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9" r:id="rId1"/>
    <p:sldMasterId id="2147483720" r:id="rId2"/>
    <p:sldMasterId id="2147483737" r:id="rId3"/>
  </p:sldMasterIdLst>
  <p:notesMasterIdLst>
    <p:notesMasterId r:id="rId27"/>
  </p:notesMasterIdLst>
  <p:sldIdLst>
    <p:sldId id="463" r:id="rId4"/>
    <p:sldId id="395" r:id="rId5"/>
    <p:sldId id="406" r:id="rId6"/>
    <p:sldId id="257" r:id="rId7"/>
    <p:sldId id="394" r:id="rId8"/>
    <p:sldId id="447" r:id="rId9"/>
    <p:sldId id="407" r:id="rId10"/>
    <p:sldId id="449" r:id="rId11"/>
    <p:sldId id="430" r:id="rId12"/>
    <p:sldId id="450" r:id="rId13"/>
    <p:sldId id="452" r:id="rId14"/>
    <p:sldId id="410" r:id="rId15"/>
    <p:sldId id="451" r:id="rId16"/>
    <p:sldId id="378" r:id="rId17"/>
    <p:sldId id="432" r:id="rId18"/>
    <p:sldId id="445" r:id="rId19"/>
    <p:sldId id="459" r:id="rId20"/>
    <p:sldId id="462" r:id="rId21"/>
    <p:sldId id="455" r:id="rId22"/>
    <p:sldId id="456" r:id="rId23"/>
    <p:sldId id="457" r:id="rId24"/>
    <p:sldId id="458" r:id="rId25"/>
    <p:sldId id="465" r:id="rId26"/>
  </p:sldIdLst>
  <p:sldSz cx="9144000" cy="5143500" type="screen16x9"/>
  <p:notesSz cx="6858000" cy="9144000"/>
  <p:embeddedFontLst>
    <p:embeddedFont>
      <p:font typeface="Hammersmith One" panose="02010703030501060504" pitchFamily="2" charset="0"/>
      <p:regular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Default Section" id="{6198B335-B23F-4FE6-8900-F223794A8A69}">
          <p14:sldIdLst>
            <p14:sldId id="463"/>
            <p14:sldId id="395"/>
            <p14:sldId id="406"/>
            <p14:sldId id="257"/>
            <p14:sldId id="394"/>
            <p14:sldId id="447"/>
            <p14:sldId id="407"/>
            <p14:sldId id="449"/>
            <p14:sldId id="430"/>
            <p14:sldId id="450"/>
            <p14:sldId id="452"/>
            <p14:sldId id="410"/>
            <p14:sldId id="451"/>
            <p14:sldId id="378"/>
            <p14:sldId id="432"/>
            <p14:sldId id="445"/>
            <p14:sldId id="459"/>
            <p14:sldId id="462"/>
            <p14:sldId id="455"/>
            <p14:sldId id="456"/>
            <p14:sldId id="457"/>
            <p14:sldId id="458"/>
            <p14:sldId id="465"/>
          </p14:sldIdLst>
        </p14:section>
        <p14:section name="Untitled Section" id="{5E497908-AFF2-4719-8195-4612003DD7DC}">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E466E39-07EC-4363-BB4D-5D067EE8BB99}">
  <a:tblStyle styleId="{8E466E39-07EC-4363-BB4D-5D067EE8BB99}"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B54BF035-A1AA-4A9A-B176-406CA9C5FE30}" styleName="Table_1">
    <a:wholeTbl>
      <a:tcTxStyle b="off" i="off">
        <a:font>
          <a:latin typeface="Calibri"/>
          <a:ea typeface="Calibri"/>
          <a:cs typeface="Calibri"/>
        </a:font>
        <a:srgbClr val="000000"/>
      </a:tcTxStyle>
      <a:tcStyle>
        <a:tcBdr>
          <a:left>
            <a:ln w="12700" cap="flat" cmpd="sng">
              <a:solidFill>
                <a:srgbClr val="FFFFFF"/>
              </a:solidFill>
              <a:prstDash val="solid"/>
              <a:round/>
              <a:headEnd type="none" w="sm" len="sm"/>
              <a:tailEnd type="none" w="sm" len="sm"/>
            </a:ln>
          </a:left>
          <a:right>
            <a:ln w="12700" cap="flat" cmpd="sng">
              <a:solidFill>
                <a:srgbClr val="FFFFFF"/>
              </a:solidFill>
              <a:prstDash val="solid"/>
              <a:round/>
              <a:headEnd type="none" w="sm" len="sm"/>
              <a:tailEnd type="none" w="sm" len="sm"/>
            </a:ln>
          </a:right>
          <a:top>
            <a:ln w="12700" cap="flat" cmpd="sng">
              <a:solidFill>
                <a:srgbClr val="FFFFFF"/>
              </a:solidFill>
              <a:prstDash val="solid"/>
              <a:round/>
              <a:headEnd type="none" w="sm" len="sm"/>
              <a:tailEnd type="none" w="sm" len="sm"/>
            </a:ln>
          </a:top>
          <a:bottom>
            <a:ln w="12700" cap="flat" cmpd="sng">
              <a:solidFill>
                <a:srgbClr val="FFFFFF"/>
              </a:solidFill>
              <a:prstDash val="solid"/>
              <a:round/>
              <a:headEnd type="none" w="sm" len="sm"/>
              <a:tailEnd type="none" w="sm" len="sm"/>
            </a:ln>
          </a:bottom>
          <a:insideH>
            <a:ln w="12700" cap="flat" cmpd="sng">
              <a:solidFill>
                <a:srgbClr val="FFFFFF"/>
              </a:solidFill>
              <a:prstDash val="solid"/>
              <a:round/>
              <a:headEnd type="none" w="sm" len="sm"/>
              <a:tailEnd type="none" w="sm" len="sm"/>
            </a:ln>
          </a:insideH>
          <a:insideV>
            <a:ln w="12700" cap="flat" cmpd="sng">
              <a:solidFill>
                <a:srgbClr val="FFFFFF"/>
              </a:solidFill>
              <a:prstDash val="solid"/>
              <a:round/>
              <a:headEnd type="none" w="sm" len="sm"/>
              <a:tailEnd type="none" w="sm" len="sm"/>
            </a:ln>
          </a:insideV>
        </a:tcBdr>
        <a:fill>
          <a:solidFill>
            <a:srgbClr val="F4E7E7"/>
          </a:solidFill>
        </a:fill>
      </a:tcStyle>
    </a:wholeTbl>
    <a:band1H>
      <a:tcTxStyle/>
      <a:tcStyle>
        <a:tcBdr/>
        <a:fill>
          <a:solidFill>
            <a:srgbClr val="E8CCCB"/>
          </a:solidFill>
        </a:fill>
      </a:tcStyle>
    </a:band1H>
    <a:band2H>
      <a:tcTxStyle/>
      <a:tcStyle>
        <a:tcBdr/>
      </a:tcStyle>
    </a:band2H>
    <a:band1V>
      <a:tcTxStyle/>
      <a:tcStyle>
        <a:tcBdr/>
        <a:fill>
          <a:solidFill>
            <a:srgbClr val="E8CCCB"/>
          </a:solidFill>
        </a:fill>
      </a:tcStyle>
    </a:band1V>
    <a:band2V>
      <a:tcTxStyle/>
      <a:tcStyle>
        <a:tcBdr/>
      </a:tcStyle>
    </a:band2V>
    <a:lastCol>
      <a:tcTxStyle b="on" i="off">
        <a:font>
          <a:latin typeface="Calibri"/>
          <a:ea typeface="Calibri"/>
          <a:cs typeface="Calibri"/>
        </a:font>
        <a:srgbClr val="FFFFFF"/>
      </a:tcTxStyle>
      <a:tcStyle>
        <a:tcBdr/>
        <a:fill>
          <a:solidFill>
            <a:srgbClr val="FCBD24"/>
          </a:solidFill>
        </a:fill>
      </a:tcStyle>
    </a:lastCol>
    <a:firstCol>
      <a:tcTxStyle b="on" i="off">
        <a:font>
          <a:latin typeface="Calibri"/>
          <a:ea typeface="Calibri"/>
          <a:cs typeface="Calibri"/>
        </a:font>
        <a:srgbClr val="FFFFFF"/>
      </a:tcTxStyle>
      <a:tcStyle>
        <a:tcBdr/>
        <a:fill>
          <a:solidFill>
            <a:srgbClr val="FCBD24"/>
          </a:solidFill>
        </a:fill>
      </a:tcStyle>
    </a:firstCol>
    <a:lastRow>
      <a:tcTxStyle b="on" i="off">
        <a:font>
          <a:latin typeface="Calibri"/>
          <a:ea typeface="Calibri"/>
          <a:cs typeface="Calibri"/>
        </a:font>
        <a:srgbClr val="FFFFFF"/>
      </a:tcTxStyle>
      <a:tcStyle>
        <a:tcBdr>
          <a:top>
            <a:ln w="38100" cap="flat" cmpd="sng">
              <a:solidFill>
                <a:srgbClr val="FFFFFF"/>
              </a:solidFill>
              <a:prstDash val="solid"/>
              <a:round/>
              <a:headEnd type="none" w="sm" len="sm"/>
              <a:tailEnd type="none" w="sm" len="sm"/>
            </a:ln>
          </a:top>
        </a:tcBdr>
        <a:fill>
          <a:solidFill>
            <a:srgbClr val="FCBD24"/>
          </a:solidFill>
        </a:fill>
      </a:tcStyle>
    </a:lastRow>
    <a:seCell>
      <a:tcTxStyle/>
      <a:tcStyle>
        <a:tcBdr/>
      </a:tcStyle>
    </a:seCell>
    <a:swCell>
      <a:tcTxStyle/>
      <a:tcStyle>
        <a:tcBdr/>
      </a:tcStyle>
    </a:swCell>
    <a:firstRow>
      <a:tcTxStyle b="on" i="off">
        <a:font>
          <a:latin typeface="Calibri"/>
          <a:ea typeface="Calibri"/>
          <a:cs typeface="Calibri"/>
        </a:font>
        <a:srgbClr val="FFFFFF"/>
      </a:tcTxStyle>
      <a:tcStyle>
        <a:tcBdr>
          <a:bottom>
            <a:ln w="38100" cap="flat" cmpd="sng">
              <a:solidFill>
                <a:srgbClr val="FFFFFF"/>
              </a:solidFill>
              <a:prstDash val="solid"/>
              <a:round/>
              <a:headEnd type="none" w="sm" len="sm"/>
              <a:tailEnd type="none" w="sm" len="sm"/>
            </a:ln>
          </a:bottom>
        </a:tcBdr>
        <a:fill>
          <a:solidFill>
            <a:srgbClr val="FCBD24"/>
          </a:solidFill>
        </a:fill>
      </a:tcStyle>
    </a:firstRow>
    <a:neCell>
      <a:tcTxStyle/>
      <a:tcStyle>
        <a:tcBdr/>
      </a:tcStyle>
    </a:neCell>
    <a:nwCell>
      <a:tcTxStyle/>
      <a:tcStyle>
        <a:tcBdr/>
      </a:tcStyle>
    </a:nwCell>
  </a:tblStyle>
  <a:tblStyle styleId="{F40532B3-803A-4174-AAE9-43DA0AC57AD4}" styleName="Table_2">
    <a:wholeTbl>
      <a:tcTxStyle b="off" i="off">
        <a:font>
          <a:latin typeface="Calibri"/>
          <a:ea typeface="Calibri"/>
          <a:cs typeface="Calibri"/>
        </a:font>
        <a:srgbClr val="000000"/>
      </a:tcTxStyle>
      <a:tcStyle>
        <a:tcBdr>
          <a:left>
            <a:ln w="12700" cap="flat" cmpd="sng">
              <a:solidFill>
                <a:srgbClr val="FFFFFF"/>
              </a:solidFill>
              <a:prstDash val="solid"/>
              <a:round/>
              <a:headEnd type="none" w="sm" len="sm"/>
              <a:tailEnd type="none" w="sm" len="sm"/>
            </a:ln>
          </a:left>
          <a:right>
            <a:ln w="12700" cap="flat" cmpd="sng">
              <a:solidFill>
                <a:srgbClr val="FFFFFF"/>
              </a:solidFill>
              <a:prstDash val="solid"/>
              <a:round/>
              <a:headEnd type="none" w="sm" len="sm"/>
              <a:tailEnd type="none" w="sm" len="sm"/>
            </a:ln>
          </a:right>
          <a:top>
            <a:ln w="12700" cap="flat" cmpd="sng">
              <a:solidFill>
                <a:srgbClr val="FFFFFF"/>
              </a:solidFill>
              <a:prstDash val="solid"/>
              <a:round/>
              <a:headEnd type="none" w="sm" len="sm"/>
              <a:tailEnd type="none" w="sm" len="sm"/>
            </a:ln>
          </a:top>
          <a:bottom>
            <a:ln w="12700" cap="flat" cmpd="sng">
              <a:solidFill>
                <a:srgbClr val="FFFFFF"/>
              </a:solidFill>
              <a:prstDash val="solid"/>
              <a:round/>
              <a:headEnd type="none" w="sm" len="sm"/>
              <a:tailEnd type="none" w="sm" len="sm"/>
            </a:ln>
          </a:bottom>
          <a:insideH>
            <a:ln w="12700" cap="flat" cmpd="sng">
              <a:solidFill>
                <a:srgbClr val="FFFFFF"/>
              </a:solidFill>
              <a:prstDash val="solid"/>
              <a:round/>
              <a:headEnd type="none" w="sm" len="sm"/>
              <a:tailEnd type="none" w="sm" len="sm"/>
            </a:ln>
          </a:insideH>
          <a:insideV>
            <a:ln w="12700" cap="flat" cmpd="sng">
              <a:solidFill>
                <a:srgbClr val="FFFFFF"/>
              </a:solidFill>
              <a:prstDash val="solid"/>
              <a:round/>
              <a:headEnd type="none" w="sm" len="sm"/>
              <a:tailEnd type="none" w="sm" len="sm"/>
            </a:ln>
          </a:insideV>
        </a:tcBdr>
        <a:fill>
          <a:solidFill>
            <a:srgbClr val="E7ECF3"/>
          </a:solidFill>
        </a:fill>
      </a:tcStyle>
    </a:wholeTbl>
    <a:band1H>
      <a:tcTxStyle/>
      <a:tcStyle>
        <a:tcBdr/>
        <a:fill>
          <a:solidFill>
            <a:srgbClr val="CBD7E6"/>
          </a:solidFill>
        </a:fill>
      </a:tcStyle>
    </a:band1H>
    <a:band2H>
      <a:tcTxStyle/>
      <a:tcStyle>
        <a:tcBdr/>
      </a:tcStyle>
    </a:band2H>
    <a:band1V>
      <a:tcTxStyle/>
      <a:tcStyle>
        <a:tcBdr/>
        <a:fill>
          <a:solidFill>
            <a:srgbClr val="CBD7E6"/>
          </a:solidFill>
        </a:fill>
      </a:tcStyle>
    </a:band1V>
    <a:band2V>
      <a:tcTxStyle/>
      <a:tcStyle>
        <a:tcBdr/>
      </a:tcStyle>
    </a:band2V>
    <a:lastCol>
      <a:tcTxStyle b="on" i="off">
        <a:font>
          <a:latin typeface="Calibri"/>
          <a:ea typeface="Calibri"/>
          <a:cs typeface="Calibri"/>
        </a:font>
        <a:srgbClr val="FFFFFF"/>
      </a:tcTxStyle>
      <a:tcStyle>
        <a:tcBdr/>
        <a:fill>
          <a:solidFill>
            <a:srgbClr val="5EB2FC"/>
          </a:solidFill>
        </a:fill>
      </a:tcStyle>
    </a:lastCol>
    <a:firstCol>
      <a:tcTxStyle b="on" i="off">
        <a:font>
          <a:latin typeface="Calibri"/>
          <a:ea typeface="Calibri"/>
          <a:cs typeface="Calibri"/>
        </a:font>
        <a:srgbClr val="FFFFFF"/>
      </a:tcTxStyle>
      <a:tcStyle>
        <a:tcBdr/>
        <a:fill>
          <a:solidFill>
            <a:srgbClr val="5EB2FC"/>
          </a:solidFill>
        </a:fill>
      </a:tcStyle>
    </a:firstCol>
    <a:lastRow>
      <a:tcTxStyle b="on" i="off">
        <a:font>
          <a:latin typeface="Calibri"/>
          <a:ea typeface="Calibri"/>
          <a:cs typeface="Calibri"/>
        </a:font>
        <a:srgbClr val="FFFFFF"/>
      </a:tcTxStyle>
      <a:tcStyle>
        <a:tcBdr>
          <a:top>
            <a:ln w="38100" cap="flat" cmpd="sng">
              <a:solidFill>
                <a:srgbClr val="FFFFFF"/>
              </a:solidFill>
              <a:prstDash val="solid"/>
              <a:round/>
              <a:headEnd type="none" w="sm" len="sm"/>
              <a:tailEnd type="none" w="sm" len="sm"/>
            </a:ln>
          </a:top>
        </a:tcBdr>
        <a:fill>
          <a:solidFill>
            <a:srgbClr val="5EB2FC"/>
          </a:solidFill>
        </a:fill>
      </a:tcStyle>
    </a:lastRow>
    <a:seCell>
      <a:tcTxStyle/>
      <a:tcStyle>
        <a:tcBdr/>
      </a:tcStyle>
    </a:seCell>
    <a:swCell>
      <a:tcTxStyle/>
      <a:tcStyle>
        <a:tcBdr/>
      </a:tcStyle>
    </a:swCell>
    <a:firstRow>
      <a:tcTxStyle b="on" i="off">
        <a:font>
          <a:latin typeface="Calibri"/>
          <a:ea typeface="Calibri"/>
          <a:cs typeface="Calibri"/>
        </a:font>
        <a:srgbClr val="FFFFFF"/>
      </a:tcTxStyle>
      <a:tcStyle>
        <a:tcBdr>
          <a:bottom>
            <a:ln w="38100" cap="flat" cmpd="sng">
              <a:solidFill>
                <a:srgbClr val="FFFFFF"/>
              </a:solidFill>
              <a:prstDash val="solid"/>
              <a:round/>
              <a:headEnd type="none" w="sm" len="sm"/>
              <a:tailEnd type="none" w="sm" len="sm"/>
            </a:ln>
          </a:bottom>
        </a:tcBdr>
        <a:fill>
          <a:solidFill>
            <a:srgbClr val="5EB2FC"/>
          </a:solidFill>
        </a:fill>
      </a:tcStyle>
    </a:firstRow>
    <a:neCell>
      <a:tcTxStyle/>
      <a:tcStyle>
        <a:tcBdr/>
      </a:tcStyle>
    </a:neCell>
    <a:nwCell>
      <a:tcTxStyle/>
      <a:tcStyle>
        <a:tcBdr/>
      </a:tcStyle>
    </a:nwCell>
  </a:tblStyle>
  <a:tblStyle styleId="{FA104E0D-CDA2-4DF7-8B46-C36D7A95D9A1}" styleName="Table_3">
    <a:wholeTbl>
      <a:tcTxStyle b="off" i="off">
        <a:font>
          <a:latin typeface="Calibri"/>
          <a:ea typeface="Calibri"/>
          <a:cs typeface="Calibri"/>
        </a:font>
        <a:srgbClr val="000000"/>
      </a:tcTxStyle>
      <a:tcStyle>
        <a:tcBdr>
          <a:left>
            <a:ln w="12700" cap="flat" cmpd="sng">
              <a:solidFill>
                <a:srgbClr val="FFFFFF"/>
              </a:solidFill>
              <a:prstDash val="solid"/>
              <a:round/>
              <a:headEnd type="none" w="sm" len="sm"/>
              <a:tailEnd type="none" w="sm" len="sm"/>
            </a:ln>
          </a:left>
          <a:right>
            <a:ln w="12700" cap="flat" cmpd="sng">
              <a:solidFill>
                <a:srgbClr val="FFFFFF"/>
              </a:solidFill>
              <a:prstDash val="solid"/>
              <a:round/>
              <a:headEnd type="none" w="sm" len="sm"/>
              <a:tailEnd type="none" w="sm" len="sm"/>
            </a:ln>
          </a:right>
          <a:top>
            <a:ln w="12700" cap="flat" cmpd="sng">
              <a:solidFill>
                <a:srgbClr val="FFFFFF"/>
              </a:solidFill>
              <a:prstDash val="solid"/>
              <a:round/>
              <a:headEnd type="none" w="sm" len="sm"/>
              <a:tailEnd type="none" w="sm" len="sm"/>
            </a:ln>
          </a:top>
          <a:bottom>
            <a:ln w="12700" cap="flat" cmpd="sng">
              <a:solidFill>
                <a:srgbClr val="FFFFFF"/>
              </a:solidFill>
              <a:prstDash val="solid"/>
              <a:round/>
              <a:headEnd type="none" w="sm" len="sm"/>
              <a:tailEnd type="none" w="sm" len="sm"/>
            </a:ln>
          </a:bottom>
          <a:insideH>
            <a:ln w="12700" cap="flat" cmpd="sng">
              <a:solidFill>
                <a:srgbClr val="FFFFFF"/>
              </a:solidFill>
              <a:prstDash val="solid"/>
              <a:round/>
              <a:headEnd type="none" w="sm" len="sm"/>
              <a:tailEnd type="none" w="sm" len="sm"/>
            </a:ln>
          </a:insideH>
          <a:insideV>
            <a:ln w="12700" cap="flat" cmpd="sng">
              <a:solidFill>
                <a:srgbClr val="FFFFFF"/>
              </a:solidFill>
              <a:prstDash val="solid"/>
              <a:round/>
              <a:headEnd type="none" w="sm" len="sm"/>
              <a:tailEnd type="none" w="sm" len="sm"/>
            </a:ln>
          </a:insideV>
        </a:tcBdr>
        <a:fill>
          <a:solidFill>
            <a:srgbClr val="E8E7E8"/>
          </a:solidFill>
        </a:fill>
      </a:tcStyle>
    </a:wholeTbl>
    <a:band1H>
      <a:tcTxStyle/>
      <a:tcStyle>
        <a:tcBdr/>
        <a:fill>
          <a:solidFill>
            <a:srgbClr val="CECBCF"/>
          </a:solidFill>
        </a:fill>
      </a:tcStyle>
    </a:band1H>
    <a:band2H>
      <a:tcTxStyle/>
      <a:tcStyle>
        <a:tcBdr/>
      </a:tcStyle>
    </a:band2H>
    <a:band1V>
      <a:tcTxStyle/>
      <a:tcStyle>
        <a:tcBdr/>
        <a:fill>
          <a:solidFill>
            <a:srgbClr val="CECBCF"/>
          </a:solidFill>
        </a:fill>
      </a:tcStyle>
    </a:band1V>
    <a:band2V>
      <a:tcTxStyle/>
      <a:tcStyle>
        <a:tcBdr/>
      </a:tcStyle>
    </a:band2V>
    <a:lastCol>
      <a:tcTxStyle b="on" i="off">
        <a:font>
          <a:latin typeface="Calibri"/>
          <a:ea typeface="Calibri"/>
          <a:cs typeface="Calibri"/>
        </a:font>
        <a:srgbClr val="FFFFFF"/>
      </a:tcTxStyle>
      <a:tcStyle>
        <a:tcBdr/>
        <a:fill>
          <a:solidFill>
            <a:srgbClr val="EC3A3B"/>
          </a:solidFill>
        </a:fill>
      </a:tcStyle>
    </a:lastCol>
    <a:firstCol>
      <a:tcTxStyle b="on" i="off">
        <a:font>
          <a:latin typeface="Calibri"/>
          <a:ea typeface="Calibri"/>
          <a:cs typeface="Calibri"/>
        </a:font>
        <a:srgbClr val="FFFFFF"/>
      </a:tcTxStyle>
      <a:tcStyle>
        <a:tcBdr/>
        <a:fill>
          <a:solidFill>
            <a:srgbClr val="EC3A3B"/>
          </a:solidFill>
        </a:fill>
      </a:tcStyle>
    </a:firstCol>
    <a:lastRow>
      <a:tcTxStyle b="on" i="off">
        <a:font>
          <a:latin typeface="Calibri"/>
          <a:ea typeface="Calibri"/>
          <a:cs typeface="Calibri"/>
        </a:font>
        <a:srgbClr val="FFFFFF"/>
      </a:tcTxStyle>
      <a:tcStyle>
        <a:tcBdr>
          <a:top>
            <a:ln w="38100" cap="flat" cmpd="sng">
              <a:solidFill>
                <a:srgbClr val="FFFFFF"/>
              </a:solidFill>
              <a:prstDash val="solid"/>
              <a:round/>
              <a:headEnd type="none" w="sm" len="sm"/>
              <a:tailEnd type="none" w="sm" len="sm"/>
            </a:ln>
          </a:top>
        </a:tcBdr>
        <a:fill>
          <a:solidFill>
            <a:srgbClr val="EC3A3B"/>
          </a:solidFill>
        </a:fill>
      </a:tcStyle>
    </a:lastRow>
    <a:seCell>
      <a:tcTxStyle/>
      <a:tcStyle>
        <a:tcBdr/>
      </a:tcStyle>
    </a:seCell>
    <a:swCell>
      <a:tcTxStyle/>
      <a:tcStyle>
        <a:tcBdr/>
      </a:tcStyle>
    </a:swCell>
    <a:firstRow>
      <a:tcTxStyle b="on" i="off">
        <a:font>
          <a:latin typeface="Calibri"/>
          <a:ea typeface="Calibri"/>
          <a:cs typeface="Calibri"/>
        </a:font>
        <a:srgbClr val="FFFFFF"/>
      </a:tcTxStyle>
      <a:tcStyle>
        <a:tcBdr>
          <a:bottom>
            <a:ln w="38100" cap="flat" cmpd="sng">
              <a:solidFill>
                <a:srgbClr val="FFFFFF"/>
              </a:solidFill>
              <a:prstDash val="solid"/>
              <a:round/>
              <a:headEnd type="none" w="sm" len="sm"/>
              <a:tailEnd type="none" w="sm" len="sm"/>
            </a:ln>
          </a:bottom>
        </a:tcBdr>
        <a:fill>
          <a:solidFill>
            <a:srgbClr val="EC3A3B"/>
          </a:solidFill>
        </a:fill>
      </a:tcStyle>
    </a:firstRow>
    <a:neCell>
      <a:tcTxStyle/>
      <a:tcStyle>
        <a:tcBdr/>
      </a:tcStyle>
    </a:neCell>
    <a:nwCell>
      <a:tcTxStyle/>
      <a:tcStyle>
        <a:tcBdr/>
      </a:tcStyle>
    </a:nwCell>
  </a:tblStyle>
  <a:tblStyle styleId="{0D0889EB-7948-4459-ADFE-B156692EA8F5}" styleName="Table_4">
    <a:wholeTbl>
      <a:tcTxStyle b="off" i="off">
        <a:font>
          <a:latin typeface="Calibri"/>
          <a:ea typeface="Calibri"/>
          <a:cs typeface="Calibri"/>
        </a:font>
        <a:srgbClr val="000000"/>
      </a:tcTxStyle>
      <a:tcStyle>
        <a:tcBdr>
          <a:left>
            <a:ln w="12700" cap="flat" cmpd="sng">
              <a:solidFill>
                <a:srgbClr val="FFFFFF"/>
              </a:solidFill>
              <a:prstDash val="solid"/>
              <a:round/>
              <a:headEnd type="none" w="sm" len="sm"/>
              <a:tailEnd type="none" w="sm" len="sm"/>
            </a:ln>
          </a:left>
          <a:right>
            <a:ln w="12700" cap="flat" cmpd="sng">
              <a:solidFill>
                <a:srgbClr val="FFFFFF"/>
              </a:solidFill>
              <a:prstDash val="solid"/>
              <a:round/>
              <a:headEnd type="none" w="sm" len="sm"/>
              <a:tailEnd type="none" w="sm" len="sm"/>
            </a:ln>
          </a:right>
          <a:top>
            <a:ln w="12700" cap="flat" cmpd="sng">
              <a:solidFill>
                <a:srgbClr val="FFFFFF"/>
              </a:solidFill>
              <a:prstDash val="solid"/>
              <a:round/>
              <a:headEnd type="none" w="sm" len="sm"/>
              <a:tailEnd type="none" w="sm" len="sm"/>
            </a:ln>
          </a:top>
          <a:bottom>
            <a:ln w="12700" cap="flat" cmpd="sng">
              <a:solidFill>
                <a:srgbClr val="FFFFFF"/>
              </a:solidFill>
              <a:prstDash val="solid"/>
              <a:round/>
              <a:headEnd type="none" w="sm" len="sm"/>
              <a:tailEnd type="none" w="sm" len="sm"/>
            </a:ln>
          </a:bottom>
          <a:insideH>
            <a:ln w="12700" cap="flat" cmpd="sng">
              <a:solidFill>
                <a:srgbClr val="FFFFFF"/>
              </a:solidFill>
              <a:prstDash val="solid"/>
              <a:round/>
              <a:headEnd type="none" w="sm" len="sm"/>
              <a:tailEnd type="none" w="sm" len="sm"/>
            </a:ln>
          </a:insideH>
          <a:insideV>
            <a:ln w="12700" cap="flat" cmpd="sng">
              <a:solidFill>
                <a:srgbClr val="FFFFFF"/>
              </a:solidFill>
              <a:prstDash val="solid"/>
              <a:round/>
              <a:headEnd type="none" w="sm" len="sm"/>
              <a:tailEnd type="none" w="sm" len="sm"/>
            </a:ln>
          </a:insideV>
        </a:tcBdr>
        <a:fill>
          <a:solidFill>
            <a:srgbClr val="E7F0ED"/>
          </a:solidFill>
        </a:fill>
      </a:tcStyle>
    </a:wholeTbl>
    <a:band1H>
      <a:tcTxStyle/>
      <a:tcStyle>
        <a:tcBdr/>
        <a:fill>
          <a:solidFill>
            <a:srgbClr val="CADFD8"/>
          </a:solidFill>
        </a:fill>
      </a:tcStyle>
    </a:band1H>
    <a:band2H>
      <a:tcTxStyle/>
      <a:tcStyle>
        <a:tcBdr/>
      </a:tcStyle>
    </a:band2H>
    <a:band1V>
      <a:tcTxStyle/>
      <a:tcStyle>
        <a:tcBdr/>
        <a:fill>
          <a:solidFill>
            <a:srgbClr val="CADFD8"/>
          </a:solidFill>
        </a:fill>
      </a:tcStyle>
    </a:band1V>
    <a:band2V>
      <a:tcTxStyle/>
      <a:tcStyle>
        <a:tcBdr/>
      </a:tcStyle>
    </a:band2V>
    <a:lastCol>
      <a:tcTxStyle b="on" i="off">
        <a:font>
          <a:latin typeface="Calibri"/>
          <a:ea typeface="Calibri"/>
          <a:cs typeface="Calibri"/>
        </a:font>
        <a:srgbClr val="FFFFFF"/>
      </a:tcTxStyle>
      <a:tcStyle>
        <a:tcBdr/>
        <a:fill>
          <a:solidFill>
            <a:srgbClr val="69E781"/>
          </a:solidFill>
        </a:fill>
      </a:tcStyle>
    </a:lastCol>
    <a:firstCol>
      <a:tcTxStyle b="on" i="off">
        <a:font>
          <a:latin typeface="Calibri"/>
          <a:ea typeface="Calibri"/>
          <a:cs typeface="Calibri"/>
        </a:font>
        <a:srgbClr val="FFFFFF"/>
      </a:tcTxStyle>
      <a:tcStyle>
        <a:tcBdr/>
        <a:fill>
          <a:solidFill>
            <a:srgbClr val="69E781"/>
          </a:solidFill>
        </a:fill>
      </a:tcStyle>
    </a:firstCol>
    <a:lastRow>
      <a:tcTxStyle b="on" i="off">
        <a:font>
          <a:latin typeface="Calibri"/>
          <a:ea typeface="Calibri"/>
          <a:cs typeface="Calibri"/>
        </a:font>
        <a:srgbClr val="FFFFFF"/>
      </a:tcTxStyle>
      <a:tcStyle>
        <a:tcBdr>
          <a:top>
            <a:ln w="38100" cap="flat" cmpd="sng">
              <a:solidFill>
                <a:srgbClr val="FFFFFF"/>
              </a:solidFill>
              <a:prstDash val="solid"/>
              <a:round/>
              <a:headEnd type="none" w="sm" len="sm"/>
              <a:tailEnd type="none" w="sm" len="sm"/>
            </a:ln>
          </a:top>
        </a:tcBdr>
        <a:fill>
          <a:solidFill>
            <a:srgbClr val="69E781"/>
          </a:solidFill>
        </a:fill>
      </a:tcStyle>
    </a:lastRow>
    <a:seCell>
      <a:tcTxStyle/>
      <a:tcStyle>
        <a:tcBdr/>
      </a:tcStyle>
    </a:seCell>
    <a:swCell>
      <a:tcTxStyle/>
      <a:tcStyle>
        <a:tcBdr/>
      </a:tcStyle>
    </a:swCell>
    <a:firstRow>
      <a:tcTxStyle b="on" i="off">
        <a:font>
          <a:latin typeface="Calibri"/>
          <a:ea typeface="Calibri"/>
          <a:cs typeface="Calibri"/>
        </a:font>
        <a:srgbClr val="FFFFFF"/>
      </a:tcTxStyle>
      <a:tcStyle>
        <a:tcBdr>
          <a:bottom>
            <a:ln w="38100" cap="flat" cmpd="sng">
              <a:solidFill>
                <a:srgbClr val="FFFFFF"/>
              </a:solidFill>
              <a:prstDash val="solid"/>
              <a:round/>
              <a:headEnd type="none" w="sm" len="sm"/>
              <a:tailEnd type="none" w="sm" len="sm"/>
            </a:ln>
          </a:bottom>
        </a:tcBdr>
        <a:fill>
          <a:solidFill>
            <a:srgbClr val="69E781"/>
          </a:solidFill>
        </a:fill>
      </a:tcStyle>
    </a:firstRow>
    <a:neCell>
      <a:tcTxStyle/>
      <a:tcStyle>
        <a:tcBdr/>
      </a:tcStyle>
    </a:neCell>
    <a:nwCell>
      <a:tcTxStyle/>
      <a:tcStyle>
        <a:tcBdr/>
      </a:tcStyle>
    </a:nwCell>
  </a:tblStyle>
  <a:tblStyle styleId="{2ADE21EB-400B-4653-B682-72882B53AFA1}" styleName="Table_5">
    <a:wholeTbl>
      <a:tcTxStyle b="off" i="off">
        <a:font>
          <a:latin typeface="Calibri"/>
          <a:ea typeface="Calibri"/>
          <a:cs typeface="Calibri"/>
        </a:font>
        <a:srgbClr val="000000"/>
      </a:tcTxStyle>
      <a:tcStyle>
        <a:tcBdr>
          <a:left>
            <a:ln w="12700" cap="flat" cmpd="sng">
              <a:solidFill>
                <a:srgbClr val="FFFFFF"/>
              </a:solidFill>
              <a:prstDash val="solid"/>
              <a:round/>
              <a:headEnd type="none" w="sm" len="sm"/>
              <a:tailEnd type="none" w="sm" len="sm"/>
            </a:ln>
          </a:left>
          <a:right>
            <a:ln w="12700" cap="flat" cmpd="sng">
              <a:solidFill>
                <a:srgbClr val="FFFFFF"/>
              </a:solidFill>
              <a:prstDash val="solid"/>
              <a:round/>
              <a:headEnd type="none" w="sm" len="sm"/>
              <a:tailEnd type="none" w="sm" len="sm"/>
            </a:ln>
          </a:right>
          <a:top>
            <a:ln w="12700" cap="flat" cmpd="sng">
              <a:solidFill>
                <a:srgbClr val="FFFFFF"/>
              </a:solidFill>
              <a:prstDash val="solid"/>
              <a:round/>
              <a:headEnd type="none" w="sm" len="sm"/>
              <a:tailEnd type="none" w="sm" len="sm"/>
            </a:ln>
          </a:top>
          <a:bottom>
            <a:ln w="12700" cap="flat" cmpd="sng">
              <a:solidFill>
                <a:srgbClr val="FFFFFF"/>
              </a:solidFill>
              <a:prstDash val="solid"/>
              <a:round/>
              <a:headEnd type="none" w="sm" len="sm"/>
              <a:tailEnd type="none" w="sm" len="sm"/>
            </a:ln>
          </a:bottom>
          <a:insideH>
            <a:ln w="12700" cap="flat" cmpd="sng">
              <a:solidFill>
                <a:srgbClr val="FFFFFF"/>
              </a:solidFill>
              <a:prstDash val="solid"/>
              <a:round/>
              <a:headEnd type="none" w="sm" len="sm"/>
              <a:tailEnd type="none" w="sm" len="sm"/>
            </a:ln>
          </a:insideH>
          <a:insideV>
            <a:ln w="12700" cap="flat" cmpd="sng">
              <a:solidFill>
                <a:srgbClr val="FFFFFF"/>
              </a:solidFill>
              <a:prstDash val="solid"/>
              <a:round/>
              <a:headEnd type="none" w="sm" len="sm"/>
              <a:tailEnd type="none" w="sm" len="sm"/>
            </a:ln>
          </a:insideV>
        </a:tcBdr>
        <a:fill>
          <a:solidFill>
            <a:srgbClr val="FDEFE6"/>
          </a:solidFill>
        </a:fill>
      </a:tcStyle>
    </a:wholeTbl>
    <a:band1H>
      <a:tcTxStyle/>
      <a:tcStyle>
        <a:tcBdr/>
        <a:fill>
          <a:solidFill>
            <a:srgbClr val="FADECA"/>
          </a:solidFill>
        </a:fill>
      </a:tcStyle>
    </a:band1H>
    <a:band2H>
      <a:tcTxStyle/>
      <a:tcStyle>
        <a:tcBdr/>
      </a:tcStyle>
    </a:band2H>
    <a:band1V>
      <a:tcTxStyle/>
      <a:tcStyle>
        <a:tcBdr/>
        <a:fill>
          <a:solidFill>
            <a:srgbClr val="FADECA"/>
          </a:solidFill>
        </a:fill>
      </a:tcStyle>
    </a:band1V>
    <a:band2V>
      <a:tcTxStyle/>
      <a:tcStyle>
        <a:tcBdr/>
      </a:tcStyle>
    </a:band2V>
    <a:lastCol>
      <a:tcTxStyle b="on" i="off">
        <a:font>
          <a:latin typeface="Calibri"/>
          <a:ea typeface="Calibri"/>
          <a:cs typeface="Calibri"/>
        </a:font>
        <a:srgbClr val="FFFFFF"/>
      </a:tcTxStyle>
      <a:tcStyle>
        <a:tcBdr/>
        <a:fill>
          <a:solidFill>
            <a:srgbClr val="4949E7"/>
          </a:solidFill>
        </a:fill>
      </a:tcStyle>
    </a:lastCol>
    <a:firstCol>
      <a:tcTxStyle b="on" i="off">
        <a:font>
          <a:latin typeface="Calibri"/>
          <a:ea typeface="Calibri"/>
          <a:cs typeface="Calibri"/>
        </a:font>
        <a:srgbClr val="FFFFFF"/>
      </a:tcTxStyle>
      <a:tcStyle>
        <a:tcBdr/>
        <a:fill>
          <a:solidFill>
            <a:srgbClr val="4949E7"/>
          </a:solidFill>
        </a:fill>
      </a:tcStyle>
    </a:firstCol>
    <a:lastRow>
      <a:tcTxStyle b="on" i="off">
        <a:font>
          <a:latin typeface="Calibri"/>
          <a:ea typeface="Calibri"/>
          <a:cs typeface="Calibri"/>
        </a:font>
        <a:srgbClr val="FFFFFF"/>
      </a:tcTxStyle>
      <a:tcStyle>
        <a:tcBdr>
          <a:top>
            <a:ln w="38100" cap="flat" cmpd="sng">
              <a:solidFill>
                <a:srgbClr val="FFFFFF"/>
              </a:solidFill>
              <a:prstDash val="solid"/>
              <a:round/>
              <a:headEnd type="none" w="sm" len="sm"/>
              <a:tailEnd type="none" w="sm" len="sm"/>
            </a:ln>
          </a:top>
        </a:tcBdr>
        <a:fill>
          <a:solidFill>
            <a:srgbClr val="4949E7"/>
          </a:solidFill>
        </a:fill>
      </a:tcStyle>
    </a:lastRow>
    <a:seCell>
      <a:tcTxStyle/>
      <a:tcStyle>
        <a:tcBdr/>
      </a:tcStyle>
    </a:seCell>
    <a:swCell>
      <a:tcTxStyle/>
      <a:tcStyle>
        <a:tcBdr/>
      </a:tcStyle>
    </a:swCell>
    <a:firstRow>
      <a:tcTxStyle b="on" i="off">
        <a:font>
          <a:latin typeface="Calibri"/>
          <a:ea typeface="Calibri"/>
          <a:cs typeface="Calibri"/>
        </a:font>
        <a:srgbClr val="FFFFFF"/>
      </a:tcTxStyle>
      <a:tcStyle>
        <a:tcBdr>
          <a:bottom>
            <a:ln w="38100" cap="flat" cmpd="sng">
              <a:solidFill>
                <a:srgbClr val="FFFFFF"/>
              </a:solidFill>
              <a:prstDash val="solid"/>
              <a:round/>
              <a:headEnd type="none" w="sm" len="sm"/>
              <a:tailEnd type="none" w="sm" len="sm"/>
            </a:ln>
          </a:bottom>
        </a:tcBdr>
        <a:fill>
          <a:solidFill>
            <a:srgbClr val="4949E7"/>
          </a:solidFill>
        </a:fill>
      </a:tcStyle>
    </a:firstRow>
    <a:neCell>
      <a:tcTxStyle/>
      <a:tcStyle>
        <a:tcBdr/>
      </a:tcStyle>
    </a:neCell>
    <a:nwCell>
      <a:tcTxStyle/>
      <a:tcStyle>
        <a:tcBdr/>
      </a:tcStyle>
    </a:nw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0" d="100"/>
          <a:sy n="90" d="100"/>
        </p:scale>
        <p:origin x="81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font" Target="fonts/font1.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80679357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Tree>
    <p:extLst>
      <p:ext uri="{BB962C8B-B14F-4D97-AF65-F5344CB8AC3E}">
        <p14:creationId xmlns:p14="http://schemas.microsoft.com/office/powerpoint/2010/main" val="4269983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4"/>
        <p:cNvGrpSpPr/>
        <p:nvPr/>
      </p:nvGrpSpPr>
      <p:grpSpPr>
        <a:xfrm>
          <a:off x="0" y="0"/>
          <a:ext cx="0" cy="0"/>
          <a:chOff x="0" y="0"/>
          <a:chExt cx="0" cy="0"/>
        </a:xfrm>
      </p:grpSpPr>
      <p:sp>
        <p:nvSpPr>
          <p:cNvPr id="1715" name="Google Shape;1715;gc6a01074ef_0_186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6" name="Google Shape;1716;gc6a01074ef_0_186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28791431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6"/>
        <p:cNvGrpSpPr/>
        <p:nvPr/>
      </p:nvGrpSpPr>
      <p:grpSpPr>
        <a:xfrm>
          <a:off x="0" y="0"/>
          <a:ext cx="0" cy="0"/>
          <a:chOff x="0" y="0"/>
          <a:chExt cx="0" cy="0"/>
        </a:xfrm>
      </p:grpSpPr>
      <p:sp>
        <p:nvSpPr>
          <p:cNvPr id="1437" name="Google Shape;1437;gc6a01074ef_0_182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8" name="Google Shape;1438;gc6a01074ef_0_182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34485293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6"/>
        <p:cNvGrpSpPr/>
        <p:nvPr/>
      </p:nvGrpSpPr>
      <p:grpSpPr>
        <a:xfrm>
          <a:off x="0" y="0"/>
          <a:ext cx="0" cy="0"/>
          <a:chOff x="0" y="0"/>
          <a:chExt cx="0" cy="0"/>
        </a:xfrm>
      </p:grpSpPr>
      <p:sp>
        <p:nvSpPr>
          <p:cNvPr id="1437" name="Google Shape;1437;gc6a01074ef_0_182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8" name="Google Shape;1438;gc6a01074ef_0_182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1353624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1"/>
        <p:cNvGrpSpPr/>
        <p:nvPr/>
      </p:nvGrpSpPr>
      <p:grpSpPr>
        <a:xfrm>
          <a:off x="0" y="0"/>
          <a:ext cx="0" cy="0"/>
          <a:chOff x="0" y="0"/>
          <a:chExt cx="0" cy="0"/>
        </a:xfrm>
      </p:grpSpPr>
      <p:sp>
        <p:nvSpPr>
          <p:cNvPr id="1372" name="Google Shape;1372;gc6a01074ef_0_206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3" name="Google Shape;1373;gc6a01074ef_0_206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21661638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4"/>
        <p:cNvGrpSpPr/>
        <p:nvPr/>
      </p:nvGrpSpPr>
      <p:grpSpPr>
        <a:xfrm>
          <a:off x="0" y="0"/>
          <a:ext cx="0" cy="0"/>
          <a:chOff x="0" y="0"/>
          <a:chExt cx="0" cy="0"/>
        </a:xfrm>
      </p:grpSpPr>
      <p:sp>
        <p:nvSpPr>
          <p:cNvPr id="1365" name="Google Shape;1365;gc33250489b_0_1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6" name="Google Shape;1366;gc33250489b_0_1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25764010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6"/>
        <p:cNvGrpSpPr/>
        <p:nvPr/>
      </p:nvGrpSpPr>
      <p:grpSpPr>
        <a:xfrm>
          <a:off x="0" y="0"/>
          <a:ext cx="0" cy="0"/>
          <a:chOff x="0" y="0"/>
          <a:chExt cx="0" cy="0"/>
        </a:xfrm>
      </p:grpSpPr>
      <p:sp>
        <p:nvSpPr>
          <p:cNvPr id="1437" name="Google Shape;1437;gc6a01074ef_0_182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8" name="Google Shape;1438;gc6a01074ef_0_182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25167408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6"/>
        <p:cNvGrpSpPr/>
        <p:nvPr/>
      </p:nvGrpSpPr>
      <p:grpSpPr>
        <a:xfrm>
          <a:off x="0" y="0"/>
          <a:ext cx="0" cy="0"/>
          <a:chOff x="0" y="0"/>
          <a:chExt cx="0" cy="0"/>
        </a:xfrm>
      </p:grpSpPr>
      <p:sp>
        <p:nvSpPr>
          <p:cNvPr id="1437" name="Google Shape;1437;gc6a01074ef_0_182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8" name="Google Shape;1438;gc6a01074ef_0_182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32756164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6"/>
        <p:cNvGrpSpPr/>
        <p:nvPr/>
      </p:nvGrpSpPr>
      <p:grpSpPr>
        <a:xfrm>
          <a:off x="0" y="0"/>
          <a:ext cx="0" cy="0"/>
          <a:chOff x="0" y="0"/>
          <a:chExt cx="0" cy="0"/>
        </a:xfrm>
      </p:grpSpPr>
      <p:sp>
        <p:nvSpPr>
          <p:cNvPr id="1437" name="Google Shape;1437;gc6a01074ef_0_182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8" name="Google Shape;1438;gc6a01074ef_0_182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5667799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6"/>
        <p:cNvGrpSpPr/>
        <p:nvPr/>
      </p:nvGrpSpPr>
      <p:grpSpPr>
        <a:xfrm>
          <a:off x="0" y="0"/>
          <a:ext cx="0" cy="0"/>
          <a:chOff x="0" y="0"/>
          <a:chExt cx="0" cy="0"/>
        </a:xfrm>
      </p:grpSpPr>
      <p:sp>
        <p:nvSpPr>
          <p:cNvPr id="1437" name="Google Shape;1437;gc6a01074ef_0_182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8" name="Google Shape;1438;gc6a01074ef_0_182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1165932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6"/>
        <p:cNvGrpSpPr/>
        <p:nvPr/>
      </p:nvGrpSpPr>
      <p:grpSpPr>
        <a:xfrm>
          <a:off x="0" y="0"/>
          <a:ext cx="0" cy="0"/>
          <a:chOff x="0" y="0"/>
          <a:chExt cx="0" cy="0"/>
        </a:xfrm>
      </p:grpSpPr>
      <p:sp>
        <p:nvSpPr>
          <p:cNvPr id="1437" name="Google Shape;1437;gc6a01074ef_0_182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8" name="Google Shape;1438;gc6a01074ef_0_182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37318419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0"/>
        <p:cNvGrpSpPr/>
        <p:nvPr/>
      </p:nvGrpSpPr>
      <p:grpSpPr>
        <a:xfrm>
          <a:off x="0" y="0"/>
          <a:ext cx="0" cy="0"/>
          <a:chOff x="0" y="0"/>
          <a:chExt cx="0" cy="0"/>
        </a:xfrm>
      </p:grpSpPr>
      <p:sp>
        <p:nvSpPr>
          <p:cNvPr id="1391" name="Google Shape;1391;gc33250489b_0_2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2" name="Google Shape;1392;gc33250489b_0_2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p:txBody>
      </p:sp>
    </p:spTree>
    <p:extLst>
      <p:ext uri="{BB962C8B-B14F-4D97-AF65-F5344CB8AC3E}">
        <p14:creationId xmlns:p14="http://schemas.microsoft.com/office/powerpoint/2010/main" val="33232567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6"/>
        <p:cNvGrpSpPr/>
        <p:nvPr/>
      </p:nvGrpSpPr>
      <p:grpSpPr>
        <a:xfrm>
          <a:off x="0" y="0"/>
          <a:ext cx="0" cy="0"/>
          <a:chOff x="0" y="0"/>
          <a:chExt cx="0" cy="0"/>
        </a:xfrm>
      </p:grpSpPr>
      <p:sp>
        <p:nvSpPr>
          <p:cNvPr id="1437" name="Google Shape;1437;gc6a01074ef_0_182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8" name="Google Shape;1438;gc6a01074ef_0_182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23155535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2"/>
        <p:cNvGrpSpPr/>
        <p:nvPr/>
      </p:nvGrpSpPr>
      <p:grpSpPr>
        <a:xfrm>
          <a:off x="0" y="0"/>
          <a:ext cx="0" cy="0"/>
          <a:chOff x="0" y="0"/>
          <a:chExt cx="0" cy="0"/>
        </a:xfrm>
      </p:grpSpPr>
      <p:sp>
        <p:nvSpPr>
          <p:cNvPr id="1323" name="Google Shape;1323;gc6a01074ef_0_179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4" name="Google Shape;1324;gc6a01074ef_0_179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6890418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1"/>
        <p:cNvGrpSpPr/>
        <p:nvPr/>
      </p:nvGrpSpPr>
      <p:grpSpPr>
        <a:xfrm>
          <a:off x="0" y="0"/>
          <a:ext cx="0" cy="0"/>
          <a:chOff x="0" y="0"/>
          <a:chExt cx="0" cy="0"/>
        </a:xfrm>
      </p:grpSpPr>
      <p:sp>
        <p:nvSpPr>
          <p:cNvPr id="1372" name="Google Shape;1372;gc6a01074ef_0_206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3" name="Google Shape;1373;gc6a01074ef_0_206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11469339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8"/>
        <p:cNvGrpSpPr/>
        <p:nvPr/>
      </p:nvGrpSpPr>
      <p:grpSpPr>
        <a:xfrm>
          <a:off x="0" y="0"/>
          <a:ext cx="0" cy="0"/>
          <a:chOff x="0" y="0"/>
          <a:chExt cx="0" cy="0"/>
        </a:xfrm>
      </p:grpSpPr>
      <p:sp>
        <p:nvSpPr>
          <p:cNvPr id="1429" name="Google Shape;1429;gc6a01074ef_0_179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0" name="Google Shape;1430;gc6a01074ef_0_179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118015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4"/>
        <p:cNvGrpSpPr/>
        <p:nvPr/>
      </p:nvGrpSpPr>
      <p:grpSpPr>
        <a:xfrm>
          <a:off x="0" y="0"/>
          <a:ext cx="0" cy="0"/>
          <a:chOff x="0" y="0"/>
          <a:chExt cx="0" cy="0"/>
        </a:xfrm>
      </p:grpSpPr>
      <p:sp>
        <p:nvSpPr>
          <p:cNvPr id="1365" name="Google Shape;1365;gc33250489b_0_1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6" name="Google Shape;1366;gc33250489b_0_1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40606888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6"/>
        <p:cNvGrpSpPr/>
        <p:nvPr/>
      </p:nvGrpSpPr>
      <p:grpSpPr>
        <a:xfrm>
          <a:off x="0" y="0"/>
          <a:ext cx="0" cy="0"/>
          <a:chOff x="0" y="0"/>
          <a:chExt cx="0" cy="0"/>
        </a:xfrm>
      </p:grpSpPr>
      <p:sp>
        <p:nvSpPr>
          <p:cNvPr id="1437" name="Google Shape;1437;gc6a01074ef_0_182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8" name="Google Shape;1438;gc6a01074ef_0_182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36939186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9"/>
        <p:cNvGrpSpPr/>
        <p:nvPr/>
      </p:nvGrpSpPr>
      <p:grpSpPr>
        <a:xfrm>
          <a:off x="0" y="0"/>
          <a:ext cx="0" cy="0"/>
          <a:chOff x="0" y="0"/>
          <a:chExt cx="0" cy="0"/>
        </a:xfrm>
      </p:grpSpPr>
      <p:sp>
        <p:nvSpPr>
          <p:cNvPr id="1900" name="Google Shape;1900;gc33250489b_0_3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1" name="Google Shape;1901;gc33250489b_0_3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4599055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4"/>
        <p:cNvGrpSpPr/>
        <p:nvPr/>
      </p:nvGrpSpPr>
      <p:grpSpPr>
        <a:xfrm>
          <a:off x="0" y="0"/>
          <a:ext cx="0" cy="0"/>
          <a:chOff x="0" y="0"/>
          <a:chExt cx="0" cy="0"/>
        </a:xfrm>
      </p:grpSpPr>
      <p:sp>
        <p:nvSpPr>
          <p:cNvPr id="1365" name="Google Shape;1365;gc33250489b_0_1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6" name="Google Shape;1366;gc33250489b_0_1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30113397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91"/>
        <p:cNvGrpSpPr/>
        <p:nvPr/>
      </p:nvGrpSpPr>
      <p:grpSpPr>
        <a:xfrm>
          <a:off x="0" y="0"/>
          <a:ext cx="0" cy="0"/>
          <a:chOff x="0" y="0"/>
          <a:chExt cx="0" cy="0"/>
        </a:xfrm>
      </p:grpSpPr>
      <p:sp>
        <p:nvSpPr>
          <p:cNvPr id="92" name="Google Shape;92;p4"/>
          <p:cNvSpPr/>
          <p:nvPr/>
        </p:nvSpPr>
        <p:spPr>
          <a:xfrm rot="-1762095" flipH="1">
            <a:off x="-645480" y="2383695"/>
            <a:ext cx="2540453" cy="3781447"/>
          </a:xfrm>
          <a:custGeom>
            <a:avLst/>
            <a:gdLst/>
            <a:ahLst/>
            <a:cxnLst/>
            <a:rect l="l" t="t" r="r" b="b"/>
            <a:pathLst>
              <a:path w="142469" h="136664" extrusionOk="0">
                <a:moveTo>
                  <a:pt x="97052" y="0"/>
                </a:moveTo>
                <a:cubicBezTo>
                  <a:pt x="94985" y="0"/>
                  <a:pt x="92658" y="685"/>
                  <a:pt x="89955" y="2065"/>
                </a:cubicBezTo>
                <a:cubicBezTo>
                  <a:pt x="76197" y="9104"/>
                  <a:pt x="81149" y="14564"/>
                  <a:pt x="82755" y="40634"/>
                </a:cubicBezTo>
                <a:cubicBezTo>
                  <a:pt x="85458" y="83646"/>
                  <a:pt x="12896" y="58112"/>
                  <a:pt x="4519" y="103881"/>
                </a:cubicBezTo>
                <a:cubicBezTo>
                  <a:pt x="0" y="128495"/>
                  <a:pt x="10558" y="136664"/>
                  <a:pt x="39417" y="136664"/>
                </a:cubicBezTo>
                <a:cubicBezTo>
                  <a:pt x="47997" y="136664"/>
                  <a:pt x="58195" y="135942"/>
                  <a:pt x="70095" y="134715"/>
                </a:cubicBezTo>
                <a:cubicBezTo>
                  <a:pt x="122047" y="129389"/>
                  <a:pt x="142469" y="101392"/>
                  <a:pt x="125767" y="56907"/>
                </a:cubicBezTo>
                <a:cubicBezTo>
                  <a:pt x="111706" y="19432"/>
                  <a:pt x="108060" y="0"/>
                  <a:pt x="970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4"/>
          <p:cNvSpPr/>
          <p:nvPr/>
        </p:nvSpPr>
        <p:spPr>
          <a:xfrm>
            <a:off x="8139625" y="1901675"/>
            <a:ext cx="1844545" cy="1627040"/>
          </a:xfrm>
          <a:custGeom>
            <a:avLst/>
            <a:gdLst/>
            <a:ahLst/>
            <a:cxnLst/>
            <a:rect l="l" t="t" r="r" b="b"/>
            <a:pathLst>
              <a:path w="13679" h="12066" extrusionOk="0">
                <a:moveTo>
                  <a:pt x="7541" y="1"/>
                </a:moveTo>
                <a:cubicBezTo>
                  <a:pt x="7109" y="1"/>
                  <a:pt x="6648" y="24"/>
                  <a:pt x="6157" y="68"/>
                </a:cubicBezTo>
                <a:cubicBezTo>
                  <a:pt x="1981" y="443"/>
                  <a:pt x="28" y="3173"/>
                  <a:pt x="1" y="6385"/>
                </a:cubicBezTo>
                <a:cubicBezTo>
                  <a:pt x="598" y="10109"/>
                  <a:pt x="2003" y="12066"/>
                  <a:pt x="5300" y="12066"/>
                </a:cubicBezTo>
                <a:cubicBezTo>
                  <a:pt x="5700" y="12066"/>
                  <a:pt x="6128" y="12037"/>
                  <a:pt x="6585" y="11979"/>
                </a:cubicBezTo>
                <a:cubicBezTo>
                  <a:pt x="10680" y="11470"/>
                  <a:pt x="13678" y="9516"/>
                  <a:pt x="12822" y="4297"/>
                </a:cubicBezTo>
                <a:cubicBezTo>
                  <a:pt x="12326" y="1256"/>
                  <a:pt x="10731" y="1"/>
                  <a:pt x="75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4"/>
          <p:cNvSpPr txBox="1">
            <a:spLocks noGrp="1"/>
          </p:cNvSpPr>
          <p:nvPr>
            <p:ph type="body" idx="1"/>
          </p:nvPr>
        </p:nvSpPr>
        <p:spPr>
          <a:xfrm>
            <a:off x="713250" y="1152475"/>
            <a:ext cx="7717500" cy="3416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Clr>
                <a:schemeClr val="accent1"/>
              </a:buClr>
              <a:buSzPts val="1200"/>
              <a:buAutoNum type="arabicPeriod"/>
              <a:defRPr sz="1200"/>
            </a:lvl1pPr>
            <a:lvl2pPr marL="914400" lvl="1" indent="-304800">
              <a:spcBef>
                <a:spcPts val="0"/>
              </a:spcBef>
              <a:spcAft>
                <a:spcPts val="0"/>
              </a:spcAft>
              <a:buClr>
                <a:srgbClr val="434343"/>
              </a:buClr>
              <a:buSzPts val="1200"/>
              <a:buFont typeface="Roboto Condensed Light"/>
              <a:buAutoNum type="alphaLcPeriod"/>
              <a:defRPr/>
            </a:lvl2pPr>
            <a:lvl3pPr marL="1371600" lvl="2" indent="-304800">
              <a:spcBef>
                <a:spcPts val="0"/>
              </a:spcBef>
              <a:spcAft>
                <a:spcPts val="0"/>
              </a:spcAft>
              <a:buClr>
                <a:srgbClr val="434343"/>
              </a:buClr>
              <a:buSzPts val="1200"/>
              <a:buFont typeface="Roboto Condensed Light"/>
              <a:buAutoNum type="romanLcPeriod"/>
              <a:defRPr/>
            </a:lvl3pPr>
            <a:lvl4pPr marL="1828800" lvl="3" indent="-304800">
              <a:spcBef>
                <a:spcPts val="0"/>
              </a:spcBef>
              <a:spcAft>
                <a:spcPts val="0"/>
              </a:spcAft>
              <a:buClr>
                <a:srgbClr val="434343"/>
              </a:buClr>
              <a:buSzPts val="1200"/>
              <a:buFont typeface="Roboto Condensed Light"/>
              <a:buAutoNum type="arabicPeriod"/>
              <a:defRPr/>
            </a:lvl4pPr>
            <a:lvl5pPr marL="2286000" lvl="4" indent="-304800">
              <a:spcBef>
                <a:spcPts val="0"/>
              </a:spcBef>
              <a:spcAft>
                <a:spcPts val="0"/>
              </a:spcAft>
              <a:buClr>
                <a:srgbClr val="434343"/>
              </a:buClr>
              <a:buSzPts val="1200"/>
              <a:buFont typeface="Roboto Condensed Light"/>
              <a:buAutoNum type="alphaLcPeriod"/>
              <a:defRPr/>
            </a:lvl5pPr>
            <a:lvl6pPr marL="2743200" lvl="5" indent="-304800">
              <a:spcBef>
                <a:spcPts val="0"/>
              </a:spcBef>
              <a:spcAft>
                <a:spcPts val="0"/>
              </a:spcAft>
              <a:buClr>
                <a:srgbClr val="434343"/>
              </a:buClr>
              <a:buSzPts val="1200"/>
              <a:buFont typeface="Roboto Condensed Light"/>
              <a:buAutoNum type="romanLcPeriod"/>
              <a:defRPr/>
            </a:lvl6pPr>
            <a:lvl7pPr marL="3200400" lvl="6" indent="-304800">
              <a:spcBef>
                <a:spcPts val="0"/>
              </a:spcBef>
              <a:spcAft>
                <a:spcPts val="0"/>
              </a:spcAft>
              <a:buClr>
                <a:srgbClr val="434343"/>
              </a:buClr>
              <a:buSzPts val="1200"/>
              <a:buFont typeface="Roboto Condensed Light"/>
              <a:buAutoNum type="arabicPeriod"/>
              <a:defRPr/>
            </a:lvl7pPr>
            <a:lvl8pPr marL="3657600" lvl="7" indent="-304800">
              <a:spcBef>
                <a:spcPts val="0"/>
              </a:spcBef>
              <a:spcAft>
                <a:spcPts val="0"/>
              </a:spcAft>
              <a:buClr>
                <a:srgbClr val="434343"/>
              </a:buClr>
              <a:buSzPts val="1200"/>
              <a:buFont typeface="Roboto Condensed Light"/>
              <a:buAutoNum type="alphaLcPeriod"/>
              <a:defRPr/>
            </a:lvl8pPr>
            <a:lvl9pPr marL="4114800" lvl="8" indent="-304800">
              <a:spcBef>
                <a:spcPts val="0"/>
              </a:spcBef>
              <a:spcAft>
                <a:spcPts val="0"/>
              </a:spcAft>
              <a:buClr>
                <a:srgbClr val="434343"/>
              </a:buClr>
              <a:buSzPts val="1200"/>
              <a:buFont typeface="Roboto Condensed Light"/>
              <a:buAutoNum type="romanLcPeriod"/>
              <a:defRPr/>
            </a:lvl9pPr>
          </a:lstStyle>
          <a:p>
            <a:endParaRPr/>
          </a:p>
        </p:txBody>
      </p:sp>
      <p:sp>
        <p:nvSpPr>
          <p:cNvPr id="95" name="Google Shape;95;p4"/>
          <p:cNvSpPr txBox="1">
            <a:spLocks noGrp="1"/>
          </p:cNvSpPr>
          <p:nvPr>
            <p:ph type="title"/>
          </p:nvPr>
        </p:nvSpPr>
        <p:spPr>
          <a:xfrm>
            <a:off x="713250" y="523025"/>
            <a:ext cx="7717500" cy="541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a:solidFill>
                  <a:schemeClr val="accent2"/>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One column text 2">
  <p:cSld name="One column text 2">
    <p:spTree>
      <p:nvGrpSpPr>
        <p:cNvPr id="1" name="Shape 402"/>
        <p:cNvGrpSpPr/>
        <p:nvPr/>
      </p:nvGrpSpPr>
      <p:grpSpPr>
        <a:xfrm>
          <a:off x="0" y="0"/>
          <a:ext cx="0" cy="0"/>
          <a:chOff x="0" y="0"/>
          <a:chExt cx="0" cy="0"/>
        </a:xfrm>
      </p:grpSpPr>
      <p:sp>
        <p:nvSpPr>
          <p:cNvPr id="403" name="Google Shape;403;p19"/>
          <p:cNvSpPr txBox="1">
            <a:spLocks noGrp="1"/>
          </p:cNvSpPr>
          <p:nvPr>
            <p:ph type="title"/>
          </p:nvPr>
        </p:nvSpPr>
        <p:spPr>
          <a:xfrm>
            <a:off x="713250" y="523025"/>
            <a:ext cx="7717500" cy="541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404" name="Google Shape;404;p19"/>
          <p:cNvSpPr txBox="1">
            <a:spLocks noGrp="1"/>
          </p:cNvSpPr>
          <p:nvPr>
            <p:ph type="subTitle" idx="1"/>
          </p:nvPr>
        </p:nvSpPr>
        <p:spPr>
          <a:xfrm>
            <a:off x="713250" y="1123450"/>
            <a:ext cx="7717500" cy="3442800"/>
          </a:xfrm>
          <a:prstGeom prst="rect">
            <a:avLst/>
          </a:prstGeom>
        </p:spPr>
        <p:txBody>
          <a:bodyPr spcFirstLastPara="1" wrap="square" lIns="91425" tIns="91425" rIns="91425" bIns="91425" anchor="t" anchorCtr="0">
            <a:noAutofit/>
          </a:bodyPr>
          <a:lstStyle>
            <a:lvl1pPr lvl="0">
              <a:spcBef>
                <a:spcPts val="0"/>
              </a:spcBef>
              <a:spcAft>
                <a:spcPts val="0"/>
              </a:spcAft>
              <a:buClr>
                <a:schemeClr val="accent1"/>
              </a:buClr>
              <a:buSzPts val="1800"/>
              <a:buAutoNum type="arabicPeriod"/>
              <a:defRPr sz="1600"/>
            </a:lvl1pPr>
            <a:lvl2pPr lvl="1">
              <a:spcBef>
                <a:spcPts val="0"/>
              </a:spcBef>
              <a:spcAft>
                <a:spcPts val="0"/>
              </a:spcAft>
              <a:buClr>
                <a:schemeClr val="accent1"/>
              </a:buClr>
              <a:buSzPts val="1400"/>
              <a:buAutoNum type="alphaLcPeriod"/>
              <a:defRPr sz="1600"/>
            </a:lvl2pPr>
            <a:lvl3pPr lvl="2">
              <a:spcBef>
                <a:spcPts val="0"/>
              </a:spcBef>
              <a:spcAft>
                <a:spcPts val="0"/>
              </a:spcAft>
              <a:buSzPts val="1400"/>
              <a:buAutoNum type="romanLcPeriod"/>
              <a:defRPr/>
            </a:lvl3pPr>
            <a:lvl4pPr lvl="3">
              <a:spcBef>
                <a:spcPts val="0"/>
              </a:spcBef>
              <a:spcAft>
                <a:spcPts val="0"/>
              </a:spcAft>
              <a:buSzPts val="1400"/>
              <a:buAutoNum type="arabicPeriod"/>
              <a:defRPr/>
            </a:lvl4pPr>
            <a:lvl5pPr lvl="4">
              <a:spcBef>
                <a:spcPts val="0"/>
              </a:spcBef>
              <a:spcAft>
                <a:spcPts val="0"/>
              </a:spcAft>
              <a:buSzPts val="1400"/>
              <a:buAutoNum type="alphaLcPeriod"/>
              <a:defRPr/>
            </a:lvl5pPr>
            <a:lvl6pPr lvl="5">
              <a:spcBef>
                <a:spcPts val="0"/>
              </a:spcBef>
              <a:spcAft>
                <a:spcPts val="0"/>
              </a:spcAft>
              <a:buSzPts val="1400"/>
              <a:buAutoNum type="romanLcPeriod"/>
              <a:defRPr/>
            </a:lvl6pPr>
            <a:lvl7pPr lvl="6">
              <a:spcBef>
                <a:spcPts val="0"/>
              </a:spcBef>
              <a:spcAft>
                <a:spcPts val="0"/>
              </a:spcAft>
              <a:buSzPts val="1400"/>
              <a:buAutoNum type="arabicPeriod"/>
              <a:defRPr/>
            </a:lvl7pPr>
            <a:lvl8pPr lvl="7">
              <a:spcBef>
                <a:spcPts val="0"/>
              </a:spcBef>
              <a:spcAft>
                <a:spcPts val="0"/>
              </a:spcAft>
              <a:buSzPts val="1400"/>
              <a:buAutoNum type="alphaLcPeriod"/>
              <a:defRPr/>
            </a:lvl8pPr>
            <a:lvl9pPr lvl="8">
              <a:spcBef>
                <a:spcPts val="0"/>
              </a:spcBef>
              <a:spcAft>
                <a:spcPts val="0"/>
              </a:spcAft>
              <a:buSzPts val="1400"/>
              <a:buAutoNum type="romanLcPeriod"/>
              <a:defRPr/>
            </a:lvl9pPr>
          </a:lstStyle>
          <a:p>
            <a:endParaRPr/>
          </a:p>
        </p:txBody>
      </p:sp>
      <p:sp>
        <p:nvSpPr>
          <p:cNvPr id="405" name="Google Shape;405;p19"/>
          <p:cNvSpPr/>
          <p:nvPr/>
        </p:nvSpPr>
        <p:spPr>
          <a:xfrm>
            <a:off x="-598400" y="3985675"/>
            <a:ext cx="1844545" cy="1627040"/>
          </a:xfrm>
          <a:custGeom>
            <a:avLst/>
            <a:gdLst/>
            <a:ahLst/>
            <a:cxnLst/>
            <a:rect l="l" t="t" r="r" b="b"/>
            <a:pathLst>
              <a:path w="13679" h="12066" extrusionOk="0">
                <a:moveTo>
                  <a:pt x="7541" y="1"/>
                </a:moveTo>
                <a:cubicBezTo>
                  <a:pt x="7109" y="1"/>
                  <a:pt x="6648" y="24"/>
                  <a:pt x="6157" y="68"/>
                </a:cubicBezTo>
                <a:cubicBezTo>
                  <a:pt x="1981" y="443"/>
                  <a:pt x="28" y="3173"/>
                  <a:pt x="1" y="6385"/>
                </a:cubicBezTo>
                <a:cubicBezTo>
                  <a:pt x="598" y="10109"/>
                  <a:pt x="2003" y="12066"/>
                  <a:pt x="5300" y="12066"/>
                </a:cubicBezTo>
                <a:cubicBezTo>
                  <a:pt x="5700" y="12066"/>
                  <a:pt x="6128" y="12037"/>
                  <a:pt x="6585" y="11979"/>
                </a:cubicBezTo>
                <a:cubicBezTo>
                  <a:pt x="10680" y="11470"/>
                  <a:pt x="13678" y="9516"/>
                  <a:pt x="12822" y="4297"/>
                </a:cubicBezTo>
                <a:cubicBezTo>
                  <a:pt x="12326" y="1256"/>
                  <a:pt x="10731" y="1"/>
                  <a:pt x="7541"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06" name="Google Shape;406;p19"/>
          <p:cNvSpPr/>
          <p:nvPr/>
        </p:nvSpPr>
        <p:spPr>
          <a:xfrm rot="7619243">
            <a:off x="7150868" y="2766901"/>
            <a:ext cx="3210914" cy="3197601"/>
          </a:xfrm>
          <a:custGeom>
            <a:avLst/>
            <a:gdLst/>
            <a:ahLst/>
            <a:cxnLst/>
            <a:rect l="l" t="t" r="r" b="b"/>
            <a:pathLst>
              <a:path w="48235" h="48035" extrusionOk="0">
                <a:moveTo>
                  <a:pt x="3770" y="17379"/>
                </a:moveTo>
                <a:cubicBezTo>
                  <a:pt x="7573" y="20948"/>
                  <a:pt x="10108" y="20948"/>
                  <a:pt x="20515" y="21349"/>
                </a:cubicBezTo>
                <a:cubicBezTo>
                  <a:pt x="30956" y="21782"/>
                  <a:pt x="19314" y="35525"/>
                  <a:pt x="27520" y="41797"/>
                </a:cubicBezTo>
                <a:cubicBezTo>
                  <a:pt x="35726" y="48034"/>
                  <a:pt x="48235" y="37827"/>
                  <a:pt x="48235" y="26986"/>
                </a:cubicBezTo>
                <a:cubicBezTo>
                  <a:pt x="48235" y="16145"/>
                  <a:pt x="35026" y="0"/>
                  <a:pt x="18080" y="867"/>
                </a:cubicBezTo>
                <a:cubicBezTo>
                  <a:pt x="1135" y="1768"/>
                  <a:pt x="1" y="13843"/>
                  <a:pt x="3770" y="17379"/>
                </a:cubicBezTo>
                <a:close/>
              </a:path>
            </a:pathLst>
          </a:custGeom>
          <a:solidFill>
            <a:schemeClr val="accent1"/>
          </a:solidFill>
          <a:ln>
            <a:noFill/>
          </a:ln>
        </p:spPr>
        <p:txBody>
          <a:bodyPr spcFirstLastPara="1" wrap="square" lIns="91425" tIns="91425" rIns="91425" bIns="91425" anchor="ctr" anchorCtr="0">
            <a:noAutofit/>
          </a:bodyPr>
          <a:lstStyle/>
          <a:p>
            <a:endParaRPr/>
          </a:p>
        </p:txBody>
      </p:sp>
      <p:grpSp>
        <p:nvGrpSpPr>
          <p:cNvPr id="407" name="Google Shape;407;p19"/>
          <p:cNvGrpSpPr/>
          <p:nvPr/>
        </p:nvGrpSpPr>
        <p:grpSpPr>
          <a:xfrm>
            <a:off x="7295305" y="-672969"/>
            <a:ext cx="2270935" cy="2260334"/>
            <a:chOff x="6762468" y="1386456"/>
            <a:chExt cx="2270935" cy="2260334"/>
          </a:xfrm>
        </p:grpSpPr>
        <p:sp>
          <p:nvSpPr>
            <p:cNvPr id="408" name="Google Shape;408;p19"/>
            <p:cNvSpPr/>
            <p:nvPr/>
          </p:nvSpPr>
          <p:spPr>
            <a:xfrm>
              <a:off x="6762468" y="1386456"/>
              <a:ext cx="2270935" cy="2260292"/>
            </a:xfrm>
            <a:custGeom>
              <a:avLst/>
              <a:gdLst/>
              <a:ahLst/>
              <a:cxnLst/>
              <a:rect l="l" t="t" r="r" b="b"/>
              <a:pathLst>
                <a:path w="45663" h="45449" extrusionOk="0">
                  <a:moveTo>
                    <a:pt x="10947" y="4979"/>
                  </a:moveTo>
                  <a:lnTo>
                    <a:pt x="15605" y="7656"/>
                  </a:lnTo>
                  <a:lnTo>
                    <a:pt x="15605" y="13062"/>
                  </a:lnTo>
                  <a:lnTo>
                    <a:pt x="10947" y="15766"/>
                  </a:lnTo>
                  <a:lnTo>
                    <a:pt x="6263" y="13062"/>
                  </a:lnTo>
                  <a:lnTo>
                    <a:pt x="6263" y="7656"/>
                  </a:lnTo>
                  <a:lnTo>
                    <a:pt x="10947" y="4979"/>
                  </a:lnTo>
                  <a:close/>
                  <a:moveTo>
                    <a:pt x="20449" y="4979"/>
                  </a:moveTo>
                  <a:lnTo>
                    <a:pt x="25133" y="7656"/>
                  </a:lnTo>
                  <a:lnTo>
                    <a:pt x="25133" y="13062"/>
                  </a:lnTo>
                  <a:lnTo>
                    <a:pt x="20449" y="15766"/>
                  </a:lnTo>
                  <a:lnTo>
                    <a:pt x="15792" y="13062"/>
                  </a:lnTo>
                  <a:lnTo>
                    <a:pt x="15792" y="7656"/>
                  </a:lnTo>
                  <a:lnTo>
                    <a:pt x="20449" y="4979"/>
                  </a:lnTo>
                  <a:close/>
                  <a:moveTo>
                    <a:pt x="29978" y="4979"/>
                  </a:moveTo>
                  <a:lnTo>
                    <a:pt x="34635" y="7656"/>
                  </a:lnTo>
                  <a:lnTo>
                    <a:pt x="34635" y="13062"/>
                  </a:lnTo>
                  <a:lnTo>
                    <a:pt x="29978" y="15766"/>
                  </a:lnTo>
                  <a:lnTo>
                    <a:pt x="25294" y="13062"/>
                  </a:lnTo>
                  <a:lnTo>
                    <a:pt x="25294" y="7656"/>
                  </a:lnTo>
                  <a:lnTo>
                    <a:pt x="29978" y="4979"/>
                  </a:lnTo>
                  <a:close/>
                  <a:moveTo>
                    <a:pt x="6183" y="13196"/>
                  </a:moveTo>
                  <a:lnTo>
                    <a:pt x="10867" y="15899"/>
                  </a:lnTo>
                  <a:lnTo>
                    <a:pt x="10867" y="21306"/>
                  </a:lnTo>
                  <a:lnTo>
                    <a:pt x="6183" y="23983"/>
                  </a:lnTo>
                  <a:lnTo>
                    <a:pt x="1526" y="21306"/>
                  </a:lnTo>
                  <a:lnTo>
                    <a:pt x="1526" y="15899"/>
                  </a:lnTo>
                  <a:lnTo>
                    <a:pt x="6183" y="13196"/>
                  </a:lnTo>
                  <a:close/>
                  <a:moveTo>
                    <a:pt x="15712" y="13196"/>
                  </a:moveTo>
                  <a:lnTo>
                    <a:pt x="20369" y="15899"/>
                  </a:lnTo>
                  <a:lnTo>
                    <a:pt x="20369" y="21306"/>
                  </a:lnTo>
                  <a:lnTo>
                    <a:pt x="15712" y="23983"/>
                  </a:lnTo>
                  <a:lnTo>
                    <a:pt x="11028" y="21306"/>
                  </a:lnTo>
                  <a:lnTo>
                    <a:pt x="11028" y="15899"/>
                  </a:lnTo>
                  <a:lnTo>
                    <a:pt x="15712" y="13196"/>
                  </a:lnTo>
                  <a:close/>
                  <a:moveTo>
                    <a:pt x="25213" y="13196"/>
                  </a:moveTo>
                  <a:lnTo>
                    <a:pt x="29871" y="15899"/>
                  </a:lnTo>
                  <a:lnTo>
                    <a:pt x="29871" y="21306"/>
                  </a:lnTo>
                  <a:lnTo>
                    <a:pt x="25213" y="23983"/>
                  </a:lnTo>
                  <a:lnTo>
                    <a:pt x="20529" y="21306"/>
                  </a:lnTo>
                  <a:lnTo>
                    <a:pt x="20529" y="15899"/>
                  </a:lnTo>
                  <a:lnTo>
                    <a:pt x="25213" y="13196"/>
                  </a:lnTo>
                  <a:close/>
                  <a:moveTo>
                    <a:pt x="34715" y="13196"/>
                  </a:moveTo>
                  <a:lnTo>
                    <a:pt x="39399" y="15899"/>
                  </a:lnTo>
                  <a:lnTo>
                    <a:pt x="39399" y="21306"/>
                  </a:lnTo>
                  <a:lnTo>
                    <a:pt x="34715" y="23983"/>
                  </a:lnTo>
                  <a:lnTo>
                    <a:pt x="30058" y="21306"/>
                  </a:lnTo>
                  <a:lnTo>
                    <a:pt x="30058" y="15899"/>
                  </a:lnTo>
                  <a:lnTo>
                    <a:pt x="34715" y="13196"/>
                  </a:lnTo>
                  <a:close/>
                  <a:moveTo>
                    <a:pt x="10947" y="21440"/>
                  </a:moveTo>
                  <a:lnTo>
                    <a:pt x="15605" y="24143"/>
                  </a:lnTo>
                  <a:lnTo>
                    <a:pt x="15605" y="29523"/>
                  </a:lnTo>
                  <a:lnTo>
                    <a:pt x="10947" y="32226"/>
                  </a:lnTo>
                  <a:lnTo>
                    <a:pt x="6263" y="29523"/>
                  </a:lnTo>
                  <a:lnTo>
                    <a:pt x="6263" y="24143"/>
                  </a:lnTo>
                  <a:lnTo>
                    <a:pt x="10947" y="21440"/>
                  </a:lnTo>
                  <a:close/>
                  <a:moveTo>
                    <a:pt x="20449" y="21440"/>
                  </a:moveTo>
                  <a:lnTo>
                    <a:pt x="25133" y="24143"/>
                  </a:lnTo>
                  <a:lnTo>
                    <a:pt x="25133" y="29523"/>
                  </a:lnTo>
                  <a:lnTo>
                    <a:pt x="20449" y="32226"/>
                  </a:lnTo>
                  <a:lnTo>
                    <a:pt x="15792" y="29523"/>
                  </a:lnTo>
                  <a:lnTo>
                    <a:pt x="15792" y="24143"/>
                  </a:lnTo>
                  <a:lnTo>
                    <a:pt x="20449" y="21440"/>
                  </a:lnTo>
                  <a:close/>
                  <a:moveTo>
                    <a:pt x="29978" y="21440"/>
                  </a:moveTo>
                  <a:lnTo>
                    <a:pt x="34635" y="24143"/>
                  </a:lnTo>
                  <a:lnTo>
                    <a:pt x="34635" y="29523"/>
                  </a:lnTo>
                  <a:lnTo>
                    <a:pt x="29978" y="32226"/>
                  </a:lnTo>
                  <a:lnTo>
                    <a:pt x="25294" y="29523"/>
                  </a:lnTo>
                  <a:lnTo>
                    <a:pt x="25294" y="24143"/>
                  </a:lnTo>
                  <a:lnTo>
                    <a:pt x="29978" y="21440"/>
                  </a:lnTo>
                  <a:close/>
                  <a:moveTo>
                    <a:pt x="39480" y="21440"/>
                  </a:moveTo>
                  <a:lnTo>
                    <a:pt x="44137" y="24143"/>
                  </a:lnTo>
                  <a:lnTo>
                    <a:pt x="44137" y="29523"/>
                  </a:lnTo>
                  <a:lnTo>
                    <a:pt x="39480" y="32226"/>
                  </a:lnTo>
                  <a:lnTo>
                    <a:pt x="34796" y="29523"/>
                  </a:lnTo>
                  <a:lnTo>
                    <a:pt x="34796" y="24143"/>
                  </a:lnTo>
                  <a:lnTo>
                    <a:pt x="39480" y="21440"/>
                  </a:lnTo>
                  <a:close/>
                  <a:moveTo>
                    <a:pt x="15712" y="29684"/>
                  </a:moveTo>
                  <a:lnTo>
                    <a:pt x="20369" y="32387"/>
                  </a:lnTo>
                  <a:lnTo>
                    <a:pt x="20369" y="37767"/>
                  </a:lnTo>
                  <a:lnTo>
                    <a:pt x="15712" y="40470"/>
                  </a:lnTo>
                  <a:lnTo>
                    <a:pt x="11028" y="37767"/>
                  </a:lnTo>
                  <a:lnTo>
                    <a:pt x="11028" y="32387"/>
                  </a:lnTo>
                  <a:lnTo>
                    <a:pt x="15712" y="29684"/>
                  </a:lnTo>
                  <a:close/>
                  <a:moveTo>
                    <a:pt x="25213" y="29684"/>
                  </a:moveTo>
                  <a:lnTo>
                    <a:pt x="29871" y="32387"/>
                  </a:lnTo>
                  <a:lnTo>
                    <a:pt x="29871" y="37767"/>
                  </a:lnTo>
                  <a:lnTo>
                    <a:pt x="25213" y="40470"/>
                  </a:lnTo>
                  <a:lnTo>
                    <a:pt x="20529" y="37767"/>
                  </a:lnTo>
                  <a:lnTo>
                    <a:pt x="20529" y="32387"/>
                  </a:lnTo>
                  <a:lnTo>
                    <a:pt x="25213" y="29684"/>
                  </a:lnTo>
                  <a:close/>
                  <a:moveTo>
                    <a:pt x="34715" y="29684"/>
                  </a:moveTo>
                  <a:lnTo>
                    <a:pt x="39399" y="32387"/>
                  </a:lnTo>
                  <a:lnTo>
                    <a:pt x="39399" y="37767"/>
                  </a:lnTo>
                  <a:lnTo>
                    <a:pt x="34715" y="40470"/>
                  </a:lnTo>
                  <a:lnTo>
                    <a:pt x="30058" y="37767"/>
                  </a:lnTo>
                  <a:lnTo>
                    <a:pt x="30058" y="32387"/>
                  </a:lnTo>
                  <a:lnTo>
                    <a:pt x="34715" y="29684"/>
                  </a:lnTo>
                  <a:close/>
                  <a:moveTo>
                    <a:pt x="20369" y="1"/>
                  </a:moveTo>
                  <a:lnTo>
                    <a:pt x="20369" y="4818"/>
                  </a:lnTo>
                  <a:lnTo>
                    <a:pt x="15712" y="7522"/>
                  </a:lnTo>
                  <a:lnTo>
                    <a:pt x="11028" y="4818"/>
                  </a:lnTo>
                  <a:lnTo>
                    <a:pt x="11028" y="3159"/>
                  </a:lnTo>
                  <a:cubicBezTo>
                    <a:pt x="10974" y="3186"/>
                    <a:pt x="10921" y="3239"/>
                    <a:pt x="10867" y="3266"/>
                  </a:cubicBezTo>
                  <a:lnTo>
                    <a:pt x="10867" y="4818"/>
                  </a:lnTo>
                  <a:lnTo>
                    <a:pt x="6183" y="7522"/>
                  </a:lnTo>
                  <a:lnTo>
                    <a:pt x="5915" y="7361"/>
                  </a:lnTo>
                  <a:cubicBezTo>
                    <a:pt x="5889" y="7415"/>
                    <a:pt x="5835" y="7442"/>
                    <a:pt x="5808" y="7495"/>
                  </a:cubicBezTo>
                  <a:lnTo>
                    <a:pt x="6103" y="7656"/>
                  </a:lnTo>
                  <a:lnTo>
                    <a:pt x="6103" y="13062"/>
                  </a:lnTo>
                  <a:lnTo>
                    <a:pt x="1419" y="15766"/>
                  </a:lnTo>
                  <a:lnTo>
                    <a:pt x="1124" y="15578"/>
                  </a:lnTo>
                  <a:cubicBezTo>
                    <a:pt x="1124" y="15632"/>
                    <a:pt x="1098" y="15685"/>
                    <a:pt x="1071" y="15739"/>
                  </a:cubicBezTo>
                  <a:lnTo>
                    <a:pt x="1338" y="15899"/>
                  </a:lnTo>
                  <a:lnTo>
                    <a:pt x="1338" y="21306"/>
                  </a:lnTo>
                  <a:lnTo>
                    <a:pt x="0" y="22082"/>
                  </a:lnTo>
                  <a:cubicBezTo>
                    <a:pt x="0" y="22136"/>
                    <a:pt x="0" y="22216"/>
                    <a:pt x="0" y="22270"/>
                  </a:cubicBezTo>
                  <a:lnTo>
                    <a:pt x="1419" y="21440"/>
                  </a:lnTo>
                  <a:lnTo>
                    <a:pt x="6103" y="24143"/>
                  </a:lnTo>
                  <a:lnTo>
                    <a:pt x="6103" y="29523"/>
                  </a:lnTo>
                  <a:lnTo>
                    <a:pt x="1927" y="31932"/>
                  </a:lnTo>
                  <a:cubicBezTo>
                    <a:pt x="1954" y="31986"/>
                    <a:pt x="1981" y="32039"/>
                    <a:pt x="2008" y="32093"/>
                  </a:cubicBezTo>
                  <a:lnTo>
                    <a:pt x="6183" y="29684"/>
                  </a:lnTo>
                  <a:lnTo>
                    <a:pt x="10867" y="32387"/>
                  </a:lnTo>
                  <a:lnTo>
                    <a:pt x="10867" y="37767"/>
                  </a:lnTo>
                  <a:lnTo>
                    <a:pt x="7548" y="39694"/>
                  </a:lnTo>
                  <a:cubicBezTo>
                    <a:pt x="7575" y="39721"/>
                    <a:pt x="7628" y="39774"/>
                    <a:pt x="7682" y="39801"/>
                  </a:cubicBezTo>
                  <a:lnTo>
                    <a:pt x="10947" y="37928"/>
                  </a:lnTo>
                  <a:lnTo>
                    <a:pt x="15605" y="40631"/>
                  </a:lnTo>
                  <a:lnTo>
                    <a:pt x="15605" y="44405"/>
                  </a:lnTo>
                  <a:cubicBezTo>
                    <a:pt x="15658" y="44405"/>
                    <a:pt x="15738" y="44432"/>
                    <a:pt x="15792" y="44458"/>
                  </a:cubicBezTo>
                  <a:lnTo>
                    <a:pt x="15792" y="40631"/>
                  </a:lnTo>
                  <a:lnTo>
                    <a:pt x="20449" y="37928"/>
                  </a:lnTo>
                  <a:lnTo>
                    <a:pt x="25133" y="40631"/>
                  </a:lnTo>
                  <a:lnTo>
                    <a:pt x="25133" y="45449"/>
                  </a:lnTo>
                  <a:cubicBezTo>
                    <a:pt x="25187" y="45449"/>
                    <a:pt x="25240" y="45449"/>
                    <a:pt x="25294" y="45422"/>
                  </a:cubicBezTo>
                  <a:lnTo>
                    <a:pt x="25294" y="40631"/>
                  </a:lnTo>
                  <a:lnTo>
                    <a:pt x="29978" y="37928"/>
                  </a:lnTo>
                  <a:lnTo>
                    <a:pt x="34635" y="40631"/>
                  </a:lnTo>
                  <a:lnTo>
                    <a:pt x="34635" y="42290"/>
                  </a:lnTo>
                  <a:cubicBezTo>
                    <a:pt x="34688" y="42237"/>
                    <a:pt x="34742" y="42210"/>
                    <a:pt x="34796" y="42183"/>
                  </a:cubicBezTo>
                  <a:lnTo>
                    <a:pt x="34796" y="40631"/>
                  </a:lnTo>
                  <a:lnTo>
                    <a:pt x="39480" y="37928"/>
                  </a:lnTo>
                  <a:lnTo>
                    <a:pt x="39747" y="38088"/>
                  </a:lnTo>
                  <a:cubicBezTo>
                    <a:pt x="39774" y="38035"/>
                    <a:pt x="39827" y="37981"/>
                    <a:pt x="39854" y="37954"/>
                  </a:cubicBezTo>
                  <a:lnTo>
                    <a:pt x="39560" y="37767"/>
                  </a:lnTo>
                  <a:lnTo>
                    <a:pt x="39560" y="32387"/>
                  </a:lnTo>
                  <a:lnTo>
                    <a:pt x="44244" y="29684"/>
                  </a:lnTo>
                  <a:lnTo>
                    <a:pt x="44538" y="29871"/>
                  </a:lnTo>
                  <a:cubicBezTo>
                    <a:pt x="44565" y="29791"/>
                    <a:pt x="44565" y="29737"/>
                    <a:pt x="44592" y="29684"/>
                  </a:cubicBezTo>
                  <a:lnTo>
                    <a:pt x="44324" y="29523"/>
                  </a:lnTo>
                  <a:lnTo>
                    <a:pt x="44324" y="24143"/>
                  </a:lnTo>
                  <a:lnTo>
                    <a:pt x="45662" y="23367"/>
                  </a:lnTo>
                  <a:cubicBezTo>
                    <a:pt x="45662" y="23314"/>
                    <a:pt x="45662" y="23233"/>
                    <a:pt x="45662" y="23153"/>
                  </a:cubicBezTo>
                  <a:lnTo>
                    <a:pt x="44244" y="23983"/>
                  </a:lnTo>
                  <a:lnTo>
                    <a:pt x="39560" y="21306"/>
                  </a:lnTo>
                  <a:lnTo>
                    <a:pt x="39560" y="15899"/>
                  </a:lnTo>
                  <a:lnTo>
                    <a:pt x="43735" y="13491"/>
                  </a:lnTo>
                  <a:cubicBezTo>
                    <a:pt x="43709" y="13437"/>
                    <a:pt x="43682" y="13383"/>
                    <a:pt x="43655" y="13330"/>
                  </a:cubicBezTo>
                  <a:lnTo>
                    <a:pt x="39480" y="15766"/>
                  </a:lnTo>
                  <a:lnTo>
                    <a:pt x="34796" y="13062"/>
                  </a:lnTo>
                  <a:lnTo>
                    <a:pt x="34796" y="7656"/>
                  </a:lnTo>
                  <a:lnTo>
                    <a:pt x="38114" y="5755"/>
                  </a:lnTo>
                  <a:cubicBezTo>
                    <a:pt x="38088" y="5702"/>
                    <a:pt x="38034" y="5675"/>
                    <a:pt x="37981" y="5621"/>
                  </a:cubicBezTo>
                  <a:lnTo>
                    <a:pt x="34715" y="7522"/>
                  </a:lnTo>
                  <a:lnTo>
                    <a:pt x="30058" y="4818"/>
                  </a:lnTo>
                  <a:lnTo>
                    <a:pt x="30058" y="1045"/>
                  </a:lnTo>
                  <a:cubicBezTo>
                    <a:pt x="30004" y="1018"/>
                    <a:pt x="29951" y="1018"/>
                    <a:pt x="29871" y="991"/>
                  </a:cubicBezTo>
                  <a:lnTo>
                    <a:pt x="29871" y="4818"/>
                  </a:lnTo>
                  <a:lnTo>
                    <a:pt x="25213" y="7522"/>
                  </a:lnTo>
                  <a:lnTo>
                    <a:pt x="20529" y="4818"/>
                  </a:lnTo>
                  <a:lnTo>
                    <a:pt x="20529"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09" name="Google Shape;409;p19"/>
            <p:cNvSpPr/>
            <p:nvPr/>
          </p:nvSpPr>
          <p:spPr>
            <a:xfrm>
              <a:off x="7236329" y="1587480"/>
              <a:ext cx="12035" cy="9350"/>
            </a:xfrm>
            <a:custGeom>
              <a:avLst/>
              <a:gdLst/>
              <a:ahLst/>
              <a:cxnLst/>
              <a:rect l="l" t="t" r="r" b="b"/>
              <a:pathLst>
                <a:path w="242" h="188" extrusionOk="0">
                  <a:moveTo>
                    <a:pt x="161" y="0"/>
                  </a:moveTo>
                  <a:cubicBezTo>
                    <a:pt x="108" y="27"/>
                    <a:pt x="54" y="81"/>
                    <a:pt x="1" y="107"/>
                  </a:cubicBezTo>
                  <a:lnTo>
                    <a:pt x="161" y="188"/>
                  </a:lnTo>
                  <a:lnTo>
                    <a:pt x="242" y="54"/>
                  </a:lnTo>
                  <a:lnTo>
                    <a:pt x="161"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10" name="Google Shape;410;p19"/>
            <p:cNvSpPr/>
            <p:nvPr/>
          </p:nvSpPr>
          <p:spPr>
            <a:xfrm>
              <a:off x="7364144" y="1394464"/>
              <a:ext cx="356781" cy="300882"/>
            </a:xfrm>
            <a:custGeom>
              <a:avLst/>
              <a:gdLst/>
              <a:ahLst/>
              <a:cxnLst/>
              <a:rect l="l" t="t" r="r" b="b"/>
              <a:pathLst>
                <a:path w="7174" h="6050" extrusionOk="0">
                  <a:moveTo>
                    <a:pt x="7173" y="0"/>
                  </a:moveTo>
                  <a:lnTo>
                    <a:pt x="7173" y="0"/>
                  </a:lnTo>
                  <a:cubicBezTo>
                    <a:pt x="7013" y="27"/>
                    <a:pt x="6852" y="54"/>
                    <a:pt x="6692" y="81"/>
                  </a:cubicBezTo>
                  <a:lnTo>
                    <a:pt x="3667" y="1794"/>
                  </a:lnTo>
                  <a:lnTo>
                    <a:pt x="3667" y="830"/>
                  </a:lnTo>
                  <a:cubicBezTo>
                    <a:pt x="3614" y="857"/>
                    <a:pt x="3560" y="857"/>
                    <a:pt x="3507" y="884"/>
                  </a:cubicBezTo>
                  <a:lnTo>
                    <a:pt x="3507" y="1794"/>
                  </a:lnTo>
                  <a:lnTo>
                    <a:pt x="2516" y="1231"/>
                  </a:lnTo>
                  <a:cubicBezTo>
                    <a:pt x="2463" y="1258"/>
                    <a:pt x="2382" y="1285"/>
                    <a:pt x="2329" y="1312"/>
                  </a:cubicBezTo>
                  <a:lnTo>
                    <a:pt x="3426" y="1954"/>
                  </a:lnTo>
                  <a:lnTo>
                    <a:pt x="0" y="3935"/>
                  </a:lnTo>
                  <a:lnTo>
                    <a:pt x="81" y="4069"/>
                  </a:lnTo>
                  <a:lnTo>
                    <a:pt x="3507" y="2115"/>
                  </a:lnTo>
                  <a:lnTo>
                    <a:pt x="3507" y="6049"/>
                  </a:lnTo>
                  <a:lnTo>
                    <a:pt x="3667" y="6049"/>
                  </a:lnTo>
                  <a:lnTo>
                    <a:pt x="3667" y="2115"/>
                  </a:lnTo>
                  <a:lnTo>
                    <a:pt x="7093" y="4069"/>
                  </a:lnTo>
                  <a:lnTo>
                    <a:pt x="7173" y="3935"/>
                  </a:lnTo>
                  <a:lnTo>
                    <a:pt x="3774" y="1954"/>
                  </a:lnTo>
                  <a:lnTo>
                    <a:pt x="7173"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11" name="Google Shape;411;p19"/>
            <p:cNvSpPr/>
            <p:nvPr/>
          </p:nvSpPr>
          <p:spPr>
            <a:xfrm>
              <a:off x="7836713" y="1386456"/>
              <a:ext cx="358124" cy="308889"/>
            </a:xfrm>
            <a:custGeom>
              <a:avLst/>
              <a:gdLst/>
              <a:ahLst/>
              <a:cxnLst/>
              <a:rect l="l" t="t" r="r" b="b"/>
              <a:pathLst>
                <a:path w="7201" h="6211" extrusionOk="0">
                  <a:moveTo>
                    <a:pt x="107" y="1"/>
                  </a:moveTo>
                  <a:lnTo>
                    <a:pt x="0" y="134"/>
                  </a:lnTo>
                  <a:lnTo>
                    <a:pt x="3426" y="2115"/>
                  </a:lnTo>
                  <a:lnTo>
                    <a:pt x="0" y="4096"/>
                  </a:lnTo>
                  <a:lnTo>
                    <a:pt x="107" y="4230"/>
                  </a:lnTo>
                  <a:lnTo>
                    <a:pt x="3506" y="2276"/>
                  </a:lnTo>
                  <a:lnTo>
                    <a:pt x="3506" y="6210"/>
                  </a:lnTo>
                  <a:lnTo>
                    <a:pt x="3694" y="6210"/>
                  </a:lnTo>
                  <a:lnTo>
                    <a:pt x="3694" y="2276"/>
                  </a:lnTo>
                  <a:lnTo>
                    <a:pt x="7093" y="4230"/>
                  </a:lnTo>
                  <a:lnTo>
                    <a:pt x="7200" y="4096"/>
                  </a:lnTo>
                  <a:lnTo>
                    <a:pt x="3774" y="2115"/>
                  </a:lnTo>
                  <a:lnTo>
                    <a:pt x="6558" y="509"/>
                  </a:lnTo>
                  <a:cubicBezTo>
                    <a:pt x="6477" y="482"/>
                    <a:pt x="6397" y="456"/>
                    <a:pt x="6317" y="456"/>
                  </a:cubicBezTo>
                  <a:lnTo>
                    <a:pt x="3694" y="1955"/>
                  </a:lnTo>
                  <a:lnTo>
                    <a:pt x="3694" y="1"/>
                  </a:lnTo>
                  <a:lnTo>
                    <a:pt x="3506" y="1"/>
                  </a:lnTo>
                  <a:lnTo>
                    <a:pt x="3506" y="1955"/>
                  </a:lnTo>
                  <a:lnTo>
                    <a:pt x="107"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12" name="Google Shape;412;p19"/>
            <p:cNvSpPr/>
            <p:nvPr/>
          </p:nvSpPr>
          <p:spPr>
            <a:xfrm>
              <a:off x="8310574" y="1516908"/>
              <a:ext cx="135819" cy="79920"/>
            </a:xfrm>
            <a:custGeom>
              <a:avLst/>
              <a:gdLst/>
              <a:ahLst/>
              <a:cxnLst/>
              <a:rect l="l" t="t" r="r" b="b"/>
              <a:pathLst>
                <a:path w="2731" h="1607" extrusionOk="0">
                  <a:moveTo>
                    <a:pt x="2543" y="1"/>
                  </a:moveTo>
                  <a:lnTo>
                    <a:pt x="1" y="1473"/>
                  </a:lnTo>
                  <a:lnTo>
                    <a:pt x="81" y="1607"/>
                  </a:lnTo>
                  <a:lnTo>
                    <a:pt x="2731" y="81"/>
                  </a:lnTo>
                  <a:cubicBezTo>
                    <a:pt x="2677" y="54"/>
                    <a:pt x="2597" y="27"/>
                    <a:pt x="2543"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13" name="Google Shape;413;p19"/>
            <p:cNvSpPr/>
            <p:nvPr/>
          </p:nvSpPr>
          <p:spPr>
            <a:xfrm>
              <a:off x="8484940" y="1543565"/>
              <a:ext cx="8057" cy="151784"/>
            </a:xfrm>
            <a:custGeom>
              <a:avLst/>
              <a:gdLst/>
              <a:ahLst/>
              <a:cxnLst/>
              <a:rect l="l" t="t" r="r" b="b"/>
              <a:pathLst>
                <a:path w="162" h="3052" extrusionOk="0">
                  <a:moveTo>
                    <a:pt x="1" y="0"/>
                  </a:moveTo>
                  <a:lnTo>
                    <a:pt x="1" y="3051"/>
                  </a:lnTo>
                  <a:lnTo>
                    <a:pt x="162" y="3051"/>
                  </a:lnTo>
                  <a:lnTo>
                    <a:pt x="162" y="107"/>
                  </a:lnTo>
                  <a:cubicBezTo>
                    <a:pt x="108" y="54"/>
                    <a:pt x="54" y="27"/>
                    <a:pt x="1"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14" name="Google Shape;414;p19"/>
            <p:cNvSpPr/>
            <p:nvPr/>
          </p:nvSpPr>
          <p:spPr>
            <a:xfrm>
              <a:off x="6838311" y="2099984"/>
              <a:ext cx="2735" cy="5371"/>
            </a:xfrm>
            <a:custGeom>
              <a:avLst/>
              <a:gdLst/>
              <a:ahLst/>
              <a:cxnLst/>
              <a:rect l="l" t="t" r="r" b="b"/>
              <a:pathLst>
                <a:path w="55" h="108" extrusionOk="0">
                  <a:moveTo>
                    <a:pt x="54" y="0"/>
                  </a:moveTo>
                  <a:cubicBezTo>
                    <a:pt x="28" y="27"/>
                    <a:pt x="28" y="54"/>
                    <a:pt x="1" y="107"/>
                  </a:cubicBezTo>
                  <a:lnTo>
                    <a:pt x="54" y="107"/>
                  </a:lnTo>
                  <a:lnTo>
                    <a:pt x="54"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15" name="Google Shape;415;p19"/>
            <p:cNvSpPr/>
            <p:nvPr/>
          </p:nvSpPr>
          <p:spPr>
            <a:xfrm>
              <a:off x="7012727" y="1801781"/>
              <a:ext cx="2686" cy="2735"/>
            </a:xfrm>
            <a:custGeom>
              <a:avLst/>
              <a:gdLst/>
              <a:ahLst/>
              <a:cxnLst/>
              <a:rect l="l" t="t" r="r" b="b"/>
              <a:pathLst>
                <a:path w="54" h="55" extrusionOk="0">
                  <a:moveTo>
                    <a:pt x="54" y="1"/>
                  </a:moveTo>
                  <a:cubicBezTo>
                    <a:pt x="27" y="27"/>
                    <a:pt x="27" y="27"/>
                    <a:pt x="0" y="54"/>
                  </a:cubicBezTo>
                  <a:lnTo>
                    <a:pt x="54" y="27"/>
                  </a:lnTo>
                  <a:lnTo>
                    <a:pt x="54"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16" name="Google Shape;416;p19"/>
            <p:cNvSpPr/>
            <p:nvPr/>
          </p:nvSpPr>
          <p:spPr>
            <a:xfrm>
              <a:off x="6912862" y="1942876"/>
              <a:ext cx="102548" cy="63956"/>
            </a:xfrm>
            <a:custGeom>
              <a:avLst/>
              <a:gdLst/>
              <a:ahLst/>
              <a:cxnLst/>
              <a:rect l="l" t="t" r="r" b="b"/>
              <a:pathLst>
                <a:path w="2062" h="1286" extrusionOk="0">
                  <a:moveTo>
                    <a:pt x="81" y="1"/>
                  </a:moveTo>
                  <a:cubicBezTo>
                    <a:pt x="54" y="54"/>
                    <a:pt x="27" y="108"/>
                    <a:pt x="1" y="135"/>
                  </a:cubicBezTo>
                  <a:lnTo>
                    <a:pt x="1981" y="1285"/>
                  </a:lnTo>
                  <a:lnTo>
                    <a:pt x="2062" y="1125"/>
                  </a:lnTo>
                  <a:lnTo>
                    <a:pt x="81"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17" name="Google Shape;417;p19"/>
            <p:cNvSpPr/>
            <p:nvPr/>
          </p:nvSpPr>
          <p:spPr>
            <a:xfrm>
              <a:off x="7131192" y="1696645"/>
              <a:ext cx="356781" cy="408702"/>
            </a:xfrm>
            <a:custGeom>
              <a:avLst/>
              <a:gdLst/>
              <a:ahLst/>
              <a:cxnLst/>
              <a:rect l="l" t="t" r="r" b="b"/>
              <a:pathLst>
                <a:path w="7174" h="8218" extrusionOk="0">
                  <a:moveTo>
                    <a:pt x="3507" y="0"/>
                  </a:moveTo>
                  <a:lnTo>
                    <a:pt x="3507" y="3961"/>
                  </a:lnTo>
                  <a:lnTo>
                    <a:pt x="81" y="1981"/>
                  </a:lnTo>
                  <a:lnTo>
                    <a:pt x="0" y="2141"/>
                  </a:lnTo>
                  <a:lnTo>
                    <a:pt x="3426" y="4095"/>
                  </a:lnTo>
                  <a:lnTo>
                    <a:pt x="0" y="6076"/>
                  </a:lnTo>
                  <a:lnTo>
                    <a:pt x="81" y="6236"/>
                  </a:lnTo>
                  <a:lnTo>
                    <a:pt x="3507" y="4256"/>
                  </a:lnTo>
                  <a:lnTo>
                    <a:pt x="3507" y="8217"/>
                  </a:lnTo>
                  <a:lnTo>
                    <a:pt x="3667" y="8217"/>
                  </a:lnTo>
                  <a:lnTo>
                    <a:pt x="3667" y="4256"/>
                  </a:lnTo>
                  <a:lnTo>
                    <a:pt x="7093" y="6236"/>
                  </a:lnTo>
                  <a:lnTo>
                    <a:pt x="7173" y="6076"/>
                  </a:lnTo>
                  <a:lnTo>
                    <a:pt x="3774" y="4095"/>
                  </a:lnTo>
                  <a:lnTo>
                    <a:pt x="7173" y="2141"/>
                  </a:lnTo>
                  <a:lnTo>
                    <a:pt x="7093" y="1981"/>
                  </a:lnTo>
                  <a:lnTo>
                    <a:pt x="3667" y="3961"/>
                  </a:lnTo>
                  <a:lnTo>
                    <a:pt x="3667"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18" name="Google Shape;418;p19"/>
            <p:cNvSpPr/>
            <p:nvPr/>
          </p:nvSpPr>
          <p:spPr>
            <a:xfrm>
              <a:off x="7603761" y="1696645"/>
              <a:ext cx="358124" cy="407359"/>
            </a:xfrm>
            <a:custGeom>
              <a:avLst/>
              <a:gdLst/>
              <a:ahLst/>
              <a:cxnLst/>
              <a:rect l="l" t="t" r="r" b="b"/>
              <a:pathLst>
                <a:path w="7201" h="8191" extrusionOk="0">
                  <a:moveTo>
                    <a:pt x="3506" y="0"/>
                  </a:moveTo>
                  <a:lnTo>
                    <a:pt x="3506" y="3961"/>
                  </a:lnTo>
                  <a:lnTo>
                    <a:pt x="80" y="1981"/>
                  </a:lnTo>
                  <a:lnTo>
                    <a:pt x="0" y="2141"/>
                  </a:lnTo>
                  <a:lnTo>
                    <a:pt x="3426" y="4095"/>
                  </a:lnTo>
                  <a:lnTo>
                    <a:pt x="0" y="6076"/>
                  </a:lnTo>
                  <a:lnTo>
                    <a:pt x="80" y="6236"/>
                  </a:lnTo>
                  <a:lnTo>
                    <a:pt x="3506" y="4256"/>
                  </a:lnTo>
                  <a:lnTo>
                    <a:pt x="3506" y="8190"/>
                  </a:lnTo>
                  <a:lnTo>
                    <a:pt x="3694" y="8190"/>
                  </a:lnTo>
                  <a:lnTo>
                    <a:pt x="3694" y="4256"/>
                  </a:lnTo>
                  <a:lnTo>
                    <a:pt x="7093" y="6236"/>
                  </a:lnTo>
                  <a:lnTo>
                    <a:pt x="7200" y="6076"/>
                  </a:lnTo>
                  <a:lnTo>
                    <a:pt x="3774" y="4095"/>
                  </a:lnTo>
                  <a:lnTo>
                    <a:pt x="7200" y="2141"/>
                  </a:lnTo>
                  <a:lnTo>
                    <a:pt x="7093" y="1981"/>
                  </a:lnTo>
                  <a:lnTo>
                    <a:pt x="3694" y="3961"/>
                  </a:lnTo>
                  <a:lnTo>
                    <a:pt x="3694"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19" name="Google Shape;419;p19"/>
            <p:cNvSpPr/>
            <p:nvPr/>
          </p:nvSpPr>
          <p:spPr>
            <a:xfrm>
              <a:off x="8077622" y="1696645"/>
              <a:ext cx="356781" cy="407359"/>
            </a:xfrm>
            <a:custGeom>
              <a:avLst/>
              <a:gdLst/>
              <a:ahLst/>
              <a:cxnLst/>
              <a:rect l="l" t="t" r="r" b="b"/>
              <a:pathLst>
                <a:path w="7174" h="8191" extrusionOk="0">
                  <a:moveTo>
                    <a:pt x="3507" y="0"/>
                  </a:moveTo>
                  <a:lnTo>
                    <a:pt x="3480" y="3961"/>
                  </a:lnTo>
                  <a:lnTo>
                    <a:pt x="81" y="1981"/>
                  </a:lnTo>
                  <a:lnTo>
                    <a:pt x="1" y="2141"/>
                  </a:lnTo>
                  <a:lnTo>
                    <a:pt x="3400" y="4095"/>
                  </a:lnTo>
                  <a:lnTo>
                    <a:pt x="1" y="6076"/>
                  </a:lnTo>
                  <a:lnTo>
                    <a:pt x="81" y="6236"/>
                  </a:lnTo>
                  <a:lnTo>
                    <a:pt x="3480" y="4256"/>
                  </a:lnTo>
                  <a:lnTo>
                    <a:pt x="3480" y="8190"/>
                  </a:lnTo>
                  <a:lnTo>
                    <a:pt x="3668" y="8190"/>
                  </a:lnTo>
                  <a:lnTo>
                    <a:pt x="3668" y="4256"/>
                  </a:lnTo>
                  <a:lnTo>
                    <a:pt x="7094" y="6236"/>
                  </a:lnTo>
                  <a:lnTo>
                    <a:pt x="7174" y="6076"/>
                  </a:lnTo>
                  <a:lnTo>
                    <a:pt x="3748" y="4095"/>
                  </a:lnTo>
                  <a:lnTo>
                    <a:pt x="7174" y="2141"/>
                  </a:lnTo>
                  <a:lnTo>
                    <a:pt x="7094" y="1981"/>
                  </a:lnTo>
                  <a:lnTo>
                    <a:pt x="3668" y="3961"/>
                  </a:lnTo>
                  <a:lnTo>
                    <a:pt x="3668"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20" name="Google Shape;420;p19"/>
            <p:cNvSpPr/>
            <p:nvPr/>
          </p:nvSpPr>
          <p:spPr>
            <a:xfrm>
              <a:off x="8550190" y="1736581"/>
              <a:ext cx="356781" cy="367424"/>
            </a:xfrm>
            <a:custGeom>
              <a:avLst/>
              <a:gdLst/>
              <a:ahLst/>
              <a:cxnLst/>
              <a:rect l="l" t="t" r="r" b="b"/>
              <a:pathLst>
                <a:path w="7174" h="7388" extrusionOk="0">
                  <a:moveTo>
                    <a:pt x="3507" y="0"/>
                  </a:moveTo>
                  <a:lnTo>
                    <a:pt x="3507" y="3158"/>
                  </a:lnTo>
                  <a:lnTo>
                    <a:pt x="81" y="1178"/>
                  </a:lnTo>
                  <a:lnTo>
                    <a:pt x="0" y="1312"/>
                  </a:lnTo>
                  <a:lnTo>
                    <a:pt x="3426" y="3292"/>
                  </a:lnTo>
                  <a:lnTo>
                    <a:pt x="0" y="5273"/>
                  </a:lnTo>
                  <a:lnTo>
                    <a:pt x="81" y="5433"/>
                  </a:lnTo>
                  <a:lnTo>
                    <a:pt x="3507" y="3453"/>
                  </a:lnTo>
                  <a:lnTo>
                    <a:pt x="3507" y="7387"/>
                  </a:lnTo>
                  <a:lnTo>
                    <a:pt x="3667" y="7387"/>
                  </a:lnTo>
                  <a:lnTo>
                    <a:pt x="3667" y="3453"/>
                  </a:lnTo>
                  <a:lnTo>
                    <a:pt x="7093" y="5407"/>
                  </a:lnTo>
                  <a:lnTo>
                    <a:pt x="7174" y="5273"/>
                  </a:lnTo>
                  <a:lnTo>
                    <a:pt x="3748" y="3292"/>
                  </a:lnTo>
                  <a:lnTo>
                    <a:pt x="5434" y="2329"/>
                  </a:lnTo>
                  <a:cubicBezTo>
                    <a:pt x="5380" y="2302"/>
                    <a:pt x="5354" y="2248"/>
                    <a:pt x="5327" y="2195"/>
                  </a:cubicBezTo>
                  <a:lnTo>
                    <a:pt x="3667" y="3158"/>
                  </a:lnTo>
                  <a:lnTo>
                    <a:pt x="3667" y="187"/>
                  </a:lnTo>
                  <a:cubicBezTo>
                    <a:pt x="3614" y="134"/>
                    <a:pt x="3560" y="80"/>
                    <a:pt x="3507"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21" name="Google Shape;421;p19"/>
            <p:cNvSpPr/>
            <p:nvPr/>
          </p:nvSpPr>
          <p:spPr>
            <a:xfrm>
              <a:off x="6891576" y="2115948"/>
              <a:ext cx="356781" cy="407359"/>
            </a:xfrm>
            <a:custGeom>
              <a:avLst/>
              <a:gdLst/>
              <a:ahLst/>
              <a:cxnLst/>
              <a:rect l="l" t="t" r="r" b="b"/>
              <a:pathLst>
                <a:path w="7174" h="8191" extrusionOk="0">
                  <a:moveTo>
                    <a:pt x="3507" y="0"/>
                  </a:moveTo>
                  <a:lnTo>
                    <a:pt x="3507" y="3935"/>
                  </a:lnTo>
                  <a:lnTo>
                    <a:pt x="81" y="1981"/>
                  </a:lnTo>
                  <a:lnTo>
                    <a:pt x="0" y="2115"/>
                  </a:lnTo>
                  <a:lnTo>
                    <a:pt x="3426" y="4095"/>
                  </a:lnTo>
                  <a:lnTo>
                    <a:pt x="0" y="6076"/>
                  </a:lnTo>
                  <a:lnTo>
                    <a:pt x="81" y="6210"/>
                  </a:lnTo>
                  <a:lnTo>
                    <a:pt x="3507" y="4229"/>
                  </a:lnTo>
                  <a:lnTo>
                    <a:pt x="3507" y="8191"/>
                  </a:lnTo>
                  <a:lnTo>
                    <a:pt x="3667" y="8191"/>
                  </a:lnTo>
                  <a:lnTo>
                    <a:pt x="3667" y="4229"/>
                  </a:lnTo>
                  <a:lnTo>
                    <a:pt x="7093" y="6210"/>
                  </a:lnTo>
                  <a:lnTo>
                    <a:pt x="7174" y="6076"/>
                  </a:lnTo>
                  <a:lnTo>
                    <a:pt x="3748" y="4095"/>
                  </a:lnTo>
                  <a:lnTo>
                    <a:pt x="7174" y="2115"/>
                  </a:lnTo>
                  <a:lnTo>
                    <a:pt x="7093" y="1981"/>
                  </a:lnTo>
                  <a:lnTo>
                    <a:pt x="3667" y="3935"/>
                  </a:lnTo>
                  <a:lnTo>
                    <a:pt x="3667"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22" name="Google Shape;422;p19"/>
            <p:cNvSpPr/>
            <p:nvPr/>
          </p:nvSpPr>
          <p:spPr>
            <a:xfrm>
              <a:off x="7364144" y="2115948"/>
              <a:ext cx="356781" cy="407359"/>
            </a:xfrm>
            <a:custGeom>
              <a:avLst/>
              <a:gdLst/>
              <a:ahLst/>
              <a:cxnLst/>
              <a:rect l="l" t="t" r="r" b="b"/>
              <a:pathLst>
                <a:path w="7174" h="8191" extrusionOk="0">
                  <a:moveTo>
                    <a:pt x="3507" y="0"/>
                  </a:moveTo>
                  <a:lnTo>
                    <a:pt x="3507" y="3935"/>
                  </a:lnTo>
                  <a:lnTo>
                    <a:pt x="81" y="1954"/>
                  </a:lnTo>
                  <a:lnTo>
                    <a:pt x="0" y="2115"/>
                  </a:lnTo>
                  <a:lnTo>
                    <a:pt x="3426" y="4095"/>
                  </a:lnTo>
                  <a:lnTo>
                    <a:pt x="0" y="6049"/>
                  </a:lnTo>
                  <a:lnTo>
                    <a:pt x="81" y="6210"/>
                  </a:lnTo>
                  <a:lnTo>
                    <a:pt x="3507" y="4229"/>
                  </a:lnTo>
                  <a:lnTo>
                    <a:pt x="3507" y="8191"/>
                  </a:lnTo>
                  <a:lnTo>
                    <a:pt x="3667" y="8191"/>
                  </a:lnTo>
                  <a:lnTo>
                    <a:pt x="3667" y="4229"/>
                  </a:lnTo>
                  <a:lnTo>
                    <a:pt x="7093" y="6210"/>
                  </a:lnTo>
                  <a:lnTo>
                    <a:pt x="7173" y="6049"/>
                  </a:lnTo>
                  <a:lnTo>
                    <a:pt x="3774" y="4095"/>
                  </a:lnTo>
                  <a:lnTo>
                    <a:pt x="7173" y="2115"/>
                  </a:lnTo>
                  <a:lnTo>
                    <a:pt x="7093" y="1954"/>
                  </a:lnTo>
                  <a:lnTo>
                    <a:pt x="3667" y="3935"/>
                  </a:lnTo>
                  <a:lnTo>
                    <a:pt x="3694"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23" name="Google Shape;423;p19"/>
            <p:cNvSpPr/>
            <p:nvPr/>
          </p:nvSpPr>
          <p:spPr>
            <a:xfrm>
              <a:off x="7836713" y="2115948"/>
              <a:ext cx="358124" cy="407359"/>
            </a:xfrm>
            <a:custGeom>
              <a:avLst/>
              <a:gdLst/>
              <a:ahLst/>
              <a:cxnLst/>
              <a:rect l="l" t="t" r="r" b="b"/>
              <a:pathLst>
                <a:path w="7201" h="8191" extrusionOk="0">
                  <a:moveTo>
                    <a:pt x="3506" y="0"/>
                  </a:moveTo>
                  <a:lnTo>
                    <a:pt x="3506" y="3935"/>
                  </a:lnTo>
                  <a:lnTo>
                    <a:pt x="107" y="1954"/>
                  </a:lnTo>
                  <a:lnTo>
                    <a:pt x="0" y="2115"/>
                  </a:lnTo>
                  <a:lnTo>
                    <a:pt x="3426" y="4095"/>
                  </a:lnTo>
                  <a:lnTo>
                    <a:pt x="0" y="6049"/>
                  </a:lnTo>
                  <a:lnTo>
                    <a:pt x="107" y="6210"/>
                  </a:lnTo>
                  <a:lnTo>
                    <a:pt x="3506" y="4229"/>
                  </a:lnTo>
                  <a:lnTo>
                    <a:pt x="3506" y="8191"/>
                  </a:lnTo>
                  <a:lnTo>
                    <a:pt x="3694" y="8191"/>
                  </a:lnTo>
                  <a:lnTo>
                    <a:pt x="3694" y="4229"/>
                  </a:lnTo>
                  <a:lnTo>
                    <a:pt x="7093" y="6210"/>
                  </a:lnTo>
                  <a:lnTo>
                    <a:pt x="7200" y="6049"/>
                  </a:lnTo>
                  <a:lnTo>
                    <a:pt x="3774" y="4095"/>
                  </a:lnTo>
                  <a:lnTo>
                    <a:pt x="7200" y="2115"/>
                  </a:lnTo>
                  <a:lnTo>
                    <a:pt x="7120" y="1954"/>
                  </a:lnTo>
                  <a:lnTo>
                    <a:pt x="3694" y="3935"/>
                  </a:lnTo>
                  <a:lnTo>
                    <a:pt x="3694"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24" name="Google Shape;424;p19"/>
            <p:cNvSpPr/>
            <p:nvPr/>
          </p:nvSpPr>
          <p:spPr>
            <a:xfrm>
              <a:off x="8310574" y="2114606"/>
              <a:ext cx="356781" cy="408702"/>
            </a:xfrm>
            <a:custGeom>
              <a:avLst/>
              <a:gdLst/>
              <a:ahLst/>
              <a:cxnLst/>
              <a:rect l="l" t="t" r="r" b="b"/>
              <a:pathLst>
                <a:path w="7174" h="8218" extrusionOk="0">
                  <a:moveTo>
                    <a:pt x="3507" y="0"/>
                  </a:moveTo>
                  <a:lnTo>
                    <a:pt x="3507" y="3962"/>
                  </a:lnTo>
                  <a:lnTo>
                    <a:pt x="81" y="1981"/>
                  </a:lnTo>
                  <a:lnTo>
                    <a:pt x="1" y="2142"/>
                  </a:lnTo>
                  <a:lnTo>
                    <a:pt x="3400" y="4122"/>
                  </a:lnTo>
                  <a:lnTo>
                    <a:pt x="1" y="6076"/>
                  </a:lnTo>
                  <a:lnTo>
                    <a:pt x="81" y="6237"/>
                  </a:lnTo>
                  <a:lnTo>
                    <a:pt x="3507" y="4256"/>
                  </a:lnTo>
                  <a:lnTo>
                    <a:pt x="3507" y="8218"/>
                  </a:lnTo>
                  <a:lnTo>
                    <a:pt x="3668" y="8218"/>
                  </a:lnTo>
                  <a:lnTo>
                    <a:pt x="3668" y="4256"/>
                  </a:lnTo>
                  <a:lnTo>
                    <a:pt x="7094" y="6237"/>
                  </a:lnTo>
                  <a:lnTo>
                    <a:pt x="7174" y="6076"/>
                  </a:lnTo>
                  <a:lnTo>
                    <a:pt x="3748" y="4122"/>
                  </a:lnTo>
                  <a:lnTo>
                    <a:pt x="7174" y="2142"/>
                  </a:lnTo>
                  <a:lnTo>
                    <a:pt x="7094" y="1981"/>
                  </a:lnTo>
                  <a:lnTo>
                    <a:pt x="3668" y="3962"/>
                  </a:lnTo>
                  <a:lnTo>
                    <a:pt x="3668"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25" name="Google Shape;425;p19"/>
            <p:cNvSpPr/>
            <p:nvPr/>
          </p:nvSpPr>
          <p:spPr>
            <a:xfrm>
              <a:off x="8783142" y="2114606"/>
              <a:ext cx="239661" cy="408702"/>
            </a:xfrm>
            <a:custGeom>
              <a:avLst/>
              <a:gdLst/>
              <a:ahLst/>
              <a:cxnLst/>
              <a:rect l="l" t="t" r="r" b="b"/>
              <a:pathLst>
                <a:path w="4819" h="8218" extrusionOk="0">
                  <a:moveTo>
                    <a:pt x="3507" y="0"/>
                  </a:moveTo>
                  <a:lnTo>
                    <a:pt x="3507" y="3962"/>
                  </a:lnTo>
                  <a:lnTo>
                    <a:pt x="81" y="1981"/>
                  </a:lnTo>
                  <a:lnTo>
                    <a:pt x="0" y="2142"/>
                  </a:lnTo>
                  <a:lnTo>
                    <a:pt x="3426" y="4096"/>
                  </a:lnTo>
                  <a:lnTo>
                    <a:pt x="0" y="6076"/>
                  </a:lnTo>
                  <a:lnTo>
                    <a:pt x="81" y="6237"/>
                  </a:lnTo>
                  <a:lnTo>
                    <a:pt x="3507" y="4256"/>
                  </a:lnTo>
                  <a:lnTo>
                    <a:pt x="3507" y="8218"/>
                  </a:lnTo>
                  <a:lnTo>
                    <a:pt x="3667" y="8218"/>
                  </a:lnTo>
                  <a:lnTo>
                    <a:pt x="3667" y="4256"/>
                  </a:lnTo>
                  <a:lnTo>
                    <a:pt x="4818" y="4925"/>
                  </a:lnTo>
                  <a:cubicBezTo>
                    <a:pt x="4818" y="4845"/>
                    <a:pt x="4818" y="4765"/>
                    <a:pt x="4792" y="4711"/>
                  </a:cubicBezTo>
                  <a:lnTo>
                    <a:pt x="3774" y="4096"/>
                  </a:lnTo>
                  <a:lnTo>
                    <a:pt x="4604" y="3614"/>
                  </a:lnTo>
                  <a:cubicBezTo>
                    <a:pt x="4604" y="3560"/>
                    <a:pt x="4577" y="3507"/>
                    <a:pt x="4577" y="3453"/>
                  </a:cubicBezTo>
                  <a:lnTo>
                    <a:pt x="3667" y="3962"/>
                  </a:lnTo>
                  <a:lnTo>
                    <a:pt x="3667" y="295"/>
                  </a:lnTo>
                  <a:cubicBezTo>
                    <a:pt x="3641" y="188"/>
                    <a:pt x="3614" y="108"/>
                    <a:pt x="3587"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26" name="Google Shape;426;p19"/>
            <p:cNvSpPr/>
            <p:nvPr/>
          </p:nvSpPr>
          <p:spPr>
            <a:xfrm>
              <a:off x="6773111" y="2511280"/>
              <a:ext cx="242297" cy="407359"/>
            </a:xfrm>
            <a:custGeom>
              <a:avLst/>
              <a:gdLst/>
              <a:ahLst/>
              <a:cxnLst/>
              <a:rect l="l" t="t" r="r" b="b"/>
              <a:pathLst>
                <a:path w="4872" h="8191" extrusionOk="0">
                  <a:moveTo>
                    <a:pt x="1205" y="1"/>
                  </a:moveTo>
                  <a:lnTo>
                    <a:pt x="1205" y="3935"/>
                  </a:lnTo>
                  <a:lnTo>
                    <a:pt x="0" y="3266"/>
                  </a:lnTo>
                  <a:lnTo>
                    <a:pt x="0" y="3266"/>
                  </a:lnTo>
                  <a:cubicBezTo>
                    <a:pt x="0" y="3320"/>
                    <a:pt x="27" y="3400"/>
                    <a:pt x="27" y="3480"/>
                  </a:cubicBezTo>
                  <a:lnTo>
                    <a:pt x="1098" y="4096"/>
                  </a:lnTo>
                  <a:lnTo>
                    <a:pt x="214" y="4604"/>
                  </a:lnTo>
                  <a:cubicBezTo>
                    <a:pt x="241" y="4658"/>
                    <a:pt x="241" y="4738"/>
                    <a:pt x="268" y="4792"/>
                  </a:cubicBezTo>
                  <a:lnTo>
                    <a:pt x="1205" y="4256"/>
                  </a:lnTo>
                  <a:lnTo>
                    <a:pt x="1205" y="8030"/>
                  </a:lnTo>
                  <a:cubicBezTo>
                    <a:pt x="1205" y="8084"/>
                    <a:pt x="1232" y="8137"/>
                    <a:pt x="1258" y="8191"/>
                  </a:cubicBezTo>
                  <a:lnTo>
                    <a:pt x="1365" y="8191"/>
                  </a:lnTo>
                  <a:lnTo>
                    <a:pt x="1365" y="4256"/>
                  </a:lnTo>
                  <a:lnTo>
                    <a:pt x="4791" y="6210"/>
                  </a:lnTo>
                  <a:lnTo>
                    <a:pt x="4872" y="6076"/>
                  </a:lnTo>
                  <a:lnTo>
                    <a:pt x="1446" y="4096"/>
                  </a:lnTo>
                  <a:lnTo>
                    <a:pt x="4872" y="2115"/>
                  </a:lnTo>
                  <a:lnTo>
                    <a:pt x="4791" y="1981"/>
                  </a:lnTo>
                  <a:lnTo>
                    <a:pt x="1365" y="3935"/>
                  </a:lnTo>
                  <a:lnTo>
                    <a:pt x="1365"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27" name="Google Shape;427;p19"/>
            <p:cNvSpPr/>
            <p:nvPr/>
          </p:nvSpPr>
          <p:spPr>
            <a:xfrm>
              <a:off x="7131192" y="2511280"/>
              <a:ext cx="356781" cy="407359"/>
            </a:xfrm>
            <a:custGeom>
              <a:avLst/>
              <a:gdLst/>
              <a:ahLst/>
              <a:cxnLst/>
              <a:rect l="l" t="t" r="r" b="b"/>
              <a:pathLst>
                <a:path w="7174" h="8191" extrusionOk="0">
                  <a:moveTo>
                    <a:pt x="3507" y="1"/>
                  </a:moveTo>
                  <a:lnTo>
                    <a:pt x="3507" y="3935"/>
                  </a:lnTo>
                  <a:lnTo>
                    <a:pt x="81" y="1981"/>
                  </a:lnTo>
                  <a:lnTo>
                    <a:pt x="0" y="2115"/>
                  </a:lnTo>
                  <a:lnTo>
                    <a:pt x="3426" y="4096"/>
                  </a:lnTo>
                  <a:lnTo>
                    <a:pt x="0" y="6076"/>
                  </a:lnTo>
                  <a:lnTo>
                    <a:pt x="81" y="6210"/>
                  </a:lnTo>
                  <a:lnTo>
                    <a:pt x="3507" y="4256"/>
                  </a:lnTo>
                  <a:lnTo>
                    <a:pt x="3507" y="8191"/>
                  </a:lnTo>
                  <a:lnTo>
                    <a:pt x="3667" y="8191"/>
                  </a:lnTo>
                  <a:lnTo>
                    <a:pt x="3667" y="4256"/>
                  </a:lnTo>
                  <a:lnTo>
                    <a:pt x="7093" y="6210"/>
                  </a:lnTo>
                  <a:lnTo>
                    <a:pt x="7173" y="6076"/>
                  </a:lnTo>
                  <a:lnTo>
                    <a:pt x="3774" y="4096"/>
                  </a:lnTo>
                  <a:lnTo>
                    <a:pt x="7173" y="2115"/>
                  </a:lnTo>
                  <a:lnTo>
                    <a:pt x="7093" y="1981"/>
                  </a:lnTo>
                  <a:lnTo>
                    <a:pt x="3667" y="3935"/>
                  </a:lnTo>
                  <a:lnTo>
                    <a:pt x="3667"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28" name="Google Shape;428;p19"/>
            <p:cNvSpPr/>
            <p:nvPr/>
          </p:nvSpPr>
          <p:spPr>
            <a:xfrm>
              <a:off x="7603761" y="2511280"/>
              <a:ext cx="358124" cy="407359"/>
            </a:xfrm>
            <a:custGeom>
              <a:avLst/>
              <a:gdLst/>
              <a:ahLst/>
              <a:cxnLst/>
              <a:rect l="l" t="t" r="r" b="b"/>
              <a:pathLst>
                <a:path w="7201" h="8191" extrusionOk="0">
                  <a:moveTo>
                    <a:pt x="3506" y="1"/>
                  </a:moveTo>
                  <a:lnTo>
                    <a:pt x="3506" y="3935"/>
                  </a:lnTo>
                  <a:lnTo>
                    <a:pt x="80" y="1981"/>
                  </a:lnTo>
                  <a:lnTo>
                    <a:pt x="0" y="2115"/>
                  </a:lnTo>
                  <a:lnTo>
                    <a:pt x="3426" y="4096"/>
                  </a:lnTo>
                  <a:lnTo>
                    <a:pt x="0" y="6076"/>
                  </a:lnTo>
                  <a:lnTo>
                    <a:pt x="80" y="6210"/>
                  </a:lnTo>
                  <a:lnTo>
                    <a:pt x="3506" y="4230"/>
                  </a:lnTo>
                  <a:lnTo>
                    <a:pt x="3506" y="8191"/>
                  </a:lnTo>
                  <a:lnTo>
                    <a:pt x="3694" y="8191"/>
                  </a:lnTo>
                  <a:lnTo>
                    <a:pt x="3694" y="4230"/>
                  </a:lnTo>
                  <a:lnTo>
                    <a:pt x="7093" y="6210"/>
                  </a:lnTo>
                  <a:lnTo>
                    <a:pt x="7200" y="6076"/>
                  </a:lnTo>
                  <a:lnTo>
                    <a:pt x="3774" y="4096"/>
                  </a:lnTo>
                  <a:lnTo>
                    <a:pt x="7200" y="2115"/>
                  </a:lnTo>
                  <a:lnTo>
                    <a:pt x="7093" y="1981"/>
                  </a:lnTo>
                  <a:lnTo>
                    <a:pt x="3694" y="3935"/>
                  </a:lnTo>
                  <a:lnTo>
                    <a:pt x="3694"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29" name="Google Shape;429;p19"/>
            <p:cNvSpPr/>
            <p:nvPr/>
          </p:nvSpPr>
          <p:spPr>
            <a:xfrm>
              <a:off x="8077622" y="2511280"/>
              <a:ext cx="356781" cy="407359"/>
            </a:xfrm>
            <a:custGeom>
              <a:avLst/>
              <a:gdLst/>
              <a:ahLst/>
              <a:cxnLst/>
              <a:rect l="l" t="t" r="r" b="b"/>
              <a:pathLst>
                <a:path w="7174" h="8191" extrusionOk="0">
                  <a:moveTo>
                    <a:pt x="3507" y="1"/>
                  </a:moveTo>
                  <a:lnTo>
                    <a:pt x="3507" y="3935"/>
                  </a:lnTo>
                  <a:lnTo>
                    <a:pt x="81" y="1955"/>
                  </a:lnTo>
                  <a:lnTo>
                    <a:pt x="1" y="2115"/>
                  </a:lnTo>
                  <a:lnTo>
                    <a:pt x="3400" y="4096"/>
                  </a:lnTo>
                  <a:lnTo>
                    <a:pt x="1" y="6050"/>
                  </a:lnTo>
                  <a:lnTo>
                    <a:pt x="81" y="6210"/>
                  </a:lnTo>
                  <a:lnTo>
                    <a:pt x="3507" y="4230"/>
                  </a:lnTo>
                  <a:lnTo>
                    <a:pt x="3480" y="8191"/>
                  </a:lnTo>
                  <a:lnTo>
                    <a:pt x="3668" y="8191"/>
                  </a:lnTo>
                  <a:lnTo>
                    <a:pt x="3668" y="4230"/>
                  </a:lnTo>
                  <a:lnTo>
                    <a:pt x="7094" y="6210"/>
                  </a:lnTo>
                  <a:lnTo>
                    <a:pt x="7174" y="6050"/>
                  </a:lnTo>
                  <a:lnTo>
                    <a:pt x="3748" y="4096"/>
                  </a:lnTo>
                  <a:lnTo>
                    <a:pt x="7174" y="2115"/>
                  </a:lnTo>
                  <a:lnTo>
                    <a:pt x="7094" y="1955"/>
                  </a:lnTo>
                  <a:lnTo>
                    <a:pt x="3668" y="3935"/>
                  </a:lnTo>
                  <a:lnTo>
                    <a:pt x="3668"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30" name="Google Shape;430;p19"/>
            <p:cNvSpPr/>
            <p:nvPr/>
          </p:nvSpPr>
          <p:spPr>
            <a:xfrm>
              <a:off x="8550190" y="2511280"/>
              <a:ext cx="356781" cy="407359"/>
            </a:xfrm>
            <a:custGeom>
              <a:avLst/>
              <a:gdLst/>
              <a:ahLst/>
              <a:cxnLst/>
              <a:rect l="l" t="t" r="r" b="b"/>
              <a:pathLst>
                <a:path w="7174" h="8191" extrusionOk="0">
                  <a:moveTo>
                    <a:pt x="3507" y="1"/>
                  </a:moveTo>
                  <a:lnTo>
                    <a:pt x="3507" y="3935"/>
                  </a:lnTo>
                  <a:lnTo>
                    <a:pt x="81" y="1955"/>
                  </a:lnTo>
                  <a:lnTo>
                    <a:pt x="0" y="2115"/>
                  </a:lnTo>
                  <a:lnTo>
                    <a:pt x="3426" y="4096"/>
                  </a:lnTo>
                  <a:lnTo>
                    <a:pt x="0" y="6050"/>
                  </a:lnTo>
                  <a:lnTo>
                    <a:pt x="81" y="6210"/>
                  </a:lnTo>
                  <a:lnTo>
                    <a:pt x="3507" y="4230"/>
                  </a:lnTo>
                  <a:lnTo>
                    <a:pt x="3507" y="8191"/>
                  </a:lnTo>
                  <a:lnTo>
                    <a:pt x="3667" y="8191"/>
                  </a:lnTo>
                  <a:lnTo>
                    <a:pt x="3667" y="4230"/>
                  </a:lnTo>
                  <a:lnTo>
                    <a:pt x="7093" y="6210"/>
                  </a:lnTo>
                  <a:lnTo>
                    <a:pt x="7174" y="6050"/>
                  </a:lnTo>
                  <a:lnTo>
                    <a:pt x="3748" y="4096"/>
                  </a:lnTo>
                  <a:lnTo>
                    <a:pt x="7174" y="2115"/>
                  </a:lnTo>
                  <a:lnTo>
                    <a:pt x="7093" y="1955"/>
                  </a:lnTo>
                  <a:lnTo>
                    <a:pt x="3667" y="3935"/>
                  </a:lnTo>
                  <a:lnTo>
                    <a:pt x="3667"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31" name="Google Shape;431;p19"/>
            <p:cNvSpPr/>
            <p:nvPr/>
          </p:nvSpPr>
          <p:spPr>
            <a:xfrm>
              <a:off x="6891576" y="2934613"/>
              <a:ext cx="356781" cy="363445"/>
            </a:xfrm>
            <a:custGeom>
              <a:avLst/>
              <a:gdLst/>
              <a:ahLst/>
              <a:cxnLst/>
              <a:rect l="l" t="t" r="r" b="b"/>
              <a:pathLst>
                <a:path w="7174" h="7308" extrusionOk="0">
                  <a:moveTo>
                    <a:pt x="3507" y="0"/>
                  </a:moveTo>
                  <a:lnTo>
                    <a:pt x="3507" y="3961"/>
                  </a:lnTo>
                  <a:lnTo>
                    <a:pt x="81" y="1981"/>
                  </a:lnTo>
                  <a:lnTo>
                    <a:pt x="0" y="2141"/>
                  </a:lnTo>
                  <a:lnTo>
                    <a:pt x="3426" y="4095"/>
                  </a:lnTo>
                  <a:lnTo>
                    <a:pt x="1767" y="5059"/>
                  </a:lnTo>
                  <a:cubicBezTo>
                    <a:pt x="1821" y="5086"/>
                    <a:pt x="1847" y="5139"/>
                    <a:pt x="1874" y="5193"/>
                  </a:cubicBezTo>
                  <a:lnTo>
                    <a:pt x="3507" y="4256"/>
                  </a:lnTo>
                  <a:lnTo>
                    <a:pt x="3507" y="7120"/>
                  </a:lnTo>
                  <a:cubicBezTo>
                    <a:pt x="3560" y="7200"/>
                    <a:pt x="3614" y="7254"/>
                    <a:pt x="3667" y="7307"/>
                  </a:cubicBezTo>
                  <a:lnTo>
                    <a:pt x="3667" y="4256"/>
                  </a:lnTo>
                  <a:lnTo>
                    <a:pt x="7093" y="6236"/>
                  </a:lnTo>
                  <a:lnTo>
                    <a:pt x="7174" y="6076"/>
                  </a:lnTo>
                  <a:lnTo>
                    <a:pt x="3748" y="4095"/>
                  </a:lnTo>
                  <a:lnTo>
                    <a:pt x="7174" y="2141"/>
                  </a:lnTo>
                  <a:lnTo>
                    <a:pt x="7093" y="1981"/>
                  </a:lnTo>
                  <a:lnTo>
                    <a:pt x="3667" y="3961"/>
                  </a:lnTo>
                  <a:lnTo>
                    <a:pt x="3667"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32" name="Google Shape;432;p19"/>
            <p:cNvSpPr/>
            <p:nvPr/>
          </p:nvSpPr>
          <p:spPr>
            <a:xfrm>
              <a:off x="7364144" y="2934613"/>
              <a:ext cx="356781" cy="407359"/>
            </a:xfrm>
            <a:custGeom>
              <a:avLst/>
              <a:gdLst/>
              <a:ahLst/>
              <a:cxnLst/>
              <a:rect l="l" t="t" r="r" b="b"/>
              <a:pathLst>
                <a:path w="7174" h="8191" extrusionOk="0">
                  <a:moveTo>
                    <a:pt x="3507" y="0"/>
                  </a:moveTo>
                  <a:lnTo>
                    <a:pt x="3507" y="3961"/>
                  </a:lnTo>
                  <a:lnTo>
                    <a:pt x="81" y="1981"/>
                  </a:lnTo>
                  <a:lnTo>
                    <a:pt x="0" y="2141"/>
                  </a:lnTo>
                  <a:lnTo>
                    <a:pt x="3426" y="4095"/>
                  </a:lnTo>
                  <a:lnTo>
                    <a:pt x="0" y="6076"/>
                  </a:lnTo>
                  <a:lnTo>
                    <a:pt x="81" y="6236"/>
                  </a:lnTo>
                  <a:lnTo>
                    <a:pt x="3507" y="4256"/>
                  </a:lnTo>
                  <a:lnTo>
                    <a:pt x="3507" y="8190"/>
                  </a:lnTo>
                  <a:lnTo>
                    <a:pt x="3667" y="8190"/>
                  </a:lnTo>
                  <a:lnTo>
                    <a:pt x="3667" y="4256"/>
                  </a:lnTo>
                  <a:lnTo>
                    <a:pt x="7093" y="6236"/>
                  </a:lnTo>
                  <a:lnTo>
                    <a:pt x="7173" y="6076"/>
                  </a:lnTo>
                  <a:lnTo>
                    <a:pt x="3774" y="4095"/>
                  </a:lnTo>
                  <a:lnTo>
                    <a:pt x="7173" y="2141"/>
                  </a:lnTo>
                  <a:lnTo>
                    <a:pt x="7093" y="1981"/>
                  </a:lnTo>
                  <a:lnTo>
                    <a:pt x="3667" y="3961"/>
                  </a:lnTo>
                  <a:lnTo>
                    <a:pt x="3667" y="3961"/>
                  </a:lnTo>
                  <a:lnTo>
                    <a:pt x="3694"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33" name="Google Shape;433;p19"/>
            <p:cNvSpPr/>
            <p:nvPr/>
          </p:nvSpPr>
          <p:spPr>
            <a:xfrm>
              <a:off x="7836713" y="2934613"/>
              <a:ext cx="358124" cy="407359"/>
            </a:xfrm>
            <a:custGeom>
              <a:avLst/>
              <a:gdLst/>
              <a:ahLst/>
              <a:cxnLst/>
              <a:rect l="l" t="t" r="r" b="b"/>
              <a:pathLst>
                <a:path w="7201" h="8191" extrusionOk="0">
                  <a:moveTo>
                    <a:pt x="3506" y="0"/>
                  </a:moveTo>
                  <a:lnTo>
                    <a:pt x="3506" y="3961"/>
                  </a:lnTo>
                  <a:lnTo>
                    <a:pt x="107" y="1981"/>
                  </a:lnTo>
                  <a:lnTo>
                    <a:pt x="0" y="2115"/>
                  </a:lnTo>
                  <a:lnTo>
                    <a:pt x="3426" y="4095"/>
                  </a:lnTo>
                  <a:lnTo>
                    <a:pt x="0" y="6076"/>
                  </a:lnTo>
                  <a:lnTo>
                    <a:pt x="107" y="6236"/>
                  </a:lnTo>
                  <a:lnTo>
                    <a:pt x="3506" y="4256"/>
                  </a:lnTo>
                  <a:lnTo>
                    <a:pt x="3506" y="8190"/>
                  </a:lnTo>
                  <a:lnTo>
                    <a:pt x="3694" y="8190"/>
                  </a:lnTo>
                  <a:lnTo>
                    <a:pt x="3694" y="4256"/>
                  </a:lnTo>
                  <a:lnTo>
                    <a:pt x="7093" y="6236"/>
                  </a:lnTo>
                  <a:lnTo>
                    <a:pt x="7200" y="6076"/>
                  </a:lnTo>
                  <a:lnTo>
                    <a:pt x="3774" y="4095"/>
                  </a:lnTo>
                  <a:lnTo>
                    <a:pt x="7200" y="2115"/>
                  </a:lnTo>
                  <a:lnTo>
                    <a:pt x="7120" y="1981"/>
                  </a:lnTo>
                  <a:lnTo>
                    <a:pt x="3694" y="3961"/>
                  </a:lnTo>
                  <a:lnTo>
                    <a:pt x="3694"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34" name="Google Shape;434;p19"/>
            <p:cNvSpPr/>
            <p:nvPr/>
          </p:nvSpPr>
          <p:spPr>
            <a:xfrm>
              <a:off x="8310574" y="2934613"/>
              <a:ext cx="356781" cy="407359"/>
            </a:xfrm>
            <a:custGeom>
              <a:avLst/>
              <a:gdLst/>
              <a:ahLst/>
              <a:cxnLst/>
              <a:rect l="l" t="t" r="r" b="b"/>
              <a:pathLst>
                <a:path w="7174" h="8191" extrusionOk="0">
                  <a:moveTo>
                    <a:pt x="3507" y="0"/>
                  </a:moveTo>
                  <a:lnTo>
                    <a:pt x="3507" y="3961"/>
                  </a:lnTo>
                  <a:lnTo>
                    <a:pt x="81" y="1981"/>
                  </a:lnTo>
                  <a:lnTo>
                    <a:pt x="1" y="2115"/>
                  </a:lnTo>
                  <a:lnTo>
                    <a:pt x="3400" y="4095"/>
                  </a:lnTo>
                  <a:lnTo>
                    <a:pt x="1" y="6076"/>
                  </a:lnTo>
                  <a:lnTo>
                    <a:pt x="81" y="6210"/>
                  </a:lnTo>
                  <a:lnTo>
                    <a:pt x="3507" y="4256"/>
                  </a:lnTo>
                  <a:lnTo>
                    <a:pt x="3507" y="8190"/>
                  </a:lnTo>
                  <a:lnTo>
                    <a:pt x="3668" y="8190"/>
                  </a:lnTo>
                  <a:lnTo>
                    <a:pt x="3668" y="4256"/>
                  </a:lnTo>
                  <a:lnTo>
                    <a:pt x="7094" y="6210"/>
                  </a:lnTo>
                  <a:lnTo>
                    <a:pt x="7174" y="6076"/>
                  </a:lnTo>
                  <a:lnTo>
                    <a:pt x="3748" y="4095"/>
                  </a:lnTo>
                  <a:lnTo>
                    <a:pt x="7174" y="2115"/>
                  </a:lnTo>
                  <a:lnTo>
                    <a:pt x="7094" y="1981"/>
                  </a:lnTo>
                  <a:lnTo>
                    <a:pt x="3668" y="3961"/>
                  </a:lnTo>
                  <a:lnTo>
                    <a:pt x="3668"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35" name="Google Shape;435;p19"/>
            <p:cNvSpPr/>
            <p:nvPr/>
          </p:nvSpPr>
          <p:spPr>
            <a:xfrm>
              <a:off x="8783142" y="3033085"/>
              <a:ext cx="97227" cy="61270"/>
            </a:xfrm>
            <a:custGeom>
              <a:avLst/>
              <a:gdLst/>
              <a:ahLst/>
              <a:cxnLst/>
              <a:rect l="l" t="t" r="r" b="b"/>
              <a:pathLst>
                <a:path w="1955" h="1232" extrusionOk="0">
                  <a:moveTo>
                    <a:pt x="81" y="1"/>
                  </a:moveTo>
                  <a:lnTo>
                    <a:pt x="0" y="135"/>
                  </a:lnTo>
                  <a:lnTo>
                    <a:pt x="1874" y="1232"/>
                  </a:lnTo>
                  <a:cubicBezTo>
                    <a:pt x="1901" y="1178"/>
                    <a:pt x="1928" y="1125"/>
                    <a:pt x="1954" y="1071"/>
                  </a:cubicBezTo>
                  <a:lnTo>
                    <a:pt x="81"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36" name="Google Shape;436;p19"/>
            <p:cNvSpPr/>
            <p:nvPr/>
          </p:nvSpPr>
          <p:spPr>
            <a:xfrm>
              <a:off x="7345494" y="3428467"/>
              <a:ext cx="142484" cy="85242"/>
            </a:xfrm>
            <a:custGeom>
              <a:avLst/>
              <a:gdLst/>
              <a:ahLst/>
              <a:cxnLst/>
              <a:rect l="l" t="t" r="r" b="b"/>
              <a:pathLst>
                <a:path w="2865" h="1714" extrusionOk="0">
                  <a:moveTo>
                    <a:pt x="2784" y="0"/>
                  </a:moveTo>
                  <a:lnTo>
                    <a:pt x="1" y="1606"/>
                  </a:lnTo>
                  <a:cubicBezTo>
                    <a:pt x="54" y="1660"/>
                    <a:pt x="108" y="1686"/>
                    <a:pt x="161" y="1713"/>
                  </a:cubicBezTo>
                  <a:lnTo>
                    <a:pt x="2864" y="161"/>
                  </a:lnTo>
                  <a:lnTo>
                    <a:pt x="2784"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37" name="Google Shape;437;p19"/>
            <p:cNvSpPr/>
            <p:nvPr/>
          </p:nvSpPr>
          <p:spPr>
            <a:xfrm>
              <a:off x="7305558" y="3329945"/>
              <a:ext cx="8057" cy="161133"/>
            </a:xfrm>
            <a:custGeom>
              <a:avLst/>
              <a:gdLst/>
              <a:ahLst/>
              <a:cxnLst/>
              <a:rect l="l" t="t" r="r" b="b"/>
              <a:pathLst>
                <a:path w="162" h="3240" extrusionOk="0">
                  <a:moveTo>
                    <a:pt x="1" y="0"/>
                  </a:moveTo>
                  <a:lnTo>
                    <a:pt x="1" y="3132"/>
                  </a:lnTo>
                  <a:cubicBezTo>
                    <a:pt x="54" y="3159"/>
                    <a:pt x="108" y="3212"/>
                    <a:pt x="161" y="3239"/>
                  </a:cubicBezTo>
                  <a:lnTo>
                    <a:pt x="161"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38" name="Google Shape;438;p19"/>
            <p:cNvSpPr/>
            <p:nvPr/>
          </p:nvSpPr>
          <p:spPr>
            <a:xfrm>
              <a:off x="7603761" y="3329945"/>
              <a:ext cx="358124" cy="316846"/>
            </a:xfrm>
            <a:custGeom>
              <a:avLst/>
              <a:gdLst/>
              <a:ahLst/>
              <a:cxnLst/>
              <a:rect l="l" t="t" r="r" b="b"/>
              <a:pathLst>
                <a:path w="7201" h="6371" extrusionOk="0">
                  <a:moveTo>
                    <a:pt x="3506" y="0"/>
                  </a:moveTo>
                  <a:lnTo>
                    <a:pt x="3506" y="3962"/>
                  </a:lnTo>
                  <a:lnTo>
                    <a:pt x="80" y="1981"/>
                  </a:lnTo>
                  <a:lnTo>
                    <a:pt x="0" y="2142"/>
                  </a:lnTo>
                  <a:lnTo>
                    <a:pt x="3426" y="4096"/>
                  </a:lnTo>
                  <a:lnTo>
                    <a:pt x="455" y="5835"/>
                  </a:lnTo>
                  <a:cubicBezTo>
                    <a:pt x="535" y="5835"/>
                    <a:pt x="616" y="5862"/>
                    <a:pt x="696" y="5889"/>
                  </a:cubicBezTo>
                  <a:lnTo>
                    <a:pt x="3506" y="4256"/>
                  </a:lnTo>
                  <a:lnTo>
                    <a:pt x="3506" y="6371"/>
                  </a:lnTo>
                  <a:lnTo>
                    <a:pt x="3694" y="6371"/>
                  </a:lnTo>
                  <a:lnTo>
                    <a:pt x="3694" y="4256"/>
                  </a:lnTo>
                  <a:lnTo>
                    <a:pt x="7093" y="6237"/>
                  </a:lnTo>
                  <a:lnTo>
                    <a:pt x="7200" y="6076"/>
                  </a:lnTo>
                  <a:lnTo>
                    <a:pt x="3774" y="4096"/>
                  </a:lnTo>
                  <a:lnTo>
                    <a:pt x="7200" y="2142"/>
                  </a:lnTo>
                  <a:lnTo>
                    <a:pt x="7093" y="1981"/>
                  </a:lnTo>
                  <a:lnTo>
                    <a:pt x="3694" y="3962"/>
                  </a:lnTo>
                  <a:lnTo>
                    <a:pt x="3694"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39" name="Google Shape;439;p19"/>
            <p:cNvSpPr/>
            <p:nvPr/>
          </p:nvSpPr>
          <p:spPr>
            <a:xfrm>
              <a:off x="8077622" y="3329945"/>
              <a:ext cx="356781" cy="307546"/>
            </a:xfrm>
            <a:custGeom>
              <a:avLst/>
              <a:gdLst/>
              <a:ahLst/>
              <a:cxnLst/>
              <a:rect l="l" t="t" r="r" b="b"/>
              <a:pathLst>
                <a:path w="7174" h="6184" extrusionOk="0">
                  <a:moveTo>
                    <a:pt x="3507" y="0"/>
                  </a:moveTo>
                  <a:lnTo>
                    <a:pt x="3480" y="3962"/>
                  </a:lnTo>
                  <a:lnTo>
                    <a:pt x="81" y="1981"/>
                  </a:lnTo>
                  <a:lnTo>
                    <a:pt x="1" y="2142"/>
                  </a:lnTo>
                  <a:lnTo>
                    <a:pt x="3400" y="4096"/>
                  </a:lnTo>
                  <a:lnTo>
                    <a:pt x="1" y="6076"/>
                  </a:lnTo>
                  <a:lnTo>
                    <a:pt x="54" y="6183"/>
                  </a:lnTo>
                  <a:lnTo>
                    <a:pt x="161" y="6183"/>
                  </a:lnTo>
                  <a:lnTo>
                    <a:pt x="3480" y="4256"/>
                  </a:lnTo>
                  <a:lnTo>
                    <a:pt x="3480" y="5354"/>
                  </a:lnTo>
                  <a:cubicBezTo>
                    <a:pt x="3560" y="5327"/>
                    <a:pt x="3614" y="5327"/>
                    <a:pt x="3668" y="5300"/>
                  </a:cubicBezTo>
                  <a:lnTo>
                    <a:pt x="3668" y="4256"/>
                  </a:lnTo>
                  <a:lnTo>
                    <a:pt x="4765" y="4899"/>
                  </a:lnTo>
                  <a:cubicBezTo>
                    <a:pt x="4845" y="4872"/>
                    <a:pt x="4899" y="4845"/>
                    <a:pt x="4979" y="4818"/>
                  </a:cubicBezTo>
                  <a:lnTo>
                    <a:pt x="3748" y="4096"/>
                  </a:lnTo>
                  <a:lnTo>
                    <a:pt x="7174" y="2142"/>
                  </a:lnTo>
                  <a:lnTo>
                    <a:pt x="7094" y="1981"/>
                  </a:lnTo>
                  <a:lnTo>
                    <a:pt x="3668" y="3962"/>
                  </a:lnTo>
                  <a:lnTo>
                    <a:pt x="3668"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40" name="Google Shape;440;p19"/>
            <p:cNvSpPr/>
            <p:nvPr/>
          </p:nvSpPr>
          <p:spPr>
            <a:xfrm>
              <a:off x="8550190" y="3428467"/>
              <a:ext cx="16014" cy="12035"/>
            </a:xfrm>
            <a:custGeom>
              <a:avLst/>
              <a:gdLst/>
              <a:ahLst/>
              <a:cxnLst/>
              <a:rect l="l" t="t" r="r" b="b"/>
              <a:pathLst>
                <a:path w="322" h="242" extrusionOk="0">
                  <a:moveTo>
                    <a:pt x="81" y="0"/>
                  </a:moveTo>
                  <a:lnTo>
                    <a:pt x="0" y="134"/>
                  </a:lnTo>
                  <a:lnTo>
                    <a:pt x="161" y="241"/>
                  </a:lnTo>
                  <a:cubicBezTo>
                    <a:pt x="215" y="214"/>
                    <a:pt x="268" y="161"/>
                    <a:pt x="322" y="134"/>
                  </a:cubicBezTo>
                  <a:lnTo>
                    <a:pt x="81" y="0"/>
                  </a:lnTo>
                  <a:close/>
                </a:path>
              </a:pathLst>
            </a:custGeom>
            <a:solidFill>
              <a:schemeClr val="accent2"/>
            </a:solidFill>
            <a:ln>
              <a:noFill/>
            </a:ln>
          </p:spPr>
          <p:txBody>
            <a:bodyPr spcFirstLastPara="1" wrap="square" lIns="91425" tIns="91425" rIns="91425" bIns="91425" anchor="ctr" anchorCtr="0">
              <a:noAutofit/>
            </a:bodyPr>
            <a:lstStyle/>
            <a:p>
              <a:endParaRPr/>
            </a:p>
          </p:txBody>
        </p:sp>
      </p:grpSp>
    </p:spTree>
    <p:extLst>
      <p:ext uri="{BB962C8B-B14F-4D97-AF65-F5344CB8AC3E}">
        <p14:creationId xmlns:p14="http://schemas.microsoft.com/office/powerpoint/2010/main" val="26164022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633"/>
        <p:cNvGrpSpPr/>
        <p:nvPr/>
      </p:nvGrpSpPr>
      <p:grpSpPr>
        <a:xfrm>
          <a:off x="0" y="0"/>
          <a:ext cx="0" cy="0"/>
          <a:chOff x="0" y="0"/>
          <a:chExt cx="0" cy="0"/>
        </a:xfrm>
      </p:grpSpPr>
      <p:sp>
        <p:nvSpPr>
          <p:cNvPr id="634" name="Google Shape;634;p26"/>
          <p:cNvSpPr/>
          <p:nvPr/>
        </p:nvSpPr>
        <p:spPr>
          <a:xfrm rot="-8234214" flipH="1">
            <a:off x="6462164" y="-167221"/>
            <a:ext cx="4162685" cy="2560997"/>
          </a:xfrm>
          <a:custGeom>
            <a:avLst/>
            <a:gdLst/>
            <a:ahLst/>
            <a:cxnLst/>
            <a:rect l="l" t="t" r="r" b="b"/>
            <a:pathLst>
              <a:path w="59643" h="36694" extrusionOk="0">
                <a:moveTo>
                  <a:pt x="6271" y="15779"/>
                </a:moveTo>
                <a:cubicBezTo>
                  <a:pt x="9374" y="14178"/>
                  <a:pt x="17513" y="18347"/>
                  <a:pt x="23150" y="11676"/>
                </a:cubicBezTo>
                <a:cubicBezTo>
                  <a:pt x="28787" y="5004"/>
                  <a:pt x="30455" y="1"/>
                  <a:pt x="37327" y="2302"/>
                </a:cubicBezTo>
                <a:cubicBezTo>
                  <a:pt x="44198" y="4571"/>
                  <a:pt x="43064" y="13410"/>
                  <a:pt x="47601" y="15779"/>
                </a:cubicBezTo>
                <a:cubicBezTo>
                  <a:pt x="52104" y="18147"/>
                  <a:pt x="59643" y="31690"/>
                  <a:pt x="43364" y="34192"/>
                </a:cubicBezTo>
                <a:cubicBezTo>
                  <a:pt x="27120" y="36694"/>
                  <a:pt x="10441" y="33158"/>
                  <a:pt x="5204" y="27520"/>
                </a:cubicBezTo>
                <a:cubicBezTo>
                  <a:pt x="0" y="21883"/>
                  <a:pt x="3136" y="17380"/>
                  <a:pt x="6271" y="15779"/>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35" name="Google Shape;635;p26"/>
          <p:cNvSpPr/>
          <p:nvPr/>
        </p:nvSpPr>
        <p:spPr>
          <a:xfrm rot="672094">
            <a:off x="-1833836" y="1849763"/>
            <a:ext cx="4680680" cy="4251900"/>
          </a:xfrm>
          <a:custGeom>
            <a:avLst/>
            <a:gdLst/>
            <a:ahLst/>
            <a:cxnLst/>
            <a:rect l="l" t="t" r="r" b="b"/>
            <a:pathLst>
              <a:path w="65181" h="59210" extrusionOk="0">
                <a:moveTo>
                  <a:pt x="23617" y="9808"/>
                </a:moveTo>
                <a:cubicBezTo>
                  <a:pt x="25785" y="15712"/>
                  <a:pt x="27153" y="21883"/>
                  <a:pt x="35092" y="17079"/>
                </a:cubicBezTo>
                <a:cubicBezTo>
                  <a:pt x="42998" y="12309"/>
                  <a:pt x="55740" y="12376"/>
                  <a:pt x="59276" y="17546"/>
                </a:cubicBezTo>
                <a:cubicBezTo>
                  <a:pt x="62812" y="22717"/>
                  <a:pt x="56140" y="30055"/>
                  <a:pt x="55940" y="36393"/>
                </a:cubicBezTo>
                <a:cubicBezTo>
                  <a:pt x="55740" y="42731"/>
                  <a:pt x="65180" y="49603"/>
                  <a:pt x="57741" y="54406"/>
                </a:cubicBezTo>
                <a:cubicBezTo>
                  <a:pt x="50303" y="59210"/>
                  <a:pt x="31556" y="57108"/>
                  <a:pt x="33224" y="47535"/>
                </a:cubicBezTo>
                <a:cubicBezTo>
                  <a:pt x="34892" y="37928"/>
                  <a:pt x="25719" y="35026"/>
                  <a:pt x="17579" y="31256"/>
                </a:cubicBezTo>
                <a:cubicBezTo>
                  <a:pt x="9440" y="27520"/>
                  <a:pt x="0" y="13744"/>
                  <a:pt x="7706" y="6872"/>
                </a:cubicBezTo>
                <a:cubicBezTo>
                  <a:pt x="15411" y="1"/>
                  <a:pt x="21449" y="3870"/>
                  <a:pt x="23617" y="9808"/>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636" name="Google Shape;636;p26"/>
          <p:cNvSpPr/>
          <p:nvPr/>
        </p:nvSpPr>
        <p:spPr>
          <a:xfrm>
            <a:off x="8042975" y="3533675"/>
            <a:ext cx="775608" cy="1012954"/>
          </a:xfrm>
          <a:custGeom>
            <a:avLst/>
            <a:gdLst/>
            <a:ahLst/>
            <a:cxnLst/>
            <a:rect l="l" t="t" r="r" b="b"/>
            <a:pathLst>
              <a:path w="17277" h="22564" extrusionOk="0">
                <a:moveTo>
                  <a:pt x="9074" y="0"/>
                </a:moveTo>
                <a:cubicBezTo>
                  <a:pt x="8555" y="0"/>
                  <a:pt x="8010" y="60"/>
                  <a:pt x="7441" y="188"/>
                </a:cubicBezTo>
                <a:cubicBezTo>
                  <a:pt x="2543" y="1285"/>
                  <a:pt x="1" y="6692"/>
                  <a:pt x="54" y="12607"/>
                </a:cubicBezTo>
                <a:cubicBezTo>
                  <a:pt x="134" y="18683"/>
                  <a:pt x="3989" y="22189"/>
                  <a:pt x="8592" y="22564"/>
                </a:cubicBezTo>
                <a:cubicBezTo>
                  <a:pt x="14641" y="22082"/>
                  <a:pt x="16354" y="18388"/>
                  <a:pt x="16836" y="12312"/>
                </a:cubicBezTo>
                <a:cubicBezTo>
                  <a:pt x="17276" y="6737"/>
                  <a:pt x="14567" y="0"/>
                  <a:pt x="907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37" name="Google Shape;637;p26"/>
          <p:cNvSpPr txBox="1">
            <a:spLocks noGrp="1"/>
          </p:cNvSpPr>
          <p:nvPr>
            <p:ph type="title"/>
          </p:nvPr>
        </p:nvSpPr>
        <p:spPr>
          <a:xfrm>
            <a:off x="713250" y="523025"/>
            <a:ext cx="7717500" cy="541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a:solidFill>
                  <a:schemeClr val="accent2"/>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Tree>
    <p:extLst>
      <p:ext uri="{BB962C8B-B14F-4D97-AF65-F5344CB8AC3E}">
        <p14:creationId xmlns:p14="http://schemas.microsoft.com/office/powerpoint/2010/main" val="7486600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638"/>
        <p:cNvGrpSpPr/>
        <p:nvPr/>
      </p:nvGrpSpPr>
      <p:grpSpPr>
        <a:xfrm>
          <a:off x="0" y="0"/>
          <a:ext cx="0" cy="0"/>
          <a:chOff x="0" y="0"/>
          <a:chExt cx="0" cy="0"/>
        </a:xfrm>
      </p:grpSpPr>
      <p:sp>
        <p:nvSpPr>
          <p:cNvPr id="639" name="Google Shape;639;p27"/>
          <p:cNvSpPr/>
          <p:nvPr/>
        </p:nvSpPr>
        <p:spPr>
          <a:xfrm rot="-2505069" flipH="1">
            <a:off x="6267646" y="1159768"/>
            <a:ext cx="4436783" cy="3714225"/>
          </a:xfrm>
          <a:custGeom>
            <a:avLst/>
            <a:gdLst/>
            <a:ahLst/>
            <a:cxnLst/>
            <a:rect l="l" t="t" r="r" b="b"/>
            <a:pathLst>
              <a:path w="61178" h="52038" extrusionOk="0">
                <a:moveTo>
                  <a:pt x="4170" y="12043"/>
                </a:moveTo>
                <a:cubicBezTo>
                  <a:pt x="7339" y="7239"/>
                  <a:pt x="14177" y="1"/>
                  <a:pt x="24184" y="5571"/>
                </a:cubicBezTo>
                <a:cubicBezTo>
                  <a:pt x="34191" y="11142"/>
                  <a:pt x="29988" y="17146"/>
                  <a:pt x="34024" y="21249"/>
                </a:cubicBezTo>
                <a:cubicBezTo>
                  <a:pt x="38061" y="25319"/>
                  <a:pt x="43198" y="25586"/>
                  <a:pt x="51103" y="27253"/>
                </a:cubicBezTo>
                <a:cubicBezTo>
                  <a:pt x="58976" y="28921"/>
                  <a:pt x="61177" y="36093"/>
                  <a:pt x="54472" y="41664"/>
                </a:cubicBezTo>
                <a:cubicBezTo>
                  <a:pt x="47801" y="47268"/>
                  <a:pt x="33758" y="52038"/>
                  <a:pt x="26819" y="46467"/>
                </a:cubicBezTo>
                <a:cubicBezTo>
                  <a:pt x="19848" y="40930"/>
                  <a:pt x="11108" y="34826"/>
                  <a:pt x="5537" y="31590"/>
                </a:cubicBezTo>
                <a:cubicBezTo>
                  <a:pt x="0" y="28388"/>
                  <a:pt x="967" y="16879"/>
                  <a:pt x="4170" y="12043"/>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40" name="Google Shape;640;p27"/>
          <p:cNvSpPr/>
          <p:nvPr/>
        </p:nvSpPr>
        <p:spPr>
          <a:xfrm rot="3781174">
            <a:off x="-1644519" y="1806437"/>
            <a:ext cx="4267951" cy="2625760"/>
          </a:xfrm>
          <a:custGeom>
            <a:avLst/>
            <a:gdLst/>
            <a:ahLst/>
            <a:cxnLst/>
            <a:rect l="l" t="t" r="r" b="b"/>
            <a:pathLst>
              <a:path w="59643" h="36694" extrusionOk="0">
                <a:moveTo>
                  <a:pt x="6271" y="15779"/>
                </a:moveTo>
                <a:cubicBezTo>
                  <a:pt x="9374" y="14178"/>
                  <a:pt x="17513" y="18347"/>
                  <a:pt x="23150" y="11676"/>
                </a:cubicBezTo>
                <a:cubicBezTo>
                  <a:pt x="28787" y="5004"/>
                  <a:pt x="30455" y="1"/>
                  <a:pt x="37327" y="2302"/>
                </a:cubicBezTo>
                <a:cubicBezTo>
                  <a:pt x="44198" y="4571"/>
                  <a:pt x="43064" y="13410"/>
                  <a:pt x="47601" y="15779"/>
                </a:cubicBezTo>
                <a:cubicBezTo>
                  <a:pt x="52104" y="18147"/>
                  <a:pt x="59643" y="31690"/>
                  <a:pt x="43364" y="34192"/>
                </a:cubicBezTo>
                <a:cubicBezTo>
                  <a:pt x="27120" y="36694"/>
                  <a:pt x="10441" y="33158"/>
                  <a:pt x="5204" y="27520"/>
                </a:cubicBezTo>
                <a:cubicBezTo>
                  <a:pt x="0" y="21883"/>
                  <a:pt x="3136" y="17380"/>
                  <a:pt x="6271" y="15779"/>
                </a:cubicBezTo>
                <a:close/>
              </a:path>
            </a:pathLst>
          </a:custGeom>
          <a:solidFill>
            <a:schemeClr val="accent3"/>
          </a:solidFill>
          <a:ln>
            <a:noFill/>
          </a:ln>
        </p:spPr>
        <p:txBody>
          <a:bodyPr spcFirstLastPara="1" wrap="square" lIns="91425" tIns="91425" rIns="91425" bIns="91425" anchor="ctr" anchorCtr="0">
            <a:noAutofit/>
          </a:bodyPr>
          <a:lstStyle/>
          <a:p>
            <a:endParaRPr/>
          </a:p>
        </p:txBody>
      </p:sp>
      <p:grpSp>
        <p:nvGrpSpPr>
          <p:cNvPr id="641" name="Google Shape;641;p27"/>
          <p:cNvGrpSpPr/>
          <p:nvPr/>
        </p:nvGrpSpPr>
        <p:grpSpPr>
          <a:xfrm rot="10800000" flipH="1">
            <a:off x="566191" y="1712532"/>
            <a:ext cx="1696762" cy="1688828"/>
            <a:chOff x="2414491" y="671177"/>
            <a:chExt cx="1830972" cy="1822411"/>
          </a:xfrm>
        </p:grpSpPr>
        <p:sp>
          <p:nvSpPr>
            <p:cNvPr id="642" name="Google Shape;642;p27"/>
            <p:cNvSpPr/>
            <p:nvPr/>
          </p:nvSpPr>
          <p:spPr>
            <a:xfrm>
              <a:off x="2414491" y="671177"/>
              <a:ext cx="1830972" cy="1822391"/>
            </a:xfrm>
            <a:custGeom>
              <a:avLst/>
              <a:gdLst/>
              <a:ahLst/>
              <a:cxnLst/>
              <a:rect l="l" t="t" r="r" b="b"/>
              <a:pathLst>
                <a:path w="45663" h="45449" extrusionOk="0">
                  <a:moveTo>
                    <a:pt x="10947" y="4979"/>
                  </a:moveTo>
                  <a:lnTo>
                    <a:pt x="15605" y="7656"/>
                  </a:lnTo>
                  <a:lnTo>
                    <a:pt x="15605" y="13062"/>
                  </a:lnTo>
                  <a:lnTo>
                    <a:pt x="10947" y="15766"/>
                  </a:lnTo>
                  <a:lnTo>
                    <a:pt x="6263" y="13062"/>
                  </a:lnTo>
                  <a:lnTo>
                    <a:pt x="6263" y="7656"/>
                  </a:lnTo>
                  <a:lnTo>
                    <a:pt x="10947" y="4979"/>
                  </a:lnTo>
                  <a:close/>
                  <a:moveTo>
                    <a:pt x="20449" y="4979"/>
                  </a:moveTo>
                  <a:lnTo>
                    <a:pt x="25133" y="7656"/>
                  </a:lnTo>
                  <a:lnTo>
                    <a:pt x="25133" y="13062"/>
                  </a:lnTo>
                  <a:lnTo>
                    <a:pt x="20449" y="15766"/>
                  </a:lnTo>
                  <a:lnTo>
                    <a:pt x="15792" y="13062"/>
                  </a:lnTo>
                  <a:lnTo>
                    <a:pt x="15792" y="7656"/>
                  </a:lnTo>
                  <a:lnTo>
                    <a:pt x="20449" y="4979"/>
                  </a:lnTo>
                  <a:close/>
                  <a:moveTo>
                    <a:pt x="29978" y="4979"/>
                  </a:moveTo>
                  <a:lnTo>
                    <a:pt x="34635" y="7656"/>
                  </a:lnTo>
                  <a:lnTo>
                    <a:pt x="34635" y="13062"/>
                  </a:lnTo>
                  <a:lnTo>
                    <a:pt x="29978" y="15766"/>
                  </a:lnTo>
                  <a:lnTo>
                    <a:pt x="25294" y="13062"/>
                  </a:lnTo>
                  <a:lnTo>
                    <a:pt x="25294" y="7656"/>
                  </a:lnTo>
                  <a:lnTo>
                    <a:pt x="29978" y="4979"/>
                  </a:lnTo>
                  <a:close/>
                  <a:moveTo>
                    <a:pt x="6183" y="13196"/>
                  </a:moveTo>
                  <a:lnTo>
                    <a:pt x="10867" y="15899"/>
                  </a:lnTo>
                  <a:lnTo>
                    <a:pt x="10867" y="21306"/>
                  </a:lnTo>
                  <a:lnTo>
                    <a:pt x="6183" y="23983"/>
                  </a:lnTo>
                  <a:lnTo>
                    <a:pt x="1526" y="21306"/>
                  </a:lnTo>
                  <a:lnTo>
                    <a:pt x="1526" y="15899"/>
                  </a:lnTo>
                  <a:lnTo>
                    <a:pt x="6183" y="13196"/>
                  </a:lnTo>
                  <a:close/>
                  <a:moveTo>
                    <a:pt x="15712" y="13196"/>
                  </a:moveTo>
                  <a:lnTo>
                    <a:pt x="20369" y="15899"/>
                  </a:lnTo>
                  <a:lnTo>
                    <a:pt x="20369" y="21306"/>
                  </a:lnTo>
                  <a:lnTo>
                    <a:pt x="15712" y="23983"/>
                  </a:lnTo>
                  <a:lnTo>
                    <a:pt x="11028" y="21306"/>
                  </a:lnTo>
                  <a:lnTo>
                    <a:pt x="11028" y="15899"/>
                  </a:lnTo>
                  <a:lnTo>
                    <a:pt x="15712" y="13196"/>
                  </a:lnTo>
                  <a:close/>
                  <a:moveTo>
                    <a:pt x="25213" y="13196"/>
                  </a:moveTo>
                  <a:lnTo>
                    <a:pt x="29871" y="15899"/>
                  </a:lnTo>
                  <a:lnTo>
                    <a:pt x="29871" y="21306"/>
                  </a:lnTo>
                  <a:lnTo>
                    <a:pt x="25213" y="23983"/>
                  </a:lnTo>
                  <a:lnTo>
                    <a:pt x="20529" y="21306"/>
                  </a:lnTo>
                  <a:lnTo>
                    <a:pt x="20529" y="15899"/>
                  </a:lnTo>
                  <a:lnTo>
                    <a:pt x="25213" y="13196"/>
                  </a:lnTo>
                  <a:close/>
                  <a:moveTo>
                    <a:pt x="34715" y="13196"/>
                  </a:moveTo>
                  <a:lnTo>
                    <a:pt x="39399" y="15899"/>
                  </a:lnTo>
                  <a:lnTo>
                    <a:pt x="39399" y="21306"/>
                  </a:lnTo>
                  <a:lnTo>
                    <a:pt x="34715" y="23983"/>
                  </a:lnTo>
                  <a:lnTo>
                    <a:pt x="30058" y="21306"/>
                  </a:lnTo>
                  <a:lnTo>
                    <a:pt x="30058" y="15899"/>
                  </a:lnTo>
                  <a:lnTo>
                    <a:pt x="34715" y="13196"/>
                  </a:lnTo>
                  <a:close/>
                  <a:moveTo>
                    <a:pt x="10947" y="21440"/>
                  </a:moveTo>
                  <a:lnTo>
                    <a:pt x="15605" y="24143"/>
                  </a:lnTo>
                  <a:lnTo>
                    <a:pt x="15605" y="29523"/>
                  </a:lnTo>
                  <a:lnTo>
                    <a:pt x="10947" y="32226"/>
                  </a:lnTo>
                  <a:lnTo>
                    <a:pt x="6263" y="29523"/>
                  </a:lnTo>
                  <a:lnTo>
                    <a:pt x="6263" y="24143"/>
                  </a:lnTo>
                  <a:lnTo>
                    <a:pt x="10947" y="21440"/>
                  </a:lnTo>
                  <a:close/>
                  <a:moveTo>
                    <a:pt x="20449" y="21440"/>
                  </a:moveTo>
                  <a:lnTo>
                    <a:pt x="25133" y="24143"/>
                  </a:lnTo>
                  <a:lnTo>
                    <a:pt x="25133" y="29523"/>
                  </a:lnTo>
                  <a:lnTo>
                    <a:pt x="20449" y="32226"/>
                  </a:lnTo>
                  <a:lnTo>
                    <a:pt x="15792" y="29523"/>
                  </a:lnTo>
                  <a:lnTo>
                    <a:pt x="15792" y="24143"/>
                  </a:lnTo>
                  <a:lnTo>
                    <a:pt x="20449" y="21440"/>
                  </a:lnTo>
                  <a:close/>
                  <a:moveTo>
                    <a:pt x="29978" y="21440"/>
                  </a:moveTo>
                  <a:lnTo>
                    <a:pt x="34635" y="24143"/>
                  </a:lnTo>
                  <a:lnTo>
                    <a:pt x="34635" y="29523"/>
                  </a:lnTo>
                  <a:lnTo>
                    <a:pt x="29978" y="32226"/>
                  </a:lnTo>
                  <a:lnTo>
                    <a:pt x="25294" y="29523"/>
                  </a:lnTo>
                  <a:lnTo>
                    <a:pt x="25294" y="24143"/>
                  </a:lnTo>
                  <a:lnTo>
                    <a:pt x="29978" y="21440"/>
                  </a:lnTo>
                  <a:close/>
                  <a:moveTo>
                    <a:pt x="39480" y="21440"/>
                  </a:moveTo>
                  <a:lnTo>
                    <a:pt x="44137" y="24143"/>
                  </a:lnTo>
                  <a:lnTo>
                    <a:pt x="44137" y="29523"/>
                  </a:lnTo>
                  <a:lnTo>
                    <a:pt x="39480" y="32226"/>
                  </a:lnTo>
                  <a:lnTo>
                    <a:pt x="34796" y="29523"/>
                  </a:lnTo>
                  <a:lnTo>
                    <a:pt x="34796" y="24143"/>
                  </a:lnTo>
                  <a:lnTo>
                    <a:pt x="39480" y="21440"/>
                  </a:lnTo>
                  <a:close/>
                  <a:moveTo>
                    <a:pt x="15712" y="29684"/>
                  </a:moveTo>
                  <a:lnTo>
                    <a:pt x="20369" y="32387"/>
                  </a:lnTo>
                  <a:lnTo>
                    <a:pt x="20369" y="37767"/>
                  </a:lnTo>
                  <a:lnTo>
                    <a:pt x="15712" y="40470"/>
                  </a:lnTo>
                  <a:lnTo>
                    <a:pt x="11028" y="37767"/>
                  </a:lnTo>
                  <a:lnTo>
                    <a:pt x="11028" y="32387"/>
                  </a:lnTo>
                  <a:lnTo>
                    <a:pt x="15712" y="29684"/>
                  </a:lnTo>
                  <a:close/>
                  <a:moveTo>
                    <a:pt x="25213" y="29684"/>
                  </a:moveTo>
                  <a:lnTo>
                    <a:pt x="29871" y="32387"/>
                  </a:lnTo>
                  <a:lnTo>
                    <a:pt x="29871" y="37767"/>
                  </a:lnTo>
                  <a:lnTo>
                    <a:pt x="25213" y="40470"/>
                  </a:lnTo>
                  <a:lnTo>
                    <a:pt x="20529" y="37767"/>
                  </a:lnTo>
                  <a:lnTo>
                    <a:pt x="20529" y="32387"/>
                  </a:lnTo>
                  <a:lnTo>
                    <a:pt x="25213" y="29684"/>
                  </a:lnTo>
                  <a:close/>
                  <a:moveTo>
                    <a:pt x="34715" y="29684"/>
                  </a:moveTo>
                  <a:lnTo>
                    <a:pt x="39399" y="32387"/>
                  </a:lnTo>
                  <a:lnTo>
                    <a:pt x="39399" y="37767"/>
                  </a:lnTo>
                  <a:lnTo>
                    <a:pt x="34715" y="40470"/>
                  </a:lnTo>
                  <a:lnTo>
                    <a:pt x="30058" y="37767"/>
                  </a:lnTo>
                  <a:lnTo>
                    <a:pt x="30058" y="32387"/>
                  </a:lnTo>
                  <a:lnTo>
                    <a:pt x="34715" y="29684"/>
                  </a:lnTo>
                  <a:close/>
                  <a:moveTo>
                    <a:pt x="20369" y="1"/>
                  </a:moveTo>
                  <a:lnTo>
                    <a:pt x="20369" y="4818"/>
                  </a:lnTo>
                  <a:lnTo>
                    <a:pt x="15712" y="7522"/>
                  </a:lnTo>
                  <a:lnTo>
                    <a:pt x="11028" y="4818"/>
                  </a:lnTo>
                  <a:lnTo>
                    <a:pt x="11028" y="3159"/>
                  </a:lnTo>
                  <a:cubicBezTo>
                    <a:pt x="10974" y="3186"/>
                    <a:pt x="10921" y="3239"/>
                    <a:pt x="10867" y="3266"/>
                  </a:cubicBezTo>
                  <a:lnTo>
                    <a:pt x="10867" y="4818"/>
                  </a:lnTo>
                  <a:lnTo>
                    <a:pt x="6183" y="7522"/>
                  </a:lnTo>
                  <a:lnTo>
                    <a:pt x="5915" y="7361"/>
                  </a:lnTo>
                  <a:cubicBezTo>
                    <a:pt x="5889" y="7415"/>
                    <a:pt x="5835" y="7442"/>
                    <a:pt x="5808" y="7495"/>
                  </a:cubicBezTo>
                  <a:lnTo>
                    <a:pt x="6103" y="7656"/>
                  </a:lnTo>
                  <a:lnTo>
                    <a:pt x="6103" y="13062"/>
                  </a:lnTo>
                  <a:lnTo>
                    <a:pt x="1419" y="15766"/>
                  </a:lnTo>
                  <a:lnTo>
                    <a:pt x="1124" y="15578"/>
                  </a:lnTo>
                  <a:cubicBezTo>
                    <a:pt x="1124" y="15632"/>
                    <a:pt x="1098" y="15685"/>
                    <a:pt x="1071" y="15739"/>
                  </a:cubicBezTo>
                  <a:lnTo>
                    <a:pt x="1338" y="15899"/>
                  </a:lnTo>
                  <a:lnTo>
                    <a:pt x="1338" y="21306"/>
                  </a:lnTo>
                  <a:lnTo>
                    <a:pt x="0" y="22082"/>
                  </a:lnTo>
                  <a:cubicBezTo>
                    <a:pt x="0" y="22136"/>
                    <a:pt x="0" y="22216"/>
                    <a:pt x="0" y="22270"/>
                  </a:cubicBezTo>
                  <a:lnTo>
                    <a:pt x="1419" y="21440"/>
                  </a:lnTo>
                  <a:lnTo>
                    <a:pt x="6103" y="24143"/>
                  </a:lnTo>
                  <a:lnTo>
                    <a:pt x="6103" y="29523"/>
                  </a:lnTo>
                  <a:lnTo>
                    <a:pt x="1927" y="31932"/>
                  </a:lnTo>
                  <a:cubicBezTo>
                    <a:pt x="1954" y="31986"/>
                    <a:pt x="1981" y="32039"/>
                    <a:pt x="2008" y="32093"/>
                  </a:cubicBezTo>
                  <a:lnTo>
                    <a:pt x="6183" y="29684"/>
                  </a:lnTo>
                  <a:lnTo>
                    <a:pt x="10867" y="32387"/>
                  </a:lnTo>
                  <a:lnTo>
                    <a:pt x="10867" y="37767"/>
                  </a:lnTo>
                  <a:lnTo>
                    <a:pt x="7548" y="39694"/>
                  </a:lnTo>
                  <a:cubicBezTo>
                    <a:pt x="7575" y="39721"/>
                    <a:pt x="7628" y="39774"/>
                    <a:pt x="7682" y="39801"/>
                  </a:cubicBezTo>
                  <a:lnTo>
                    <a:pt x="10947" y="37928"/>
                  </a:lnTo>
                  <a:lnTo>
                    <a:pt x="15605" y="40631"/>
                  </a:lnTo>
                  <a:lnTo>
                    <a:pt x="15605" y="44405"/>
                  </a:lnTo>
                  <a:cubicBezTo>
                    <a:pt x="15658" y="44405"/>
                    <a:pt x="15738" y="44432"/>
                    <a:pt x="15792" y="44458"/>
                  </a:cubicBezTo>
                  <a:lnTo>
                    <a:pt x="15792" y="40631"/>
                  </a:lnTo>
                  <a:lnTo>
                    <a:pt x="20449" y="37928"/>
                  </a:lnTo>
                  <a:lnTo>
                    <a:pt x="25133" y="40631"/>
                  </a:lnTo>
                  <a:lnTo>
                    <a:pt x="25133" y="45449"/>
                  </a:lnTo>
                  <a:cubicBezTo>
                    <a:pt x="25187" y="45449"/>
                    <a:pt x="25240" y="45449"/>
                    <a:pt x="25294" y="45422"/>
                  </a:cubicBezTo>
                  <a:lnTo>
                    <a:pt x="25294" y="40631"/>
                  </a:lnTo>
                  <a:lnTo>
                    <a:pt x="29978" y="37928"/>
                  </a:lnTo>
                  <a:lnTo>
                    <a:pt x="34635" y="40631"/>
                  </a:lnTo>
                  <a:lnTo>
                    <a:pt x="34635" y="42290"/>
                  </a:lnTo>
                  <a:cubicBezTo>
                    <a:pt x="34688" y="42237"/>
                    <a:pt x="34742" y="42210"/>
                    <a:pt x="34796" y="42183"/>
                  </a:cubicBezTo>
                  <a:lnTo>
                    <a:pt x="34796" y="40631"/>
                  </a:lnTo>
                  <a:lnTo>
                    <a:pt x="39480" y="37928"/>
                  </a:lnTo>
                  <a:lnTo>
                    <a:pt x="39747" y="38088"/>
                  </a:lnTo>
                  <a:cubicBezTo>
                    <a:pt x="39774" y="38035"/>
                    <a:pt x="39827" y="37981"/>
                    <a:pt x="39854" y="37954"/>
                  </a:cubicBezTo>
                  <a:lnTo>
                    <a:pt x="39560" y="37767"/>
                  </a:lnTo>
                  <a:lnTo>
                    <a:pt x="39560" y="32387"/>
                  </a:lnTo>
                  <a:lnTo>
                    <a:pt x="44244" y="29684"/>
                  </a:lnTo>
                  <a:lnTo>
                    <a:pt x="44538" y="29871"/>
                  </a:lnTo>
                  <a:cubicBezTo>
                    <a:pt x="44565" y="29791"/>
                    <a:pt x="44565" y="29737"/>
                    <a:pt x="44592" y="29684"/>
                  </a:cubicBezTo>
                  <a:lnTo>
                    <a:pt x="44324" y="29523"/>
                  </a:lnTo>
                  <a:lnTo>
                    <a:pt x="44324" y="24143"/>
                  </a:lnTo>
                  <a:lnTo>
                    <a:pt x="45662" y="23367"/>
                  </a:lnTo>
                  <a:cubicBezTo>
                    <a:pt x="45662" y="23314"/>
                    <a:pt x="45662" y="23233"/>
                    <a:pt x="45662" y="23153"/>
                  </a:cubicBezTo>
                  <a:lnTo>
                    <a:pt x="44244" y="23983"/>
                  </a:lnTo>
                  <a:lnTo>
                    <a:pt x="39560" y="21306"/>
                  </a:lnTo>
                  <a:lnTo>
                    <a:pt x="39560" y="15899"/>
                  </a:lnTo>
                  <a:lnTo>
                    <a:pt x="43735" y="13491"/>
                  </a:lnTo>
                  <a:cubicBezTo>
                    <a:pt x="43709" y="13437"/>
                    <a:pt x="43682" y="13383"/>
                    <a:pt x="43655" y="13330"/>
                  </a:cubicBezTo>
                  <a:lnTo>
                    <a:pt x="39480" y="15766"/>
                  </a:lnTo>
                  <a:lnTo>
                    <a:pt x="34796" y="13062"/>
                  </a:lnTo>
                  <a:lnTo>
                    <a:pt x="34796" y="7656"/>
                  </a:lnTo>
                  <a:lnTo>
                    <a:pt x="38114" y="5755"/>
                  </a:lnTo>
                  <a:cubicBezTo>
                    <a:pt x="38088" y="5702"/>
                    <a:pt x="38034" y="5675"/>
                    <a:pt x="37981" y="5621"/>
                  </a:cubicBezTo>
                  <a:lnTo>
                    <a:pt x="34715" y="7522"/>
                  </a:lnTo>
                  <a:lnTo>
                    <a:pt x="30058" y="4818"/>
                  </a:lnTo>
                  <a:lnTo>
                    <a:pt x="30058" y="1045"/>
                  </a:lnTo>
                  <a:cubicBezTo>
                    <a:pt x="30004" y="1018"/>
                    <a:pt x="29951" y="1018"/>
                    <a:pt x="29871" y="991"/>
                  </a:cubicBezTo>
                  <a:lnTo>
                    <a:pt x="29871" y="4818"/>
                  </a:lnTo>
                  <a:lnTo>
                    <a:pt x="25213" y="7522"/>
                  </a:lnTo>
                  <a:lnTo>
                    <a:pt x="20529" y="4818"/>
                  </a:lnTo>
                  <a:lnTo>
                    <a:pt x="20529"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643" name="Google Shape;643;p27"/>
            <p:cNvSpPr/>
            <p:nvPr/>
          </p:nvSpPr>
          <p:spPr>
            <a:xfrm>
              <a:off x="2796545" y="833253"/>
              <a:ext cx="9704" cy="7538"/>
            </a:xfrm>
            <a:custGeom>
              <a:avLst/>
              <a:gdLst/>
              <a:ahLst/>
              <a:cxnLst/>
              <a:rect l="l" t="t" r="r" b="b"/>
              <a:pathLst>
                <a:path w="242" h="188" extrusionOk="0">
                  <a:moveTo>
                    <a:pt x="161" y="0"/>
                  </a:moveTo>
                  <a:cubicBezTo>
                    <a:pt x="108" y="27"/>
                    <a:pt x="54" y="81"/>
                    <a:pt x="1" y="107"/>
                  </a:cubicBezTo>
                  <a:lnTo>
                    <a:pt x="161" y="188"/>
                  </a:lnTo>
                  <a:lnTo>
                    <a:pt x="242" y="54"/>
                  </a:lnTo>
                  <a:lnTo>
                    <a:pt x="161"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644" name="Google Shape;644;p27"/>
            <p:cNvSpPr/>
            <p:nvPr/>
          </p:nvSpPr>
          <p:spPr>
            <a:xfrm>
              <a:off x="2899597" y="677633"/>
              <a:ext cx="287659" cy="242590"/>
            </a:xfrm>
            <a:custGeom>
              <a:avLst/>
              <a:gdLst/>
              <a:ahLst/>
              <a:cxnLst/>
              <a:rect l="l" t="t" r="r" b="b"/>
              <a:pathLst>
                <a:path w="7174" h="6050" extrusionOk="0">
                  <a:moveTo>
                    <a:pt x="7173" y="0"/>
                  </a:moveTo>
                  <a:lnTo>
                    <a:pt x="7173" y="0"/>
                  </a:lnTo>
                  <a:cubicBezTo>
                    <a:pt x="7013" y="27"/>
                    <a:pt x="6852" y="54"/>
                    <a:pt x="6692" y="81"/>
                  </a:cubicBezTo>
                  <a:lnTo>
                    <a:pt x="3667" y="1794"/>
                  </a:lnTo>
                  <a:lnTo>
                    <a:pt x="3667" y="830"/>
                  </a:lnTo>
                  <a:cubicBezTo>
                    <a:pt x="3614" y="857"/>
                    <a:pt x="3560" y="857"/>
                    <a:pt x="3507" y="884"/>
                  </a:cubicBezTo>
                  <a:lnTo>
                    <a:pt x="3507" y="1794"/>
                  </a:lnTo>
                  <a:lnTo>
                    <a:pt x="2516" y="1231"/>
                  </a:lnTo>
                  <a:cubicBezTo>
                    <a:pt x="2463" y="1258"/>
                    <a:pt x="2382" y="1285"/>
                    <a:pt x="2329" y="1312"/>
                  </a:cubicBezTo>
                  <a:lnTo>
                    <a:pt x="3426" y="1954"/>
                  </a:lnTo>
                  <a:lnTo>
                    <a:pt x="0" y="3935"/>
                  </a:lnTo>
                  <a:lnTo>
                    <a:pt x="81" y="4069"/>
                  </a:lnTo>
                  <a:lnTo>
                    <a:pt x="3507" y="2115"/>
                  </a:lnTo>
                  <a:lnTo>
                    <a:pt x="3507" y="6049"/>
                  </a:lnTo>
                  <a:lnTo>
                    <a:pt x="3667" y="6049"/>
                  </a:lnTo>
                  <a:lnTo>
                    <a:pt x="3667" y="2115"/>
                  </a:lnTo>
                  <a:lnTo>
                    <a:pt x="7093" y="4069"/>
                  </a:lnTo>
                  <a:lnTo>
                    <a:pt x="7173" y="3935"/>
                  </a:lnTo>
                  <a:lnTo>
                    <a:pt x="3774" y="1954"/>
                  </a:lnTo>
                  <a:lnTo>
                    <a:pt x="7173"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645" name="Google Shape;645;p27"/>
            <p:cNvSpPr/>
            <p:nvPr/>
          </p:nvSpPr>
          <p:spPr>
            <a:xfrm>
              <a:off x="3280608" y="671177"/>
              <a:ext cx="288742" cy="249046"/>
            </a:xfrm>
            <a:custGeom>
              <a:avLst/>
              <a:gdLst/>
              <a:ahLst/>
              <a:cxnLst/>
              <a:rect l="l" t="t" r="r" b="b"/>
              <a:pathLst>
                <a:path w="7201" h="6211" extrusionOk="0">
                  <a:moveTo>
                    <a:pt x="107" y="1"/>
                  </a:moveTo>
                  <a:lnTo>
                    <a:pt x="0" y="134"/>
                  </a:lnTo>
                  <a:lnTo>
                    <a:pt x="3426" y="2115"/>
                  </a:lnTo>
                  <a:lnTo>
                    <a:pt x="0" y="4096"/>
                  </a:lnTo>
                  <a:lnTo>
                    <a:pt x="107" y="4230"/>
                  </a:lnTo>
                  <a:lnTo>
                    <a:pt x="3506" y="2276"/>
                  </a:lnTo>
                  <a:lnTo>
                    <a:pt x="3506" y="6210"/>
                  </a:lnTo>
                  <a:lnTo>
                    <a:pt x="3694" y="6210"/>
                  </a:lnTo>
                  <a:lnTo>
                    <a:pt x="3694" y="2276"/>
                  </a:lnTo>
                  <a:lnTo>
                    <a:pt x="7093" y="4230"/>
                  </a:lnTo>
                  <a:lnTo>
                    <a:pt x="7200" y="4096"/>
                  </a:lnTo>
                  <a:lnTo>
                    <a:pt x="3774" y="2115"/>
                  </a:lnTo>
                  <a:lnTo>
                    <a:pt x="6558" y="509"/>
                  </a:lnTo>
                  <a:cubicBezTo>
                    <a:pt x="6477" y="482"/>
                    <a:pt x="6397" y="456"/>
                    <a:pt x="6317" y="456"/>
                  </a:cubicBezTo>
                  <a:lnTo>
                    <a:pt x="3694" y="1955"/>
                  </a:lnTo>
                  <a:lnTo>
                    <a:pt x="3694" y="1"/>
                  </a:lnTo>
                  <a:lnTo>
                    <a:pt x="3506" y="1"/>
                  </a:lnTo>
                  <a:lnTo>
                    <a:pt x="3506" y="1955"/>
                  </a:lnTo>
                  <a:lnTo>
                    <a:pt x="107"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646" name="Google Shape;646;p27"/>
            <p:cNvSpPr/>
            <p:nvPr/>
          </p:nvSpPr>
          <p:spPr>
            <a:xfrm>
              <a:off x="3662662" y="776354"/>
              <a:ext cx="109506" cy="64437"/>
            </a:xfrm>
            <a:custGeom>
              <a:avLst/>
              <a:gdLst/>
              <a:ahLst/>
              <a:cxnLst/>
              <a:rect l="l" t="t" r="r" b="b"/>
              <a:pathLst>
                <a:path w="2731" h="1607" extrusionOk="0">
                  <a:moveTo>
                    <a:pt x="2543" y="1"/>
                  </a:moveTo>
                  <a:lnTo>
                    <a:pt x="1" y="1473"/>
                  </a:lnTo>
                  <a:lnTo>
                    <a:pt x="81" y="1607"/>
                  </a:lnTo>
                  <a:lnTo>
                    <a:pt x="2731" y="81"/>
                  </a:lnTo>
                  <a:cubicBezTo>
                    <a:pt x="2677" y="54"/>
                    <a:pt x="2597" y="27"/>
                    <a:pt x="2543"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647" name="Google Shape;647;p27"/>
            <p:cNvSpPr/>
            <p:nvPr/>
          </p:nvSpPr>
          <p:spPr>
            <a:xfrm>
              <a:off x="3803246" y="797847"/>
              <a:ext cx="6496" cy="122378"/>
            </a:xfrm>
            <a:custGeom>
              <a:avLst/>
              <a:gdLst/>
              <a:ahLst/>
              <a:cxnLst/>
              <a:rect l="l" t="t" r="r" b="b"/>
              <a:pathLst>
                <a:path w="162" h="3052" extrusionOk="0">
                  <a:moveTo>
                    <a:pt x="1" y="0"/>
                  </a:moveTo>
                  <a:lnTo>
                    <a:pt x="1" y="3051"/>
                  </a:lnTo>
                  <a:lnTo>
                    <a:pt x="162" y="3051"/>
                  </a:lnTo>
                  <a:lnTo>
                    <a:pt x="162" y="107"/>
                  </a:lnTo>
                  <a:cubicBezTo>
                    <a:pt x="108" y="54"/>
                    <a:pt x="54" y="27"/>
                    <a:pt x="1"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648" name="Google Shape;648;p27"/>
            <p:cNvSpPr/>
            <p:nvPr/>
          </p:nvSpPr>
          <p:spPr>
            <a:xfrm>
              <a:off x="2475641" y="1246463"/>
              <a:ext cx="2205" cy="4331"/>
            </a:xfrm>
            <a:custGeom>
              <a:avLst/>
              <a:gdLst/>
              <a:ahLst/>
              <a:cxnLst/>
              <a:rect l="l" t="t" r="r" b="b"/>
              <a:pathLst>
                <a:path w="55" h="108" extrusionOk="0">
                  <a:moveTo>
                    <a:pt x="54" y="0"/>
                  </a:moveTo>
                  <a:cubicBezTo>
                    <a:pt x="28" y="27"/>
                    <a:pt x="28" y="54"/>
                    <a:pt x="1" y="107"/>
                  </a:cubicBezTo>
                  <a:lnTo>
                    <a:pt x="54" y="107"/>
                  </a:lnTo>
                  <a:lnTo>
                    <a:pt x="54"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649" name="Google Shape;649;p27"/>
            <p:cNvSpPr/>
            <p:nvPr/>
          </p:nvSpPr>
          <p:spPr>
            <a:xfrm>
              <a:off x="2616265" y="1006036"/>
              <a:ext cx="2165" cy="2205"/>
            </a:xfrm>
            <a:custGeom>
              <a:avLst/>
              <a:gdLst/>
              <a:ahLst/>
              <a:cxnLst/>
              <a:rect l="l" t="t" r="r" b="b"/>
              <a:pathLst>
                <a:path w="54" h="55" extrusionOk="0">
                  <a:moveTo>
                    <a:pt x="54" y="1"/>
                  </a:moveTo>
                  <a:cubicBezTo>
                    <a:pt x="27" y="27"/>
                    <a:pt x="27" y="27"/>
                    <a:pt x="0" y="54"/>
                  </a:cubicBezTo>
                  <a:lnTo>
                    <a:pt x="54" y="27"/>
                  </a:lnTo>
                  <a:lnTo>
                    <a:pt x="54"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650" name="Google Shape;650;p27"/>
            <p:cNvSpPr/>
            <p:nvPr/>
          </p:nvSpPr>
          <p:spPr>
            <a:xfrm>
              <a:off x="2535748" y="1119794"/>
              <a:ext cx="82681" cy="51565"/>
            </a:xfrm>
            <a:custGeom>
              <a:avLst/>
              <a:gdLst/>
              <a:ahLst/>
              <a:cxnLst/>
              <a:rect l="l" t="t" r="r" b="b"/>
              <a:pathLst>
                <a:path w="2062" h="1286" extrusionOk="0">
                  <a:moveTo>
                    <a:pt x="81" y="1"/>
                  </a:moveTo>
                  <a:cubicBezTo>
                    <a:pt x="54" y="54"/>
                    <a:pt x="27" y="108"/>
                    <a:pt x="1" y="135"/>
                  </a:cubicBezTo>
                  <a:lnTo>
                    <a:pt x="1981" y="1285"/>
                  </a:lnTo>
                  <a:lnTo>
                    <a:pt x="2062" y="1125"/>
                  </a:lnTo>
                  <a:lnTo>
                    <a:pt x="81"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651" name="Google Shape;651;p27"/>
            <p:cNvSpPr/>
            <p:nvPr/>
          </p:nvSpPr>
          <p:spPr>
            <a:xfrm>
              <a:off x="2711778" y="921268"/>
              <a:ext cx="287659" cy="329521"/>
            </a:xfrm>
            <a:custGeom>
              <a:avLst/>
              <a:gdLst/>
              <a:ahLst/>
              <a:cxnLst/>
              <a:rect l="l" t="t" r="r" b="b"/>
              <a:pathLst>
                <a:path w="7174" h="8218" extrusionOk="0">
                  <a:moveTo>
                    <a:pt x="3507" y="0"/>
                  </a:moveTo>
                  <a:lnTo>
                    <a:pt x="3507" y="3961"/>
                  </a:lnTo>
                  <a:lnTo>
                    <a:pt x="81" y="1981"/>
                  </a:lnTo>
                  <a:lnTo>
                    <a:pt x="0" y="2141"/>
                  </a:lnTo>
                  <a:lnTo>
                    <a:pt x="3426" y="4095"/>
                  </a:lnTo>
                  <a:lnTo>
                    <a:pt x="0" y="6076"/>
                  </a:lnTo>
                  <a:lnTo>
                    <a:pt x="81" y="6236"/>
                  </a:lnTo>
                  <a:lnTo>
                    <a:pt x="3507" y="4256"/>
                  </a:lnTo>
                  <a:lnTo>
                    <a:pt x="3507" y="8217"/>
                  </a:lnTo>
                  <a:lnTo>
                    <a:pt x="3667" y="8217"/>
                  </a:lnTo>
                  <a:lnTo>
                    <a:pt x="3667" y="4256"/>
                  </a:lnTo>
                  <a:lnTo>
                    <a:pt x="7093" y="6236"/>
                  </a:lnTo>
                  <a:lnTo>
                    <a:pt x="7173" y="6076"/>
                  </a:lnTo>
                  <a:lnTo>
                    <a:pt x="3774" y="4095"/>
                  </a:lnTo>
                  <a:lnTo>
                    <a:pt x="7173" y="2141"/>
                  </a:lnTo>
                  <a:lnTo>
                    <a:pt x="7093" y="1981"/>
                  </a:lnTo>
                  <a:lnTo>
                    <a:pt x="3667" y="3961"/>
                  </a:lnTo>
                  <a:lnTo>
                    <a:pt x="3667"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652" name="Google Shape;652;p27"/>
            <p:cNvSpPr/>
            <p:nvPr/>
          </p:nvSpPr>
          <p:spPr>
            <a:xfrm>
              <a:off x="3092789" y="921268"/>
              <a:ext cx="288742" cy="328439"/>
            </a:xfrm>
            <a:custGeom>
              <a:avLst/>
              <a:gdLst/>
              <a:ahLst/>
              <a:cxnLst/>
              <a:rect l="l" t="t" r="r" b="b"/>
              <a:pathLst>
                <a:path w="7201" h="8191" extrusionOk="0">
                  <a:moveTo>
                    <a:pt x="3506" y="0"/>
                  </a:moveTo>
                  <a:lnTo>
                    <a:pt x="3506" y="3961"/>
                  </a:lnTo>
                  <a:lnTo>
                    <a:pt x="80" y="1981"/>
                  </a:lnTo>
                  <a:lnTo>
                    <a:pt x="0" y="2141"/>
                  </a:lnTo>
                  <a:lnTo>
                    <a:pt x="3426" y="4095"/>
                  </a:lnTo>
                  <a:lnTo>
                    <a:pt x="0" y="6076"/>
                  </a:lnTo>
                  <a:lnTo>
                    <a:pt x="80" y="6236"/>
                  </a:lnTo>
                  <a:lnTo>
                    <a:pt x="3506" y="4256"/>
                  </a:lnTo>
                  <a:lnTo>
                    <a:pt x="3506" y="8190"/>
                  </a:lnTo>
                  <a:lnTo>
                    <a:pt x="3694" y="8190"/>
                  </a:lnTo>
                  <a:lnTo>
                    <a:pt x="3694" y="4256"/>
                  </a:lnTo>
                  <a:lnTo>
                    <a:pt x="7093" y="6236"/>
                  </a:lnTo>
                  <a:lnTo>
                    <a:pt x="7200" y="6076"/>
                  </a:lnTo>
                  <a:lnTo>
                    <a:pt x="3774" y="4095"/>
                  </a:lnTo>
                  <a:lnTo>
                    <a:pt x="7200" y="2141"/>
                  </a:lnTo>
                  <a:lnTo>
                    <a:pt x="7093" y="1981"/>
                  </a:lnTo>
                  <a:lnTo>
                    <a:pt x="3694" y="3961"/>
                  </a:lnTo>
                  <a:lnTo>
                    <a:pt x="3694"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653" name="Google Shape;653;p27"/>
            <p:cNvSpPr/>
            <p:nvPr/>
          </p:nvSpPr>
          <p:spPr>
            <a:xfrm>
              <a:off x="3474843" y="921268"/>
              <a:ext cx="287659" cy="328439"/>
            </a:xfrm>
            <a:custGeom>
              <a:avLst/>
              <a:gdLst/>
              <a:ahLst/>
              <a:cxnLst/>
              <a:rect l="l" t="t" r="r" b="b"/>
              <a:pathLst>
                <a:path w="7174" h="8191" extrusionOk="0">
                  <a:moveTo>
                    <a:pt x="3507" y="0"/>
                  </a:moveTo>
                  <a:lnTo>
                    <a:pt x="3480" y="3961"/>
                  </a:lnTo>
                  <a:lnTo>
                    <a:pt x="81" y="1981"/>
                  </a:lnTo>
                  <a:lnTo>
                    <a:pt x="1" y="2141"/>
                  </a:lnTo>
                  <a:lnTo>
                    <a:pt x="3400" y="4095"/>
                  </a:lnTo>
                  <a:lnTo>
                    <a:pt x="1" y="6076"/>
                  </a:lnTo>
                  <a:lnTo>
                    <a:pt x="81" y="6236"/>
                  </a:lnTo>
                  <a:lnTo>
                    <a:pt x="3480" y="4256"/>
                  </a:lnTo>
                  <a:lnTo>
                    <a:pt x="3480" y="8190"/>
                  </a:lnTo>
                  <a:lnTo>
                    <a:pt x="3668" y="8190"/>
                  </a:lnTo>
                  <a:lnTo>
                    <a:pt x="3668" y="4256"/>
                  </a:lnTo>
                  <a:lnTo>
                    <a:pt x="7094" y="6236"/>
                  </a:lnTo>
                  <a:lnTo>
                    <a:pt x="7174" y="6076"/>
                  </a:lnTo>
                  <a:lnTo>
                    <a:pt x="3748" y="4095"/>
                  </a:lnTo>
                  <a:lnTo>
                    <a:pt x="7174" y="2141"/>
                  </a:lnTo>
                  <a:lnTo>
                    <a:pt x="7094" y="1981"/>
                  </a:lnTo>
                  <a:lnTo>
                    <a:pt x="3668" y="3961"/>
                  </a:lnTo>
                  <a:lnTo>
                    <a:pt x="3668"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654" name="Google Shape;654;p27"/>
            <p:cNvSpPr/>
            <p:nvPr/>
          </p:nvSpPr>
          <p:spPr>
            <a:xfrm>
              <a:off x="3855854" y="953467"/>
              <a:ext cx="287659" cy="296240"/>
            </a:xfrm>
            <a:custGeom>
              <a:avLst/>
              <a:gdLst/>
              <a:ahLst/>
              <a:cxnLst/>
              <a:rect l="l" t="t" r="r" b="b"/>
              <a:pathLst>
                <a:path w="7174" h="7388" extrusionOk="0">
                  <a:moveTo>
                    <a:pt x="3507" y="0"/>
                  </a:moveTo>
                  <a:lnTo>
                    <a:pt x="3507" y="3158"/>
                  </a:lnTo>
                  <a:lnTo>
                    <a:pt x="81" y="1178"/>
                  </a:lnTo>
                  <a:lnTo>
                    <a:pt x="0" y="1312"/>
                  </a:lnTo>
                  <a:lnTo>
                    <a:pt x="3426" y="3292"/>
                  </a:lnTo>
                  <a:lnTo>
                    <a:pt x="0" y="5273"/>
                  </a:lnTo>
                  <a:lnTo>
                    <a:pt x="81" y="5433"/>
                  </a:lnTo>
                  <a:lnTo>
                    <a:pt x="3507" y="3453"/>
                  </a:lnTo>
                  <a:lnTo>
                    <a:pt x="3507" y="7387"/>
                  </a:lnTo>
                  <a:lnTo>
                    <a:pt x="3667" y="7387"/>
                  </a:lnTo>
                  <a:lnTo>
                    <a:pt x="3667" y="3453"/>
                  </a:lnTo>
                  <a:lnTo>
                    <a:pt x="7093" y="5407"/>
                  </a:lnTo>
                  <a:lnTo>
                    <a:pt x="7174" y="5273"/>
                  </a:lnTo>
                  <a:lnTo>
                    <a:pt x="3748" y="3292"/>
                  </a:lnTo>
                  <a:lnTo>
                    <a:pt x="5434" y="2329"/>
                  </a:lnTo>
                  <a:cubicBezTo>
                    <a:pt x="5380" y="2302"/>
                    <a:pt x="5354" y="2248"/>
                    <a:pt x="5327" y="2195"/>
                  </a:cubicBezTo>
                  <a:lnTo>
                    <a:pt x="3667" y="3158"/>
                  </a:lnTo>
                  <a:lnTo>
                    <a:pt x="3667" y="187"/>
                  </a:lnTo>
                  <a:cubicBezTo>
                    <a:pt x="3614" y="134"/>
                    <a:pt x="3560" y="80"/>
                    <a:pt x="3507"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655" name="Google Shape;655;p27"/>
            <p:cNvSpPr/>
            <p:nvPr/>
          </p:nvSpPr>
          <p:spPr>
            <a:xfrm>
              <a:off x="2417699" y="1498640"/>
              <a:ext cx="7538" cy="9704"/>
            </a:xfrm>
            <a:custGeom>
              <a:avLst/>
              <a:gdLst/>
              <a:ahLst/>
              <a:cxnLst/>
              <a:rect l="l" t="t" r="r" b="b"/>
              <a:pathLst>
                <a:path w="188" h="242" extrusionOk="0">
                  <a:moveTo>
                    <a:pt x="1" y="1"/>
                  </a:moveTo>
                  <a:cubicBezTo>
                    <a:pt x="1" y="54"/>
                    <a:pt x="1" y="135"/>
                    <a:pt x="1" y="188"/>
                  </a:cubicBezTo>
                  <a:lnTo>
                    <a:pt x="108" y="242"/>
                  </a:lnTo>
                  <a:lnTo>
                    <a:pt x="188" y="108"/>
                  </a:lnTo>
                  <a:lnTo>
                    <a:pt x="1"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656" name="Google Shape;656;p27"/>
            <p:cNvSpPr/>
            <p:nvPr/>
          </p:nvSpPr>
          <p:spPr>
            <a:xfrm>
              <a:off x="2518586" y="1259335"/>
              <a:ext cx="287659" cy="328439"/>
            </a:xfrm>
            <a:custGeom>
              <a:avLst/>
              <a:gdLst/>
              <a:ahLst/>
              <a:cxnLst/>
              <a:rect l="l" t="t" r="r" b="b"/>
              <a:pathLst>
                <a:path w="7174" h="8191" extrusionOk="0">
                  <a:moveTo>
                    <a:pt x="3507" y="0"/>
                  </a:moveTo>
                  <a:lnTo>
                    <a:pt x="3507" y="3935"/>
                  </a:lnTo>
                  <a:lnTo>
                    <a:pt x="81" y="1981"/>
                  </a:lnTo>
                  <a:lnTo>
                    <a:pt x="0" y="2115"/>
                  </a:lnTo>
                  <a:lnTo>
                    <a:pt x="3426" y="4095"/>
                  </a:lnTo>
                  <a:lnTo>
                    <a:pt x="0" y="6076"/>
                  </a:lnTo>
                  <a:lnTo>
                    <a:pt x="81" y="6210"/>
                  </a:lnTo>
                  <a:lnTo>
                    <a:pt x="3507" y="4229"/>
                  </a:lnTo>
                  <a:lnTo>
                    <a:pt x="3507" y="8191"/>
                  </a:lnTo>
                  <a:lnTo>
                    <a:pt x="3667" y="8191"/>
                  </a:lnTo>
                  <a:lnTo>
                    <a:pt x="3667" y="4229"/>
                  </a:lnTo>
                  <a:lnTo>
                    <a:pt x="7093" y="6210"/>
                  </a:lnTo>
                  <a:lnTo>
                    <a:pt x="7174" y="6076"/>
                  </a:lnTo>
                  <a:lnTo>
                    <a:pt x="3748" y="4095"/>
                  </a:lnTo>
                  <a:lnTo>
                    <a:pt x="7174" y="2115"/>
                  </a:lnTo>
                  <a:lnTo>
                    <a:pt x="7093" y="1981"/>
                  </a:lnTo>
                  <a:lnTo>
                    <a:pt x="3667" y="3935"/>
                  </a:lnTo>
                  <a:lnTo>
                    <a:pt x="3667"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657" name="Google Shape;657;p27"/>
            <p:cNvSpPr/>
            <p:nvPr/>
          </p:nvSpPr>
          <p:spPr>
            <a:xfrm>
              <a:off x="2899597" y="1259335"/>
              <a:ext cx="287659" cy="328439"/>
            </a:xfrm>
            <a:custGeom>
              <a:avLst/>
              <a:gdLst/>
              <a:ahLst/>
              <a:cxnLst/>
              <a:rect l="l" t="t" r="r" b="b"/>
              <a:pathLst>
                <a:path w="7174" h="8191" extrusionOk="0">
                  <a:moveTo>
                    <a:pt x="3507" y="0"/>
                  </a:moveTo>
                  <a:lnTo>
                    <a:pt x="3507" y="3935"/>
                  </a:lnTo>
                  <a:lnTo>
                    <a:pt x="81" y="1954"/>
                  </a:lnTo>
                  <a:lnTo>
                    <a:pt x="0" y="2115"/>
                  </a:lnTo>
                  <a:lnTo>
                    <a:pt x="3426" y="4095"/>
                  </a:lnTo>
                  <a:lnTo>
                    <a:pt x="0" y="6049"/>
                  </a:lnTo>
                  <a:lnTo>
                    <a:pt x="81" y="6210"/>
                  </a:lnTo>
                  <a:lnTo>
                    <a:pt x="3507" y="4229"/>
                  </a:lnTo>
                  <a:lnTo>
                    <a:pt x="3507" y="8191"/>
                  </a:lnTo>
                  <a:lnTo>
                    <a:pt x="3667" y="8191"/>
                  </a:lnTo>
                  <a:lnTo>
                    <a:pt x="3667" y="4229"/>
                  </a:lnTo>
                  <a:lnTo>
                    <a:pt x="7093" y="6210"/>
                  </a:lnTo>
                  <a:lnTo>
                    <a:pt x="7173" y="6049"/>
                  </a:lnTo>
                  <a:lnTo>
                    <a:pt x="3774" y="4095"/>
                  </a:lnTo>
                  <a:lnTo>
                    <a:pt x="7173" y="2115"/>
                  </a:lnTo>
                  <a:lnTo>
                    <a:pt x="7093" y="1954"/>
                  </a:lnTo>
                  <a:lnTo>
                    <a:pt x="3667" y="3935"/>
                  </a:lnTo>
                  <a:lnTo>
                    <a:pt x="3694"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658" name="Google Shape;658;p27"/>
            <p:cNvSpPr/>
            <p:nvPr/>
          </p:nvSpPr>
          <p:spPr>
            <a:xfrm>
              <a:off x="3280608" y="1259335"/>
              <a:ext cx="288742" cy="328439"/>
            </a:xfrm>
            <a:custGeom>
              <a:avLst/>
              <a:gdLst/>
              <a:ahLst/>
              <a:cxnLst/>
              <a:rect l="l" t="t" r="r" b="b"/>
              <a:pathLst>
                <a:path w="7201" h="8191" extrusionOk="0">
                  <a:moveTo>
                    <a:pt x="3506" y="0"/>
                  </a:moveTo>
                  <a:lnTo>
                    <a:pt x="3506" y="3935"/>
                  </a:lnTo>
                  <a:lnTo>
                    <a:pt x="107" y="1954"/>
                  </a:lnTo>
                  <a:lnTo>
                    <a:pt x="0" y="2115"/>
                  </a:lnTo>
                  <a:lnTo>
                    <a:pt x="3426" y="4095"/>
                  </a:lnTo>
                  <a:lnTo>
                    <a:pt x="0" y="6049"/>
                  </a:lnTo>
                  <a:lnTo>
                    <a:pt x="107" y="6210"/>
                  </a:lnTo>
                  <a:lnTo>
                    <a:pt x="3506" y="4229"/>
                  </a:lnTo>
                  <a:lnTo>
                    <a:pt x="3506" y="8191"/>
                  </a:lnTo>
                  <a:lnTo>
                    <a:pt x="3694" y="8191"/>
                  </a:lnTo>
                  <a:lnTo>
                    <a:pt x="3694" y="4229"/>
                  </a:lnTo>
                  <a:lnTo>
                    <a:pt x="7093" y="6210"/>
                  </a:lnTo>
                  <a:lnTo>
                    <a:pt x="7200" y="6049"/>
                  </a:lnTo>
                  <a:lnTo>
                    <a:pt x="3774" y="4095"/>
                  </a:lnTo>
                  <a:lnTo>
                    <a:pt x="7200" y="2115"/>
                  </a:lnTo>
                  <a:lnTo>
                    <a:pt x="7120" y="1954"/>
                  </a:lnTo>
                  <a:lnTo>
                    <a:pt x="3694" y="3935"/>
                  </a:lnTo>
                  <a:lnTo>
                    <a:pt x="3694"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659" name="Google Shape;659;p27"/>
            <p:cNvSpPr/>
            <p:nvPr/>
          </p:nvSpPr>
          <p:spPr>
            <a:xfrm>
              <a:off x="3662662" y="1258252"/>
              <a:ext cx="287659" cy="329521"/>
            </a:xfrm>
            <a:custGeom>
              <a:avLst/>
              <a:gdLst/>
              <a:ahLst/>
              <a:cxnLst/>
              <a:rect l="l" t="t" r="r" b="b"/>
              <a:pathLst>
                <a:path w="7174" h="8218" extrusionOk="0">
                  <a:moveTo>
                    <a:pt x="3507" y="0"/>
                  </a:moveTo>
                  <a:lnTo>
                    <a:pt x="3507" y="3962"/>
                  </a:lnTo>
                  <a:lnTo>
                    <a:pt x="81" y="1981"/>
                  </a:lnTo>
                  <a:lnTo>
                    <a:pt x="1" y="2142"/>
                  </a:lnTo>
                  <a:lnTo>
                    <a:pt x="3400" y="4122"/>
                  </a:lnTo>
                  <a:lnTo>
                    <a:pt x="1" y="6076"/>
                  </a:lnTo>
                  <a:lnTo>
                    <a:pt x="81" y="6237"/>
                  </a:lnTo>
                  <a:lnTo>
                    <a:pt x="3507" y="4256"/>
                  </a:lnTo>
                  <a:lnTo>
                    <a:pt x="3507" y="8218"/>
                  </a:lnTo>
                  <a:lnTo>
                    <a:pt x="3668" y="8218"/>
                  </a:lnTo>
                  <a:lnTo>
                    <a:pt x="3668" y="4256"/>
                  </a:lnTo>
                  <a:lnTo>
                    <a:pt x="7094" y="6237"/>
                  </a:lnTo>
                  <a:lnTo>
                    <a:pt x="7174" y="6076"/>
                  </a:lnTo>
                  <a:lnTo>
                    <a:pt x="3748" y="4122"/>
                  </a:lnTo>
                  <a:lnTo>
                    <a:pt x="7174" y="2142"/>
                  </a:lnTo>
                  <a:lnTo>
                    <a:pt x="7094" y="1981"/>
                  </a:lnTo>
                  <a:lnTo>
                    <a:pt x="3668" y="3962"/>
                  </a:lnTo>
                  <a:lnTo>
                    <a:pt x="3668"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660" name="Google Shape;660;p27"/>
            <p:cNvSpPr/>
            <p:nvPr/>
          </p:nvSpPr>
          <p:spPr>
            <a:xfrm>
              <a:off x="4043673" y="1258252"/>
              <a:ext cx="193230" cy="329521"/>
            </a:xfrm>
            <a:custGeom>
              <a:avLst/>
              <a:gdLst/>
              <a:ahLst/>
              <a:cxnLst/>
              <a:rect l="l" t="t" r="r" b="b"/>
              <a:pathLst>
                <a:path w="4819" h="8218" extrusionOk="0">
                  <a:moveTo>
                    <a:pt x="3507" y="0"/>
                  </a:moveTo>
                  <a:lnTo>
                    <a:pt x="3507" y="3962"/>
                  </a:lnTo>
                  <a:lnTo>
                    <a:pt x="81" y="1981"/>
                  </a:lnTo>
                  <a:lnTo>
                    <a:pt x="0" y="2142"/>
                  </a:lnTo>
                  <a:lnTo>
                    <a:pt x="3426" y="4096"/>
                  </a:lnTo>
                  <a:lnTo>
                    <a:pt x="0" y="6076"/>
                  </a:lnTo>
                  <a:lnTo>
                    <a:pt x="81" y="6237"/>
                  </a:lnTo>
                  <a:lnTo>
                    <a:pt x="3507" y="4256"/>
                  </a:lnTo>
                  <a:lnTo>
                    <a:pt x="3507" y="8218"/>
                  </a:lnTo>
                  <a:lnTo>
                    <a:pt x="3667" y="8218"/>
                  </a:lnTo>
                  <a:lnTo>
                    <a:pt x="3667" y="4256"/>
                  </a:lnTo>
                  <a:lnTo>
                    <a:pt x="4818" y="4925"/>
                  </a:lnTo>
                  <a:cubicBezTo>
                    <a:pt x="4818" y="4845"/>
                    <a:pt x="4818" y="4765"/>
                    <a:pt x="4792" y="4711"/>
                  </a:cubicBezTo>
                  <a:lnTo>
                    <a:pt x="3774" y="4096"/>
                  </a:lnTo>
                  <a:lnTo>
                    <a:pt x="4604" y="3614"/>
                  </a:lnTo>
                  <a:cubicBezTo>
                    <a:pt x="4604" y="3560"/>
                    <a:pt x="4577" y="3507"/>
                    <a:pt x="4577" y="3453"/>
                  </a:cubicBezTo>
                  <a:lnTo>
                    <a:pt x="3667" y="3962"/>
                  </a:lnTo>
                  <a:lnTo>
                    <a:pt x="3667" y="295"/>
                  </a:lnTo>
                  <a:cubicBezTo>
                    <a:pt x="3641" y="188"/>
                    <a:pt x="3614" y="108"/>
                    <a:pt x="3587"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661" name="Google Shape;661;p27"/>
            <p:cNvSpPr/>
            <p:nvPr/>
          </p:nvSpPr>
          <p:spPr>
            <a:xfrm>
              <a:off x="2423072" y="1578074"/>
              <a:ext cx="195355" cy="328439"/>
            </a:xfrm>
            <a:custGeom>
              <a:avLst/>
              <a:gdLst/>
              <a:ahLst/>
              <a:cxnLst/>
              <a:rect l="l" t="t" r="r" b="b"/>
              <a:pathLst>
                <a:path w="4872" h="8191" extrusionOk="0">
                  <a:moveTo>
                    <a:pt x="1205" y="1"/>
                  </a:moveTo>
                  <a:lnTo>
                    <a:pt x="1205" y="3935"/>
                  </a:lnTo>
                  <a:lnTo>
                    <a:pt x="0" y="3266"/>
                  </a:lnTo>
                  <a:lnTo>
                    <a:pt x="0" y="3266"/>
                  </a:lnTo>
                  <a:cubicBezTo>
                    <a:pt x="0" y="3320"/>
                    <a:pt x="27" y="3400"/>
                    <a:pt x="27" y="3480"/>
                  </a:cubicBezTo>
                  <a:lnTo>
                    <a:pt x="1098" y="4096"/>
                  </a:lnTo>
                  <a:lnTo>
                    <a:pt x="214" y="4604"/>
                  </a:lnTo>
                  <a:cubicBezTo>
                    <a:pt x="241" y="4658"/>
                    <a:pt x="241" y="4738"/>
                    <a:pt x="268" y="4792"/>
                  </a:cubicBezTo>
                  <a:lnTo>
                    <a:pt x="1205" y="4256"/>
                  </a:lnTo>
                  <a:lnTo>
                    <a:pt x="1205" y="8030"/>
                  </a:lnTo>
                  <a:cubicBezTo>
                    <a:pt x="1205" y="8084"/>
                    <a:pt x="1232" y="8137"/>
                    <a:pt x="1258" y="8191"/>
                  </a:cubicBezTo>
                  <a:lnTo>
                    <a:pt x="1365" y="8191"/>
                  </a:lnTo>
                  <a:lnTo>
                    <a:pt x="1365" y="4256"/>
                  </a:lnTo>
                  <a:lnTo>
                    <a:pt x="4791" y="6210"/>
                  </a:lnTo>
                  <a:lnTo>
                    <a:pt x="4872" y="6076"/>
                  </a:lnTo>
                  <a:lnTo>
                    <a:pt x="1446" y="4096"/>
                  </a:lnTo>
                  <a:lnTo>
                    <a:pt x="4872" y="2115"/>
                  </a:lnTo>
                  <a:lnTo>
                    <a:pt x="4791" y="1981"/>
                  </a:lnTo>
                  <a:lnTo>
                    <a:pt x="1365" y="3935"/>
                  </a:lnTo>
                  <a:lnTo>
                    <a:pt x="1365"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662" name="Google Shape;662;p27"/>
            <p:cNvSpPr/>
            <p:nvPr/>
          </p:nvSpPr>
          <p:spPr>
            <a:xfrm>
              <a:off x="2711778" y="1578074"/>
              <a:ext cx="287659" cy="328439"/>
            </a:xfrm>
            <a:custGeom>
              <a:avLst/>
              <a:gdLst/>
              <a:ahLst/>
              <a:cxnLst/>
              <a:rect l="l" t="t" r="r" b="b"/>
              <a:pathLst>
                <a:path w="7174" h="8191" extrusionOk="0">
                  <a:moveTo>
                    <a:pt x="3507" y="1"/>
                  </a:moveTo>
                  <a:lnTo>
                    <a:pt x="3507" y="3935"/>
                  </a:lnTo>
                  <a:lnTo>
                    <a:pt x="81" y="1981"/>
                  </a:lnTo>
                  <a:lnTo>
                    <a:pt x="0" y="2115"/>
                  </a:lnTo>
                  <a:lnTo>
                    <a:pt x="3426" y="4096"/>
                  </a:lnTo>
                  <a:lnTo>
                    <a:pt x="0" y="6076"/>
                  </a:lnTo>
                  <a:lnTo>
                    <a:pt x="81" y="6210"/>
                  </a:lnTo>
                  <a:lnTo>
                    <a:pt x="3507" y="4256"/>
                  </a:lnTo>
                  <a:lnTo>
                    <a:pt x="3507" y="8191"/>
                  </a:lnTo>
                  <a:lnTo>
                    <a:pt x="3667" y="8191"/>
                  </a:lnTo>
                  <a:lnTo>
                    <a:pt x="3667" y="4256"/>
                  </a:lnTo>
                  <a:lnTo>
                    <a:pt x="7093" y="6210"/>
                  </a:lnTo>
                  <a:lnTo>
                    <a:pt x="7173" y="6076"/>
                  </a:lnTo>
                  <a:lnTo>
                    <a:pt x="3774" y="4096"/>
                  </a:lnTo>
                  <a:lnTo>
                    <a:pt x="7173" y="2115"/>
                  </a:lnTo>
                  <a:lnTo>
                    <a:pt x="7093" y="1981"/>
                  </a:lnTo>
                  <a:lnTo>
                    <a:pt x="3667" y="3935"/>
                  </a:lnTo>
                  <a:lnTo>
                    <a:pt x="3667"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663" name="Google Shape;663;p27"/>
            <p:cNvSpPr/>
            <p:nvPr/>
          </p:nvSpPr>
          <p:spPr>
            <a:xfrm>
              <a:off x="3092789" y="1578074"/>
              <a:ext cx="288742" cy="328439"/>
            </a:xfrm>
            <a:custGeom>
              <a:avLst/>
              <a:gdLst/>
              <a:ahLst/>
              <a:cxnLst/>
              <a:rect l="l" t="t" r="r" b="b"/>
              <a:pathLst>
                <a:path w="7201" h="8191" extrusionOk="0">
                  <a:moveTo>
                    <a:pt x="3506" y="1"/>
                  </a:moveTo>
                  <a:lnTo>
                    <a:pt x="3506" y="3935"/>
                  </a:lnTo>
                  <a:lnTo>
                    <a:pt x="80" y="1981"/>
                  </a:lnTo>
                  <a:lnTo>
                    <a:pt x="0" y="2115"/>
                  </a:lnTo>
                  <a:lnTo>
                    <a:pt x="3426" y="4096"/>
                  </a:lnTo>
                  <a:lnTo>
                    <a:pt x="0" y="6076"/>
                  </a:lnTo>
                  <a:lnTo>
                    <a:pt x="80" y="6210"/>
                  </a:lnTo>
                  <a:lnTo>
                    <a:pt x="3506" y="4230"/>
                  </a:lnTo>
                  <a:lnTo>
                    <a:pt x="3506" y="8191"/>
                  </a:lnTo>
                  <a:lnTo>
                    <a:pt x="3694" y="8191"/>
                  </a:lnTo>
                  <a:lnTo>
                    <a:pt x="3694" y="4230"/>
                  </a:lnTo>
                  <a:lnTo>
                    <a:pt x="7093" y="6210"/>
                  </a:lnTo>
                  <a:lnTo>
                    <a:pt x="7200" y="6076"/>
                  </a:lnTo>
                  <a:lnTo>
                    <a:pt x="3774" y="4096"/>
                  </a:lnTo>
                  <a:lnTo>
                    <a:pt x="7200" y="2115"/>
                  </a:lnTo>
                  <a:lnTo>
                    <a:pt x="7093" y="1981"/>
                  </a:lnTo>
                  <a:lnTo>
                    <a:pt x="3694" y="3935"/>
                  </a:lnTo>
                  <a:lnTo>
                    <a:pt x="3694"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664" name="Google Shape;664;p27"/>
            <p:cNvSpPr/>
            <p:nvPr/>
          </p:nvSpPr>
          <p:spPr>
            <a:xfrm>
              <a:off x="3474843" y="1578074"/>
              <a:ext cx="287659" cy="328439"/>
            </a:xfrm>
            <a:custGeom>
              <a:avLst/>
              <a:gdLst/>
              <a:ahLst/>
              <a:cxnLst/>
              <a:rect l="l" t="t" r="r" b="b"/>
              <a:pathLst>
                <a:path w="7174" h="8191" extrusionOk="0">
                  <a:moveTo>
                    <a:pt x="3507" y="1"/>
                  </a:moveTo>
                  <a:lnTo>
                    <a:pt x="3507" y="3935"/>
                  </a:lnTo>
                  <a:lnTo>
                    <a:pt x="81" y="1955"/>
                  </a:lnTo>
                  <a:lnTo>
                    <a:pt x="1" y="2115"/>
                  </a:lnTo>
                  <a:lnTo>
                    <a:pt x="3400" y="4096"/>
                  </a:lnTo>
                  <a:lnTo>
                    <a:pt x="1" y="6050"/>
                  </a:lnTo>
                  <a:lnTo>
                    <a:pt x="81" y="6210"/>
                  </a:lnTo>
                  <a:lnTo>
                    <a:pt x="3507" y="4230"/>
                  </a:lnTo>
                  <a:lnTo>
                    <a:pt x="3480" y="8191"/>
                  </a:lnTo>
                  <a:lnTo>
                    <a:pt x="3668" y="8191"/>
                  </a:lnTo>
                  <a:lnTo>
                    <a:pt x="3668" y="4230"/>
                  </a:lnTo>
                  <a:lnTo>
                    <a:pt x="7094" y="6210"/>
                  </a:lnTo>
                  <a:lnTo>
                    <a:pt x="7174" y="6050"/>
                  </a:lnTo>
                  <a:lnTo>
                    <a:pt x="3748" y="4096"/>
                  </a:lnTo>
                  <a:lnTo>
                    <a:pt x="7174" y="2115"/>
                  </a:lnTo>
                  <a:lnTo>
                    <a:pt x="7094" y="1955"/>
                  </a:lnTo>
                  <a:lnTo>
                    <a:pt x="3668" y="3935"/>
                  </a:lnTo>
                  <a:lnTo>
                    <a:pt x="3668"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665" name="Google Shape;665;p27"/>
            <p:cNvSpPr/>
            <p:nvPr/>
          </p:nvSpPr>
          <p:spPr>
            <a:xfrm>
              <a:off x="3855854" y="1578074"/>
              <a:ext cx="287659" cy="328439"/>
            </a:xfrm>
            <a:custGeom>
              <a:avLst/>
              <a:gdLst/>
              <a:ahLst/>
              <a:cxnLst/>
              <a:rect l="l" t="t" r="r" b="b"/>
              <a:pathLst>
                <a:path w="7174" h="8191" extrusionOk="0">
                  <a:moveTo>
                    <a:pt x="3507" y="1"/>
                  </a:moveTo>
                  <a:lnTo>
                    <a:pt x="3507" y="3935"/>
                  </a:lnTo>
                  <a:lnTo>
                    <a:pt x="81" y="1955"/>
                  </a:lnTo>
                  <a:lnTo>
                    <a:pt x="0" y="2115"/>
                  </a:lnTo>
                  <a:lnTo>
                    <a:pt x="3426" y="4096"/>
                  </a:lnTo>
                  <a:lnTo>
                    <a:pt x="0" y="6050"/>
                  </a:lnTo>
                  <a:lnTo>
                    <a:pt x="81" y="6210"/>
                  </a:lnTo>
                  <a:lnTo>
                    <a:pt x="3507" y="4230"/>
                  </a:lnTo>
                  <a:lnTo>
                    <a:pt x="3507" y="8191"/>
                  </a:lnTo>
                  <a:lnTo>
                    <a:pt x="3667" y="8191"/>
                  </a:lnTo>
                  <a:lnTo>
                    <a:pt x="3667" y="4230"/>
                  </a:lnTo>
                  <a:lnTo>
                    <a:pt x="7093" y="6210"/>
                  </a:lnTo>
                  <a:lnTo>
                    <a:pt x="7174" y="6050"/>
                  </a:lnTo>
                  <a:lnTo>
                    <a:pt x="3748" y="4096"/>
                  </a:lnTo>
                  <a:lnTo>
                    <a:pt x="7174" y="2115"/>
                  </a:lnTo>
                  <a:lnTo>
                    <a:pt x="7093" y="1955"/>
                  </a:lnTo>
                  <a:lnTo>
                    <a:pt x="3667" y="3935"/>
                  </a:lnTo>
                  <a:lnTo>
                    <a:pt x="3667"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666" name="Google Shape;666;p27"/>
            <p:cNvSpPr/>
            <p:nvPr/>
          </p:nvSpPr>
          <p:spPr>
            <a:xfrm>
              <a:off x="2518586" y="1919388"/>
              <a:ext cx="287659" cy="293033"/>
            </a:xfrm>
            <a:custGeom>
              <a:avLst/>
              <a:gdLst/>
              <a:ahLst/>
              <a:cxnLst/>
              <a:rect l="l" t="t" r="r" b="b"/>
              <a:pathLst>
                <a:path w="7174" h="7308" extrusionOk="0">
                  <a:moveTo>
                    <a:pt x="3507" y="0"/>
                  </a:moveTo>
                  <a:lnTo>
                    <a:pt x="3507" y="3961"/>
                  </a:lnTo>
                  <a:lnTo>
                    <a:pt x="81" y="1981"/>
                  </a:lnTo>
                  <a:lnTo>
                    <a:pt x="0" y="2141"/>
                  </a:lnTo>
                  <a:lnTo>
                    <a:pt x="3426" y="4095"/>
                  </a:lnTo>
                  <a:lnTo>
                    <a:pt x="1767" y="5059"/>
                  </a:lnTo>
                  <a:cubicBezTo>
                    <a:pt x="1821" y="5086"/>
                    <a:pt x="1847" y="5139"/>
                    <a:pt x="1874" y="5193"/>
                  </a:cubicBezTo>
                  <a:lnTo>
                    <a:pt x="3507" y="4256"/>
                  </a:lnTo>
                  <a:lnTo>
                    <a:pt x="3507" y="7120"/>
                  </a:lnTo>
                  <a:cubicBezTo>
                    <a:pt x="3560" y="7200"/>
                    <a:pt x="3614" y="7254"/>
                    <a:pt x="3667" y="7307"/>
                  </a:cubicBezTo>
                  <a:lnTo>
                    <a:pt x="3667" y="4256"/>
                  </a:lnTo>
                  <a:lnTo>
                    <a:pt x="7093" y="6236"/>
                  </a:lnTo>
                  <a:lnTo>
                    <a:pt x="7174" y="6076"/>
                  </a:lnTo>
                  <a:lnTo>
                    <a:pt x="3748" y="4095"/>
                  </a:lnTo>
                  <a:lnTo>
                    <a:pt x="7174" y="2141"/>
                  </a:lnTo>
                  <a:lnTo>
                    <a:pt x="7093" y="1981"/>
                  </a:lnTo>
                  <a:lnTo>
                    <a:pt x="3667" y="3961"/>
                  </a:lnTo>
                  <a:lnTo>
                    <a:pt x="3667"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667" name="Google Shape;667;p27"/>
            <p:cNvSpPr/>
            <p:nvPr/>
          </p:nvSpPr>
          <p:spPr>
            <a:xfrm>
              <a:off x="2899597" y="1919388"/>
              <a:ext cx="287659" cy="328439"/>
            </a:xfrm>
            <a:custGeom>
              <a:avLst/>
              <a:gdLst/>
              <a:ahLst/>
              <a:cxnLst/>
              <a:rect l="l" t="t" r="r" b="b"/>
              <a:pathLst>
                <a:path w="7174" h="8191" extrusionOk="0">
                  <a:moveTo>
                    <a:pt x="3507" y="0"/>
                  </a:moveTo>
                  <a:lnTo>
                    <a:pt x="3507" y="3961"/>
                  </a:lnTo>
                  <a:lnTo>
                    <a:pt x="81" y="1981"/>
                  </a:lnTo>
                  <a:lnTo>
                    <a:pt x="0" y="2141"/>
                  </a:lnTo>
                  <a:lnTo>
                    <a:pt x="3426" y="4095"/>
                  </a:lnTo>
                  <a:lnTo>
                    <a:pt x="0" y="6076"/>
                  </a:lnTo>
                  <a:lnTo>
                    <a:pt x="81" y="6236"/>
                  </a:lnTo>
                  <a:lnTo>
                    <a:pt x="3507" y="4256"/>
                  </a:lnTo>
                  <a:lnTo>
                    <a:pt x="3507" y="8190"/>
                  </a:lnTo>
                  <a:lnTo>
                    <a:pt x="3667" y="8190"/>
                  </a:lnTo>
                  <a:lnTo>
                    <a:pt x="3667" y="4256"/>
                  </a:lnTo>
                  <a:lnTo>
                    <a:pt x="7093" y="6236"/>
                  </a:lnTo>
                  <a:lnTo>
                    <a:pt x="7173" y="6076"/>
                  </a:lnTo>
                  <a:lnTo>
                    <a:pt x="3774" y="4095"/>
                  </a:lnTo>
                  <a:lnTo>
                    <a:pt x="7173" y="2141"/>
                  </a:lnTo>
                  <a:lnTo>
                    <a:pt x="7093" y="1981"/>
                  </a:lnTo>
                  <a:lnTo>
                    <a:pt x="3667" y="3961"/>
                  </a:lnTo>
                  <a:lnTo>
                    <a:pt x="3667" y="3961"/>
                  </a:lnTo>
                  <a:lnTo>
                    <a:pt x="3694"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668" name="Google Shape;668;p27"/>
            <p:cNvSpPr/>
            <p:nvPr/>
          </p:nvSpPr>
          <p:spPr>
            <a:xfrm>
              <a:off x="3280608" y="1919388"/>
              <a:ext cx="288742" cy="328439"/>
            </a:xfrm>
            <a:custGeom>
              <a:avLst/>
              <a:gdLst/>
              <a:ahLst/>
              <a:cxnLst/>
              <a:rect l="l" t="t" r="r" b="b"/>
              <a:pathLst>
                <a:path w="7201" h="8191" extrusionOk="0">
                  <a:moveTo>
                    <a:pt x="3506" y="0"/>
                  </a:moveTo>
                  <a:lnTo>
                    <a:pt x="3506" y="3961"/>
                  </a:lnTo>
                  <a:lnTo>
                    <a:pt x="107" y="1981"/>
                  </a:lnTo>
                  <a:lnTo>
                    <a:pt x="0" y="2115"/>
                  </a:lnTo>
                  <a:lnTo>
                    <a:pt x="3426" y="4095"/>
                  </a:lnTo>
                  <a:lnTo>
                    <a:pt x="0" y="6076"/>
                  </a:lnTo>
                  <a:lnTo>
                    <a:pt x="107" y="6236"/>
                  </a:lnTo>
                  <a:lnTo>
                    <a:pt x="3506" y="4256"/>
                  </a:lnTo>
                  <a:lnTo>
                    <a:pt x="3506" y="8190"/>
                  </a:lnTo>
                  <a:lnTo>
                    <a:pt x="3694" y="8190"/>
                  </a:lnTo>
                  <a:lnTo>
                    <a:pt x="3694" y="4256"/>
                  </a:lnTo>
                  <a:lnTo>
                    <a:pt x="7093" y="6236"/>
                  </a:lnTo>
                  <a:lnTo>
                    <a:pt x="7200" y="6076"/>
                  </a:lnTo>
                  <a:lnTo>
                    <a:pt x="3774" y="4095"/>
                  </a:lnTo>
                  <a:lnTo>
                    <a:pt x="7200" y="2115"/>
                  </a:lnTo>
                  <a:lnTo>
                    <a:pt x="7120" y="1981"/>
                  </a:lnTo>
                  <a:lnTo>
                    <a:pt x="3694" y="3961"/>
                  </a:lnTo>
                  <a:lnTo>
                    <a:pt x="3694"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669" name="Google Shape;669;p27"/>
            <p:cNvSpPr/>
            <p:nvPr/>
          </p:nvSpPr>
          <p:spPr>
            <a:xfrm>
              <a:off x="3662662" y="1919388"/>
              <a:ext cx="287659" cy="328439"/>
            </a:xfrm>
            <a:custGeom>
              <a:avLst/>
              <a:gdLst/>
              <a:ahLst/>
              <a:cxnLst/>
              <a:rect l="l" t="t" r="r" b="b"/>
              <a:pathLst>
                <a:path w="7174" h="8191" extrusionOk="0">
                  <a:moveTo>
                    <a:pt x="3507" y="0"/>
                  </a:moveTo>
                  <a:lnTo>
                    <a:pt x="3507" y="3961"/>
                  </a:lnTo>
                  <a:lnTo>
                    <a:pt x="81" y="1981"/>
                  </a:lnTo>
                  <a:lnTo>
                    <a:pt x="1" y="2115"/>
                  </a:lnTo>
                  <a:lnTo>
                    <a:pt x="3400" y="4095"/>
                  </a:lnTo>
                  <a:lnTo>
                    <a:pt x="1" y="6076"/>
                  </a:lnTo>
                  <a:lnTo>
                    <a:pt x="81" y="6210"/>
                  </a:lnTo>
                  <a:lnTo>
                    <a:pt x="3507" y="4256"/>
                  </a:lnTo>
                  <a:lnTo>
                    <a:pt x="3507" y="8190"/>
                  </a:lnTo>
                  <a:lnTo>
                    <a:pt x="3668" y="8190"/>
                  </a:lnTo>
                  <a:lnTo>
                    <a:pt x="3668" y="4256"/>
                  </a:lnTo>
                  <a:lnTo>
                    <a:pt x="7094" y="6210"/>
                  </a:lnTo>
                  <a:lnTo>
                    <a:pt x="7174" y="6076"/>
                  </a:lnTo>
                  <a:lnTo>
                    <a:pt x="3748" y="4095"/>
                  </a:lnTo>
                  <a:lnTo>
                    <a:pt x="7174" y="2115"/>
                  </a:lnTo>
                  <a:lnTo>
                    <a:pt x="7094" y="1981"/>
                  </a:lnTo>
                  <a:lnTo>
                    <a:pt x="3668" y="3961"/>
                  </a:lnTo>
                  <a:lnTo>
                    <a:pt x="3668"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670" name="Google Shape;670;p27"/>
            <p:cNvSpPr/>
            <p:nvPr/>
          </p:nvSpPr>
          <p:spPr>
            <a:xfrm>
              <a:off x="4043673" y="1998782"/>
              <a:ext cx="78391" cy="49400"/>
            </a:xfrm>
            <a:custGeom>
              <a:avLst/>
              <a:gdLst/>
              <a:ahLst/>
              <a:cxnLst/>
              <a:rect l="l" t="t" r="r" b="b"/>
              <a:pathLst>
                <a:path w="1955" h="1232" extrusionOk="0">
                  <a:moveTo>
                    <a:pt x="81" y="1"/>
                  </a:moveTo>
                  <a:lnTo>
                    <a:pt x="0" y="135"/>
                  </a:lnTo>
                  <a:lnTo>
                    <a:pt x="1874" y="1232"/>
                  </a:lnTo>
                  <a:cubicBezTo>
                    <a:pt x="1901" y="1178"/>
                    <a:pt x="1928" y="1125"/>
                    <a:pt x="1954" y="1071"/>
                  </a:cubicBezTo>
                  <a:lnTo>
                    <a:pt x="81"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671" name="Google Shape;671;p27"/>
            <p:cNvSpPr/>
            <p:nvPr/>
          </p:nvSpPr>
          <p:spPr>
            <a:xfrm>
              <a:off x="2884560" y="2317561"/>
              <a:ext cx="114879" cy="68727"/>
            </a:xfrm>
            <a:custGeom>
              <a:avLst/>
              <a:gdLst/>
              <a:ahLst/>
              <a:cxnLst/>
              <a:rect l="l" t="t" r="r" b="b"/>
              <a:pathLst>
                <a:path w="2865" h="1714" extrusionOk="0">
                  <a:moveTo>
                    <a:pt x="2784" y="0"/>
                  </a:moveTo>
                  <a:lnTo>
                    <a:pt x="1" y="1606"/>
                  </a:lnTo>
                  <a:cubicBezTo>
                    <a:pt x="54" y="1660"/>
                    <a:pt x="108" y="1686"/>
                    <a:pt x="161" y="1713"/>
                  </a:cubicBezTo>
                  <a:lnTo>
                    <a:pt x="2864" y="161"/>
                  </a:lnTo>
                  <a:lnTo>
                    <a:pt x="2784"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672" name="Google Shape;672;p27"/>
            <p:cNvSpPr/>
            <p:nvPr/>
          </p:nvSpPr>
          <p:spPr>
            <a:xfrm>
              <a:off x="2852362" y="2238127"/>
              <a:ext cx="6496" cy="129916"/>
            </a:xfrm>
            <a:custGeom>
              <a:avLst/>
              <a:gdLst/>
              <a:ahLst/>
              <a:cxnLst/>
              <a:rect l="l" t="t" r="r" b="b"/>
              <a:pathLst>
                <a:path w="162" h="3240" extrusionOk="0">
                  <a:moveTo>
                    <a:pt x="1" y="0"/>
                  </a:moveTo>
                  <a:lnTo>
                    <a:pt x="1" y="3132"/>
                  </a:lnTo>
                  <a:cubicBezTo>
                    <a:pt x="54" y="3159"/>
                    <a:pt x="108" y="3212"/>
                    <a:pt x="161" y="3239"/>
                  </a:cubicBezTo>
                  <a:lnTo>
                    <a:pt x="161"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673" name="Google Shape;673;p27"/>
            <p:cNvSpPr/>
            <p:nvPr/>
          </p:nvSpPr>
          <p:spPr>
            <a:xfrm>
              <a:off x="3092789" y="2238127"/>
              <a:ext cx="288742" cy="255461"/>
            </a:xfrm>
            <a:custGeom>
              <a:avLst/>
              <a:gdLst/>
              <a:ahLst/>
              <a:cxnLst/>
              <a:rect l="l" t="t" r="r" b="b"/>
              <a:pathLst>
                <a:path w="7201" h="6371" extrusionOk="0">
                  <a:moveTo>
                    <a:pt x="3506" y="0"/>
                  </a:moveTo>
                  <a:lnTo>
                    <a:pt x="3506" y="3962"/>
                  </a:lnTo>
                  <a:lnTo>
                    <a:pt x="80" y="1981"/>
                  </a:lnTo>
                  <a:lnTo>
                    <a:pt x="0" y="2142"/>
                  </a:lnTo>
                  <a:lnTo>
                    <a:pt x="3426" y="4096"/>
                  </a:lnTo>
                  <a:lnTo>
                    <a:pt x="455" y="5835"/>
                  </a:lnTo>
                  <a:cubicBezTo>
                    <a:pt x="535" y="5835"/>
                    <a:pt x="616" y="5862"/>
                    <a:pt x="696" y="5889"/>
                  </a:cubicBezTo>
                  <a:lnTo>
                    <a:pt x="3506" y="4256"/>
                  </a:lnTo>
                  <a:lnTo>
                    <a:pt x="3506" y="6371"/>
                  </a:lnTo>
                  <a:lnTo>
                    <a:pt x="3694" y="6371"/>
                  </a:lnTo>
                  <a:lnTo>
                    <a:pt x="3694" y="4256"/>
                  </a:lnTo>
                  <a:lnTo>
                    <a:pt x="7093" y="6237"/>
                  </a:lnTo>
                  <a:lnTo>
                    <a:pt x="7200" y="6076"/>
                  </a:lnTo>
                  <a:lnTo>
                    <a:pt x="3774" y="4096"/>
                  </a:lnTo>
                  <a:lnTo>
                    <a:pt x="7200" y="2142"/>
                  </a:lnTo>
                  <a:lnTo>
                    <a:pt x="7093" y="1981"/>
                  </a:lnTo>
                  <a:lnTo>
                    <a:pt x="3694" y="3962"/>
                  </a:lnTo>
                  <a:lnTo>
                    <a:pt x="3694"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674" name="Google Shape;674;p27"/>
            <p:cNvSpPr/>
            <p:nvPr/>
          </p:nvSpPr>
          <p:spPr>
            <a:xfrm>
              <a:off x="3474843" y="2238127"/>
              <a:ext cx="287659" cy="247963"/>
            </a:xfrm>
            <a:custGeom>
              <a:avLst/>
              <a:gdLst/>
              <a:ahLst/>
              <a:cxnLst/>
              <a:rect l="l" t="t" r="r" b="b"/>
              <a:pathLst>
                <a:path w="7174" h="6184" extrusionOk="0">
                  <a:moveTo>
                    <a:pt x="3507" y="0"/>
                  </a:moveTo>
                  <a:lnTo>
                    <a:pt x="3480" y="3962"/>
                  </a:lnTo>
                  <a:lnTo>
                    <a:pt x="81" y="1981"/>
                  </a:lnTo>
                  <a:lnTo>
                    <a:pt x="1" y="2142"/>
                  </a:lnTo>
                  <a:lnTo>
                    <a:pt x="3400" y="4096"/>
                  </a:lnTo>
                  <a:lnTo>
                    <a:pt x="1" y="6076"/>
                  </a:lnTo>
                  <a:lnTo>
                    <a:pt x="54" y="6183"/>
                  </a:lnTo>
                  <a:lnTo>
                    <a:pt x="161" y="6183"/>
                  </a:lnTo>
                  <a:lnTo>
                    <a:pt x="3480" y="4256"/>
                  </a:lnTo>
                  <a:lnTo>
                    <a:pt x="3480" y="5354"/>
                  </a:lnTo>
                  <a:cubicBezTo>
                    <a:pt x="3560" y="5327"/>
                    <a:pt x="3614" y="5327"/>
                    <a:pt x="3668" y="5300"/>
                  </a:cubicBezTo>
                  <a:lnTo>
                    <a:pt x="3668" y="4256"/>
                  </a:lnTo>
                  <a:lnTo>
                    <a:pt x="4765" y="4899"/>
                  </a:lnTo>
                  <a:cubicBezTo>
                    <a:pt x="4845" y="4872"/>
                    <a:pt x="4899" y="4845"/>
                    <a:pt x="4979" y="4818"/>
                  </a:cubicBezTo>
                  <a:lnTo>
                    <a:pt x="3748" y="4096"/>
                  </a:lnTo>
                  <a:lnTo>
                    <a:pt x="7174" y="2142"/>
                  </a:lnTo>
                  <a:lnTo>
                    <a:pt x="7094" y="1981"/>
                  </a:lnTo>
                  <a:lnTo>
                    <a:pt x="3668" y="3962"/>
                  </a:lnTo>
                  <a:lnTo>
                    <a:pt x="3668"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675" name="Google Shape;675;p27"/>
            <p:cNvSpPr/>
            <p:nvPr/>
          </p:nvSpPr>
          <p:spPr>
            <a:xfrm>
              <a:off x="3855854" y="2317561"/>
              <a:ext cx="12911" cy="9704"/>
            </a:xfrm>
            <a:custGeom>
              <a:avLst/>
              <a:gdLst/>
              <a:ahLst/>
              <a:cxnLst/>
              <a:rect l="l" t="t" r="r" b="b"/>
              <a:pathLst>
                <a:path w="322" h="242" extrusionOk="0">
                  <a:moveTo>
                    <a:pt x="81" y="0"/>
                  </a:moveTo>
                  <a:lnTo>
                    <a:pt x="0" y="134"/>
                  </a:lnTo>
                  <a:lnTo>
                    <a:pt x="161" y="241"/>
                  </a:lnTo>
                  <a:cubicBezTo>
                    <a:pt x="215" y="214"/>
                    <a:pt x="268" y="161"/>
                    <a:pt x="322" y="134"/>
                  </a:cubicBezTo>
                  <a:lnTo>
                    <a:pt x="81" y="0"/>
                  </a:lnTo>
                  <a:close/>
                </a:path>
              </a:pathLst>
            </a:custGeom>
            <a:solidFill>
              <a:schemeClr val="accent2"/>
            </a:solidFill>
            <a:ln>
              <a:noFill/>
            </a:ln>
          </p:spPr>
          <p:txBody>
            <a:bodyPr spcFirstLastPara="1" wrap="square" lIns="91425" tIns="91425" rIns="91425" bIns="91425" anchor="ctr" anchorCtr="0">
              <a:noAutofit/>
            </a:bodyPr>
            <a:lstStyle/>
            <a:p>
              <a:endParaRPr/>
            </a:p>
          </p:txBody>
        </p:sp>
      </p:grpSp>
      <p:sp>
        <p:nvSpPr>
          <p:cNvPr id="676" name="Google Shape;676;p27"/>
          <p:cNvSpPr txBox="1">
            <a:spLocks noGrp="1"/>
          </p:cNvSpPr>
          <p:nvPr>
            <p:ph type="title"/>
          </p:nvPr>
        </p:nvSpPr>
        <p:spPr>
          <a:xfrm>
            <a:off x="713250" y="523025"/>
            <a:ext cx="7717500" cy="541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a:solidFill>
                  <a:schemeClr val="accent2"/>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Tree>
    <p:extLst>
      <p:ext uri="{BB962C8B-B14F-4D97-AF65-F5344CB8AC3E}">
        <p14:creationId xmlns:p14="http://schemas.microsoft.com/office/powerpoint/2010/main" val="14009709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4">
  <p:cSld name="Title only 4">
    <p:spTree>
      <p:nvGrpSpPr>
        <p:cNvPr id="1" name="Shape 682"/>
        <p:cNvGrpSpPr/>
        <p:nvPr/>
      </p:nvGrpSpPr>
      <p:grpSpPr>
        <a:xfrm>
          <a:off x="0" y="0"/>
          <a:ext cx="0" cy="0"/>
          <a:chOff x="0" y="0"/>
          <a:chExt cx="0" cy="0"/>
        </a:xfrm>
      </p:grpSpPr>
      <p:sp>
        <p:nvSpPr>
          <p:cNvPr id="683" name="Google Shape;683;p29"/>
          <p:cNvSpPr/>
          <p:nvPr/>
        </p:nvSpPr>
        <p:spPr>
          <a:xfrm rot="8100090">
            <a:off x="-1277624" y="-498533"/>
            <a:ext cx="4047120" cy="2489963"/>
          </a:xfrm>
          <a:custGeom>
            <a:avLst/>
            <a:gdLst/>
            <a:ahLst/>
            <a:cxnLst/>
            <a:rect l="l" t="t" r="r" b="b"/>
            <a:pathLst>
              <a:path w="59643" h="36694" extrusionOk="0">
                <a:moveTo>
                  <a:pt x="6271" y="15779"/>
                </a:moveTo>
                <a:cubicBezTo>
                  <a:pt x="9374" y="14178"/>
                  <a:pt x="17513" y="18347"/>
                  <a:pt x="23150" y="11676"/>
                </a:cubicBezTo>
                <a:cubicBezTo>
                  <a:pt x="28787" y="5004"/>
                  <a:pt x="30455" y="1"/>
                  <a:pt x="37327" y="2302"/>
                </a:cubicBezTo>
                <a:cubicBezTo>
                  <a:pt x="44198" y="4571"/>
                  <a:pt x="43064" y="13410"/>
                  <a:pt x="47601" y="15779"/>
                </a:cubicBezTo>
                <a:cubicBezTo>
                  <a:pt x="52104" y="18147"/>
                  <a:pt x="59643" y="31690"/>
                  <a:pt x="43364" y="34192"/>
                </a:cubicBezTo>
                <a:cubicBezTo>
                  <a:pt x="27120" y="36694"/>
                  <a:pt x="10441" y="33158"/>
                  <a:pt x="5204" y="27520"/>
                </a:cubicBezTo>
                <a:cubicBezTo>
                  <a:pt x="0" y="21883"/>
                  <a:pt x="3136" y="17380"/>
                  <a:pt x="6271" y="15779"/>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684" name="Google Shape;684;p29"/>
          <p:cNvSpPr/>
          <p:nvPr/>
        </p:nvSpPr>
        <p:spPr>
          <a:xfrm rot="-2262480" flipH="1">
            <a:off x="5470609" y="3669962"/>
            <a:ext cx="4913469" cy="3022900"/>
          </a:xfrm>
          <a:custGeom>
            <a:avLst/>
            <a:gdLst/>
            <a:ahLst/>
            <a:cxnLst/>
            <a:rect l="l" t="t" r="r" b="b"/>
            <a:pathLst>
              <a:path w="59643" h="36694" extrusionOk="0">
                <a:moveTo>
                  <a:pt x="6271" y="15779"/>
                </a:moveTo>
                <a:cubicBezTo>
                  <a:pt x="9374" y="14178"/>
                  <a:pt x="17513" y="18347"/>
                  <a:pt x="23150" y="11676"/>
                </a:cubicBezTo>
                <a:cubicBezTo>
                  <a:pt x="28787" y="5004"/>
                  <a:pt x="30455" y="1"/>
                  <a:pt x="37327" y="2302"/>
                </a:cubicBezTo>
                <a:cubicBezTo>
                  <a:pt x="44198" y="4571"/>
                  <a:pt x="43064" y="13410"/>
                  <a:pt x="47601" y="15779"/>
                </a:cubicBezTo>
                <a:cubicBezTo>
                  <a:pt x="52104" y="18147"/>
                  <a:pt x="59643" y="31690"/>
                  <a:pt x="43364" y="34192"/>
                </a:cubicBezTo>
                <a:cubicBezTo>
                  <a:pt x="27120" y="36694"/>
                  <a:pt x="10441" y="33158"/>
                  <a:pt x="5204" y="27520"/>
                </a:cubicBezTo>
                <a:cubicBezTo>
                  <a:pt x="0" y="21883"/>
                  <a:pt x="3136" y="17380"/>
                  <a:pt x="6271" y="15779"/>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85" name="Google Shape;685;p29"/>
          <p:cNvSpPr txBox="1">
            <a:spLocks noGrp="1"/>
          </p:cNvSpPr>
          <p:nvPr>
            <p:ph type="title"/>
          </p:nvPr>
        </p:nvSpPr>
        <p:spPr>
          <a:xfrm>
            <a:off x="713250" y="523025"/>
            <a:ext cx="7717500" cy="541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a:solidFill>
                  <a:schemeClr val="accent2"/>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686" name="Google Shape;686;p29"/>
          <p:cNvSpPr/>
          <p:nvPr/>
        </p:nvSpPr>
        <p:spPr>
          <a:xfrm rot="-7977666">
            <a:off x="7581866" y="924182"/>
            <a:ext cx="1233331" cy="1183416"/>
          </a:xfrm>
          <a:custGeom>
            <a:avLst/>
            <a:gdLst/>
            <a:ahLst/>
            <a:cxnLst/>
            <a:rect l="l" t="t" r="r" b="b"/>
            <a:pathLst>
              <a:path w="20582" h="19749" extrusionOk="0">
                <a:moveTo>
                  <a:pt x="15178" y="401"/>
                </a:moveTo>
                <a:cubicBezTo>
                  <a:pt x="11542" y="1"/>
                  <a:pt x="4470" y="1235"/>
                  <a:pt x="2235" y="7773"/>
                </a:cubicBezTo>
                <a:cubicBezTo>
                  <a:pt x="0" y="14311"/>
                  <a:pt x="7939" y="17947"/>
                  <a:pt x="11675" y="18848"/>
                </a:cubicBezTo>
                <a:cubicBezTo>
                  <a:pt x="15445" y="19748"/>
                  <a:pt x="20315" y="19448"/>
                  <a:pt x="20448" y="13477"/>
                </a:cubicBezTo>
                <a:cubicBezTo>
                  <a:pt x="20582" y="7506"/>
                  <a:pt x="18780" y="835"/>
                  <a:pt x="15178" y="401"/>
                </a:cubicBezTo>
                <a:close/>
              </a:path>
            </a:pathLst>
          </a:custGeom>
          <a:solidFill>
            <a:schemeClr val="dk2"/>
          </a:solidFill>
          <a:ln>
            <a:noFill/>
          </a:ln>
        </p:spPr>
        <p:txBody>
          <a:bodyPr spcFirstLastPara="1" wrap="square" lIns="91425" tIns="91425" rIns="91425" bIns="91425" anchor="ctr" anchorCtr="0">
            <a:noAutofit/>
          </a:bodyPr>
          <a:lstStyle/>
          <a:p>
            <a:endParaRPr/>
          </a:p>
        </p:txBody>
      </p:sp>
    </p:spTree>
    <p:extLst>
      <p:ext uri="{BB962C8B-B14F-4D97-AF65-F5344CB8AC3E}">
        <p14:creationId xmlns:p14="http://schemas.microsoft.com/office/powerpoint/2010/main" val="34744876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1226"/>
        <p:cNvGrpSpPr/>
        <p:nvPr/>
      </p:nvGrpSpPr>
      <p:grpSpPr>
        <a:xfrm>
          <a:off x="0" y="0"/>
          <a:ext cx="0" cy="0"/>
          <a:chOff x="0" y="0"/>
          <a:chExt cx="0" cy="0"/>
        </a:xfrm>
      </p:grpSpPr>
      <p:grpSp>
        <p:nvGrpSpPr>
          <p:cNvPr id="1227" name="Google Shape;1227;p49"/>
          <p:cNvGrpSpPr/>
          <p:nvPr/>
        </p:nvGrpSpPr>
        <p:grpSpPr>
          <a:xfrm>
            <a:off x="5" y="-80449"/>
            <a:ext cx="2277317" cy="5304377"/>
            <a:chOff x="224725" y="566950"/>
            <a:chExt cx="1850875" cy="4311100"/>
          </a:xfrm>
        </p:grpSpPr>
        <p:sp>
          <p:nvSpPr>
            <p:cNvPr id="1228" name="Google Shape;1228;p49"/>
            <p:cNvSpPr/>
            <p:nvPr/>
          </p:nvSpPr>
          <p:spPr>
            <a:xfrm>
              <a:off x="1914975" y="566950"/>
              <a:ext cx="160625" cy="2033000"/>
            </a:xfrm>
            <a:custGeom>
              <a:avLst/>
              <a:gdLst/>
              <a:ahLst/>
              <a:cxnLst/>
              <a:rect l="l" t="t" r="r" b="b"/>
              <a:pathLst>
                <a:path w="6425" h="81320" extrusionOk="0">
                  <a:moveTo>
                    <a:pt x="126" y="1"/>
                  </a:moveTo>
                  <a:cubicBezTo>
                    <a:pt x="81" y="1"/>
                    <a:pt x="44" y="24"/>
                    <a:pt x="27" y="57"/>
                  </a:cubicBezTo>
                  <a:cubicBezTo>
                    <a:pt x="27" y="84"/>
                    <a:pt x="27" y="110"/>
                    <a:pt x="27" y="137"/>
                  </a:cubicBezTo>
                  <a:cubicBezTo>
                    <a:pt x="27" y="164"/>
                    <a:pt x="27" y="217"/>
                    <a:pt x="81" y="244"/>
                  </a:cubicBezTo>
                  <a:cubicBezTo>
                    <a:pt x="1821" y="1261"/>
                    <a:pt x="2972" y="3188"/>
                    <a:pt x="2945" y="5035"/>
                  </a:cubicBezTo>
                  <a:cubicBezTo>
                    <a:pt x="2945" y="5089"/>
                    <a:pt x="2972" y="5142"/>
                    <a:pt x="2998" y="5169"/>
                  </a:cubicBezTo>
                  <a:cubicBezTo>
                    <a:pt x="4952" y="6133"/>
                    <a:pt x="6157" y="8086"/>
                    <a:pt x="6157" y="10255"/>
                  </a:cubicBezTo>
                  <a:cubicBezTo>
                    <a:pt x="6157" y="12449"/>
                    <a:pt x="4952" y="14403"/>
                    <a:pt x="2998" y="15367"/>
                  </a:cubicBezTo>
                  <a:cubicBezTo>
                    <a:pt x="2945" y="15394"/>
                    <a:pt x="2945" y="15447"/>
                    <a:pt x="2945" y="15501"/>
                  </a:cubicBezTo>
                  <a:cubicBezTo>
                    <a:pt x="2998" y="17321"/>
                    <a:pt x="1848" y="19248"/>
                    <a:pt x="108" y="20292"/>
                  </a:cubicBezTo>
                  <a:cubicBezTo>
                    <a:pt x="54" y="20292"/>
                    <a:pt x="27" y="20318"/>
                    <a:pt x="27" y="20372"/>
                  </a:cubicBezTo>
                  <a:cubicBezTo>
                    <a:pt x="1" y="20425"/>
                    <a:pt x="27" y="20479"/>
                    <a:pt x="81" y="20506"/>
                  </a:cubicBezTo>
                  <a:cubicBezTo>
                    <a:pt x="1794" y="21496"/>
                    <a:pt x="2865" y="23316"/>
                    <a:pt x="2945" y="25324"/>
                  </a:cubicBezTo>
                  <a:cubicBezTo>
                    <a:pt x="2945" y="25350"/>
                    <a:pt x="2972" y="25404"/>
                    <a:pt x="2998" y="25431"/>
                  </a:cubicBezTo>
                  <a:cubicBezTo>
                    <a:pt x="4952" y="26394"/>
                    <a:pt x="6157" y="28348"/>
                    <a:pt x="6157" y="30543"/>
                  </a:cubicBezTo>
                  <a:cubicBezTo>
                    <a:pt x="6157" y="32711"/>
                    <a:pt x="4952" y="34665"/>
                    <a:pt x="2998" y="35628"/>
                  </a:cubicBezTo>
                  <a:cubicBezTo>
                    <a:pt x="2945" y="35655"/>
                    <a:pt x="2918" y="35709"/>
                    <a:pt x="2945" y="35762"/>
                  </a:cubicBezTo>
                  <a:cubicBezTo>
                    <a:pt x="3106" y="37823"/>
                    <a:pt x="1633" y="39643"/>
                    <a:pt x="108" y="40553"/>
                  </a:cubicBezTo>
                  <a:cubicBezTo>
                    <a:pt x="54" y="40553"/>
                    <a:pt x="27" y="40580"/>
                    <a:pt x="27" y="40633"/>
                  </a:cubicBezTo>
                  <a:cubicBezTo>
                    <a:pt x="1" y="40687"/>
                    <a:pt x="27" y="40741"/>
                    <a:pt x="81" y="40767"/>
                  </a:cubicBezTo>
                  <a:cubicBezTo>
                    <a:pt x="1821" y="41784"/>
                    <a:pt x="2945" y="43658"/>
                    <a:pt x="2945" y="45532"/>
                  </a:cubicBezTo>
                  <a:cubicBezTo>
                    <a:pt x="2945" y="45558"/>
                    <a:pt x="2945" y="45558"/>
                    <a:pt x="2945" y="45585"/>
                  </a:cubicBezTo>
                  <a:cubicBezTo>
                    <a:pt x="2945" y="45612"/>
                    <a:pt x="2972" y="45665"/>
                    <a:pt x="2998" y="45692"/>
                  </a:cubicBezTo>
                  <a:cubicBezTo>
                    <a:pt x="4952" y="46656"/>
                    <a:pt x="6157" y="48636"/>
                    <a:pt x="6157" y="50804"/>
                  </a:cubicBezTo>
                  <a:cubicBezTo>
                    <a:pt x="6157" y="52972"/>
                    <a:pt x="4952" y="54926"/>
                    <a:pt x="2998" y="55917"/>
                  </a:cubicBezTo>
                  <a:cubicBezTo>
                    <a:pt x="2972" y="55917"/>
                    <a:pt x="2945" y="55970"/>
                    <a:pt x="2945" y="56024"/>
                  </a:cubicBezTo>
                  <a:cubicBezTo>
                    <a:pt x="2891" y="58004"/>
                    <a:pt x="1821" y="59798"/>
                    <a:pt x="108" y="60815"/>
                  </a:cubicBezTo>
                  <a:cubicBezTo>
                    <a:pt x="54" y="60815"/>
                    <a:pt x="27" y="60868"/>
                    <a:pt x="27" y="60895"/>
                  </a:cubicBezTo>
                  <a:cubicBezTo>
                    <a:pt x="1" y="60949"/>
                    <a:pt x="27" y="61002"/>
                    <a:pt x="81" y="61029"/>
                  </a:cubicBezTo>
                  <a:cubicBezTo>
                    <a:pt x="1821" y="62046"/>
                    <a:pt x="2891" y="63839"/>
                    <a:pt x="2945" y="65847"/>
                  </a:cubicBezTo>
                  <a:cubicBezTo>
                    <a:pt x="2945" y="65900"/>
                    <a:pt x="2972" y="65927"/>
                    <a:pt x="2998" y="65954"/>
                  </a:cubicBezTo>
                  <a:cubicBezTo>
                    <a:pt x="4952" y="66944"/>
                    <a:pt x="6157" y="68898"/>
                    <a:pt x="6157" y="71066"/>
                  </a:cubicBezTo>
                  <a:cubicBezTo>
                    <a:pt x="6157" y="73234"/>
                    <a:pt x="4952" y="75188"/>
                    <a:pt x="2998" y="76178"/>
                  </a:cubicBezTo>
                  <a:cubicBezTo>
                    <a:pt x="2972" y="76178"/>
                    <a:pt x="2945" y="76232"/>
                    <a:pt x="2945" y="76285"/>
                  </a:cubicBezTo>
                  <a:cubicBezTo>
                    <a:pt x="2891" y="78266"/>
                    <a:pt x="1821" y="80086"/>
                    <a:pt x="81" y="81076"/>
                  </a:cubicBezTo>
                  <a:cubicBezTo>
                    <a:pt x="27" y="81130"/>
                    <a:pt x="1" y="81183"/>
                    <a:pt x="27" y="81264"/>
                  </a:cubicBezTo>
                  <a:cubicBezTo>
                    <a:pt x="61" y="81297"/>
                    <a:pt x="104" y="81320"/>
                    <a:pt x="145" y="81320"/>
                  </a:cubicBezTo>
                  <a:cubicBezTo>
                    <a:pt x="170" y="81320"/>
                    <a:pt x="194" y="81311"/>
                    <a:pt x="215" y="81290"/>
                  </a:cubicBezTo>
                  <a:cubicBezTo>
                    <a:pt x="2008" y="80273"/>
                    <a:pt x="3106" y="78427"/>
                    <a:pt x="3186" y="76366"/>
                  </a:cubicBezTo>
                  <a:cubicBezTo>
                    <a:pt x="5166" y="75322"/>
                    <a:pt x="6424" y="73314"/>
                    <a:pt x="6424" y="71066"/>
                  </a:cubicBezTo>
                  <a:cubicBezTo>
                    <a:pt x="6424" y="68818"/>
                    <a:pt x="5166" y="66784"/>
                    <a:pt x="3186" y="65766"/>
                  </a:cubicBezTo>
                  <a:cubicBezTo>
                    <a:pt x="3106" y="63786"/>
                    <a:pt x="2062" y="61992"/>
                    <a:pt x="375" y="60922"/>
                  </a:cubicBezTo>
                  <a:cubicBezTo>
                    <a:pt x="2062" y="59878"/>
                    <a:pt x="3106" y="58085"/>
                    <a:pt x="3186" y="56104"/>
                  </a:cubicBezTo>
                  <a:cubicBezTo>
                    <a:pt x="5166" y="55060"/>
                    <a:pt x="6424" y="53053"/>
                    <a:pt x="6424" y="50804"/>
                  </a:cubicBezTo>
                  <a:cubicBezTo>
                    <a:pt x="6424" y="48556"/>
                    <a:pt x="5166" y="46522"/>
                    <a:pt x="3186" y="45505"/>
                  </a:cubicBezTo>
                  <a:cubicBezTo>
                    <a:pt x="3159" y="43604"/>
                    <a:pt x="2088" y="41731"/>
                    <a:pt x="375" y="40660"/>
                  </a:cubicBezTo>
                  <a:cubicBezTo>
                    <a:pt x="1901" y="39723"/>
                    <a:pt x="3320" y="37877"/>
                    <a:pt x="3186" y="35816"/>
                  </a:cubicBezTo>
                  <a:cubicBezTo>
                    <a:pt x="5193" y="34799"/>
                    <a:pt x="6424" y="32764"/>
                    <a:pt x="6424" y="30543"/>
                  </a:cubicBezTo>
                  <a:cubicBezTo>
                    <a:pt x="6424" y="28295"/>
                    <a:pt x="5166" y="26260"/>
                    <a:pt x="3186" y="25243"/>
                  </a:cubicBezTo>
                  <a:cubicBezTo>
                    <a:pt x="3106" y="23236"/>
                    <a:pt x="2062" y="21443"/>
                    <a:pt x="375" y="20399"/>
                  </a:cubicBezTo>
                  <a:cubicBezTo>
                    <a:pt x="2088" y="19328"/>
                    <a:pt x="3186" y="17454"/>
                    <a:pt x="3186" y="15608"/>
                  </a:cubicBezTo>
                  <a:cubicBezTo>
                    <a:pt x="3186" y="15608"/>
                    <a:pt x="3186" y="15581"/>
                    <a:pt x="3186" y="15554"/>
                  </a:cubicBezTo>
                  <a:cubicBezTo>
                    <a:pt x="5166" y="14537"/>
                    <a:pt x="6424" y="12503"/>
                    <a:pt x="6424" y="10255"/>
                  </a:cubicBezTo>
                  <a:cubicBezTo>
                    <a:pt x="6424" y="8033"/>
                    <a:pt x="5166" y="5999"/>
                    <a:pt x="3186" y="4982"/>
                  </a:cubicBezTo>
                  <a:lnTo>
                    <a:pt x="3186" y="4955"/>
                  </a:lnTo>
                  <a:cubicBezTo>
                    <a:pt x="3186" y="3028"/>
                    <a:pt x="2008" y="1074"/>
                    <a:pt x="215" y="30"/>
                  </a:cubicBezTo>
                  <a:cubicBezTo>
                    <a:pt x="184" y="10"/>
                    <a:pt x="153" y="1"/>
                    <a:pt x="126"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229" name="Google Shape;1229;p49"/>
            <p:cNvSpPr/>
            <p:nvPr/>
          </p:nvSpPr>
          <p:spPr>
            <a:xfrm>
              <a:off x="1761075" y="818875"/>
              <a:ext cx="160625" cy="2032875"/>
            </a:xfrm>
            <a:custGeom>
              <a:avLst/>
              <a:gdLst/>
              <a:ahLst/>
              <a:cxnLst/>
              <a:rect l="l" t="t" r="r" b="b"/>
              <a:pathLst>
                <a:path w="6425" h="81315" extrusionOk="0">
                  <a:moveTo>
                    <a:pt x="149" y="1"/>
                  </a:moveTo>
                  <a:cubicBezTo>
                    <a:pt x="110" y="1"/>
                    <a:pt x="71" y="20"/>
                    <a:pt x="54" y="70"/>
                  </a:cubicBezTo>
                  <a:cubicBezTo>
                    <a:pt x="27" y="70"/>
                    <a:pt x="27" y="97"/>
                    <a:pt x="27" y="124"/>
                  </a:cubicBezTo>
                  <a:cubicBezTo>
                    <a:pt x="27" y="178"/>
                    <a:pt x="54" y="204"/>
                    <a:pt x="81" y="231"/>
                  </a:cubicBezTo>
                  <a:cubicBezTo>
                    <a:pt x="1821" y="1248"/>
                    <a:pt x="2972" y="3175"/>
                    <a:pt x="2945" y="5022"/>
                  </a:cubicBezTo>
                  <a:cubicBezTo>
                    <a:pt x="2945" y="5076"/>
                    <a:pt x="2972" y="5129"/>
                    <a:pt x="2998" y="5156"/>
                  </a:cubicBezTo>
                  <a:cubicBezTo>
                    <a:pt x="4952" y="6119"/>
                    <a:pt x="6183" y="8073"/>
                    <a:pt x="6183" y="10268"/>
                  </a:cubicBezTo>
                  <a:cubicBezTo>
                    <a:pt x="6183" y="12436"/>
                    <a:pt x="4952" y="14390"/>
                    <a:pt x="2998" y="15354"/>
                  </a:cubicBezTo>
                  <a:cubicBezTo>
                    <a:pt x="2972" y="15380"/>
                    <a:pt x="2945" y="15461"/>
                    <a:pt x="2945" y="15487"/>
                  </a:cubicBezTo>
                  <a:cubicBezTo>
                    <a:pt x="2998" y="17334"/>
                    <a:pt x="1847" y="19235"/>
                    <a:pt x="108" y="20278"/>
                  </a:cubicBezTo>
                  <a:cubicBezTo>
                    <a:pt x="81" y="20278"/>
                    <a:pt x="27" y="20305"/>
                    <a:pt x="27" y="20359"/>
                  </a:cubicBezTo>
                  <a:cubicBezTo>
                    <a:pt x="27" y="20412"/>
                    <a:pt x="27" y="20466"/>
                    <a:pt x="81" y="20493"/>
                  </a:cubicBezTo>
                  <a:cubicBezTo>
                    <a:pt x="1821" y="21510"/>
                    <a:pt x="2891" y="23303"/>
                    <a:pt x="2945" y="25310"/>
                  </a:cubicBezTo>
                  <a:cubicBezTo>
                    <a:pt x="2945" y="25364"/>
                    <a:pt x="2972" y="25391"/>
                    <a:pt x="2998" y="25417"/>
                  </a:cubicBezTo>
                  <a:cubicBezTo>
                    <a:pt x="4952" y="26381"/>
                    <a:pt x="6183" y="28362"/>
                    <a:pt x="6183" y="30530"/>
                  </a:cubicBezTo>
                  <a:cubicBezTo>
                    <a:pt x="6183" y="32698"/>
                    <a:pt x="4952" y="34652"/>
                    <a:pt x="2998" y="35642"/>
                  </a:cubicBezTo>
                  <a:cubicBezTo>
                    <a:pt x="2972" y="35642"/>
                    <a:pt x="2945" y="35695"/>
                    <a:pt x="2945" y="35749"/>
                  </a:cubicBezTo>
                  <a:cubicBezTo>
                    <a:pt x="3105" y="37837"/>
                    <a:pt x="1633" y="39630"/>
                    <a:pt x="108" y="40540"/>
                  </a:cubicBezTo>
                  <a:cubicBezTo>
                    <a:pt x="81" y="40540"/>
                    <a:pt x="27" y="40594"/>
                    <a:pt x="27" y="40620"/>
                  </a:cubicBezTo>
                  <a:cubicBezTo>
                    <a:pt x="27" y="40674"/>
                    <a:pt x="27" y="40727"/>
                    <a:pt x="81" y="40754"/>
                  </a:cubicBezTo>
                  <a:cubicBezTo>
                    <a:pt x="1821" y="41771"/>
                    <a:pt x="2945" y="43645"/>
                    <a:pt x="2945" y="45545"/>
                  </a:cubicBezTo>
                  <a:cubicBezTo>
                    <a:pt x="2945" y="45545"/>
                    <a:pt x="2945" y="45545"/>
                    <a:pt x="2945" y="45572"/>
                  </a:cubicBezTo>
                  <a:cubicBezTo>
                    <a:pt x="2945" y="45626"/>
                    <a:pt x="2972" y="45652"/>
                    <a:pt x="2998" y="45679"/>
                  </a:cubicBezTo>
                  <a:cubicBezTo>
                    <a:pt x="4952" y="46669"/>
                    <a:pt x="6183" y="48623"/>
                    <a:pt x="6183" y="50791"/>
                  </a:cubicBezTo>
                  <a:cubicBezTo>
                    <a:pt x="6183" y="52959"/>
                    <a:pt x="4952" y="54913"/>
                    <a:pt x="2998" y="55904"/>
                  </a:cubicBezTo>
                  <a:cubicBezTo>
                    <a:pt x="2972" y="55930"/>
                    <a:pt x="2945" y="55957"/>
                    <a:pt x="2945" y="56011"/>
                  </a:cubicBezTo>
                  <a:cubicBezTo>
                    <a:pt x="2891" y="57991"/>
                    <a:pt x="1847" y="59785"/>
                    <a:pt x="108" y="60802"/>
                  </a:cubicBezTo>
                  <a:cubicBezTo>
                    <a:pt x="81" y="60828"/>
                    <a:pt x="27" y="60855"/>
                    <a:pt x="27" y="60882"/>
                  </a:cubicBezTo>
                  <a:cubicBezTo>
                    <a:pt x="27" y="60935"/>
                    <a:pt x="27" y="60989"/>
                    <a:pt x="81" y="61016"/>
                  </a:cubicBezTo>
                  <a:cubicBezTo>
                    <a:pt x="1821" y="62033"/>
                    <a:pt x="2891" y="63826"/>
                    <a:pt x="2945" y="65834"/>
                  </a:cubicBezTo>
                  <a:cubicBezTo>
                    <a:pt x="2945" y="65887"/>
                    <a:pt x="2972" y="65914"/>
                    <a:pt x="2998" y="65941"/>
                  </a:cubicBezTo>
                  <a:cubicBezTo>
                    <a:pt x="4952" y="66931"/>
                    <a:pt x="6183" y="68885"/>
                    <a:pt x="6183" y="71053"/>
                  </a:cubicBezTo>
                  <a:cubicBezTo>
                    <a:pt x="6183" y="73221"/>
                    <a:pt x="4952" y="75175"/>
                    <a:pt x="2998" y="76165"/>
                  </a:cubicBezTo>
                  <a:cubicBezTo>
                    <a:pt x="2972" y="76192"/>
                    <a:pt x="2945" y="76219"/>
                    <a:pt x="2945" y="76272"/>
                  </a:cubicBezTo>
                  <a:cubicBezTo>
                    <a:pt x="2891" y="78280"/>
                    <a:pt x="1821" y="80073"/>
                    <a:pt x="81" y="81090"/>
                  </a:cubicBezTo>
                  <a:cubicBezTo>
                    <a:pt x="27" y="81117"/>
                    <a:pt x="1" y="81197"/>
                    <a:pt x="54" y="81251"/>
                  </a:cubicBezTo>
                  <a:cubicBezTo>
                    <a:pt x="74" y="81290"/>
                    <a:pt x="122" y="81315"/>
                    <a:pt x="167" y="81315"/>
                  </a:cubicBezTo>
                  <a:cubicBezTo>
                    <a:pt x="184" y="81315"/>
                    <a:pt x="200" y="81311"/>
                    <a:pt x="215" y="81304"/>
                  </a:cubicBezTo>
                  <a:cubicBezTo>
                    <a:pt x="2008" y="80260"/>
                    <a:pt x="3105" y="78413"/>
                    <a:pt x="3186" y="76352"/>
                  </a:cubicBezTo>
                  <a:cubicBezTo>
                    <a:pt x="5193" y="75309"/>
                    <a:pt x="6424" y="73301"/>
                    <a:pt x="6424" y="71053"/>
                  </a:cubicBezTo>
                  <a:cubicBezTo>
                    <a:pt x="6424" y="68805"/>
                    <a:pt x="5193" y="66797"/>
                    <a:pt x="3186" y="65753"/>
                  </a:cubicBezTo>
                  <a:cubicBezTo>
                    <a:pt x="3132" y="63773"/>
                    <a:pt x="2088" y="61979"/>
                    <a:pt x="402" y="60909"/>
                  </a:cubicBezTo>
                  <a:cubicBezTo>
                    <a:pt x="2088" y="59865"/>
                    <a:pt x="3132" y="58072"/>
                    <a:pt x="3186" y="56091"/>
                  </a:cubicBezTo>
                  <a:cubicBezTo>
                    <a:pt x="5193" y="55047"/>
                    <a:pt x="6424" y="53040"/>
                    <a:pt x="6424" y="50791"/>
                  </a:cubicBezTo>
                  <a:cubicBezTo>
                    <a:pt x="6424" y="48543"/>
                    <a:pt x="5193" y="46536"/>
                    <a:pt x="3186" y="45492"/>
                  </a:cubicBezTo>
                  <a:cubicBezTo>
                    <a:pt x="3186" y="43591"/>
                    <a:pt x="2088" y="41718"/>
                    <a:pt x="402" y="40647"/>
                  </a:cubicBezTo>
                  <a:cubicBezTo>
                    <a:pt x="1901" y="39710"/>
                    <a:pt x="3320" y="37890"/>
                    <a:pt x="3186" y="35829"/>
                  </a:cubicBezTo>
                  <a:cubicBezTo>
                    <a:pt x="5193" y="34785"/>
                    <a:pt x="6424" y="32751"/>
                    <a:pt x="6424" y="30530"/>
                  </a:cubicBezTo>
                  <a:cubicBezTo>
                    <a:pt x="6424" y="28281"/>
                    <a:pt x="5193" y="26247"/>
                    <a:pt x="3186" y="25230"/>
                  </a:cubicBezTo>
                  <a:cubicBezTo>
                    <a:pt x="3105" y="23223"/>
                    <a:pt x="2062" y="21429"/>
                    <a:pt x="402" y="20386"/>
                  </a:cubicBezTo>
                  <a:cubicBezTo>
                    <a:pt x="2115" y="19315"/>
                    <a:pt x="3212" y="17415"/>
                    <a:pt x="3186" y="15541"/>
                  </a:cubicBezTo>
                  <a:cubicBezTo>
                    <a:pt x="5193" y="14524"/>
                    <a:pt x="6424" y="12490"/>
                    <a:pt x="6424" y="10268"/>
                  </a:cubicBezTo>
                  <a:cubicBezTo>
                    <a:pt x="6424" y="8020"/>
                    <a:pt x="5193" y="5986"/>
                    <a:pt x="3186" y="4969"/>
                  </a:cubicBezTo>
                  <a:lnTo>
                    <a:pt x="3186" y="4942"/>
                  </a:lnTo>
                  <a:cubicBezTo>
                    <a:pt x="3186" y="3041"/>
                    <a:pt x="2008" y="1061"/>
                    <a:pt x="215" y="17"/>
                  </a:cubicBezTo>
                  <a:cubicBezTo>
                    <a:pt x="195" y="7"/>
                    <a:pt x="172" y="1"/>
                    <a:pt x="14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230" name="Google Shape;1230;p49"/>
            <p:cNvSpPr/>
            <p:nvPr/>
          </p:nvSpPr>
          <p:spPr>
            <a:xfrm>
              <a:off x="1607850" y="566950"/>
              <a:ext cx="159950" cy="2033000"/>
            </a:xfrm>
            <a:custGeom>
              <a:avLst/>
              <a:gdLst/>
              <a:ahLst/>
              <a:cxnLst/>
              <a:rect l="l" t="t" r="r" b="b"/>
              <a:pathLst>
                <a:path w="6398" h="81320" extrusionOk="0">
                  <a:moveTo>
                    <a:pt x="119" y="1"/>
                  </a:moveTo>
                  <a:cubicBezTo>
                    <a:pt x="81" y="1"/>
                    <a:pt x="44" y="24"/>
                    <a:pt x="27" y="57"/>
                  </a:cubicBezTo>
                  <a:cubicBezTo>
                    <a:pt x="0" y="84"/>
                    <a:pt x="0" y="110"/>
                    <a:pt x="0" y="137"/>
                  </a:cubicBezTo>
                  <a:cubicBezTo>
                    <a:pt x="0" y="164"/>
                    <a:pt x="27" y="217"/>
                    <a:pt x="81" y="244"/>
                  </a:cubicBezTo>
                  <a:cubicBezTo>
                    <a:pt x="1820" y="1261"/>
                    <a:pt x="2944" y="3188"/>
                    <a:pt x="2918" y="5035"/>
                  </a:cubicBezTo>
                  <a:cubicBezTo>
                    <a:pt x="2918" y="5089"/>
                    <a:pt x="2944" y="5142"/>
                    <a:pt x="2998" y="5169"/>
                  </a:cubicBezTo>
                  <a:cubicBezTo>
                    <a:pt x="4952" y="6133"/>
                    <a:pt x="6156" y="8086"/>
                    <a:pt x="6156" y="10255"/>
                  </a:cubicBezTo>
                  <a:cubicBezTo>
                    <a:pt x="6156" y="12449"/>
                    <a:pt x="4952" y="14403"/>
                    <a:pt x="2998" y="15367"/>
                  </a:cubicBezTo>
                  <a:cubicBezTo>
                    <a:pt x="2944" y="15394"/>
                    <a:pt x="2918" y="15447"/>
                    <a:pt x="2918" y="15501"/>
                  </a:cubicBezTo>
                  <a:cubicBezTo>
                    <a:pt x="2971" y="17347"/>
                    <a:pt x="1847" y="19248"/>
                    <a:pt x="81" y="20292"/>
                  </a:cubicBezTo>
                  <a:cubicBezTo>
                    <a:pt x="54" y="20292"/>
                    <a:pt x="27" y="20318"/>
                    <a:pt x="0" y="20372"/>
                  </a:cubicBezTo>
                  <a:cubicBezTo>
                    <a:pt x="0" y="20425"/>
                    <a:pt x="27" y="20479"/>
                    <a:pt x="81" y="20506"/>
                  </a:cubicBezTo>
                  <a:cubicBezTo>
                    <a:pt x="1794" y="21496"/>
                    <a:pt x="2864" y="23316"/>
                    <a:pt x="2918" y="25324"/>
                  </a:cubicBezTo>
                  <a:cubicBezTo>
                    <a:pt x="2918" y="25350"/>
                    <a:pt x="2944" y="25404"/>
                    <a:pt x="2998" y="25431"/>
                  </a:cubicBezTo>
                  <a:cubicBezTo>
                    <a:pt x="4952" y="26394"/>
                    <a:pt x="6156" y="28348"/>
                    <a:pt x="6156" y="30543"/>
                  </a:cubicBezTo>
                  <a:cubicBezTo>
                    <a:pt x="6156" y="32711"/>
                    <a:pt x="4952" y="34665"/>
                    <a:pt x="2998" y="35628"/>
                  </a:cubicBezTo>
                  <a:cubicBezTo>
                    <a:pt x="2944" y="35655"/>
                    <a:pt x="2918" y="35709"/>
                    <a:pt x="2918" y="35762"/>
                  </a:cubicBezTo>
                  <a:cubicBezTo>
                    <a:pt x="3078" y="37823"/>
                    <a:pt x="1633" y="39643"/>
                    <a:pt x="81" y="40553"/>
                  </a:cubicBezTo>
                  <a:cubicBezTo>
                    <a:pt x="54" y="40553"/>
                    <a:pt x="27" y="40580"/>
                    <a:pt x="0" y="40633"/>
                  </a:cubicBezTo>
                  <a:cubicBezTo>
                    <a:pt x="0" y="40687"/>
                    <a:pt x="27" y="40741"/>
                    <a:pt x="81" y="40767"/>
                  </a:cubicBezTo>
                  <a:cubicBezTo>
                    <a:pt x="1820" y="41784"/>
                    <a:pt x="2918" y="43658"/>
                    <a:pt x="2918" y="45532"/>
                  </a:cubicBezTo>
                  <a:cubicBezTo>
                    <a:pt x="2918" y="45558"/>
                    <a:pt x="2918" y="45558"/>
                    <a:pt x="2918" y="45585"/>
                  </a:cubicBezTo>
                  <a:cubicBezTo>
                    <a:pt x="2918" y="45612"/>
                    <a:pt x="2944" y="45665"/>
                    <a:pt x="2998" y="45692"/>
                  </a:cubicBezTo>
                  <a:cubicBezTo>
                    <a:pt x="4952" y="46656"/>
                    <a:pt x="6156" y="48636"/>
                    <a:pt x="6156" y="50804"/>
                  </a:cubicBezTo>
                  <a:cubicBezTo>
                    <a:pt x="6156" y="52972"/>
                    <a:pt x="4952" y="54926"/>
                    <a:pt x="2998" y="55917"/>
                  </a:cubicBezTo>
                  <a:cubicBezTo>
                    <a:pt x="2944" y="55917"/>
                    <a:pt x="2918" y="55970"/>
                    <a:pt x="2918" y="56024"/>
                  </a:cubicBezTo>
                  <a:cubicBezTo>
                    <a:pt x="2864" y="58004"/>
                    <a:pt x="1820" y="59798"/>
                    <a:pt x="81" y="60815"/>
                  </a:cubicBezTo>
                  <a:cubicBezTo>
                    <a:pt x="54" y="60815"/>
                    <a:pt x="27" y="60868"/>
                    <a:pt x="0" y="60895"/>
                  </a:cubicBezTo>
                  <a:cubicBezTo>
                    <a:pt x="0" y="60949"/>
                    <a:pt x="27" y="61002"/>
                    <a:pt x="81" y="61029"/>
                  </a:cubicBezTo>
                  <a:cubicBezTo>
                    <a:pt x="1820" y="62046"/>
                    <a:pt x="2864" y="63839"/>
                    <a:pt x="2918" y="65847"/>
                  </a:cubicBezTo>
                  <a:cubicBezTo>
                    <a:pt x="2918" y="65900"/>
                    <a:pt x="2944" y="65927"/>
                    <a:pt x="2998" y="65954"/>
                  </a:cubicBezTo>
                  <a:cubicBezTo>
                    <a:pt x="4952" y="66944"/>
                    <a:pt x="6156" y="68898"/>
                    <a:pt x="6156" y="71066"/>
                  </a:cubicBezTo>
                  <a:cubicBezTo>
                    <a:pt x="6156" y="73234"/>
                    <a:pt x="4952" y="75188"/>
                    <a:pt x="2998" y="76178"/>
                  </a:cubicBezTo>
                  <a:cubicBezTo>
                    <a:pt x="2944" y="76178"/>
                    <a:pt x="2918" y="76232"/>
                    <a:pt x="2918" y="76285"/>
                  </a:cubicBezTo>
                  <a:cubicBezTo>
                    <a:pt x="2864" y="78266"/>
                    <a:pt x="1820" y="80086"/>
                    <a:pt x="81" y="81076"/>
                  </a:cubicBezTo>
                  <a:cubicBezTo>
                    <a:pt x="27" y="81130"/>
                    <a:pt x="0" y="81183"/>
                    <a:pt x="27" y="81264"/>
                  </a:cubicBezTo>
                  <a:cubicBezTo>
                    <a:pt x="44" y="81297"/>
                    <a:pt x="81" y="81320"/>
                    <a:pt x="119" y="81320"/>
                  </a:cubicBezTo>
                  <a:cubicBezTo>
                    <a:pt x="143" y="81320"/>
                    <a:pt x="167" y="81311"/>
                    <a:pt x="188" y="81290"/>
                  </a:cubicBezTo>
                  <a:cubicBezTo>
                    <a:pt x="1981" y="80273"/>
                    <a:pt x="3105" y="78427"/>
                    <a:pt x="3185" y="76366"/>
                  </a:cubicBezTo>
                  <a:cubicBezTo>
                    <a:pt x="5166" y="75322"/>
                    <a:pt x="6397" y="73314"/>
                    <a:pt x="6397" y="71066"/>
                  </a:cubicBezTo>
                  <a:cubicBezTo>
                    <a:pt x="6397" y="68818"/>
                    <a:pt x="5166" y="66784"/>
                    <a:pt x="3185" y="65766"/>
                  </a:cubicBezTo>
                  <a:cubicBezTo>
                    <a:pt x="3105" y="63786"/>
                    <a:pt x="2061" y="61992"/>
                    <a:pt x="375" y="60922"/>
                  </a:cubicBezTo>
                  <a:cubicBezTo>
                    <a:pt x="2061" y="59878"/>
                    <a:pt x="3105" y="58085"/>
                    <a:pt x="3185" y="56104"/>
                  </a:cubicBezTo>
                  <a:cubicBezTo>
                    <a:pt x="5166" y="55060"/>
                    <a:pt x="6397" y="53053"/>
                    <a:pt x="6397" y="50804"/>
                  </a:cubicBezTo>
                  <a:cubicBezTo>
                    <a:pt x="6397" y="48556"/>
                    <a:pt x="5166" y="46522"/>
                    <a:pt x="3185" y="45505"/>
                  </a:cubicBezTo>
                  <a:cubicBezTo>
                    <a:pt x="3159" y="43604"/>
                    <a:pt x="2061" y="41731"/>
                    <a:pt x="375" y="40660"/>
                  </a:cubicBezTo>
                  <a:cubicBezTo>
                    <a:pt x="1901" y="39723"/>
                    <a:pt x="3292" y="37877"/>
                    <a:pt x="3185" y="35816"/>
                  </a:cubicBezTo>
                  <a:cubicBezTo>
                    <a:pt x="5166" y="34799"/>
                    <a:pt x="6397" y="32764"/>
                    <a:pt x="6397" y="30543"/>
                  </a:cubicBezTo>
                  <a:cubicBezTo>
                    <a:pt x="6397" y="28295"/>
                    <a:pt x="5166" y="26260"/>
                    <a:pt x="3185" y="25243"/>
                  </a:cubicBezTo>
                  <a:cubicBezTo>
                    <a:pt x="3078" y="23236"/>
                    <a:pt x="2061" y="21443"/>
                    <a:pt x="375" y="20399"/>
                  </a:cubicBezTo>
                  <a:cubicBezTo>
                    <a:pt x="2061" y="19328"/>
                    <a:pt x="3185" y="17454"/>
                    <a:pt x="3185" y="15608"/>
                  </a:cubicBezTo>
                  <a:cubicBezTo>
                    <a:pt x="3185" y="15608"/>
                    <a:pt x="3185" y="15581"/>
                    <a:pt x="3185" y="15554"/>
                  </a:cubicBezTo>
                  <a:cubicBezTo>
                    <a:pt x="5166" y="14537"/>
                    <a:pt x="6397" y="12503"/>
                    <a:pt x="6397" y="10255"/>
                  </a:cubicBezTo>
                  <a:cubicBezTo>
                    <a:pt x="6397" y="8033"/>
                    <a:pt x="5166" y="5999"/>
                    <a:pt x="3185" y="4982"/>
                  </a:cubicBezTo>
                  <a:lnTo>
                    <a:pt x="3185" y="4955"/>
                  </a:lnTo>
                  <a:cubicBezTo>
                    <a:pt x="3185" y="3028"/>
                    <a:pt x="1981" y="1074"/>
                    <a:pt x="188" y="30"/>
                  </a:cubicBezTo>
                  <a:cubicBezTo>
                    <a:pt x="167" y="10"/>
                    <a:pt x="143" y="1"/>
                    <a:pt x="11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231" name="Google Shape;1231;p49"/>
            <p:cNvSpPr/>
            <p:nvPr/>
          </p:nvSpPr>
          <p:spPr>
            <a:xfrm>
              <a:off x="1453950" y="818875"/>
              <a:ext cx="160600" cy="2032875"/>
            </a:xfrm>
            <a:custGeom>
              <a:avLst/>
              <a:gdLst/>
              <a:ahLst/>
              <a:cxnLst/>
              <a:rect l="l" t="t" r="r" b="b"/>
              <a:pathLst>
                <a:path w="6424" h="81315" extrusionOk="0">
                  <a:moveTo>
                    <a:pt x="136" y="1"/>
                  </a:moveTo>
                  <a:cubicBezTo>
                    <a:pt x="95" y="1"/>
                    <a:pt x="61" y="20"/>
                    <a:pt x="27" y="70"/>
                  </a:cubicBezTo>
                  <a:cubicBezTo>
                    <a:pt x="27" y="70"/>
                    <a:pt x="27" y="97"/>
                    <a:pt x="27" y="124"/>
                  </a:cubicBezTo>
                  <a:cubicBezTo>
                    <a:pt x="27" y="178"/>
                    <a:pt x="27" y="204"/>
                    <a:pt x="80" y="231"/>
                  </a:cubicBezTo>
                  <a:cubicBezTo>
                    <a:pt x="1820" y="1248"/>
                    <a:pt x="2971" y="3175"/>
                    <a:pt x="2944" y="5022"/>
                  </a:cubicBezTo>
                  <a:cubicBezTo>
                    <a:pt x="2944" y="5076"/>
                    <a:pt x="2971" y="5129"/>
                    <a:pt x="2998" y="5156"/>
                  </a:cubicBezTo>
                  <a:cubicBezTo>
                    <a:pt x="4952" y="6119"/>
                    <a:pt x="6156" y="8073"/>
                    <a:pt x="6156" y="10268"/>
                  </a:cubicBezTo>
                  <a:cubicBezTo>
                    <a:pt x="6156" y="12436"/>
                    <a:pt x="4952" y="14390"/>
                    <a:pt x="2998" y="15354"/>
                  </a:cubicBezTo>
                  <a:cubicBezTo>
                    <a:pt x="2971" y="15380"/>
                    <a:pt x="2944" y="15434"/>
                    <a:pt x="2944" y="15487"/>
                  </a:cubicBezTo>
                  <a:cubicBezTo>
                    <a:pt x="2944" y="15514"/>
                    <a:pt x="2944" y="15568"/>
                    <a:pt x="2944" y="15595"/>
                  </a:cubicBezTo>
                  <a:cubicBezTo>
                    <a:pt x="2944" y="17415"/>
                    <a:pt x="1820" y="19261"/>
                    <a:pt x="107" y="20278"/>
                  </a:cubicBezTo>
                  <a:cubicBezTo>
                    <a:pt x="54" y="20278"/>
                    <a:pt x="27" y="20305"/>
                    <a:pt x="27" y="20359"/>
                  </a:cubicBezTo>
                  <a:cubicBezTo>
                    <a:pt x="0" y="20412"/>
                    <a:pt x="27" y="20466"/>
                    <a:pt x="80" y="20493"/>
                  </a:cubicBezTo>
                  <a:cubicBezTo>
                    <a:pt x="1793" y="21510"/>
                    <a:pt x="2864" y="23303"/>
                    <a:pt x="2944" y="25310"/>
                  </a:cubicBezTo>
                  <a:cubicBezTo>
                    <a:pt x="2944" y="25364"/>
                    <a:pt x="2971" y="25391"/>
                    <a:pt x="2998" y="25417"/>
                  </a:cubicBezTo>
                  <a:cubicBezTo>
                    <a:pt x="4952" y="26381"/>
                    <a:pt x="6156" y="28362"/>
                    <a:pt x="6156" y="30530"/>
                  </a:cubicBezTo>
                  <a:cubicBezTo>
                    <a:pt x="6156" y="32698"/>
                    <a:pt x="4952" y="34652"/>
                    <a:pt x="2998" y="35642"/>
                  </a:cubicBezTo>
                  <a:cubicBezTo>
                    <a:pt x="2944" y="35642"/>
                    <a:pt x="2918" y="35695"/>
                    <a:pt x="2944" y="35749"/>
                  </a:cubicBezTo>
                  <a:cubicBezTo>
                    <a:pt x="3105" y="37837"/>
                    <a:pt x="1633" y="39630"/>
                    <a:pt x="107" y="40540"/>
                  </a:cubicBezTo>
                  <a:cubicBezTo>
                    <a:pt x="54" y="40540"/>
                    <a:pt x="27" y="40594"/>
                    <a:pt x="27" y="40620"/>
                  </a:cubicBezTo>
                  <a:cubicBezTo>
                    <a:pt x="0" y="40674"/>
                    <a:pt x="27" y="40727"/>
                    <a:pt x="80" y="40754"/>
                  </a:cubicBezTo>
                  <a:cubicBezTo>
                    <a:pt x="1820" y="41771"/>
                    <a:pt x="2944" y="43645"/>
                    <a:pt x="2944" y="45545"/>
                  </a:cubicBezTo>
                  <a:cubicBezTo>
                    <a:pt x="2944" y="45545"/>
                    <a:pt x="2944" y="45572"/>
                    <a:pt x="2944" y="45572"/>
                  </a:cubicBezTo>
                  <a:cubicBezTo>
                    <a:pt x="2944" y="45626"/>
                    <a:pt x="2971" y="45652"/>
                    <a:pt x="2998" y="45679"/>
                  </a:cubicBezTo>
                  <a:cubicBezTo>
                    <a:pt x="4952" y="46669"/>
                    <a:pt x="6156" y="48623"/>
                    <a:pt x="6156" y="50791"/>
                  </a:cubicBezTo>
                  <a:cubicBezTo>
                    <a:pt x="6156" y="52959"/>
                    <a:pt x="4952" y="54913"/>
                    <a:pt x="2998" y="55904"/>
                  </a:cubicBezTo>
                  <a:cubicBezTo>
                    <a:pt x="2971" y="55930"/>
                    <a:pt x="2944" y="55957"/>
                    <a:pt x="2944" y="56011"/>
                  </a:cubicBezTo>
                  <a:cubicBezTo>
                    <a:pt x="2891" y="57991"/>
                    <a:pt x="1820" y="59785"/>
                    <a:pt x="107" y="60802"/>
                  </a:cubicBezTo>
                  <a:cubicBezTo>
                    <a:pt x="54" y="60828"/>
                    <a:pt x="27" y="60855"/>
                    <a:pt x="27" y="60882"/>
                  </a:cubicBezTo>
                  <a:cubicBezTo>
                    <a:pt x="0" y="60935"/>
                    <a:pt x="27" y="60989"/>
                    <a:pt x="80" y="61016"/>
                  </a:cubicBezTo>
                  <a:cubicBezTo>
                    <a:pt x="1820" y="62033"/>
                    <a:pt x="2891" y="63826"/>
                    <a:pt x="2944" y="65834"/>
                  </a:cubicBezTo>
                  <a:cubicBezTo>
                    <a:pt x="2944" y="65887"/>
                    <a:pt x="2971" y="65914"/>
                    <a:pt x="2998" y="65941"/>
                  </a:cubicBezTo>
                  <a:cubicBezTo>
                    <a:pt x="4952" y="66931"/>
                    <a:pt x="6156" y="68885"/>
                    <a:pt x="6156" y="71053"/>
                  </a:cubicBezTo>
                  <a:cubicBezTo>
                    <a:pt x="6156" y="73221"/>
                    <a:pt x="4952" y="75175"/>
                    <a:pt x="2998" y="76165"/>
                  </a:cubicBezTo>
                  <a:cubicBezTo>
                    <a:pt x="2971" y="76192"/>
                    <a:pt x="2944" y="76219"/>
                    <a:pt x="2944" y="76272"/>
                  </a:cubicBezTo>
                  <a:cubicBezTo>
                    <a:pt x="2891" y="78280"/>
                    <a:pt x="1820" y="80073"/>
                    <a:pt x="80" y="81090"/>
                  </a:cubicBezTo>
                  <a:cubicBezTo>
                    <a:pt x="27" y="81117"/>
                    <a:pt x="0" y="81197"/>
                    <a:pt x="27" y="81251"/>
                  </a:cubicBezTo>
                  <a:cubicBezTo>
                    <a:pt x="66" y="81290"/>
                    <a:pt x="120" y="81315"/>
                    <a:pt x="167" y="81315"/>
                  </a:cubicBezTo>
                  <a:cubicBezTo>
                    <a:pt x="184" y="81315"/>
                    <a:pt x="200" y="81311"/>
                    <a:pt x="214" y="81304"/>
                  </a:cubicBezTo>
                  <a:cubicBezTo>
                    <a:pt x="2008" y="80260"/>
                    <a:pt x="3105" y="78413"/>
                    <a:pt x="3185" y="76352"/>
                  </a:cubicBezTo>
                  <a:cubicBezTo>
                    <a:pt x="5166" y="75309"/>
                    <a:pt x="6424" y="73301"/>
                    <a:pt x="6424" y="71053"/>
                  </a:cubicBezTo>
                  <a:cubicBezTo>
                    <a:pt x="6424" y="68805"/>
                    <a:pt x="5166" y="66797"/>
                    <a:pt x="3185" y="65753"/>
                  </a:cubicBezTo>
                  <a:cubicBezTo>
                    <a:pt x="3105" y="63773"/>
                    <a:pt x="2061" y="61979"/>
                    <a:pt x="375" y="60909"/>
                  </a:cubicBezTo>
                  <a:cubicBezTo>
                    <a:pt x="2061" y="59865"/>
                    <a:pt x="3105" y="58072"/>
                    <a:pt x="3185" y="56091"/>
                  </a:cubicBezTo>
                  <a:cubicBezTo>
                    <a:pt x="5166" y="55047"/>
                    <a:pt x="6424" y="53040"/>
                    <a:pt x="6424" y="50791"/>
                  </a:cubicBezTo>
                  <a:cubicBezTo>
                    <a:pt x="6424" y="48543"/>
                    <a:pt x="5193" y="46536"/>
                    <a:pt x="3185" y="45492"/>
                  </a:cubicBezTo>
                  <a:cubicBezTo>
                    <a:pt x="3159" y="43591"/>
                    <a:pt x="2088" y="41718"/>
                    <a:pt x="375" y="40647"/>
                  </a:cubicBezTo>
                  <a:cubicBezTo>
                    <a:pt x="1901" y="39710"/>
                    <a:pt x="3319" y="37890"/>
                    <a:pt x="3185" y="35829"/>
                  </a:cubicBezTo>
                  <a:cubicBezTo>
                    <a:pt x="5193" y="34785"/>
                    <a:pt x="6424" y="32751"/>
                    <a:pt x="6424" y="30530"/>
                  </a:cubicBezTo>
                  <a:cubicBezTo>
                    <a:pt x="6424" y="28281"/>
                    <a:pt x="5166" y="26247"/>
                    <a:pt x="3185" y="25230"/>
                  </a:cubicBezTo>
                  <a:cubicBezTo>
                    <a:pt x="3105" y="23223"/>
                    <a:pt x="2061" y="21429"/>
                    <a:pt x="375" y="20386"/>
                  </a:cubicBezTo>
                  <a:cubicBezTo>
                    <a:pt x="2088" y="19315"/>
                    <a:pt x="3185" y="17441"/>
                    <a:pt x="3185" y="15595"/>
                  </a:cubicBezTo>
                  <a:cubicBezTo>
                    <a:pt x="3185" y="15595"/>
                    <a:pt x="3185" y="15568"/>
                    <a:pt x="3185" y="15541"/>
                  </a:cubicBezTo>
                  <a:cubicBezTo>
                    <a:pt x="5193" y="14524"/>
                    <a:pt x="6424" y="12490"/>
                    <a:pt x="6424" y="10268"/>
                  </a:cubicBezTo>
                  <a:cubicBezTo>
                    <a:pt x="6424" y="8020"/>
                    <a:pt x="5193" y="5986"/>
                    <a:pt x="3185" y="4969"/>
                  </a:cubicBezTo>
                  <a:cubicBezTo>
                    <a:pt x="3185" y="3041"/>
                    <a:pt x="2008" y="1061"/>
                    <a:pt x="214" y="17"/>
                  </a:cubicBezTo>
                  <a:cubicBezTo>
                    <a:pt x="185" y="7"/>
                    <a:pt x="159" y="1"/>
                    <a:pt x="136"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232" name="Google Shape;1232;p49"/>
            <p:cNvSpPr/>
            <p:nvPr/>
          </p:nvSpPr>
          <p:spPr>
            <a:xfrm>
              <a:off x="1300050" y="566950"/>
              <a:ext cx="160600" cy="2033000"/>
            </a:xfrm>
            <a:custGeom>
              <a:avLst/>
              <a:gdLst/>
              <a:ahLst/>
              <a:cxnLst/>
              <a:rect l="l" t="t" r="r" b="b"/>
              <a:pathLst>
                <a:path w="6424" h="81320" extrusionOk="0">
                  <a:moveTo>
                    <a:pt x="146" y="1"/>
                  </a:moveTo>
                  <a:cubicBezTo>
                    <a:pt x="107" y="1"/>
                    <a:pt x="70" y="24"/>
                    <a:pt x="54" y="57"/>
                  </a:cubicBezTo>
                  <a:cubicBezTo>
                    <a:pt x="27" y="84"/>
                    <a:pt x="27" y="110"/>
                    <a:pt x="27" y="137"/>
                  </a:cubicBezTo>
                  <a:cubicBezTo>
                    <a:pt x="27" y="164"/>
                    <a:pt x="54" y="217"/>
                    <a:pt x="80" y="244"/>
                  </a:cubicBezTo>
                  <a:cubicBezTo>
                    <a:pt x="1820" y="1261"/>
                    <a:pt x="2971" y="3188"/>
                    <a:pt x="2944" y="5035"/>
                  </a:cubicBezTo>
                  <a:cubicBezTo>
                    <a:pt x="2944" y="5089"/>
                    <a:pt x="2971" y="5142"/>
                    <a:pt x="3025" y="5169"/>
                  </a:cubicBezTo>
                  <a:cubicBezTo>
                    <a:pt x="4952" y="6133"/>
                    <a:pt x="6183" y="8086"/>
                    <a:pt x="6183" y="10255"/>
                  </a:cubicBezTo>
                  <a:cubicBezTo>
                    <a:pt x="6183" y="12449"/>
                    <a:pt x="4952" y="14403"/>
                    <a:pt x="3025" y="15367"/>
                  </a:cubicBezTo>
                  <a:cubicBezTo>
                    <a:pt x="2971" y="15394"/>
                    <a:pt x="2944" y="15447"/>
                    <a:pt x="2944" y="15501"/>
                  </a:cubicBezTo>
                  <a:cubicBezTo>
                    <a:pt x="2998" y="17321"/>
                    <a:pt x="1847" y="19248"/>
                    <a:pt x="107" y="20292"/>
                  </a:cubicBezTo>
                  <a:cubicBezTo>
                    <a:pt x="80" y="20292"/>
                    <a:pt x="54" y="20318"/>
                    <a:pt x="27" y="20372"/>
                  </a:cubicBezTo>
                  <a:cubicBezTo>
                    <a:pt x="27" y="20425"/>
                    <a:pt x="27" y="20479"/>
                    <a:pt x="80" y="20506"/>
                  </a:cubicBezTo>
                  <a:cubicBezTo>
                    <a:pt x="1820" y="21496"/>
                    <a:pt x="2891" y="23316"/>
                    <a:pt x="2944" y="25324"/>
                  </a:cubicBezTo>
                  <a:cubicBezTo>
                    <a:pt x="2944" y="25350"/>
                    <a:pt x="2971" y="25404"/>
                    <a:pt x="3025" y="25431"/>
                  </a:cubicBezTo>
                  <a:cubicBezTo>
                    <a:pt x="4952" y="26394"/>
                    <a:pt x="6183" y="28348"/>
                    <a:pt x="6183" y="30543"/>
                  </a:cubicBezTo>
                  <a:cubicBezTo>
                    <a:pt x="6183" y="32711"/>
                    <a:pt x="4952" y="34665"/>
                    <a:pt x="3025" y="35628"/>
                  </a:cubicBezTo>
                  <a:cubicBezTo>
                    <a:pt x="2971" y="35655"/>
                    <a:pt x="2944" y="35709"/>
                    <a:pt x="2944" y="35762"/>
                  </a:cubicBezTo>
                  <a:cubicBezTo>
                    <a:pt x="3105" y="37823"/>
                    <a:pt x="1633" y="39643"/>
                    <a:pt x="107" y="40553"/>
                  </a:cubicBezTo>
                  <a:cubicBezTo>
                    <a:pt x="80" y="40553"/>
                    <a:pt x="54" y="40580"/>
                    <a:pt x="27" y="40633"/>
                  </a:cubicBezTo>
                  <a:cubicBezTo>
                    <a:pt x="27" y="40687"/>
                    <a:pt x="27" y="40741"/>
                    <a:pt x="80" y="40767"/>
                  </a:cubicBezTo>
                  <a:cubicBezTo>
                    <a:pt x="1820" y="41784"/>
                    <a:pt x="2944" y="43658"/>
                    <a:pt x="2944" y="45532"/>
                  </a:cubicBezTo>
                  <a:cubicBezTo>
                    <a:pt x="2944" y="45558"/>
                    <a:pt x="2944" y="45558"/>
                    <a:pt x="2944" y="45585"/>
                  </a:cubicBezTo>
                  <a:cubicBezTo>
                    <a:pt x="2944" y="45612"/>
                    <a:pt x="2971" y="45665"/>
                    <a:pt x="3025" y="45692"/>
                  </a:cubicBezTo>
                  <a:cubicBezTo>
                    <a:pt x="4952" y="46656"/>
                    <a:pt x="6183" y="48636"/>
                    <a:pt x="6183" y="50804"/>
                  </a:cubicBezTo>
                  <a:cubicBezTo>
                    <a:pt x="6183" y="52972"/>
                    <a:pt x="4952" y="54926"/>
                    <a:pt x="3025" y="55917"/>
                  </a:cubicBezTo>
                  <a:cubicBezTo>
                    <a:pt x="2971" y="55917"/>
                    <a:pt x="2944" y="55970"/>
                    <a:pt x="2944" y="56024"/>
                  </a:cubicBezTo>
                  <a:cubicBezTo>
                    <a:pt x="2891" y="58004"/>
                    <a:pt x="1847" y="59798"/>
                    <a:pt x="107" y="60815"/>
                  </a:cubicBezTo>
                  <a:cubicBezTo>
                    <a:pt x="80" y="60815"/>
                    <a:pt x="54" y="60868"/>
                    <a:pt x="27" y="60895"/>
                  </a:cubicBezTo>
                  <a:cubicBezTo>
                    <a:pt x="27" y="60949"/>
                    <a:pt x="27" y="61002"/>
                    <a:pt x="80" y="61029"/>
                  </a:cubicBezTo>
                  <a:cubicBezTo>
                    <a:pt x="1820" y="62046"/>
                    <a:pt x="2891" y="63839"/>
                    <a:pt x="2944" y="65847"/>
                  </a:cubicBezTo>
                  <a:cubicBezTo>
                    <a:pt x="2944" y="65900"/>
                    <a:pt x="2971" y="65927"/>
                    <a:pt x="3025" y="65954"/>
                  </a:cubicBezTo>
                  <a:cubicBezTo>
                    <a:pt x="4952" y="66944"/>
                    <a:pt x="6183" y="68898"/>
                    <a:pt x="6183" y="71066"/>
                  </a:cubicBezTo>
                  <a:cubicBezTo>
                    <a:pt x="6183" y="73234"/>
                    <a:pt x="4952" y="75188"/>
                    <a:pt x="3025" y="76178"/>
                  </a:cubicBezTo>
                  <a:cubicBezTo>
                    <a:pt x="2971" y="76178"/>
                    <a:pt x="2944" y="76232"/>
                    <a:pt x="2944" y="76285"/>
                  </a:cubicBezTo>
                  <a:cubicBezTo>
                    <a:pt x="2891" y="78266"/>
                    <a:pt x="1820" y="80086"/>
                    <a:pt x="80" y="81076"/>
                  </a:cubicBezTo>
                  <a:cubicBezTo>
                    <a:pt x="27" y="81130"/>
                    <a:pt x="0" y="81183"/>
                    <a:pt x="54" y="81264"/>
                  </a:cubicBezTo>
                  <a:cubicBezTo>
                    <a:pt x="70" y="81297"/>
                    <a:pt x="107" y="81320"/>
                    <a:pt x="146" y="81320"/>
                  </a:cubicBezTo>
                  <a:cubicBezTo>
                    <a:pt x="169" y="81320"/>
                    <a:pt x="194" y="81311"/>
                    <a:pt x="214" y="81290"/>
                  </a:cubicBezTo>
                  <a:cubicBezTo>
                    <a:pt x="2007" y="80273"/>
                    <a:pt x="3105" y="78427"/>
                    <a:pt x="3185" y="76366"/>
                  </a:cubicBezTo>
                  <a:cubicBezTo>
                    <a:pt x="5193" y="75322"/>
                    <a:pt x="6424" y="73314"/>
                    <a:pt x="6424" y="71066"/>
                  </a:cubicBezTo>
                  <a:cubicBezTo>
                    <a:pt x="6424" y="68818"/>
                    <a:pt x="5193" y="66784"/>
                    <a:pt x="3185" y="65766"/>
                  </a:cubicBezTo>
                  <a:cubicBezTo>
                    <a:pt x="3132" y="63786"/>
                    <a:pt x="2088" y="61992"/>
                    <a:pt x="402" y="60922"/>
                  </a:cubicBezTo>
                  <a:cubicBezTo>
                    <a:pt x="2088" y="59878"/>
                    <a:pt x="3132" y="58085"/>
                    <a:pt x="3185" y="56104"/>
                  </a:cubicBezTo>
                  <a:cubicBezTo>
                    <a:pt x="5193" y="55060"/>
                    <a:pt x="6424" y="53053"/>
                    <a:pt x="6424" y="50804"/>
                  </a:cubicBezTo>
                  <a:cubicBezTo>
                    <a:pt x="6424" y="48556"/>
                    <a:pt x="5193" y="46522"/>
                    <a:pt x="3185" y="45505"/>
                  </a:cubicBezTo>
                  <a:cubicBezTo>
                    <a:pt x="3185" y="43604"/>
                    <a:pt x="2088" y="41731"/>
                    <a:pt x="402" y="40660"/>
                  </a:cubicBezTo>
                  <a:cubicBezTo>
                    <a:pt x="1927" y="39723"/>
                    <a:pt x="3319" y="37903"/>
                    <a:pt x="3212" y="35816"/>
                  </a:cubicBezTo>
                  <a:cubicBezTo>
                    <a:pt x="5193" y="34799"/>
                    <a:pt x="6424" y="32764"/>
                    <a:pt x="6424" y="30543"/>
                  </a:cubicBezTo>
                  <a:cubicBezTo>
                    <a:pt x="6424" y="28295"/>
                    <a:pt x="5193" y="26260"/>
                    <a:pt x="3185" y="25243"/>
                  </a:cubicBezTo>
                  <a:cubicBezTo>
                    <a:pt x="3105" y="23236"/>
                    <a:pt x="2061" y="21443"/>
                    <a:pt x="402" y="20399"/>
                  </a:cubicBezTo>
                  <a:cubicBezTo>
                    <a:pt x="2088" y="19328"/>
                    <a:pt x="3185" y="17454"/>
                    <a:pt x="3185" y="15608"/>
                  </a:cubicBezTo>
                  <a:cubicBezTo>
                    <a:pt x="3185" y="15608"/>
                    <a:pt x="3185" y="15581"/>
                    <a:pt x="3185" y="15554"/>
                  </a:cubicBezTo>
                  <a:cubicBezTo>
                    <a:pt x="5193" y="14537"/>
                    <a:pt x="6424" y="12503"/>
                    <a:pt x="6424" y="10255"/>
                  </a:cubicBezTo>
                  <a:cubicBezTo>
                    <a:pt x="6424" y="8033"/>
                    <a:pt x="5193" y="5999"/>
                    <a:pt x="3185" y="4982"/>
                  </a:cubicBezTo>
                  <a:lnTo>
                    <a:pt x="3185" y="4955"/>
                  </a:lnTo>
                  <a:cubicBezTo>
                    <a:pt x="3185" y="3028"/>
                    <a:pt x="2007" y="1074"/>
                    <a:pt x="214" y="30"/>
                  </a:cubicBezTo>
                  <a:cubicBezTo>
                    <a:pt x="194" y="10"/>
                    <a:pt x="169" y="1"/>
                    <a:pt x="146"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233" name="Google Shape;1233;p49"/>
            <p:cNvSpPr/>
            <p:nvPr/>
          </p:nvSpPr>
          <p:spPr>
            <a:xfrm>
              <a:off x="1146800" y="818875"/>
              <a:ext cx="159950" cy="2032875"/>
            </a:xfrm>
            <a:custGeom>
              <a:avLst/>
              <a:gdLst/>
              <a:ahLst/>
              <a:cxnLst/>
              <a:rect l="l" t="t" r="r" b="b"/>
              <a:pathLst>
                <a:path w="6398" h="81315" extrusionOk="0">
                  <a:moveTo>
                    <a:pt x="123" y="1"/>
                  </a:moveTo>
                  <a:cubicBezTo>
                    <a:pt x="83" y="1"/>
                    <a:pt x="44" y="20"/>
                    <a:pt x="28" y="70"/>
                  </a:cubicBezTo>
                  <a:cubicBezTo>
                    <a:pt x="28" y="70"/>
                    <a:pt x="1" y="97"/>
                    <a:pt x="1" y="124"/>
                  </a:cubicBezTo>
                  <a:cubicBezTo>
                    <a:pt x="1" y="178"/>
                    <a:pt x="28" y="204"/>
                    <a:pt x="81" y="231"/>
                  </a:cubicBezTo>
                  <a:cubicBezTo>
                    <a:pt x="1821" y="1248"/>
                    <a:pt x="2972" y="3175"/>
                    <a:pt x="2918" y="5022"/>
                  </a:cubicBezTo>
                  <a:cubicBezTo>
                    <a:pt x="2918" y="5076"/>
                    <a:pt x="2945" y="5129"/>
                    <a:pt x="2998" y="5156"/>
                  </a:cubicBezTo>
                  <a:cubicBezTo>
                    <a:pt x="4952" y="6119"/>
                    <a:pt x="6157" y="8073"/>
                    <a:pt x="6157" y="10268"/>
                  </a:cubicBezTo>
                  <a:cubicBezTo>
                    <a:pt x="6157" y="12436"/>
                    <a:pt x="4952" y="14390"/>
                    <a:pt x="2998" y="15354"/>
                  </a:cubicBezTo>
                  <a:cubicBezTo>
                    <a:pt x="2945" y="15380"/>
                    <a:pt x="2918" y="15434"/>
                    <a:pt x="2918" y="15487"/>
                  </a:cubicBezTo>
                  <a:cubicBezTo>
                    <a:pt x="2998" y="17334"/>
                    <a:pt x="1848" y="19235"/>
                    <a:pt x="81" y="20278"/>
                  </a:cubicBezTo>
                  <a:cubicBezTo>
                    <a:pt x="54" y="20278"/>
                    <a:pt x="28" y="20305"/>
                    <a:pt x="1" y="20359"/>
                  </a:cubicBezTo>
                  <a:cubicBezTo>
                    <a:pt x="1" y="20412"/>
                    <a:pt x="28" y="20466"/>
                    <a:pt x="81" y="20493"/>
                  </a:cubicBezTo>
                  <a:cubicBezTo>
                    <a:pt x="1794" y="21510"/>
                    <a:pt x="2865" y="23303"/>
                    <a:pt x="2918" y="25310"/>
                  </a:cubicBezTo>
                  <a:cubicBezTo>
                    <a:pt x="2918" y="25364"/>
                    <a:pt x="2945" y="25391"/>
                    <a:pt x="2998" y="25417"/>
                  </a:cubicBezTo>
                  <a:cubicBezTo>
                    <a:pt x="4952" y="26381"/>
                    <a:pt x="6157" y="28362"/>
                    <a:pt x="6157" y="30530"/>
                  </a:cubicBezTo>
                  <a:cubicBezTo>
                    <a:pt x="6157" y="32698"/>
                    <a:pt x="4952" y="34652"/>
                    <a:pt x="2998" y="35642"/>
                  </a:cubicBezTo>
                  <a:cubicBezTo>
                    <a:pt x="2945" y="35642"/>
                    <a:pt x="2918" y="35695"/>
                    <a:pt x="2918" y="35749"/>
                  </a:cubicBezTo>
                  <a:cubicBezTo>
                    <a:pt x="3079" y="37837"/>
                    <a:pt x="1633" y="39630"/>
                    <a:pt x="81" y="40540"/>
                  </a:cubicBezTo>
                  <a:cubicBezTo>
                    <a:pt x="54" y="40540"/>
                    <a:pt x="28" y="40594"/>
                    <a:pt x="1" y="40620"/>
                  </a:cubicBezTo>
                  <a:cubicBezTo>
                    <a:pt x="1" y="40674"/>
                    <a:pt x="28" y="40727"/>
                    <a:pt x="81" y="40754"/>
                  </a:cubicBezTo>
                  <a:cubicBezTo>
                    <a:pt x="1821" y="41771"/>
                    <a:pt x="2918" y="43645"/>
                    <a:pt x="2918" y="45545"/>
                  </a:cubicBezTo>
                  <a:cubicBezTo>
                    <a:pt x="2918" y="45545"/>
                    <a:pt x="2918" y="45545"/>
                    <a:pt x="2918" y="45572"/>
                  </a:cubicBezTo>
                  <a:cubicBezTo>
                    <a:pt x="2918" y="45626"/>
                    <a:pt x="2945" y="45652"/>
                    <a:pt x="2998" y="45679"/>
                  </a:cubicBezTo>
                  <a:cubicBezTo>
                    <a:pt x="4952" y="46669"/>
                    <a:pt x="6157" y="48623"/>
                    <a:pt x="6157" y="50791"/>
                  </a:cubicBezTo>
                  <a:cubicBezTo>
                    <a:pt x="6157" y="52959"/>
                    <a:pt x="4952" y="54913"/>
                    <a:pt x="2998" y="55904"/>
                  </a:cubicBezTo>
                  <a:cubicBezTo>
                    <a:pt x="2945" y="55930"/>
                    <a:pt x="2918" y="55957"/>
                    <a:pt x="2918" y="56011"/>
                  </a:cubicBezTo>
                  <a:cubicBezTo>
                    <a:pt x="2891" y="57991"/>
                    <a:pt x="1821" y="59785"/>
                    <a:pt x="81" y="60802"/>
                  </a:cubicBezTo>
                  <a:cubicBezTo>
                    <a:pt x="54" y="60828"/>
                    <a:pt x="28" y="60855"/>
                    <a:pt x="1" y="60882"/>
                  </a:cubicBezTo>
                  <a:cubicBezTo>
                    <a:pt x="1" y="60935"/>
                    <a:pt x="28" y="60989"/>
                    <a:pt x="81" y="61016"/>
                  </a:cubicBezTo>
                  <a:cubicBezTo>
                    <a:pt x="1821" y="62033"/>
                    <a:pt x="2891" y="63826"/>
                    <a:pt x="2918" y="65834"/>
                  </a:cubicBezTo>
                  <a:cubicBezTo>
                    <a:pt x="2918" y="65887"/>
                    <a:pt x="2945" y="65914"/>
                    <a:pt x="2998" y="65941"/>
                  </a:cubicBezTo>
                  <a:cubicBezTo>
                    <a:pt x="4952" y="66931"/>
                    <a:pt x="6157" y="68885"/>
                    <a:pt x="6157" y="71053"/>
                  </a:cubicBezTo>
                  <a:cubicBezTo>
                    <a:pt x="6157" y="73221"/>
                    <a:pt x="4952" y="75175"/>
                    <a:pt x="2998" y="76165"/>
                  </a:cubicBezTo>
                  <a:cubicBezTo>
                    <a:pt x="2945" y="76192"/>
                    <a:pt x="2918" y="76219"/>
                    <a:pt x="2918" y="76272"/>
                  </a:cubicBezTo>
                  <a:cubicBezTo>
                    <a:pt x="2891" y="78280"/>
                    <a:pt x="1821" y="80073"/>
                    <a:pt x="81" y="81090"/>
                  </a:cubicBezTo>
                  <a:cubicBezTo>
                    <a:pt x="28" y="81117"/>
                    <a:pt x="1" y="81197"/>
                    <a:pt x="28" y="81251"/>
                  </a:cubicBezTo>
                  <a:cubicBezTo>
                    <a:pt x="47" y="81290"/>
                    <a:pt x="95" y="81315"/>
                    <a:pt x="151" y="81315"/>
                  </a:cubicBezTo>
                  <a:cubicBezTo>
                    <a:pt x="172" y="81315"/>
                    <a:pt x="193" y="81311"/>
                    <a:pt x="215" y="81304"/>
                  </a:cubicBezTo>
                  <a:cubicBezTo>
                    <a:pt x="1981" y="80260"/>
                    <a:pt x="3106" y="78413"/>
                    <a:pt x="3186" y="76352"/>
                  </a:cubicBezTo>
                  <a:cubicBezTo>
                    <a:pt x="5167" y="75309"/>
                    <a:pt x="6398" y="73301"/>
                    <a:pt x="6398" y="71053"/>
                  </a:cubicBezTo>
                  <a:cubicBezTo>
                    <a:pt x="6398" y="68805"/>
                    <a:pt x="5167" y="66797"/>
                    <a:pt x="3186" y="65753"/>
                  </a:cubicBezTo>
                  <a:cubicBezTo>
                    <a:pt x="3106" y="63773"/>
                    <a:pt x="2062" y="61979"/>
                    <a:pt x="375" y="60909"/>
                  </a:cubicBezTo>
                  <a:cubicBezTo>
                    <a:pt x="2062" y="59865"/>
                    <a:pt x="3106" y="58072"/>
                    <a:pt x="3186" y="56091"/>
                  </a:cubicBezTo>
                  <a:cubicBezTo>
                    <a:pt x="5167" y="55047"/>
                    <a:pt x="6398" y="53040"/>
                    <a:pt x="6398" y="50791"/>
                  </a:cubicBezTo>
                  <a:cubicBezTo>
                    <a:pt x="6398" y="48543"/>
                    <a:pt x="5167" y="46536"/>
                    <a:pt x="3186" y="45492"/>
                  </a:cubicBezTo>
                  <a:cubicBezTo>
                    <a:pt x="3159" y="43591"/>
                    <a:pt x="2088" y="41718"/>
                    <a:pt x="375" y="40647"/>
                  </a:cubicBezTo>
                  <a:cubicBezTo>
                    <a:pt x="1901" y="39710"/>
                    <a:pt x="3293" y="37890"/>
                    <a:pt x="3186" y="35829"/>
                  </a:cubicBezTo>
                  <a:cubicBezTo>
                    <a:pt x="5167" y="34785"/>
                    <a:pt x="6398" y="32751"/>
                    <a:pt x="6398" y="30530"/>
                  </a:cubicBezTo>
                  <a:cubicBezTo>
                    <a:pt x="6398" y="28281"/>
                    <a:pt x="5167" y="26247"/>
                    <a:pt x="3186" y="25230"/>
                  </a:cubicBezTo>
                  <a:cubicBezTo>
                    <a:pt x="3079" y="23223"/>
                    <a:pt x="2062" y="21429"/>
                    <a:pt x="375" y="20386"/>
                  </a:cubicBezTo>
                  <a:cubicBezTo>
                    <a:pt x="2088" y="19315"/>
                    <a:pt x="3186" y="17415"/>
                    <a:pt x="3186" y="15541"/>
                  </a:cubicBezTo>
                  <a:cubicBezTo>
                    <a:pt x="5167" y="14524"/>
                    <a:pt x="6398" y="12490"/>
                    <a:pt x="6398" y="10268"/>
                  </a:cubicBezTo>
                  <a:cubicBezTo>
                    <a:pt x="6398" y="8020"/>
                    <a:pt x="5167" y="5986"/>
                    <a:pt x="3186" y="4969"/>
                  </a:cubicBezTo>
                  <a:lnTo>
                    <a:pt x="3186" y="4942"/>
                  </a:lnTo>
                  <a:cubicBezTo>
                    <a:pt x="3186" y="3041"/>
                    <a:pt x="1981" y="1061"/>
                    <a:pt x="188" y="17"/>
                  </a:cubicBezTo>
                  <a:cubicBezTo>
                    <a:pt x="169" y="7"/>
                    <a:pt x="145" y="1"/>
                    <a:pt x="123"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234" name="Google Shape;1234;p49"/>
            <p:cNvSpPr/>
            <p:nvPr/>
          </p:nvSpPr>
          <p:spPr>
            <a:xfrm>
              <a:off x="992900" y="566950"/>
              <a:ext cx="160625" cy="2033000"/>
            </a:xfrm>
            <a:custGeom>
              <a:avLst/>
              <a:gdLst/>
              <a:ahLst/>
              <a:cxnLst/>
              <a:rect l="l" t="t" r="r" b="b"/>
              <a:pathLst>
                <a:path w="6425" h="81320" extrusionOk="0">
                  <a:moveTo>
                    <a:pt x="145" y="1"/>
                  </a:moveTo>
                  <a:cubicBezTo>
                    <a:pt x="104" y="1"/>
                    <a:pt x="60" y="24"/>
                    <a:pt x="27" y="57"/>
                  </a:cubicBezTo>
                  <a:cubicBezTo>
                    <a:pt x="27" y="84"/>
                    <a:pt x="27" y="110"/>
                    <a:pt x="27" y="137"/>
                  </a:cubicBezTo>
                  <a:cubicBezTo>
                    <a:pt x="27" y="164"/>
                    <a:pt x="54" y="217"/>
                    <a:pt x="81" y="244"/>
                  </a:cubicBezTo>
                  <a:cubicBezTo>
                    <a:pt x="1821" y="1261"/>
                    <a:pt x="2972" y="3188"/>
                    <a:pt x="2945" y="5035"/>
                  </a:cubicBezTo>
                  <a:cubicBezTo>
                    <a:pt x="2945" y="5089"/>
                    <a:pt x="2972" y="5142"/>
                    <a:pt x="2998" y="5169"/>
                  </a:cubicBezTo>
                  <a:cubicBezTo>
                    <a:pt x="4952" y="6133"/>
                    <a:pt x="6157" y="8086"/>
                    <a:pt x="6157" y="10255"/>
                  </a:cubicBezTo>
                  <a:cubicBezTo>
                    <a:pt x="6157" y="12449"/>
                    <a:pt x="4952" y="14403"/>
                    <a:pt x="2998" y="15367"/>
                  </a:cubicBezTo>
                  <a:cubicBezTo>
                    <a:pt x="2972" y="15394"/>
                    <a:pt x="2945" y="15447"/>
                    <a:pt x="2945" y="15501"/>
                  </a:cubicBezTo>
                  <a:cubicBezTo>
                    <a:pt x="2998" y="17347"/>
                    <a:pt x="1847" y="19248"/>
                    <a:pt x="108" y="20292"/>
                  </a:cubicBezTo>
                  <a:cubicBezTo>
                    <a:pt x="54" y="20292"/>
                    <a:pt x="27" y="20318"/>
                    <a:pt x="27" y="20372"/>
                  </a:cubicBezTo>
                  <a:cubicBezTo>
                    <a:pt x="1" y="20425"/>
                    <a:pt x="27" y="20479"/>
                    <a:pt x="81" y="20506"/>
                  </a:cubicBezTo>
                  <a:cubicBezTo>
                    <a:pt x="1794" y="21496"/>
                    <a:pt x="2865" y="23289"/>
                    <a:pt x="2945" y="25324"/>
                  </a:cubicBezTo>
                  <a:cubicBezTo>
                    <a:pt x="2945" y="25350"/>
                    <a:pt x="2972" y="25404"/>
                    <a:pt x="2998" y="25431"/>
                  </a:cubicBezTo>
                  <a:cubicBezTo>
                    <a:pt x="4952" y="26394"/>
                    <a:pt x="6157" y="28348"/>
                    <a:pt x="6157" y="30543"/>
                  </a:cubicBezTo>
                  <a:cubicBezTo>
                    <a:pt x="6157" y="32711"/>
                    <a:pt x="4952" y="34665"/>
                    <a:pt x="2998" y="35628"/>
                  </a:cubicBezTo>
                  <a:cubicBezTo>
                    <a:pt x="2972" y="35655"/>
                    <a:pt x="2945" y="35709"/>
                    <a:pt x="2945" y="35762"/>
                  </a:cubicBezTo>
                  <a:cubicBezTo>
                    <a:pt x="3105" y="37823"/>
                    <a:pt x="1633" y="39643"/>
                    <a:pt x="108" y="40553"/>
                  </a:cubicBezTo>
                  <a:cubicBezTo>
                    <a:pt x="54" y="40553"/>
                    <a:pt x="27" y="40580"/>
                    <a:pt x="27" y="40633"/>
                  </a:cubicBezTo>
                  <a:cubicBezTo>
                    <a:pt x="1" y="40687"/>
                    <a:pt x="27" y="40741"/>
                    <a:pt x="81" y="40767"/>
                  </a:cubicBezTo>
                  <a:cubicBezTo>
                    <a:pt x="1821" y="41784"/>
                    <a:pt x="2945" y="43658"/>
                    <a:pt x="2945" y="45532"/>
                  </a:cubicBezTo>
                  <a:cubicBezTo>
                    <a:pt x="2945" y="45558"/>
                    <a:pt x="2945" y="45558"/>
                    <a:pt x="2945" y="45585"/>
                  </a:cubicBezTo>
                  <a:cubicBezTo>
                    <a:pt x="2945" y="45612"/>
                    <a:pt x="2972" y="45665"/>
                    <a:pt x="2998" y="45692"/>
                  </a:cubicBezTo>
                  <a:cubicBezTo>
                    <a:pt x="4952" y="46656"/>
                    <a:pt x="6157" y="48636"/>
                    <a:pt x="6157" y="50804"/>
                  </a:cubicBezTo>
                  <a:cubicBezTo>
                    <a:pt x="6157" y="52972"/>
                    <a:pt x="4952" y="54926"/>
                    <a:pt x="2998" y="55917"/>
                  </a:cubicBezTo>
                  <a:cubicBezTo>
                    <a:pt x="2972" y="55917"/>
                    <a:pt x="2945" y="55970"/>
                    <a:pt x="2945" y="56024"/>
                  </a:cubicBezTo>
                  <a:cubicBezTo>
                    <a:pt x="2891" y="58004"/>
                    <a:pt x="1821" y="59798"/>
                    <a:pt x="108" y="60815"/>
                  </a:cubicBezTo>
                  <a:cubicBezTo>
                    <a:pt x="54" y="60815"/>
                    <a:pt x="27" y="60868"/>
                    <a:pt x="27" y="60895"/>
                  </a:cubicBezTo>
                  <a:cubicBezTo>
                    <a:pt x="1" y="60949"/>
                    <a:pt x="27" y="61002"/>
                    <a:pt x="81" y="61029"/>
                  </a:cubicBezTo>
                  <a:cubicBezTo>
                    <a:pt x="1821" y="62046"/>
                    <a:pt x="2891" y="63839"/>
                    <a:pt x="2945" y="65847"/>
                  </a:cubicBezTo>
                  <a:cubicBezTo>
                    <a:pt x="2945" y="65900"/>
                    <a:pt x="2972" y="65927"/>
                    <a:pt x="2998" y="65954"/>
                  </a:cubicBezTo>
                  <a:cubicBezTo>
                    <a:pt x="4952" y="66944"/>
                    <a:pt x="6157" y="68898"/>
                    <a:pt x="6157" y="71066"/>
                  </a:cubicBezTo>
                  <a:cubicBezTo>
                    <a:pt x="6157" y="73234"/>
                    <a:pt x="4952" y="75188"/>
                    <a:pt x="2998" y="76178"/>
                  </a:cubicBezTo>
                  <a:cubicBezTo>
                    <a:pt x="2972" y="76178"/>
                    <a:pt x="2945" y="76232"/>
                    <a:pt x="2945" y="76285"/>
                  </a:cubicBezTo>
                  <a:cubicBezTo>
                    <a:pt x="2891" y="78266"/>
                    <a:pt x="1821" y="80086"/>
                    <a:pt x="81" y="81076"/>
                  </a:cubicBezTo>
                  <a:cubicBezTo>
                    <a:pt x="27" y="81130"/>
                    <a:pt x="1" y="81183"/>
                    <a:pt x="27" y="81264"/>
                  </a:cubicBezTo>
                  <a:cubicBezTo>
                    <a:pt x="60" y="81297"/>
                    <a:pt x="104" y="81320"/>
                    <a:pt x="145" y="81320"/>
                  </a:cubicBezTo>
                  <a:cubicBezTo>
                    <a:pt x="170" y="81320"/>
                    <a:pt x="194" y="81311"/>
                    <a:pt x="215" y="81290"/>
                  </a:cubicBezTo>
                  <a:cubicBezTo>
                    <a:pt x="2008" y="80273"/>
                    <a:pt x="3105" y="78427"/>
                    <a:pt x="3186" y="76366"/>
                  </a:cubicBezTo>
                  <a:cubicBezTo>
                    <a:pt x="5193" y="75322"/>
                    <a:pt x="6424" y="73314"/>
                    <a:pt x="6424" y="71066"/>
                  </a:cubicBezTo>
                  <a:cubicBezTo>
                    <a:pt x="6424" y="68818"/>
                    <a:pt x="5193" y="66784"/>
                    <a:pt x="3186" y="65766"/>
                  </a:cubicBezTo>
                  <a:cubicBezTo>
                    <a:pt x="3105" y="63786"/>
                    <a:pt x="2088" y="61992"/>
                    <a:pt x="402" y="60922"/>
                  </a:cubicBezTo>
                  <a:cubicBezTo>
                    <a:pt x="2088" y="59878"/>
                    <a:pt x="3105" y="58085"/>
                    <a:pt x="3186" y="56104"/>
                  </a:cubicBezTo>
                  <a:cubicBezTo>
                    <a:pt x="5193" y="55060"/>
                    <a:pt x="6424" y="53053"/>
                    <a:pt x="6424" y="50804"/>
                  </a:cubicBezTo>
                  <a:cubicBezTo>
                    <a:pt x="6424" y="48556"/>
                    <a:pt x="5193" y="46522"/>
                    <a:pt x="3186" y="45505"/>
                  </a:cubicBezTo>
                  <a:cubicBezTo>
                    <a:pt x="3159" y="43604"/>
                    <a:pt x="2088" y="41731"/>
                    <a:pt x="402" y="40660"/>
                  </a:cubicBezTo>
                  <a:cubicBezTo>
                    <a:pt x="1901" y="39723"/>
                    <a:pt x="3320" y="37877"/>
                    <a:pt x="3186" y="35816"/>
                  </a:cubicBezTo>
                  <a:cubicBezTo>
                    <a:pt x="5193" y="34799"/>
                    <a:pt x="6424" y="32764"/>
                    <a:pt x="6424" y="30543"/>
                  </a:cubicBezTo>
                  <a:cubicBezTo>
                    <a:pt x="6424" y="28295"/>
                    <a:pt x="5193" y="26260"/>
                    <a:pt x="3186" y="25243"/>
                  </a:cubicBezTo>
                  <a:cubicBezTo>
                    <a:pt x="3105" y="23236"/>
                    <a:pt x="2062" y="21443"/>
                    <a:pt x="402" y="20399"/>
                  </a:cubicBezTo>
                  <a:cubicBezTo>
                    <a:pt x="2088" y="19328"/>
                    <a:pt x="3186" y="17454"/>
                    <a:pt x="3186" y="15608"/>
                  </a:cubicBezTo>
                  <a:cubicBezTo>
                    <a:pt x="3186" y="15608"/>
                    <a:pt x="3186" y="15581"/>
                    <a:pt x="3186" y="15554"/>
                  </a:cubicBezTo>
                  <a:cubicBezTo>
                    <a:pt x="5193" y="14537"/>
                    <a:pt x="6424" y="12503"/>
                    <a:pt x="6424" y="10255"/>
                  </a:cubicBezTo>
                  <a:cubicBezTo>
                    <a:pt x="6424" y="8033"/>
                    <a:pt x="5193" y="5999"/>
                    <a:pt x="3186" y="4982"/>
                  </a:cubicBezTo>
                  <a:lnTo>
                    <a:pt x="3186" y="4955"/>
                  </a:lnTo>
                  <a:cubicBezTo>
                    <a:pt x="3186" y="3028"/>
                    <a:pt x="2008" y="1074"/>
                    <a:pt x="215" y="30"/>
                  </a:cubicBezTo>
                  <a:cubicBezTo>
                    <a:pt x="194" y="10"/>
                    <a:pt x="170" y="1"/>
                    <a:pt x="145"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235" name="Google Shape;1235;p49"/>
            <p:cNvSpPr/>
            <p:nvPr/>
          </p:nvSpPr>
          <p:spPr>
            <a:xfrm>
              <a:off x="839675" y="818875"/>
              <a:ext cx="159950" cy="2032875"/>
            </a:xfrm>
            <a:custGeom>
              <a:avLst/>
              <a:gdLst/>
              <a:ahLst/>
              <a:cxnLst/>
              <a:rect l="l" t="t" r="r" b="b"/>
              <a:pathLst>
                <a:path w="6398" h="81315" extrusionOk="0">
                  <a:moveTo>
                    <a:pt x="122" y="1"/>
                  </a:moveTo>
                  <a:cubicBezTo>
                    <a:pt x="83" y="1"/>
                    <a:pt x="44" y="20"/>
                    <a:pt x="27" y="70"/>
                  </a:cubicBezTo>
                  <a:cubicBezTo>
                    <a:pt x="0" y="70"/>
                    <a:pt x="0" y="97"/>
                    <a:pt x="0" y="124"/>
                  </a:cubicBezTo>
                  <a:cubicBezTo>
                    <a:pt x="0" y="178"/>
                    <a:pt x="27" y="204"/>
                    <a:pt x="54" y="231"/>
                  </a:cubicBezTo>
                  <a:cubicBezTo>
                    <a:pt x="1794" y="1248"/>
                    <a:pt x="2971" y="3175"/>
                    <a:pt x="2918" y="5022"/>
                  </a:cubicBezTo>
                  <a:cubicBezTo>
                    <a:pt x="2918" y="5076"/>
                    <a:pt x="2945" y="5129"/>
                    <a:pt x="2998" y="5156"/>
                  </a:cubicBezTo>
                  <a:cubicBezTo>
                    <a:pt x="4925" y="6119"/>
                    <a:pt x="6156" y="8073"/>
                    <a:pt x="6156" y="10268"/>
                  </a:cubicBezTo>
                  <a:cubicBezTo>
                    <a:pt x="6156" y="12436"/>
                    <a:pt x="4925" y="14390"/>
                    <a:pt x="2998" y="15354"/>
                  </a:cubicBezTo>
                  <a:cubicBezTo>
                    <a:pt x="2945" y="15380"/>
                    <a:pt x="2918" y="15434"/>
                    <a:pt x="2918" y="15487"/>
                  </a:cubicBezTo>
                  <a:cubicBezTo>
                    <a:pt x="2971" y="17334"/>
                    <a:pt x="1847" y="19235"/>
                    <a:pt x="81" y="20278"/>
                  </a:cubicBezTo>
                  <a:cubicBezTo>
                    <a:pt x="54" y="20278"/>
                    <a:pt x="27" y="20305"/>
                    <a:pt x="0" y="20359"/>
                  </a:cubicBezTo>
                  <a:cubicBezTo>
                    <a:pt x="0" y="20412"/>
                    <a:pt x="27" y="20466"/>
                    <a:pt x="54" y="20493"/>
                  </a:cubicBezTo>
                  <a:cubicBezTo>
                    <a:pt x="1794" y="21510"/>
                    <a:pt x="2864" y="23303"/>
                    <a:pt x="2918" y="25310"/>
                  </a:cubicBezTo>
                  <a:cubicBezTo>
                    <a:pt x="2918" y="25364"/>
                    <a:pt x="2945" y="25391"/>
                    <a:pt x="2998" y="25417"/>
                  </a:cubicBezTo>
                  <a:cubicBezTo>
                    <a:pt x="4925" y="26381"/>
                    <a:pt x="6156" y="28362"/>
                    <a:pt x="6156" y="30530"/>
                  </a:cubicBezTo>
                  <a:cubicBezTo>
                    <a:pt x="6156" y="32698"/>
                    <a:pt x="4925" y="34652"/>
                    <a:pt x="2998" y="35642"/>
                  </a:cubicBezTo>
                  <a:cubicBezTo>
                    <a:pt x="2945" y="35642"/>
                    <a:pt x="2918" y="35695"/>
                    <a:pt x="2918" y="35749"/>
                  </a:cubicBezTo>
                  <a:cubicBezTo>
                    <a:pt x="3078" y="37837"/>
                    <a:pt x="1606" y="39630"/>
                    <a:pt x="81" y="40540"/>
                  </a:cubicBezTo>
                  <a:cubicBezTo>
                    <a:pt x="54" y="40540"/>
                    <a:pt x="27" y="40594"/>
                    <a:pt x="0" y="40620"/>
                  </a:cubicBezTo>
                  <a:cubicBezTo>
                    <a:pt x="0" y="40674"/>
                    <a:pt x="27" y="40727"/>
                    <a:pt x="54" y="40754"/>
                  </a:cubicBezTo>
                  <a:cubicBezTo>
                    <a:pt x="1794" y="41771"/>
                    <a:pt x="2918" y="43645"/>
                    <a:pt x="2918" y="45545"/>
                  </a:cubicBezTo>
                  <a:cubicBezTo>
                    <a:pt x="2918" y="45545"/>
                    <a:pt x="2918" y="45545"/>
                    <a:pt x="2918" y="45572"/>
                  </a:cubicBezTo>
                  <a:cubicBezTo>
                    <a:pt x="2918" y="45626"/>
                    <a:pt x="2945" y="45652"/>
                    <a:pt x="2998" y="45679"/>
                  </a:cubicBezTo>
                  <a:cubicBezTo>
                    <a:pt x="4925" y="46669"/>
                    <a:pt x="6156" y="48623"/>
                    <a:pt x="6156" y="50791"/>
                  </a:cubicBezTo>
                  <a:cubicBezTo>
                    <a:pt x="6156" y="52959"/>
                    <a:pt x="4925" y="54913"/>
                    <a:pt x="2998" y="55904"/>
                  </a:cubicBezTo>
                  <a:cubicBezTo>
                    <a:pt x="2945" y="55930"/>
                    <a:pt x="2918" y="55957"/>
                    <a:pt x="2918" y="56011"/>
                  </a:cubicBezTo>
                  <a:cubicBezTo>
                    <a:pt x="2864" y="57991"/>
                    <a:pt x="1820" y="59785"/>
                    <a:pt x="81" y="60802"/>
                  </a:cubicBezTo>
                  <a:cubicBezTo>
                    <a:pt x="54" y="60828"/>
                    <a:pt x="27" y="60855"/>
                    <a:pt x="0" y="60882"/>
                  </a:cubicBezTo>
                  <a:cubicBezTo>
                    <a:pt x="0" y="60935"/>
                    <a:pt x="27" y="60989"/>
                    <a:pt x="54" y="61016"/>
                  </a:cubicBezTo>
                  <a:cubicBezTo>
                    <a:pt x="1794" y="62033"/>
                    <a:pt x="2864" y="63826"/>
                    <a:pt x="2918" y="65834"/>
                  </a:cubicBezTo>
                  <a:cubicBezTo>
                    <a:pt x="2918" y="65887"/>
                    <a:pt x="2945" y="65914"/>
                    <a:pt x="2998" y="65941"/>
                  </a:cubicBezTo>
                  <a:cubicBezTo>
                    <a:pt x="4925" y="66931"/>
                    <a:pt x="6156" y="68885"/>
                    <a:pt x="6156" y="71053"/>
                  </a:cubicBezTo>
                  <a:cubicBezTo>
                    <a:pt x="6156" y="73221"/>
                    <a:pt x="4925" y="75175"/>
                    <a:pt x="2998" y="76165"/>
                  </a:cubicBezTo>
                  <a:cubicBezTo>
                    <a:pt x="2945" y="76192"/>
                    <a:pt x="2918" y="76219"/>
                    <a:pt x="2918" y="76272"/>
                  </a:cubicBezTo>
                  <a:cubicBezTo>
                    <a:pt x="2864" y="78280"/>
                    <a:pt x="1794" y="80073"/>
                    <a:pt x="81" y="81090"/>
                  </a:cubicBezTo>
                  <a:cubicBezTo>
                    <a:pt x="0" y="81117"/>
                    <a:pt x="0" y="81197"/>
                    <a:pt x="27" y="81251"/>
                  </a:cubicBezTo>
                  <a:cubicBezTo>
                    <a:pt x="47" y="81290"/>
                    <a:pt x="95" y="81315"/>
                    <a:pt x="140" y="81315"/>
                  </a:cubicBezTo>
                  <a:cubicBezTo>
                    <a:pt x="157" y="81315"/>
                    <a:pt x="173" y="81311"/>
                    <a:pt x="188" y="81304"/>
                  </a:cubicBezTo>
                  <a:cubicBezTo>
                    <a:pt x="1981" y="80260"/>
                    <a:pt x="3105" y="78413"/>
                    <a:pt x="3159" y="76352"/>
                  </a:cubicBezTo>
                  <a:cubicBezTo>
                    <a:pt x="5166" y="75309"/>
                    <a:pt x="6397" y="73301"/>
                    <a:pt x="6397" y="71053"/>
                  </a:cubicBezTo>
                  <a:cubicBezTo>
                    <a:pt x="6397" y="68805"/>
                    <a:pt x="5166" y="66797"/>
                    <a:pt x="3159" y="65753"/>
                  </a:cubicBezTo>
                  <a:cubicBezTo>
                    <a:pt x="3105" y="63773"/>
                    <a:pt x="2061" y="61979"/>
                    <a:pt x="375" y="60909"/>
                  </a:cubicBezTo>
                  <a:cubicBezTo>
                    <a:pt x="2061" y="59865"/>
                    <a:pt x="3105" y="58072"/>
                    <a:pt x="3159" y="56091"/>
                  </a:cubicBezTo>
                  <a:cubicBezTo>
                    <a:pt x="5166" y="55047"/>
                    <a:pt x="6397" y="53040"/>
                    <a:pt x="6397" y="50791"/>
                  </a:cubicBezTo>
                  <a:cubicBezTo>
                    <a:pt x="6397" y="48543"/>
                    <a:pt x="5166" y="46536"/>
                    <a:pt x="3159" y="45492"/>
                  </a:cubicBezTo>
                  <a:cubicBezTo>
                    <a:pt x="3159" y="43591"/>
                    <a:pt x="2061" y="41718"/>
                    <a:pt x="375" y="40647"/>
                  </a:cubicBezTo>
                  <a:cubicBezTo>
                    <a:pt x="1901" y="39710"/>
                    <a:pt x="3292" y="37890"/>
                    <a:pt x="3185" y="35829"/>
                  </a:cubicBezTo>
                  <a:cubicBezTo>
                    <a:pt x="5166" y="34785"/>
                    <a:pt x="6397" y="32751"/>
                    <a:pt x="6397" y="30530"/>
                  </a:cubicBezTo>
                  <a:cubicBezTo>
                    <a:pt x="6397" y="28281"/>
                    <a:pt x="5166" y="26247"/>
                    <a:pt x="3159" y="25230"/>
                  </a:cubicBezTo>
                  <a:cubicBezTo>
                    <a:pt x="3078" y="23223"/>
                    <a:pt x="2035" y="21429"/>
                    <a:pt x="375" y="20386"/>
                  </a:cubicBezTo>
                  <a:cubicBezTo>
                    <a:pt x="2061" y="19315"/>
                    <a:pt x="3159" y="17441"/>
                    <a:pt x="3159" y="15595"/>
                  </a:cubicBezTo>
                  <a:cubicBezTo>
                    <a:pt x="3159" y="15595"/>
                    <a:pt x="3159" y="15568"/>
                    <a:pt x="3159" y="15541"/>
                  </a:cubicBezTo>
                  <a:cubicBezTo>
                    <a:pt x="5166" y="14524"/>
                    <a:pt x="6397" y="12490"/>
                    <a:pt x="6397" y="10268"/>
                  </a:cubicBezTo>
                  <a:cubicBezTo>
                    <a:pt x="6397" y="8020"/>
                    <a:pt x="5166" y="5986"/>
                    <a:pt x="3159" y="4969"/>
                  </a:cubicBezTo>
                  <a:lnTo>
                    <a:pt x="3159" y="4942"/>
                  </a:lnTo>
                  <a:cubicBezTo>
                    <a:pt x="3159" y="3041"/>
                    <a:pt x="1981" y="1061"/>
                    <a:pt x="188" y="17"/>
                  </a:cubicBezTo>
                  <a:cubicBezTo>
                    <a:pt x="168" y="7"/>
                    <a:pt x="145" y="1"/>
                    <a:pt x="122"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236" name="Google Shape;1236;p49"/>
            <p:cNvSpPr/>
            <p:nvPr/>
          </p:nvSpPr>
          <p:spPr>
            <a:xfrm>
              <a:off x="685775" y="566950"/>
              <a:ext cx="159950" cy="2033000"/>
            </a:xfrm>
            <a:custGeom>
              <a:avLst/>
              <a:gdLst/>
              <a:ahLst/>
              <a:cxnLst/>
              <a:rect l="l" t="t" r="r" b="b"/>
              <a:pathLst>
                <a:path w="6398" h="81320" extrusionOk="0">
                  <a:moveTo>
                    <a:pt x="119" y="1"/>
                  </a:moveTo>
                  <a:cubicBezTo>
                    <a:pt x="81" y="1"/>
                    <a:pt x="44" y="24"/>
                    <a:pt x="27" y="57"/>
                  </a:cubicBezTo>
                  <a:cubicBezTo>
                    <a:pt x="27" y="84"/>
                    <a:pt x="0" y="110"/>
                    <a:pt x="0" y="137"/>
                  </a:cubicBezTo>
                  <a:cubicBezTo>
                    <a:pt x="0" y="164"/>
                    <a:pt x="27" y="217"/>
                    <a:pt x="81" y="244"/>
                  </a:cubicBezTo>
                  <a:cubicBezTo>
                    <a:pt x="1820" y="1261"/>
                    <a:pt x="2944" y="3188"/>
                    <a:pt x="2918" y="5035"/>
                  </a:cubicBezTo>
                  <a:cubicBezTo>
                    <a:pt x="2918" y="5089"/>
                    <a:pt x="2944" y="5142"/>
                    <a:pt x="2998" y="5169"/>
                  </a:cubicBezTo>
                  <a:cubicBezTo>
                    <a:pt x="4952" y="6133"/>
                    <a:pt x="6156" y="8086"/>
                    <a:pt x="6156" y="10255"/>
                  </a:cubicBezTo>
                  <a:cubicBezTo>
                    <a:pt x="6156" y="12449"/>
                    <a:pt x="4952" y="14403"/>
                    <a:pt x="2998" y="15367"/>
                  </a:cubicBezTo>
                  <a:cubicBezTo>
                    <a:pt x="2944" y="15394"/>
                    <a:pt x="2918" y="15447"/>
                    <a:pt x="2918" y="15501"/>
                  </a:cubicBezTo>
                  <a:cubicBezTo>
                    <a:pt x="2998" y="17347"/>
                    <a:pt x="1847" y="19248"/>
                    <a:pt x="81" y="20292"/>
                  </a:cubicBezTo>
                  <a:cubicBezTo>
                    <a:pt x="54" y="20292"/>
                    <a:pt x="27" y="20318"/>
                    <a:pt x="27" y="20372"/>
                  </a:cubicBezTo>
                  <a:cubicBezTo>
                    <a:pt x="0" y="20425"/>
                    <a:pt x="27" y="20479"/>
                    <a:pt x="81" y="20506"/>
                  </a:cubicBezTo>
                  <a:cubicBezTo>
                    <a:pt x="1794" y="21496"/>
                    <a:pt x="2864" y="23316"/>
                    <a:pt x="2918" y="25324"/>
                  </a:cubicBezTo>
                  <a:cubicBezTo>
                    <a:pt x="2918" y="25350"/>
                    <a:pt x="2944" y="25404"/>
                    <a:pt x="2998" y="25431"/>
                  </a:cubicBezTo>
                  <a:cubicBezTo>
                    <a:pt x="4952" y="26394"/>
                    <a:pt x="6156" y="28348"/>
                    <a:pt x="6156" y="30543"/>
                  </a:cubicBezTo>
                  <a:cubicBezTo>
                    <a:pt x="6156" y="32711"/>
                    <a:pt x="4952" y="34665"/>
                    <a:pt x="2998" y="35628"/>
                  </a:cubicBezTo>
                  <a:cubicBezTo>
                    <a:pt x="2944" y="35655"/>
                    <a:pt x="2918" y="35709"/>
                    <a:pt x="2918" y="35762"/>
                  </a:cubicBezTo>
                  <a:cubicBezTo>
                    <a:pt x="3078" y="37823"/>
                    <a:pt x="1633" y="39643"/>
                    <a:pt x="81" y="40553"/>
                  </a:cubicBezTo>
                  <a:cubicBezTo>
                    <a:pt x="54" y="40553"/>
                    <a:pt x="27" y="40580"/>
                    <a:pt x="27" y="40633"/>
                  </a:cubicBezTo>
                  <a:cubicBezTo>
                    <a:pt x="0" y="40687"/>
                    <a:pt x="27" y="40741"/>
                    <a:pt x="81" y="40767"/>
                  </a:cubicBezTo>
                  <a:cubicBezTo>
                    <a:pt x="1820" y="41784"/>
                    <a:pt x="2918" y="43658"/>
                    <a:pt x="2918" y="45532"/>
                  </a:cubicBezTo>
                  <a:cubicBezTo>
                    <a:pt x="2918" y="45558"/>
                    <a:pt x="2918" y="45558"/>
                    <a:pt x="2918" y="45585"/>
                  </a:cubicBezTo>
                  <a:cubicBezTo>
                    <a:pt x="2918" y="45612"/>
                    <a:pt x="2944" y="45665"/>
                    <a:pt x="2998" y="45692"/>
                  </a:cubicBezTo>
                  <a:cubicBezTo>
                    <a:pt x="4952" y="46656"/>
                    <a:pt x="6156" y="48636"/>
                    <a:pt x="6156" y="50804"/>
                  </a:cubicBezTo>
                  <a:cubicBezTo>
                    <a:pt x="6156" y="52972"/>
                    <a:pt x="4952" y="54926"/>
                    <a:pt x="2998" y="55917"/>
                  </a:cubicBezTo>
                  <a:cubicBezTo>
                    <a:pt x="2944" y="55917"/>
                    <a:pt x="2918" y="55970"/>
                    <a:pt x="2918" y="56024"/>
                  </a:cubicBezTo>
                  <a:cubicBezTo>
                    <a:pt x="2891" y="58004"/>
                    <a:pt x="1820" y="59798"/>
                    <a:pt x="81" y="60815"/>
                  </a:cubicBezTo>
                  <a:cubicBezTo>
                    <a:pt x="54" y="60815"/>
                    <a:pt x="27" y="60868"/>
                    <a:pt x="27" y="60895"/>
                  </a:cubicBezTo>
                  <a:cubicBezTo>
                    <a:pt x="0" y="60949"/>
                    <a:pt x="27" y="61002"/>
                    <a:pt x="81" y="61029"/>
                  </a:cubicBezTo>
                  <a:cubicBezTo>
                    <a:pt x="1820" y="62046"/>
                    <a:pt x="2891" y="63839"/>
                    <a:pt x="2918" y="65847"/>
                  </a:cubicBezTo>
                  <a:cubicBezTo>
                    <a:pt x="2918" y="65900"/>
                    <a:pt x="2944" y="65927"/>
                    <a:pt x="2998" y="65954"/>
                  </a:cubicBezTo>
                  <a:cubicBezTo>
                    <a:pt x="4952" y="66944"/>
                    <a:pt x="6156" y="68898"/>
                    <a:pt x="6156" y="71066"/>
                  </a:cubicBezTo>
                  <a:cubicBezTo>
                    <a:pt x="6156" y="73234"/>
                    <a:pt x="4952" y="75188"/>
                    <a:pt x="2998" y="76178"/>
                  </a:cubicBezTo>
                  <a:cubicBezTo>
                    <a:pt x="2944" y="76178"/>
                    <a:pt x="2918" y="76232"/>
                    <a:pt x="2918" y="76285"/>
                  </a:cubicBezTo>
                  <a:cubicBezTo>
                    <a:pt x="2891" y="78293"/>
                    <a:pt x="1820" y="80086"/>
                    <a:pt x="81" y="81076"/>
                  </a:cubicBezTo>
                  <a:cubicBezTo>
                    <a:pt x="27" y="81130"/>
                    <a:pt x="0" y="81183"/>
                    <a:pt x="27" y="81264"/>
                  </a:cubicBezTo>
                  <a:cubicBezTo>
                    <a:pt x="60" y="81297"/>
                    <a:pt x="93" y="81320"/>
                    <a:pt x="133" y="81320"/>
                  </a:cubicBezTo>
                  <a:cubicBezTo>
                    <a:pt x="157" y="81320"/>
                    <a:pt x="184" y="81311"/>
                    <a:pt x="214" y="81290"/>
                  </a:cubicBezTo>
                  <a:cubicBezTo>
                    <a:pt x="2008" y="80273"/>
                    <a:pt x="3105" y="78427"/>
                    <a:pt x="3185" y="76366"/>
                  </a:cubicBezTo>
                  <a:cubicBezTo>
                    <a:pt x="5166" y="75322"/>
                    <a:pt x="6397" y="73314"/>
                    <a:pt x="6397" y="71066"/>
                  </a:cubicBezTo>
                  <a:cubicBezTo>
                    <a:pt x="6397" y="68818"/>
                    <a:pt x="5166" y="66784"/>
                    <a:pt x="3185" y="65766"/>
                  </a:cubicBezTo>
                  <a:cubicBezTo>
                    <a:pt x="3105" y="63786"/>
                    <a:pt x="2061" y="61992"/>
                    <a:pt x="375" y="60922"/>
                  </a:cubicBezTo>
                  <a:cubicBezTo>
                    <a:pt x="2061" y="59878"/>
                    <a:pt x="3105" y="58085"/>
                    <a:pt x="3185" y="56104"/>
                  </a:cubicBezTo>
                  <a:cubicBezTo>
                    <a:pt x="5166" y="55060"/>
                    <a:pt x="6397" y="53053"/>
                    <a:pt x="6397" y="50804"/>
                  </a:cubicBezTo>
                  <a:cubicBezTo>
                    <a:pt x="6397" y="48556"/>
                    <a:pt x="5166" y="46522"/>
                    <a:pt x="3185" y="45505"/>
                  </a:cubicBezTo>
                  <a:cubicBezTo>
                    <a:pt x="3159" y="43604"/>
                    <a:pt x="2088" y="41731"/>
                    <a:pt x="375" y="40660"/>
                  </a:cubicBezTo>
                  <a:cubicBezTo>
                    <a:pt x="1901" y="39723"/>
                    <a:pt x="3292" y="37903"/>
                    <a:pt x="3185" y="35816"/>
                  </a:cubicBezTo>
                  <a:cubicBezTo>
                    <a:pt x="5166" y="34799"/>
                    <a:pt x="6397" y="32764"/>
                    <a:pt x="6397" y="30543"/>
                  </a:cubicBezTo>
                  <a:cubicBezTo>
                    <a:pt x="6397" y="28295"/>
                    <a:pt x="5166" y="26260"/>
                    <a:pt x="3185" y="25243"/>
                  </a:cubicBezTo>
                  <a:cubicBezTo>
                    <a:pt x="3078" y="23236"/>
                    <a:pt x="2061" y="21443"/>
                    <a:pt x="375" y="20399"/>
                  </a:cubicBezTo>
                  <a:cubicBezTo>
                    <a:pt x="2088" y="19328"/>
                    <a:pt x="3185" y="17401"/>
                    <a:pt x="3185" y="15554"/>
                  </a:cubicBezTo>
                  <a:cubicBezTo>
                    <a:pt x="5166" y="14537"/>
                    <a:pt x="6397" y="12503"/>
                    <a:pt x="6397" y="10255"/>
                  </a:cubicBezTo>
                  <a:cubicBezTo>
                    <a:pt x="6397" y="8033"/>
                    <a:pt x="5166" y="5999"/>
                    <a:pt x="3185" y="4982"/>
                  </a:cubicBezTo>
                  <a:lnTo>
                    <a:pt x="3185" y="4955"/>
                  </a:lnTo>
                  <a:cubicBezTo>
                    <a:pt x="3185" y="3028"/>
                    <a:pt x="1981" y="1074"/>
                    <a:pt x="188" y="30"/>
                  </a:cubicBezTo>
                  <a:cubicBezTo>
                    <a:pt x="167" y="10"/>
                    <a:pt x="143" y="1"/>
                    <a:pt x="11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237" name="Google Shape;1237;p49"/>
            <p:cNvSpPr/>
            <p:nvPr/>
          </p:nvSpPr>
          <p:spPr>
            <a:xfrm>
              <a:off x="531875" y="818875"/>
              <a:ext cx="160600" cy="2032875"/>
            </a:xfrm>
            <a:custGeom>
              <a:avLst/>
              <a:gdLst/>
              <a:ahLst/>
              <a:cxnLst/>
              <a:rect l="l" t="t" r="r" b="b"/>
              <a:pathLst>
                <a:path w="6424" h="81315" extrusionOk="0">
                  <a:moveTo>
                    <a:pt x="147" y="1"/>
                  </a:moveTo>
                  <a:cubicBezTo>
                    <a:pt x="106" y="1"/>
                    <a:pt x="61" y="20"/>
                    <a:pt x="27" y="70"/>
                  </a:cubicBezTo>
                  <a:cubicBezTo>
                    <a:pt x="27" y="70"/>
                    <a:pt x="27" y="97"/>
                    <a:pt x="27" y="124"/>
                  </a:cubicBezTo>
                  <a:cubicBezTo>
                    <a:pt x="27" y="178"/>
                    <a:pt x="54" y="204"/>
                    <a:pt x="80" y="231"/>
                  </a:cubicBezTo>
                  <a:cubicBezTo>
                    <a:pt x="1820" y="1248"/>
                    <a:pt x="2971" y="3175"/>
                    <a:pt x="2944" y="5022"/>
                  </a:cubicBezTo>
                  <a:cubicBezTo>
                    <a:pt x="2944" y="5076"/>
                    <a:pt x="2971" y="5129"/>
                    <a:pt x="2998" y="5156"/>
                  </a:cubicBezTo>
                  <a:cubicBezTo>
                    <a:pt x="4952" y="6119"/>
                    <a:pt x="6156" y="8073"/>
                    <a:pt x="6156" y="10268"/>
                  </a:cubicBezTo>
                  <a:cubicBezTo>
                    <a:pt x="6156" y="12436"/>
                    <a:pt x="4952" y="14390"/>
                    <a:pt x="2998" y="15354"/>
                  </a:cubicBezTo>
                  <a:cubicBezTo>
                    <a:pt x="2971" y="15380"/>
                    <a:pt x="2944" y="15461"/>
                    <a:pt x="2944" y="15487"/>
                  </a:cubicBezTo>
                  <a:cubicBezTo>
                    <a:pt x="2998" y="17334"/>
                    <a:pt x="1847" y="19235"/>
                    <a:pt x="107" y="20278"/>
                  </a:cubicBezTo>
                  <a:cubicBezTo>
                    <a:pt x="54" y="20278"/>
                    <a:pt x="27" y="20305"/>
                    <a:pt x="27" y="20359"/>
                  </a:cubicBezTo>
                  <a:cubicBezTo>
                    <a:pt x="0" y="20412"/>
                    <a:pt x="27" y="20466"/>
                    <a:pt x="80" y="20493"/>
                  </a:cubicBezTo>
                  <a:cubicBezTo>
                    <a:pt x="1793" y="21510"/>
                    <a:pt x="2864" y="23303"/>
                    <a:pt x="2944" y="25310"/>
                  </a:cubicBezTo>
                  <a:cubicBezTo>
                    <a:pt x="2944" y="25364"/>
                    <a:pt x="2971" y="25391"/>
                    <a:pt x="2998" y="25417"/>
                  </a:cubicBezTo>
                  <a:cubicBezTo>
                    <a:pt x="4952" y="26381"/>
                    <a:pt x="6156" y="28362"/>
                    <a:pt x="6156" y="30530"/>
                  </a:cubicBezTo>
                  <a:cubicBezTo>
                    <a:pt x="6156" y="32698"/>
                    <a:pt x="4952" y="34652"/>
                    <a:pt x="2998" y="35642"/>
                  </a:cubicBezTo>
                  <a:cubicBezTo>
                    <a:pt x="2971" y="35642"/>
                    <a:pt x="2944" y="35695"/>
                    <a:pt x="2944" y="35749"/>
                  </a:cubicBezTo>
                  <a:cubicBezTo>
                    <a:pt x="3105" y="37837"/>
                    <a:pt x="1633" y="39630"/>
                    <a:pt x="107" y="40540"/>
                  </a:cubicBezTo>
                  <a:cubicBezTo>
                    <a:pt x="54" y="40540"/>
                    <a:pt x="27" y="40594"/>
                    <a:pt x="27" y="40620"/>
                  </a:cubicBezTo>
                  <a:cubicBezTo>
                    <a:pt x="0" y="40674"/>
                    <a:pt x="27" y="40727"/>
                    <a:pt x="80" y="40754"/>
                  </a:cubicBezTo>
                  <a:cubicBezTo>
                    <a:pt x="1820" y="41771"/>
                    <a:pt x="2944" y="43645"/>
                    <a:pt x="2944" y="45545"/>
                  </a:cubicBezTo>
                  <a:cubicBezTo>
                    <a:pt x="2944" y="45545"/>
                    <a:pt x="2944" y="45545"/>
                    <a:pt x="2944" y="45572"/>
                  </a:cubicBezTo>
                  <a:cubicBezTo>
                    <a:pt x="2944" y="45626"/>
                    <a:pt x="2971" y="45652"/>
                    <a:pt x="2998" y="45679"/>
                  </a:cubicBezTo>
                  <a:cubicBezTo>
                    <a:pt x="4952" y="46669"/>
                    <a:pt x="6156" y="48623"/>
                    <a:pt x="6156" y="50791"/>
                  </a:cubicBezTo>
                  <a:cubicBezTo>
                    <a:pt x="6156" y="52959"/>
                    <a:pt x="4952" y="54913"/>
                    <a:pt x="2998" y="55904"/>
                  </a:cubicBezTo>
                  <a:cubicBezTo>
                    <a:pt x="2971" y="55930"/>
                    <a:pt x="2944" y="55957"/>
                    <a:pt x="2944" y="56011"/>
                  </a:cubicBezTo>
                  <a:cubicBezTo>
                    <a:pt x="2891" y="57991"/>
                    <a:pt x="1820" y="59785"/>
                    <a:pt x="107" y="60802"/>
                  </a:cubicBezTo>
                  <a:cubicBezTo>
                    <a:pt x="54" y="60828"/>
                    <a:pt x="27" y="60855"/>
                    <a:pt x="27" y="60882"/>
                  </a:cubicBezTo>
                  <a:cubicBezTo>
                    <a:pt x="0" y="60935"/>
                    <a:pt x="27" y="60989"/>
                    <a:pt x="80" y="61016"/>
                  </a:cubicBezTo>
                  <a:cubicBezTo>
                    <a:pt x="1820" y="62033"/>
                    <a:pt x="2891" y="63826"/>
                    <a:pt x="2944" y="65834"/>
                  </a:cubicBezTo>
                  <a:cubicBezTo>
                    <a:pt x="2944" y="65887"/>
                    <a:pt x="2971" y="65914"/>
                    <a:pt x="2998" y="65941"/>
                  </a:cubicBezTo>
                  <a:cubicBezTo>
                    <a:pt x="4952" y="66931"/>
                    <a:pt x="6156" y="68885"/>
                    <a:pt x="6156" y="71053"/>
                  </a:cubicBezTo>
                  <a:cubicBezTo>
                    <a:pt x="6156" y="73221"/>
                    <a:pt x="4952" y="75175"/>
                    <a:pt x="2998" y="76165"/>
                  </a:cubicBezTo>
                  <a:cubicBezTo>
                    <a:pt x="2971" y="76192"/>
                    <a:pt x="2944" y="76219"/>
                    <a:pt x="2944" y="76272"/>
                  </a:cubicBezTo>
                  <a:cubicBezTo>
                    <a:pt x="2891" y="78280"/>
                    <a:pt x="1820" y="80073"/>
                    <a:pt x="80" y="81090"/>
                  </a:cubicBezTo>
                  <a:cubicBezTo>
                    <a:pt x="27" y="81117"/>
                    <a:pt x="0" y="81197"/>
                    <a:pt x="54" y="81251"/>
                  </a:cubicBezTo>
                  <a:cubicBezTo>
                    <a:pt x="73" y="81290"/>
                    <a:pt x="122" y="81315"/>
                    <a:pt x="167" y="81315"/>
                  </a:cubicBezTo>
                  <a:cubicBezTo>
                    <a:pt x="184" y="81315"/>
                    <a:pt x="200" y="81311"/>
                    <a:pt x="214" y="81304"/>
                  </a:cubicBezTo>
                  <a:cubicBezTo>
                    <a:pt x="2008" y="80260"/>
                    <a:pt x="3105" y="78413"/>
                    <a:pt x="3185" y="76352"/>
                  </a:cubicBezTo>
                  <a:cubicBezTo>
                    <a:pt x="5193" y="75309"/>
                    <a:pt x="6424" y="73301"/>
                    <a:pt x="6424" y="71053"/>
                  </a:cubicBezTo>
                  <a:cubicBezTo>
                    <a:pt x="6424" y="68805"/>
                    <a:pt x="5193" y="66797"/>
                    <a:pt x="3185" y="65753"/>
                  </a:cubicBezTo>
                  <a:cubicBezTo>
                    <a:pt x="3105" y="63773"/>
                    <a:pt x="2088" y="61979"/>
                    <a:pt x="402" y="60909"/>
                  </a:cubicBezTo>
                  <a:cubicBezTo>
                    <a:pt x="2088" y="59865"/>
                    <a:pt x="3105" y="58072"/>
                    <a:pt x="3185" y="56091"/>
                  </a:cubicBezTo>
                  <a:cubicBezTo>
                    <a:pt x="5193" y="55047"/>
                    <a:pt x="6424" y="53040"/>
                    <a:pt x="6424" y="50791"/>
                  </a:cubicBezTo>
                  <a:cubicBezTo>
                    <a:pt x="6424" y="48543"/>
                    <a:pt x="5193" y="46536"/>
                    <a:pt x="3185" y="45492"/>
                  </a:cubicBezTo>
                  <a:cubicBezTo>
                    <a:pt x="3185" y="43591"/>
                    <a:pt x="2088" y="41718"/>
                    <a:pt x="402" y="40647"/>
                  </a:cubicBezTo>
                  <a:cubicBezTo>
                    <a:pt x="1900" y="39710"/>
                    <a:pt x="3319" y="37890"/>
                    <a:pt x="3185" y="35829"/>
                  </a:cubicBezTo>
                  <a:cubicBezTo>
                    <a:pt x="5193" y="34785"/>
                    <a:pt x="6424" y="32751"/>
                    <a:pt x="6424" y="30530"/>
                  </a:cubicBezTo>
                  <a:cubicBezTo>
                    <a:pt x="6424" y="28281"/>
                    <a:pt x="5193" y="26247"/>
                    <a:pt x="3185" y="25230"/>
                  </a:cubicBezTo>
                  <a:cubicBezTo>
                    <a:pt x="3105" y="23223"/>
                    <a:pt x="2061" y="21429"/>
                    <a:pt x="402" y="20386"/>
                  </a:cubicBezTo>
                  <a:cubicBezTo>
                    <a:pt x="2088" y="19315"/>
                    <a:pt x="3185" y="17441"/>
                    <a:pt x="3185" y="15595"/>
                  </a:cubicBezTo>
                  <a:cubicBezTo>
                    <a:pt x="3185" y="15595"/>
                    <a:pt x="3185" y="15568"/>
                    <a:pt x="3185" y="15541"/>
                  </a:cubicBezTo>
                  <a:cubicBezTo>
                    <a:pt x="5193" y="14524"/>
                    <a:pt x="6424" y="12490"/>
                    <a:pt x="6424" y="10268"/>
                  </a:cubicBezTo>
                  <a:cubicBezTo>
                    <a:pt x="6424" y="8020"/>
                    <a:pt x="5193" y="5986"/>
                    <a:pt x="3185" y="4969"/>
                  </a:cubicBezTo>
                  <a:lnTo>
                    <a:pt x="3185" y="4942"/>
                  </a:lnTo>
                  <a:cubicBezTo>
                    <a:pt x="3185" y="3041"/>
                    <a:pt x="2008" y="1061"/>
                    <a:pt x="214" y="17"/>
                  </a:cubicBezTo>
                  <a:cubicBezTo>
                    <a:pt x="195" y="7"/>
                    <a:pt x="171" y="1"/>
                    <a:pt x="147"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238" name="Google Shape;1238;p49"/>
            <p:cNvSpPr/>
            <p:nvPr/>
          </p:nvSpPr>
          <p:spPr>
            <a:xfrm>
              <a:off x="378625" y="566950"/>
              <a:ext cx="159950" cy="2033000"/>
            </a:xfrm>
            <a:custGeom>
              <a:avLst/>
              <a:gdLst/>
              <a:ahLst/>
              <a:cxnLst/>
              <a:rect l="l" t="t" r="r" b="b"/>
              <a:pathLst>
                <a:path w="6398" h="81320" extrusionOk="0">
                  <a:moveTo>
                    <a:pt x="120" y="1"/>
                  </a:moveTo>
                  <a:cubicBezTo>
                    <a:pt x="81" y="1"/>
                    <a:pt x="44" y="24"/>
                    <a:pt x="28" y="57"/>
                  </a:cubicBezTo>
                  <a:cubicBezTo>
                    <a:pt x="1" y="84"/>
                    <a:pt x="1" y="110"/>
                    <a:pt x="1" y="137"/>
                  </a:cubicBezTo>
                  <a:cubicBezTo>
                    <a:pt x="1" y="164"/>
                    <a:pt x="28" y="217"/>
                    <a:pt x="54" y="244"/>
                  </a:cubicBezTo>
                  <a:cubicBezTo>
                    <a:pt x="1821" y="1261"/>
                    <a:pt x="2972" y="3188"/>
                    <a:pt x="2918" y="5035"/>
                  </a:cubicBezTo>
                  <a:cubicBezTo>
                    <a:pt x="2918" y="5116"/>
                    <a:pt x="2945" y="5142"/>
                    <a:pt x="2999" y="5169"/>
                  </a:cubicBezTo>
                  <a:cubicBezTo>
                    <a:pt x="4952" y="6133"/>
                    <a:pt x="6157" y="8086"/>
                    <a:pt x="6157" y="10255"/>
                  </a:cubicBezTo>
                  <a:cubicBezTo>
                    <a:pt x="6157" y="12449"/>
                    <a:pt x="4952" y="14403"/>
                    <a:pt x="2999" y="15367"/>
                  </a:cubicBezTo>
                  <a:cubicBezTo>
                    <a:pt x="2945" y="15394"/>
                    <a:pt x="2918" y="15447"/>
                    <a:pt x="2918" y="15501"/>
                  </a:cubicBezTo>
                  <a:cubicBezTo>
                    <a:pt x="2972" y="17347"/>
                    <a:pt x="1848" y="19248"/>
                    <a:pt x="81" y="20292"/>
                  </a:cubicBezTo>
                  <a:cubicBezTo>
                    <a:pt x="54" y="20292"/>
                    <a:pt x="28" y="20318"/>
                    <a:pt x="1" y="20372"/>
                  </a:cubicBezTo>
                  <a:cubicBezTo>
                    <a:pt x="1" y="20425"/>
                    <a:pt x="28" y="20479"/>
                    <a:pt x="54" y="20506"/>
                  </a:cubicBezTo>
                  <a:cubicBezTo>
                    <a:pt x="1794" y="21496"/>
                    <a:pt x="2865" y="23316"/>
                    <a:pt x="2918" y="25324"/>
                  </a:cubicBezTo>
                  <a:cubicBezTo>
                    <a:pt x="2918" y="25350"/>
                    <a:pt x="2945" y="25404"/>
                    <a:pt x="2999" y="25431"/>
                  </a:cubicBezTo>
                  <a:cubicBezTo>
                    <a:pt x="4952" y="26394"/>
                    <a:pt x="6157" y="28348"/>
                    <a:pt x="6157" y="30543"/>
                  </a:cubicBezTo>
                  <a:cubicBezTo>
                    <a:pt x="6157" y="32711"/>
                    <a:pt x="4952" y="34665"/>
                    <a:pt x="2999" y="35628"/>
                  </a:cubicBezTo>
                  <a:cubicBezTo>
                    <a:pt x="2945" y="35655"/>
                    <a:pt x="2918" y="35709"/>
                    <a:pt x="2918" y="35762"/>
                  </a:cubicBezTo>
                  <a:cubicBezTo>
                    <a:pt x="3079" y="37823"/>
                    <a:pt x="1607" y="39643"/>
                    <a:pt x="81" y="40553"/>
                  </a:cubicBezTo>
                  <a:cubicBezTo>
                    <a:pt x="54" y="40553"/>
                    <a:pt x="28" y="40580"/>
                    <a:pt x="1" y="40633"/>
                  </a:cubicBezTo>
                  <a:cubicBezTo>
                    <a:pt x="1" y="40687"/>
                    <a:pt x="28" y="40741"/>
                    <a:pt x="54" y="40767"/>
                  </a:cubicBezTo>
                  <a:cubicBezTo>
                    <a:pt x="1794" y="41784"/>
                    <a:pt x="2918" y="43658"/>
                    <a:pt x="2918" y="45532"/>
                  </a:cubicBezTo>
                  <a:cubicBezTo>
                    <a:pt x="2918" y="45558"/>
                    <a:pt x="2918" y="45558"/>
                    <a:pt x="2918" y="45585"/>
                  </a:cubicBezTo>
                  <a:cubicBezTo>
                    <a:pt x="2918" y="45612"/>
                    <a:pt x="2945" y="45665"/>
                    <a:pt x="2999" y="45692"/>
                  </a:cubicBezTo>
                  <a:cubicBezTo>
                    <a:pt x="4952" y="46656"/>
                    <a:pt x="6157" y="48636"/>
                    <a:pt x="6157" y="50804"/>
                  </a:cubicBezTo>
                  <a:cubicBezTo>
                    <a:pt x="6157" y="52972"/>
                    <a:pt x="4952" y="54926"/>
                    <a:pt x="2999" y="55917"/>
                  </a:cubicBezTo>
                  <a:cubicBezTo>
                    <a:pt x="2945" y="55917"/>
                    <a:pt x="2918" y="55970"/>
                    <a:pt x="2918" y="56024"/>
                  </a:cubicBezTo>
                  <a:cubicBezTo>
                    <a:pt x="2865" y="58004"/>
                    <a:pt x="1821" y="59798"/>
                    <a:pt x="81" y="60815"/>
                  </a:cubicBezTo>
                  <a:cubicBezTo>
                    <a:pt x="54" y="60815"/>
                    <a:pt x="28" y="60868"/>
                    <a:pt x="1" y="60895"/>
                  </a:cubicBezTo>
                  <a:cubicBezTo>
                    <a:pt x="1" y="60949"/>
                    <a:pt x="28" y="61002"/>
                    <a:pt x="54" y="61029"/>
                  </a:cubicBezTo>
                  <a:cubicBezTo>
                    <a:pt x="1794" y="62046"/>
                    <a:pt x="2865" y="63839"/>
                    <a:pt x="2918" y="65847"/>
                  </a:cubicBezTo>
                  <a:cubicBezTo>
                    <a:pt x="2918" y="65900"/>
                    <a:pt x="2945" y="65927"/>
                    <a:pt x="2999" y="65954"/>
                  </a:cubicBezTo>
                  <a:cubicBezTo>
                    <a:pt x="4952" y="66944"/>
                    <a:pt x="6157" y="68898"/>
                    <a:pt x="6157" y="71066"/>
                  </a:cubicBezTo>
                  <a:cubicBezTo>
                    <a:pt x="6157" y="73234"/>
                    <a:pt x="4952" y="75188"/>
                    <a:pt x="2999" y="76178"/>
                  </a:cubicBezTo>
                  <a:cubicBezTo>
                    <a:pt x="2945" y="76178"/>
                    <a:pt x="2918" y="76232"/>
                    <a:pt x="2918" y="76285"/>
                  </a:cubicBezTo>
                  <a:cubicBezTo>
                    <a:pt x="2865" y="78293"/>
                    <a:pt x="1821" y="80086"/>
                    <a:pt x="81" y="81076"/>
                  </a:cubicBezTo>
                  <a:cubicBezTo>
                    <a:pt x="1" y="81130"/>
                    <a:pt x="1" y="81183"/>
                    <a:pt x="28" y="81264"/>
                  </a:cubicBezTo>
                  <a:cubicBezTo>
                    <a:pt x="44" y="81297"/>
                    <a:pt x="81" y="81320"/>
                    <a:pt x="120" y="81320"/>
                  </a:cubicBezTo>
                  <a:cubicBezTo>
                    <a:pt x="143" y="81320"/>
                    <a:pt x="168" y="81311"/>
                    <a:pt x="188" y="81290"/>
                  </a:cubicBezTo>
                  <a:cubicBezTo>
                    <a:pt x="1981" y="80273"/>
                    <a:pt x="3106" y="78427"/>
                    <a:pt x="3159" y="76366"/>
                  </a:cubicBezTo>
                  <a:cubicBezTo>
                    <a:pt x="5167" y="75322"/>
                    <a:pt x="6398" y="73314"/>
                    <a:pt x="6398" y="71066"/>
                  </a:cubicBezTo>
                  <a:cubicBezTo>
                    <a:pt x="6398" y="68818"/>
                    <a:pt x="5167" y="66784"/>
                    <a:pt x="3159" y="65766"/>
                  </a:cubicBezTo>
                  <a:cubicBezTo>
                    <a:pt x="3106" y="63786"/>
                    <a:pt x="2062" y="61992"/>
                    <a:pt x="376" y="60922"/>
                  </a:cubicBezTo>
                  <a:cubicBezTo>
                    <a:pt x="2062" y="59878"/>
                    <a:pt x="3106" y="58085"/>
                    <a:pt x="3159" y="56104"/>
                  </a:cubicBezTo>
                  <a:cubicBezTo>
                    <a:pt x="5167" y="55060"/>
                    <a:pt x="6398" y="53053"/>
                    <a:pt x="6398" y="50804"/>
                  </a:cubicBezTo>
                  <a:cubicBezTo>
                    <a:pt x="6398" y="48556"/>
                    <a:pt x="5167" y="46522"/>
                    <a:pt x="3159" y="45505"/>
                  </a:cubicBezTo>
                  <a:cubicBezTo>
                    <a:pt x="3159" y="43604"/>
                    <a:pt x="2062" y="41731"/>
                    <a:pt x="376" y="40660"/>
                  </a:cubicBezTo>
                  <a:cubicBezTo>
                    <a:pt x="1901" y="39723"/>
                    <a:pt x="3293" y="37903"/>
                    <a:pt x="3186" y="35816"/>
                  </a:cubicBezTo>
                  <a:cubicBezTo>
                    <a:pt x="5167" y="34799"/>
                    <a:pt x="6398" y="32764"/>
                    <a:pt x="6398" y="30543"/>
                  </a:cubicBezTo>
                  <a:cubicBezTo>
                    <a:pt x="6398" y="28295"/>
                    <a:pt x="5167" y="26260"/>
                    <a:pt x="3159" y="25243"/>
                  </a:cubicBezTo>
                  <a:cubicBezTo>
                    <a:pt x="3079" y="23236"/>
                    <a:pt x="2035" y="21443"/>
                    <a:pt x="376" y="20399"/>
                  </a:cubicBezTo>
                  <a:cubicBezTo>
                    <a:pt x="2089" y="19328"/>
                    <a:pt x="3186" y="17401"/>
                    <a:pt x="3186" y="15554"/>
                  </a:cubicBezTo>
                  <a:cubicBezTo>
                    <a:pt x="5167" y="14537"/>
                    <a:pt x="6398" y="12503"/>
                    <a:pt x="6398" y="10255"/>
                  </a:cubicBezTo>
                  <a:cubicBezTo>
                    <a:pt x="6398" y="8033"/>
                    <a:pt x="5167" y="5999"/>
                    <a:pt x="3186" y="4982"/>
                  </a:cubicBezTo>
                  <a:lnTo>
                    <a:pt x="3186" y="4955"/>
                  </a:lnTo>
                  <a:cubicBezTo>
                    <a:pt x="3186" y="3028"/>
                    <a:pt x="1981" y="1074"/>
                    <a:pt x="188" y="30"/>
                  </a:cubicBezTo>
                  <a:cubicBezTo>
                    <a:pt x="168" y="10"/>
                    <a:pt x="143" y="1"/>
                    <a:pt x="120"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239" name="Google Shape;1239;p49"/>
            <p:cNvSpPr/>
            <p:nvPr/>
          </p:nvSpPr>
          <p:spPr>
            <a:xfrm>
              <a:off x="224725" y="818875"/>
              <a:ext cx="159950" cy="2032875"/>
            </a:xfrm>
            <a:custGeom>
              <a:avLst/>
              <a:gdLst/>
              <a:ahLst/>
              <a:cxnLst/>
              <a:rect l="l" t="t" r="r" b="b"/>
              <a:pathLst>
                <a:path w="6398" h="81315" extrusionOk="0">
                  <a:moveTo>
                    <a:pt x="129" y="1"/>
                  </a:moveTo>
                  <a:cubicBezTo>
                    <a:pt x="83" y="1"/>
                    <a:pt x="44" y="20"/>
                    <a:pt x="27" y="70"/>
                  </a:cubicBezTo>
                  <a:cubicBezTo>
                    <a:pt x="27" y="70"/>
                    <a:pt x="1" y="97"/>
                    <a:pt x="1" y="124"/>
                  </a:cubicBezTo>
                  <a:cubicBezTo>
                    <a:pt x="1" y="178"/>
                    <a:pt x="27" y="204"/>
                    <a:pt x="81" y="231"/>
                  </a:cubicBezTo>
                  <a:cubicBezTo>
                    <a:pt x="1821" y="1248"/>
                    <a:pt x="2972" y="3175"/>
                    <a:pt x="2918" y="5022"/>
                  </a:cubicBezTo>
                  <a:cubicBezTo>
                    <a:pt x="2945" y="5076"/>
                    <a:pt x="2945" y="5129"/>
                    <a:pt x="2998" y="5156"/>
                  </a:cubicBezTo>
                  <a:cubicBezTo>
                    <a:pt x="4952" y="6119"/>
                    <a:pt x="6157" y="8073"/>
                    <a:pt x="6157" y="10268"/>
                  </a:cubicBezTo>
                  <a:cubicBezTo>
                    <a:pt x="6157" y="12436"/>
                    <a:pt x="4952" y="14390"/>
                    <a:pt x="2998" y="15354"/>
                  </a:cubicBezTo>
                  <a:cubicBezTo>
                    <a:pt x="2945" y="15380"/>
                    <a:pt x="2918" y="15461"/>
                    <a:pt x="2918" y="15487"/>
                  </a:cubicBezTo>
                  <a:cubicBezTo>
                    <a:pt x="2998" y="17334"/>
                    <a:pt x="1848" y="19235"/>
                    <a:pt x="108" y="20278"/>
                  </a:cubicBezTo>
                  <a:cubicBezTo>
                    <a:pt x="54" y="20278"/>
                    <a:pt x="27" y="20305"/>
                    <a:pt x="27" y="20359"/>
                  </a:cubicBezTo>
                  <a:cubicBezTo>
                    <a:pt x="1" y="20412"/>
                    <a:pt x="27" y="20466"/>
                    <a:pt x="81" y="20493"/>
                  </a:cubicBezTo>
                  <a:cubicBezTo>
                    <a:pt x="1794" y="21510"/>
                    <a:pt x="2865" y="23303"/>
                    <a:pt x="2918" y="25310"/>
                  </a:cubicBezTo>
                  <a:cubicBezTo>
                    <a:pt x="2945" y="25364"/>
                    <a:pt x="2972" y="25391"/>
                    <a:pt x="2998" y="25417"/>
                  </a:cubicBezTo>
                  <a:cubicBezTo>
                    <a:pt x="4952" y="26381"/>
                    <a:pt x="6157" y="28362"/>
                    <a:pt x="6157" y="30530"/>
                  </a:cubicBezTo>
                  <a:cubicBezTo>
                    <a:pt x="6157" y="32698"/>
                    <a:pt x="4952" y="34652"/>
                    <a:pt x="2998" y="35642"/>
                  </a:cubicBezTo>
                  <a:cubicBezTo>
                    <a:pt x="2945" y="35642"/>
                    <a:pt x="2918" y="35695"/>
                    <a:pt x="2918" y="35749"/>
                  </a:cubicBezTo>
                  <a:cubicBezTo>
                    <a:pt x="3106" y="37837"/>
                    <a:pt x="1633" y="39630"/>
                    <a:pt x="108" y="40540"/>
                  </a:cubicBezTo>
                  <a:cubicBezTo>
                    <a:pt x="54" y="40540"/>
                    <a:pt x="27" y="40594"/>
                    <a:pt x="27" y="40620"/>
                  </a:cubicBezTo>
                  <a:cubicBezTo>
                    <a:pt x="1" y="40674"/>
                    <a:pt x="27" y="40727"/>
                    <a:pt x="81" y="40754"/>
                  </a:cubicBezTo>
                  <a:cubicBezTo>
                    <a:pt x="1821" y="41771"/>
                    <a:pt x="2918" y="43645"/>
                    <a:pt x="2918" y="45545"/>
                  </a:cubicBezTo>
                  <a:cubicBezTo>
                    <a:pt x="2918" y="45545"/>
                    <a:pt x="2918" y="45545"/>
                    <a:pt x="2918" y="45572"/>
                  </a:cubicBezTo>
                  <a:cubicBezTo>
                    <a:pt x="2918" y="45626"/>
                    <a:pt x="2945" y="45652"/>
                    <a:pt x="2998" y="45679"/>
                  </a:cubicBezTo>
                  <a:cubicBezTo>
                    <a:pt x="4952" y="46669"/>
                    <a:pt x="6157" y="48623"/>
                    <a:pt x="6157" y="50791"/>
                  </a:cubicBezTo>
                  <a:cubicBezTo>
                    <a:pt x="6157" y="52959"/>
                    <a:pt x="4952" y="54913"/>
                    <a:pt x="2998" y="55904"/>
                  </a:cubicBezTo>
                  <a:cubicBezTo>
                    <a:pt x="2945" y="55930"/>
                    <a:pt x="2918" y="55957"/>
                    <a:pt x="2918" y="56011"/>
                  </a:cubicBezTo>
                  <a:cubicBezTo>
                    <a:pt x="2891" y="57991"/>
                    <a:pt x="1821" y="59785"/>
                    <a:pt x="108" y="60802"/>
                  </a:cubicBezTo>
                  <a:cubicBezTo>
                    <a:pt x="54" y="60828"/>
                    <a:pt x="27" y="60855"/>
                    <a:pt x="27" y="60882"/>
                  </a:cubicBezTo>
                  <a:cubicBezTo>
                    <a:pt x="1" y="60935"/>
                    <a:pt x="27" y="60989"/>
                    <a:pt x="81" y="61016"/>
                  </a:cubicBezTo>
                  <a:cubicBezTo>
                    <a:pt x="1821" y="62033"/>
                    <a:pt x="2891" y="63826"/>
                    <a:pt x="2918" y="65834"/>
                  </a:cubicBezTo>
                  <a:cubicBezTo>
                    <a:pt x="2918" y="65887"/>
                    <a:pt x="2945" y="65914"/>
                    <a:pt x="2998" y="65941"/>
                  </a:cubicBezTo>
                  <a:cubicBezTo>
                    <a:pt x="4952" y="66931"/>
                    <a:pt x="6157" y="68885"/>
                    <a:pt x="6157" y="71053"/>
                  </a:cubicBezTo>
                  <a:cubicBezTo>
                    <a:pt x="6157" y="73221"/>
                    <a:pt x="4952" y="75175"/>
                    <a:pt x="2998" y="76165"/>
                  </a:cubicBezTo>
                  <a:cubicBezTo>
                    <a:pt x="2945" y="76192"/>
                    <a:pt x="2918" y="76219"/>
                    <a:pt x="2918" y="76272"/>
                  </a:cubicBezTo>
                  <a:cubicBezTo>
                    <a:pt x="2891" y="78280"/>
                    <a:pt x="1821" y="80073"/>
                    <a:pt x="81" y="81090"/>
                  </a:cubicBezTo>
                  <a:cubicBezTo>
                    <a:pt x="27" y="81117"/>
                    <a:pt x="1" y="81197"/>
                    <a:pt x="27" y="81251"/>
                  </a:cubicBezTo>
                  <a:cubicBezTo>
                    <a:pt x="67" y="81290"/>
                    <a:pt x="106" y="81315"/>
                    <a:pt x="156" y="81315"/>
                  </a:cubicBezTo>
                  <a:cubicBezTo>
                    <a:pt x="174" y="81315"/>
                    <a:pt x="193" y="81311"/>
                    <a:pt x="215" y="81304"/>
                  </a:cubicBezTo>
                  <a:cubicBezTo>
                    <a:pt x="2008" y="80260"/>
                    <a:pt x="3106" y="78413"/>
                    <a:pt x="3186" y="76352"/>
                  </a:cubicBezTo>
                  <a:cubicBezTo>
                    <a:pt x="5166" y="75309"/>
                    <a:pt x="6398" y="73301"/>
                    <a:pt x="6398" y="71053"/>
                  </a:cubicBezTo>
                  <a:cubicBezTo>
                    <a:pt x="6398" y="68805"/>
                    <a:pt x="5166" y="66797"/>
                    <a:pt x="3186" y="65753"/>
                  </a:cubicBezTo>
                  <a:cubicBezTo>
                    <a:pt x="3106" y="63773"/>
                    <a:pt x="2062" y="61979"/>
                    <a:pt x="375" y="60909"/>
                  </a:cubicBezTo>
                  <a:cubicBezTo>
                    <a:pt x="2062" y="59865"/>
                    <a:pt x="3106" y="58072"/>
                    <a:pt x="3186" y="56091"/>
                  </a:cubicBezTo>
                  <a:cubicBezTo>
                    <a:pt x="5166" y="55047"/>
                    <a:pt x="6398" y="53040"/>
                    <a:pt x="6398" y="50791"/>
                  </a:cubicBezTo>
                  <a:cubicBezTo>
                    <a:pt x="6398" y="48543"/>
                    <a:pt x="5166" y="46536"/>
                    <a:pt x="3186" y="45492"/>
                  </a:cubicBezTo>
                  <a:cubicBezTo>
                    <a:pt x="3159" y="43591"/>
                    <a:pt x="2088" y="41718"/>
                    <a:pt x="375" y="40647"/>
                  </a:cubicBezTo>
                  <a:cubicBezTo>
                    <a:pt x="1901" y="39710"/>
                    <a:pt x="3320" y="37890"/>
                    <a:pt x="3186" y="35829"/>
                  </a:cubicBezTo>
                  <a:cubicBezTo>
                    <a:pt x="5166" y="34785"/>
                    <a:pt x="6398" y="32751"/>
                    <a:pt x="6398" y="30530"/>
                  </a:cubicBezTo>
                  <a:cubicBezTo>
                    <a:pt x="6398" y="28281"/>
                    <a:pt x="5166" y="26247"/>
                    <a:pt x="3186" y="25230"/>
                  </a:cubicBezTo>
                  <a:cubicBezTo>
                    <a:pt x="3079" y="23223"/>
                    <a:pt x="2062" y="21429"/>
                    <a:pt x="375" y="20386"/>
                  </a:cubicBezTo>
                  <a:cubicBezTo>
                    <a:pt x="2088" y="19315"/>
                    <a:pt x="3186" y="17441"/>
                    <a:pt x="3186" y="15595"/>
                  </a:cubicBezTo>
                  <a:cubicBezTo>
                    <a:pt x="3186" y="15595"/>
                    <a:pt x="3186" y="15568"/>
                    <a:pt x="3186" y="15541"/>
                  </a:cubicBezTo>
                  <a:cubicBezTo>
                    <a:pt x="5166" y="14524"/>
                    <a:pt x="6398" y="12490"/>
                    <a:pt x="6398" y="10268"/>
                  </a:cubicBezTo>
                  <a:cubicBezTo>
                    <a:pt x="6398" y="8020"/>
                    <a:pt x="5166" y="5986"/>
                    <a:pt x="3186" y="4969"/>
                  </a:cubicBezTo>
                  <a:lnTo>
                    <a:pt x="3186" y="4942"/>
                  </a:lnTo>
                  <a:cubicBezTo>
                    <a:pt x="3186" y="3041"/>
                    <a:pt x="1981" y="1061"/>
                    <a:pt x="215" y="17"/>
                  </a:cubicBezTo>
                  <a:cubicBezTo>
                    <a:pt x="185" y="7"/>
                    <a:pt x="156" y="1"/>
                    <a:pt x="12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240" name="Google Shape;1240;p49"/>
            <p:cNvSpPr/>
            <p:nvPr/>
          </p:nvSpPr>
          <p:spPr>
            <a:xfrm>
              <a:off x="1914975" y="2593575"/>
              <a:ext cx="160625" cy="2032875"/>
            </a:xfrm>
            <a:custGeom>
              <a:avLst/>
              <a:gdLst/>
              <a:ahLst/>
              <a:cxnLst/>
              <a:rect l="l" t="t" r="r" b="b"/>
              <a:pathLst>
                <a:path w="6425" h="81315" extrusionOk="0">
                  <a:moveTo>
                    <a:pt x="151" y="1"/>
                  </a:moveTo>
                  <a:cubicBezTo>
                    <a:pt x="95" y="1"/>
                    <a:pt x="47" y="26"/>
                    <a:pt x="27" y="65"/>
                  </a:cubicBezTo>
                  <a:cubicBezTo>
                    <a:pt x="27" y="92"/>
                    <a:pt x="27" y="118"/>
                    <a:pt x="27" y="118"/>
                  </a:cubicBezTo>
                  <a:cubicBezTo>
                    <a:pt x="27" y="172"/>
                    <a:pt x="27" y="225"/>
                    <a:pt x="81" y="225"/>
                  </a:cubicBezTo>
                  <a:cubicBezTo>
                    <a:pt x="1821" y="1243"/>
                    <a:pt x="2972" y="3170"/>
                    <a:pt x="2945" y="5043"/>
                  </a:cubicBezTo>
                  <a:cubicBezTo>
                    <a:pt x="2945" y="5070"/>
                    <a:pt x="2972" y="5124"/>
                    <a:pt x="2998" y="5150"/>
                  </a:cubicBezTo>
                  <a:cubicBezTo>
                    <a:pt x="4952" y="6141"/>
                    <a:pt x="6157" y="8095"/>
                    <a:pt x="6157" y="10263"/>
                  </a:cubicBezTo>
                  <a:cubicBezTo>
                    <a:pt x="6157" y="12431"/>
                    <a:pt x="4952" y="14384"/>
                    <a:pt x="2998" y="15375"/>
                  </a:cubicBezTo>
                  <a:cubicBezTo>
                    <a:pt x="2945" y="15402"/>
                    <a:pt x="2945" y="15428"/>
                    <a:pt x="2945" y="15482"/>
                  </a:cubicBezTo>
                  <a:cubicBezTo>
                    <a:pt x="2998" y="17355"/>
                    <a:pt x="1848" y="19256"/>
                    <a:pt x="108" y="20273"/>
                  </a:cubicBezTo>
                  <a:cubicBezTo>
                    <a:pt x="54" y="20300"/>
                    <a:pt x="27" y="20326"/>
                    <a:pt x="27" y="20353"/>
                  </a:cubicBezTo>
                  <a:cubicBezTo>
                    <a:pt x="1" y="20407"/>
                    <a:pt x="27" y="20460"/>
                    <a:pt x="81" y="20514"/>
                  </a:cubicBezTo>
                  <a:cubicBezTo>
                    <a:pt x="1794" y="21504"/>
                    <a:pt x="2865" y="23297"/>
                    <a:pt x="2945" y="25305"/>
                  </a:cubicBezTo>
                  <a:cubicBezTo>
                    <a:pt x="2945" y="25358"/>
                    <a:pt x="2972" y="25385"/>
                    <a:pt x="2998" y="25412"/>
                  </a:cubicBezTo>
                  <a:cubicBezTo>
                    <a:pt x="4952" y="26402"/>
                    <a:pt x="6157" y="28356"/>
                    <a:pt x="6157" y="30524"/>
                  </a:cubicBezTo>
                  <a:cubicBezTo>
                    <a:pt x="6157" y="32692"/>
                    <a:pt x="4952" y="34646"/>
                    <a:pt x="2998" y="35636"/>
                  </a:cubicBezTo>
                  <a:cubicBezTo>
                    <a:pt x="2945" y="35663"/>
                    <a:pt x="2918" y="35717"/>
                    <a:pt x="2945" y="35770"/>
                  </a:cubicBezTo>
                  <a:cubicBezTo>
                    <a:pt x="3106" y="37831"/>
                    <a:pt x="1633" y="39651"/>
                    <a:pt x="108" y="40535"/>
                  </a:cubicBezTo>
                  <a:cubicBezTo>
                    <a:pt x="54" y="40561"/>
                    <a:pt x="27" y="40588"/>
                    <a:pt x="27" y="40615"/>
                  </a:cubicBezTo>
                  <a:cubicBezTo>
                    <a:pt x="1" y="40668"/>
                    <a:pt x="27" y="40749"/>
                    <a:pt x="81" y="40775"/>
                  </a:cubicBezTo>
                  <a:cubicBezTo>
                    <a:pt x="1821" y="41766"/>
                    <a:pt x="2945" y="43639"/>
                    <a:pt x="2945" y="45540"/>
                  </a:cubicBezTo>
                  <a:cubicBezTo>
                    <a:pt x="2945" y="45540"/>
                    <a:pt x="2945" y="45566"/>
                    <a:pt x="2945" y="45566"/>
                  </a:cubicBezTo>
                  <a:cubicBezTo>
                    <a:pt x="2945" y="45620"/>
                    <a:pt x="2972" y="45674"/>
                    <a:pt x="2998" y="45674"/>
                  </a:cubicBezTo>
                  <a:cubicBezTo>
                    <a:pt x="4952" y="46664"/>
                    <a:pt x="6157" y="48618"/>
                    <a:pt x="6157" y="50786"/>
                  </a:cubicBezTo>
                  <a:cubicBezTo>
                    <a:pt x="6157" y="52954"/>
                    <a:pt x="4952" y="54934"/>
                    <a:pt x="2998" y="55898"/>
                  </a:cubicBezTo>
                  <a:cubicBezTo>
                    <a:pt x="2972" y="55925"/>
                    <a:pt x="2945" y="55952"/>
                    <a:pt x="2945" y="56005"/>
                  </a:cubicBezTo>
                  <a:cubicBezTo>
                    <a:pt x="2891" y="58012"/>
                    <a:pt x="1821" y="59806"/>
                    <a:pt x="108" y="60796"/>
                  </a:cubicBezTo>
                  <a:cubicBezTo>
                    <a:pt x="54" y="60823"/>
                    <a:pt x="27" y="60850"/>
                    <a:pt x="27" y="60903"/>
                  </a:cubicBezTo>
                  <a:cubicBezTo>
                    <a:pt x="1" y="60957"/>
                    <a:pt x="27" y="61010"/>
                    <a:pt x="81" y="61037"/>
                  </a:cubicBezTo>
                  <a:cubicBezTo>
                    <a:pt x="1821" y="62054"/>
                    <a:pt x="2891" y="63847"/>
                    <a:pt x="2945" y="65828"/>
                  </a:cubicBezTo>
                  <a:cubicBezTo>
                    <a:pt x="2945" y="65882"/>
                    <a:pt x="2972" y="65935"/>
                    <a:pt x="2998" y="65962"/>
                  </a:cubicBezTo>
                  <a:cubicBezTo>
                    <a:pt x="4952" y="66925"/>
                    <a:pt x="6157" y="68879"/>
                    <a:pt x="6157" y="71047"/>
                  </a:cubicBezTo>
                  <a:cubicBezTo>
                    <a:pt x="6157" y="73242"/>
                    <a:pt x="4952" y="75196"/>
                    <a:pt x="2998" y="76160"/>
                  </a:cubicBezTo>
                  <a:cubicBezTo>
                    <a:pt x="2972" y="76186"/>
                    <a:pt x="2945" y="76240"/>
                    <a:pt x="2945" y="76267"/>
                  </a:cubicBezTo>
                  <a:cubicBezTo>
                    <a:pt x="2891" y="78274"/>
                    <a:pt x="1821" y="80067"/>
                    <a:pt x="81" y="81084"/>
                  </a:cubicBezTo>
                  <a:cubicBezTo>
                    <a:pt x="27" y="81111"/>
                    <a:pt x="1" y="81191"/>
                    <a:pt x="27" y="81245"/>
                  </a:cubicBezTo>
                  <a:cubicBezTo>
                    <a:pt x="61" y="81296"/>
                    <a:pt x="106" y="81315"/>
                    <a:pt x="148" y="81315"/>
                  </a:cubicBezTo>
                  <a:cubicBezTo>
                    <a:pt x="172" y="81315"/>
                    <a:pt x="195" y="81308"/>
                    <a:pt x="215" y="81299"/>
                  </a:cubicBezTo>
                  <a:cubicBezTo>
                    <a:pt x="2008" y="80255"/>
                    <a:pt x="3106" y="78408"/>
                    <a:pt x="3186" y="76347"/>
                  </a:cubicBezTo>
                  <a:cubicBezTo>
                    <a:pt x="5166" y="75330"/>
                    <a:pt x="6424" y="73296"/>
                    <a:pt x="6424" y="71047"/>
                  </a:cubicBezTo>
                  <a:cubicBezTo>
                    <a:pt x="6424" y="68826"/>
                    <a:pt x="5166" y="66792"/>
                    <a:pt x="3186" y="65748"/>
                  </a:cubicBezTo>
                  <a:cubicBezTo>
                    <a:pt x="3106" y="63767"/>
                    <a:pt x="2062" y="61974"/>
                    <a:pt x="375" y="60930"/>
                  </a:cubicBezTo>
                  <a:cubicBezTo>
                    <a:pt x="2062" y="59859"/>
                    <a:pt x="3106" y="58093"/>
                    <a:pt x="3186" y="56085"/>
                  </a:cubicBezTo>
                  <a:cubicBezTo>
                    <a:pt x="5166" y="55068"/>
                    <a:pt x="6424" y="53034"/>
                    <a:pt x="6424" y="50786"/>
                  </a:cubicBezTo>
                  <a:cubicBezTo>
                    <a:pt x="6424" y="48537"/>
                    <a:pt x="5166" y="46530"/>
                    <a:pt x="3186" y="45486"/>
                  </a:cubicBezTo>
                  <a:cubicBezTo>
                    <a:pt x="3159" y="43586"/>
                    <a:pt x="2088" y="41739"/>
                    <a:pt x="375" y="40668"/>
                  </a:cubicBezTo>
                  <a:cubicBezTo>
                    <a:pt x="1901" y="39705"/>
                    <a:pt x="3320" y="37885"/>
                    <a:pt x="3186" y="35824"/>
                  </a:cubicBezTo>
                  <a:cubicBezTo>
                    <a:pt x="5193" y="34780"/>
                    <a:pt x="6424" y="32772"/>
                    <a:pt x="6424" y="30524"/>
                  </a:cubicBezTo>
                  <a:cubicBezTo>
                    <a:pt x="6424" y="28276"/>
                    <a:pt x="5166" y="26268"/>
                    <a:pt x="3186" y="25225"/>
                  </a:cubicBezTo>
                  <a:cubicBezTo>
                    <a:pt x="3106" y="23244"/>
                    <a:pt x="2062" y="21451"/>
                    <a:pt x="375" y="20407"/>
                  </a:cubicBezTo>
                  <a:cubicBezTo>
                    <a:pt x="2088" y="19336"/>
                    <a:pt x="3186" y="17436"/>
                    <a:pt x="3186" y="15616"/>
                  </a:cubicBezTo>
                  <a:cubicBezTo>
                    <a:pt x="3186" y="15589"/>
                    <a:pt x="3186" y="15562"/>
                    <a:pt x="3186" y="15562"/>
                  </a:cubicBezTo>
                  <a:cubicBezTo>
                    <a:pt x="5166" y="14518"/>
                    <a:pt x="6424" y="12511"/>
                    <a:pt x="6424" y="10263"/>
                  </a:cubicBezTo>
                  <a:cubicBezTo>
                    <a:pt x="6424" y="8014"/>
                    <a:pt x="5166" y="6007"/>
                    <a:pt x="3186" y="4963"/>
                  </a:cubicBezTo>
                  <a:cubicBezTo>
                    <a:pt x="3186" y="3036"/>
                    <a:pt x="2008" y="1055"/>
                    <a:pt x="215" y="11"/>
                  </a:cubicBezTo>
                  <a:cubicBezTo>
                    <a:pt x="193" y="4"/>
                    <a:pt x="172" y="1"/>
                    <a:pt x="151"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241" name="Google Shape;1241;p49"/>
            <p:cNvSpPr/>
            <p:nvPr/>
          </p:nvSpPr>
          <p:spPr>
            <a:xfrm>
              <a:off x="1761075" y="2845375"/>
              <a:ext cx="160625" cy="2032675"/>
            </a:xfrm>
            <a:custGeom>
              <a:avLst/>
              <a:gdLst/>
              <a:ahLst/>
              <a:cxnLst/>
              <a:rect l="l" t="t" r="r" b="b"/>
              <a:pathLst>
                <a:path w="6425" h="81307" extrusionOk="0">
                  <a:moveTo>
                    <a:pt x="146" y="1"/>
                  </a:moveTo>
                  <a:cubicBezTo>
                    <a:pt x="108" y="1"/>
                    <a:pt x="71" y="24"/>
                    <a:pt x="54" y="57"/>
                  </a:cubicBezTo>
                  <a:cubicBezTo>
                    <a:pt x="27" y="84"/>
                    <a:pt x="27" y="110"/>
                    <a:pt x="27" y="137"/>
                  </a:cubicBezTo>
                  <a:cubicBezTo>
                    <a:pt x="27" y="164"/>
                    <a:pt x="54" y="217"/>
                    <a:pt x="81" y="244"/>
                  </a:cubicBezTo>
                  <a:cubicBezTo>
                    <a:pt x="1821" y="1234"/>
                    <a:pt x="2972" y="3162"/>
                    <a:pt x="2945" y="5035"/>
                  </a:cubicBezTo>
                  <a:cubicBezTo>
                    <a:pt x="2945" y="5089"/>
                    <a:pt x="2972" y="5142"/>
                    <a:pt x="2998" y="5142"/>
                  </a:cubicBezTo>
                  <a:cubicBezTo>
                    <a:pt x="4952" y="6133"/>
                    <a:pt x="6183" y="8086"/>
                    <a:pt x="6183" y="10254"/>
                  </a:cubicBezTo>
                  <a:cubicBezTo>
                    <a:pt x="6183" y="12422"/>
                    <a:pt x="4952" y="14376"/>
                    <a:pt x="2998" y="15367"/>
                  </a:cubicBezTo>
                  <a:cubicBezTo>
                    <a:pt x="2972" y="15393"/>
                    <a:pt x="2945" y="15447"/>
                    <a:pt x="2945" y="15474"/>
                  </a:cubicBezTo>
                  <a:cubicBezTo>
                    <a:pt x="2998" y="17321"/>
                    <a:pt x="1847" y="19248"/>
                    <a:pt x="108" y="20265"/>
                  </a:cubicBezTo>
                  <a:cubicBezTo>
                    <a:pt x="81" y="20292"/>
                    <a:pt x="27" y="20318"/>
                    <a:pt x="27" y="20345"/>
                  </a:cubicBezTo>
                  <a:cubicBezTo>
                    <a:pt x="27" y="20425"/>
                    <a:pt x="27" y="20479"/>
                    <a:pt x="81" y="20506"/>
                  </a:cubicBezTo>
                  <a:cubicBezTo>
                    <a:pt x="1821" y="21496"/>
                    <a:pt x="2891" y="23289"/>
                    <a:pt x="2945" y="25297"/>
                  </a:cubicBezTo>
                  <a:cubicBezTo>
                    <a:pt x="2945" y="25350"/>
                    <a:pt x="2972" y="25404"/>
                    <a:pt x="2998" y="25404"/>
                  </a:cubicBezTo>
                  <a:cubicBezTo>
                    <a:pt x="4952" y="26394"/>
                    <a:pt x="6183" y="28348"/>
                    <a:pt x="6183" y="30516"/>
                  </a:cubicBezTo>
                  <a:cubicBezTo>
                    <a:pt x="6183" y="32684"/>
                    <a:pt x="4952" y="34665"/>
                    <a:pt x="2998" y="35628"/>
                  </a:cubicBezTo>
                  <a:cubicBezTo>
                    <a:pt x="2972" y="35655"/>
                    <a:pt x="2945" y="35709"/>
                    <a:pt x="2945" y="35762"/>
                  </a:cubicBezTo>
                  <a:cubicBezTo>
                    <a:pt x="3105" y="37823"/>
                    <a:pt x="1633" y="39643"/>
                    <a:pt x="108" y="40526"/>
                  </a:cubicBezTo>
                  <a:cubicBezTo>
                    <a:pt x="81" y="40553"/>
                    <a:pt x="27" y="40580"/>
                    <a:pt x="27" y="40633"/>
                  </a:cubicBezTo>
                  <a:cubicBezTo>
                    <a:pt x="27" y="40687"/>
                    <a:pt x="27" y="40741"/>
                    <a:pt x="81" y="40767"/>
                  </a:cubicBezTo>
                  <a:cubicBezTo>
                    <a:pt x="1821" y="41784"/>
                    <a:pt x="2945" y="43631"/>
                    <a:pt x="2945" y="45532"/>
                  </a:cubicBezTo>
                  <a:lnTo>
                    <a:pt x="2945" y="45558"/>
                  </a:lnTo>
                  <a:cubicBezTo>
                    <a:pt x="2945" y="45612"/>
                    <a:pt x="2972" y="45665"/>
                    <a:pt x="2998" y="45692"/>
                  </a:cubicBezTo>
                  <a:cubicBezTo>
                    <a:pt x="4952" y="46656"/>
                    <a:pt x="6183" y="48610"/>
                    <a:pt x="6183" y="50778"/>
                  </a:cubicBezTo>
                  <a:cubicBezTo>
                    <a:pt x="6183" y="52972"/>
                    <a:pt x="4952" y="54926"/>
                    <a:pt x="2998" y="55890"/>
                  </a:cubicBezTo>
                  <a:cubicBezTo>
                    <a:pt x="2972" y="55917"/>
                    <a:pt x="2945" y="55970"/>
                    <a:pt x="2945" y="55997"/>
                  </a:cubicBezTo>
                  <a:cubicBezTo>
                    <a:pt x="2891" y="58004"/>
                    <a:pt x="1847" y="59798"/>
                    <a:pt x="108" y="60815"/>
                  </a:cubicBezTo>
                  <a:cubicBezTo>
                    <a:pt x="81" y="60815"/>
                    <a:pt x="27" y="60841"/>
                    <a:pt x="27" y="60895"/>
                  </a:cubicBezTo>
                  <a:cubicBezTo>
                    <a:pt x="27" y="60949"/>
                    <a:pt x="27" y="61002"/>
                    <a:pt x="81" y="61029"/>
                  </a:cubicBezTo>
                  <a:cubicBezTo>
                    <a:pt x="1821" y="62046"/>
                    <a:pt x="2891" y="63839"/>
                    <a:pt x="2945" y="65847"/>
                  </a:cubicBezTo>
                  <a:cubicBezTo>
                    <a:pt x="2945" y="65873"/>
                    <a:pt x="2972" y="65927"/>
                    <a:pt x="2998" y="65954"/>
                  </a:cubicBezTo>
                  <a:cubicBezTo>
                    <a:pt x="4952" y="66917"/>
                    <a:pt x="6183" y="68871"/>
                    <a:pt x="6183" y="71066"/>
                  </a:cubicBezTo>
                  <a:cubicBezTo>
                    <a:pt x="6183" y="73234"/>
                    <a:pt x="4952" y="75188"/>
                    <a:pt x="2998" y="76151"/>
                  </a:cubicBezTo>
                  <a:cubicBezTo>
                    <a:pt x="2972" y="76178"/>
                    <a:pt x="2945" y="76232"/>
                    <a:pt x="2945" y="76285"/>
                  </a:cubicBezTo>
                  <a:cubicBezTo>
                    <a:pt x="2891" y="78266"/>
                    <a:pt x="1821" y="80059"/>
                    <a:pt x="81" y="81076"/>
                  </a:cubicBezTo>
                  <a:cubicBezTo>
                    <a:pt x="27" y="81103"/>
                    <a:pt x="1" y="81183"/>
                    <a:pt x="54" y="81237"/>
                  </a:cubicBezTo>
                  <a:cubicBezTo>
                    <a:pt x="71" y="81288"/>
                    <a:pt x="110" y="81306"/>
                    <a:pt x="149" y="81306"/>
                  </a:cubicBezTo>
                  <a:cubicBezTo>
                    <a:pt x="172" y="81306"/>
                    <a:pt x="195" y="81300"/>
                    <a:pt x="215" y="81290"/>
                  </a:cubicBezTo>
                  <a:cubicBezTo>
                    <a:pt x="2008" y="80247"/>
                    <a:pt x="3105" y="78400"/>
                    <a:pt x="3186" y="76366"/>
                  </a:cubicBezTo>
                  <a:cubicBezTo>
                    <a:pt x="5193" y="75322"/>
                    <a:pt x="6424" y="73288"/>
                    <a:pt x="6424" y="71066"/>
                  </a:cubicBezTo>
                  <a:cubicBezTo>
                    <a:pt x="6424" y="68818"/>
                    <a:pt x="5193" y="66783"/>
                    <a:pt x="3186" y="65766"/>
                  </a:cubicBezTo>
                  <a:cubicBezTo>
                    <a:pt x="3132" y="63759"/>
                    <a:pt x="2088" y="61992"/>
                    <a:pt x="402" y="60922"/>
                  </a:cubicBezTo>
                  <a:cubicBezTo>
                    <a:pt x="2088" y="59878"/>
                    <a:pt x="3132" y="58085"/>
                    <a:pt x="3186" y="56077"/>
                  </a:cubicBezTo>
                  <a:cubicBezTo>
                    <a:pt x="5193" y="55060"/>
                    <a:pt x="6424" y="53026"/>
                    <a:pt x="6424" y="50778"/>
                  </a:cubicBezTo>
                  <a:cubicBezTo>
                    <a:pt x="6424" y="48556"/>
                    <a:pt x="5193" y="46522"/>
                    <a:pt x="3186" y="45505"/>
                  </a:cubicBezTo>
                  <a:cubicBezTo>
                    <a:pt x="3186" y="43604"/>
                    <a:pt x="2088" y="41731"/>
                    <a:pt x="402" y="40660"/>
                  </a:cubicBezTo>
                  <a:cubicBezTo>
                    <a:pt x="1901" y="39697"/>
                    <a:pt x="3320" y="37877"/>
                    <a:pt x="3186" y="35816"/>
                  </a:cubicBezTo>
                  <a:cubicBezTo>
                    <a:pt x="5193" y="34799"/>
                    <a:pt x="6424" y="32764"/>
                    <a:pt x="6424" y="30516"/>
                  </a:cubicBezTo>
                  <a:cubicBezTo>
                    <a:pt x="6424" y="28268"/>
                    <a:pt x="5193" y="26260"/>
                    <a:pt x="3186" y="25216"/>
                  </a:cubicBezTo>
                  <a:cubicBezTo>
                    <a:pt x="3105" y="23236"/>
                    <a:pt x="2062" y="21442"/>
                    <a:pt x="402" y="20399"/>
                  </a:cubicBezTo>
                  <a:cubicBezTo>
                    <a:pt x="2115" y="19328"/>
                    <a:pt x="3212" y="17401"/>
                    <a:pt x="3186" y="15554"/>
                  </a:cubicBezTo>
                  <a:cubicBezTo>
                    <a:pt x="5193" y="14510"/>
                    <a:pt x="6424" y="12503"/>
                    <a:pt x="6424" y="10254"/>
                  </a:cubicBezTo>
                  <a:cubicBezTo>
                    <a:pt x="6424" y="8006"/>
                    <a:pt x="5193" y="5999"/>
                    <a:pt x="3186" y="4955"/>
                  </a:cubicBezTo>
                  <a:cubicBezTo>
                    <a:pt x="3186" y="3028"/>
                    <a:pt x="2008" y="1047"/>
                    <a:pt x="215" y="30"/>
                  </a:cubicBezTo>
                  <a:cubicBezTo>
                    <a:pt x="194" y="10"/>
                    <a:pt x="170" y="1"/>
                    <a:pt x="146"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242" name="Google Shape;1242;p49"/>
            <p:cNvSpPr/>
            <p:nvPr/>
          </p:nvSpPr>
          <p:spPr>
            <a:xfrm>
              <a:off x="1607850" y="2593575"/>
              <a:ext cx="159950" cy="2032875"/>
            </a:xfrm>
            <a:custGeom>
              <a:avLst/>
              <a:gdLst/>
              <a:ahLst/>
              <a:cxnLst/>
              <a:rect l="l" t="t" r="r" b="b"/>
              <a:pathLst>
                <a:path w="6398" h="81315" extrusionOk="0">
                  <a:moveTo>
                    <a:pt x="140" y="1"/>
                  </a:moveTo>
                  <a:cubicBezTo>
                    <a:pt x="95" y="1"/>
                    <a:pt x="47" y="26"/>
                    <a:pt x="27" y="65"/>
                  </a:cubicBezTo>
                  <a:cubicBezTo>
                    <a:pt x="0" y="92"/>
                    <a:pt x="0" y="118"/>
                    <a:pt x="0" y="118"/>
                  </a:cubicBezTo>
                  <a:cubicBezTo>
                    <a:pt x="0" y="172"/>
                    <a:pt x="27" y="225"/>
                    <a:pt x="81" y="225"/>
                  </a:cubicBezTo>
                  <a:cubicBezTo>
                    <a:pt x="1820" y="1243"/>
                    <a:pt x="2944" y="3170"/>
                    <a:pt x="2918" y="5043"/>
                  </a:cubicBezTo>
                  <a:cubicBezTo>
                    <a:pt x="2918" y="5070"/>
                    <a:pt x="2944" y="5124"/>
                    <a:pt x="2998" y="5150"/>
                  </a:cubicBezTo>
                  <a:cubicBezTo>
                    <a:pt x="4952" y="6141"/>
                    <a:pt x="6156" y="8095"/>
                    <a:pt x="6156" y="10263"/>
                  </a:cubicBezTo>
                  <a:cubicBezTo>
                    <a:pt x="6156" y="12431"/>
                    <a:pt x="4952" y="14384"/>
                    <a:pt x="2998" y="15375"/>
                  </a:cubicBezTo>
                  <a:cubicBezTo>
                    <a:pt x="2944" y="15402"/>
                    <a:pt x="2918" y="15428"/>
                    <a:pt x="2918" y="15482"/>
                  </a:cubicBezTo>
                  <a:cubicBezTo>
                    <a:pt x="2971" y="17329"/>
                    <a:pt x="1847" y="19256"/>
                    <a:pt x="81" y="20273"/>
                  </a:cubicBezTo>
                  <a:cubicBezTo>
                    <a:pt x="54" y="20300"/>
                    <a:pt x="27" y="20326"/>
                    <a:pt x="0" y="20353"/>
                  </a:cubicBezTo>
                  <a:cubicBezTo>
                    <a:pt x="0" y="20407"/>
                    <a:pt x="27" y="20460"/>
                    <a:pt x="81" y="20514"/>
                  </a:cubicBezTo>
                  <a:cubicBezTo>
                    <a:pt x="1794" y="21504"/>
                    <a:pt x="2864" y="23297"/>
                    <a:pt x="2918" y="25305"/>
                  </a:cubicBezTo>
                  <a:cubicBezTo>
                    <a:pt x="2918" y="25358"/>
                    <a:pt x="2944" y="25385"/>
                    <a:pt x="2998" y="25412"/>
                  </a:cubicBezTo>
                  <a:cubicBezTo>
                    <a:pt x="4952" y="26402"/>
                    <a:pt x="6156" y="28356"/>
                    <a:pt x="6156" y="30524"/>
                  </a:cubicBezTo>
                  <a:cubicBezTo>
                    <a:pt x="6156" y="32692"/>
                    <a:pt x="4952" y="34646"/>
                    <a:pt x="2998" y="35636"/>
                  </a:cubicBezTo>
                  <a:cubicBezTo>
                    <a:pt x="2944" y="35663"/>
                    <a:pt x="2918" y="35717"/>
                    <a:pt x="2918" y="35770"/>
                  </a:cubicBezTo>
                  <a:cubicBezTo>
                    <a:pt x="3078" y="37831"/>
                    <a:pt x="1633" y="39651"/>
                    <a:pt x="81" y="40535"/>
                  </a:cubicBezTo>
                  <a:cubicBezTo>
                    <a:pt x="54" y="40561"/>
                    <a:pt x="27" y="40588"/>
                    <a:pt x="0" y="40615"/>
                  </a:cubicBezTo>
                  <a:cubicBezTo>
                    <a:pt x="0" y="40668"/>
                    <a:pt x="27" y="40749"/>
                    <a:pt x="81" y="40775"/>
                  </a:cubicBezTo>
                  <a:cubicBezTo>
                    <a:pt x="1820" y="41766"/>
                    <a:pt x="2918" y="43639"/>
                    <a:pt x="2918" y="45540"/>
                  </a:cubicBezTo>
                  <a:cubicBezTo>
                    <a:pt x="2918" y="45540"/>
                    <a:pt x="2918" y="45566"/>
                    <a:pt x="2918" y="45566"/>
                  </a:cubicBezTo>
                  <a:cubicBezTo>
                    <a:pt x="2918" y="45620"/>
                    <a:pt x="2944" y="45674"/>
                    <a:pt x="2998" y="45674"/>
                  </a:cubicBezTo>
                  <a:cubicBezTo>
                    <a:pt x="4952" y="46664"/>
                    <a:pt x="6156" y="48618"/>
                    <a:pt x="6156" y="50786"/>
                  </a:cubicBezTo>
                  <a:cubicBezTo>
                    <a:pt x="6156" y="52954"/>
                    <a:pt x="4952" y="54934"/>
                    <a:pt x="2998" y="55898"/>
                  </a:cubicBezTo>
                  <a:cubicBezTo>
                    <a:pt x="2944" y="55925"/>
                    <a:pt x="2918" y="55952"/>
                    <a:pt x="2918" y="56005"/>
                  </a:cubicBezTo>
                  <a:cubicBezTo>
                    <a:pt x="2864" y="58012"/>
                    <a:pt x="1820" y="59806"/>
                    <a:pt x="81" y="60796"/>
                  </a:cubicBezTo>
                  <a:cubicBezTo>
                    <a:pt x="54" y="60823"/>
                    <a:pt x="27" y="60850"/>
                    <a:pt x="0" y="60903"/>
                  </a:cubicBezTo>
                  <a:cubicBezTo>
                    <a:pt x="0" y="60957"/>
                    <a:pt x="27" y="61010"/>
                    <a:pt x="81" y="61037"/>
                  </a:cubicBezTo>
                  <a:cubicBezTo>
                    <a:pt x="1820" y="62054"/>
                    <a:pt x="2864" y="63847"/>
                    <a:pt x="2918" y="65828"/>
                  </a:cubicBezTo>
                  <a:cubicBezTo>
                    <a:pt x="2918" y="65882"/>
                    <a:pt x="2944" y="65935"/>
                    <a:pt x="2998" y="65962"/>
                  </a:cubicBezTo>
                  <a:cubicBezTo>
                    <a:pt x="4952" y="66925"/>
                    <a:pt x="6156" y="68879"/>
                    <a:pt x="6156" y="71047"/>
                  </a:cubicBezTo>
                  <a:cubicBezTo>
                    <a:pt x="6156" y="73242"/>
                    <a:pt x="4952" y="75196"/>
                    <a:pt x="2998" y="76160"/>
                  </a:cubicBezTo>
                  <a:cubicBezTo>
                    <a:pt x="2944" y="76186"/>
                    <a:pt x="2918" y="76240"/>
                    <a:pt x="2918" y="76267"/>
                  </a:cubicBezTo>
                  <a:cubicBezTo>
                    <a:pt x="2864" y="78274"/>
                    <a:pt x="1820" y="80067"/>
                    <a:pt x="81" y="81084"/>
                  </a:cubicBezTo>
                  <a:cubicBezTo>
                    <a:pt x="27" y="81111"/>
                    <a:pt x="0" y="81191"/>
                    <a:pt x="27" y="81245"/>
                  </a:cubicBezTo>
                  <a:cubicBezTo>
                    <a:pt x="44" y="81296"/>
                    <a:pt x="82" y="81315"/>
                    <a:pt x="122" y="81315"/>
                  </a:cubicBezTo>
                  <a:cubicBezTo>
                    <a:pt x="145" y="81315"/>
                    <a:pt x="168" y="81308"/>
                    <a:pt x="188" y="81299"/>
                  </a:cubicBezTo>
                  <a:cubicBezTo>
                    <a:pt x="1981" y="80255"/>
                    <a:pt x="3105" y="78408"/>
                    <a:pt x="3185" y="76347"/>
                  </a:cubicBezTo>
                  <a:cubicBezTo>
                    <a:pt x="5166" y="75330"/>
                    <a:pt x="6397" y="73296"/>
                    <a:pt x="6397" y="71047"/>
                  </a:cubicBezTo>
                  <a:cubicBezTo>
                    <a:pt x="6397" y="68826"/>
                    <a:pt x="5166" y="66792"/>
                    <a:pt x="3185" y="65748"/>
                  </a:cubicBezTo>
                  <a:cubicBezTo>
                    <a:pt x="3105" y="63767"/>
                    <a:pt x="2061" y="61974"/>
                    <a:pt x="375" y="60930"/>
                  </a:cubicBezTo>
                  <a:cubicBezTo>
                    <a:pt x="2061" y="59859"/>
                    <a:pt x="3105" y="58093"/>
                    <a:pt x="3185" y="56085"/>
                  </a:cubicBezTo>
                  <a:cubicBezTo>
                    <a:pt x="5166" y="55068"/>
                    <a:pt x="6397" y="53034"/>
                    <a:pt x="6397" y="50786"/>
                  </a:cubicBezTo>
                  <a:cubicBezTo>
                    <a:pt x="6397" y="48537"/>
                    <a:pt x="5166" y="46530"/>
                    <a:pt x="3185" y="45486"/>
                  </a:cubicBezTo>
                  <a:cubicBezTo>
                    <a:pt x="3159" y="43586"/>
                    <a:pt x="2061" y="41739"/>
                    <a:pt x="375" y="40668"/>
                  </a:cubicBezTo>
                  <a:cubicBezTo>
                    <a:pt x="1901" y="39705"/>
                    <a:pt x="3292" y="37885"/>
                    <a:pt x="3185" y="35824"/>
                  </a:cubicBezTo>
                  <a:cubicBezTo>
                    <a:pt x="5166" y="34780"/>
                    <a:pt x="6397" y="32772"/>
                    <a:pt x="6397" y="30524"/>
                  </a:cubicBezTo>
                  <a:cubicBezTo>
                    <a:pt x="6397" y="28276"/>
                    <a:pt x="5166" y="26268"/>
                    <a:pt x="3185" y="25225"/>
                  </a:cubicBezTo>
                  <a:cubicBezTo>
                    <a:pt x="3078" y="23244"/>
                    <a:pt x="2061" y="21451"/>
                    <a:pt x="375" y="20407"/>
                  </a:cubicBezTo>
                  <a:cubicBezTo>
                    <a:pt x="2061" y="19336"/>
                    <a:pt x="3185" y="17436"/>
                    <a:pt x="3185" y="15616"/>
                  </a:cubicBezTo>
                  <a:cubicBezTo>
                    <a:pt x="3185" y="15589"/>
                    <a:pt x="3185" y="15562"/>
                    <a:pt x="3185" y="15562"/>
                  </a:cubicBezTo>
                  <a:cubicBezTo>
                    <a:pt x="5166" y="14518"/>
                    <a:pt x="6397" y="12511"/>
                    <a:pt x="6397" y="10263"/>
                  </a:cubicBezTo>
                  <a:cubicBezTo>
                    <a:pt x="6397" y="8014"/>
                    <a:pt x="5166" y="6007"/>
                    <a:pt x="3185" y="4963"/>
                  </a:cubicBezTo>
                  <a:cubicBezTo>
                    <a:pt x="3185" y="3036"/>
                    <a:pt x="1981" y="1055"/>
                    <a:pt x="188" y="11"/>
                  </a:cubicBezTo>
                  <a:cubicBezTo>
                    <a:pt x="173" y="4"/>
                    <a:pt x="157" y="1"/>
                    <a:pt x="140"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243" name="Google Shape;1243;p49"/>
            <p:cNvSpPr/>
            <p:nvPr/>
          </p:nvSpPr>
          <p:spPr>
            <a:xfrm>
              <a:off x="1453950" y="2845375"/>
              <a:ext cx="160600" cy="2032675"/>
            </a:xfrm>
            <a:custGeom>
              <a:avLst/>
              <a:gdLst/>
              <a:ahLst/>
              <a:cxnLst/>
              <a:rect l="l" t="t" r="r" b="b"/>
              <a:pathLst>
                <a:path w="6424" h="81307" extrusionOk="0">
                  <a:moveTo>
                    <a:pt x="133" y="1"/>
                  </a:moveTo>
                  <a:cubicBezTo>
                    <a:pt x="93" y="1"/>
                    <a:pt x="60" y="24"/>
                    <a:pt x="27" y="57"/>
                  </a:cubicBezTo>
                  <a:cubicBezTo>
                    <a:pt x="27" y="84"/>
                    <a:pt x="27" y="110"/>
                    <a:pt x="27" y="137"/>
                  </a:cubicBezTo>
                  <a:cubicBezTo>
                    <a:pt x="27" y="164"/>
                    <a:pt x="27" y="217"/>
                    <a:pt x="80" y="244"/>
                  </a:cubicBezTo>
                  <a:cubicBezTo>
                    <a:pt x="1820" y="1234"/>
                    <a:pt x="2971" y="3188"/>
                    <a:pt x="2944" y="5035"/>
                  </a:cubicBezTo>
                  <a:cubicBezTo>
                    <a:pt x="2944" y="5089"/>
                    <a:pt x="2971" y="5142"/>
                    <a:pt x="2998" y="5142"/>
                  </a:cubicBezTo>
                  <a:cubicBezTo>
                    <a:pt x="4952" y="6133"/>
                    <a:pt x="6156" y="8086"/>
                    <a:pt x="6156" y="10254"/>
                  </a:cubicBezTo>
                  <a:cubicBezTo>
                    <a:pt x="6156" y="12422"/>
                    <a:pt x="4952" y="14376"/>
                    <a:pt x="2998" y="15367"/>
                  </a:cubicBezTo>
                  <a:cubicBezTo>
                    <a:pt x="2971" y="15393"/>
                    <a:pt x="2944" y="15420"/>
                    <a:pt x="2944" y="15474"/>
                  </a:cubicBezTo>
                  <a:cubicBezTo>
                    <a:pt x="2998" y="17347"/>
                    <a:pt x="1847" y="19248"/>
                    <a:pt x="107" y="20265"/>
                  </a:cubicBezTo>
                  <a:cubicBezTo>
                    <a:pt x="54" y="20292"/>
                    <a:pt x="27" y="20318"/>
                    <a:pt x="27" y="20345"/>
                  </a:cubicBezTo>
                  <a:cubicBezTo>
                    <a:pt x="0" y="20425"/>
                    <a:pt x="27" y="20479"/>
                    <a:pt x="80" y="20506"/>
                  </a:cubicBezTo>
                  <a:cubicBezTo>
                    <a:pt x="1793" y="21496"/>
                    <a:pt x="2864" y="23289"/>
                    <a:pt x="2944" y="25297"/>
                  </a:cubicBezTo>
                  <a:cubicBezTo>
                    <a:pt x="2944" y="25350"/>
                    <a:pt x="2971" y="25404"/>
                    <a:pt x="2998" y="25404"/>
                  </a:cubicBezTo>
                  <a:cubicBezTo>
                    <a:pt x="4952" y="26394"/>
                    <a:pt x="6156" y="28348"/>
                    <a:pt x="6156" y="30516"/>
                  </a:cubicBezTo>
                  <a:cubicBezTo>
                    <a:pt x="6156" y="32684"/>
                    <a:pt x="4952" y="34665"/>
                    <a:pt x="2998" y="35628"/>
                  </a:cubicBezTo>
                  <a:cubicBezTo>
                    <a:pt x="2944" y="35655"/>
                    <a:pt x="2918" y="35709"/>
                    <a:pt x="2944" y="35762"/>
                  </a:cubicBezTo>
                  <a:cubicBezTo>
                    <a:pt x="3105" y="37823"/>
                    <a:pt x="1633" y="39643"/>
                    <a:pt x="107" y="40526"/>
                  </a:cubicBezTo>
                  <a:cubicBezTo>
                    <a:pt x="54" y="40553"/>
                    <a:pt x="27" y="40580"/>
                    <a:pt x="27" y="40633"/>
                  </a:cubicBezTo>
                  <a:cubicBezTo>
                    <a:pt x="0" y="40687"/>
                    <a:pt x="27" y="40741"/>
                    <a:pt x="80" y="40767"/>
                  </a:cubicBezTo>
                  <a:cubicBezTo>
                    <a:pt x="1820" y="41784"/>
                    <a:pt x="2944" y="43631"/>
                    <a:pt x="2944" y="45532"/>
                  </a:cubicBezTo>
                  <a:cubicBezTo>
                    <a:pt x="2944" y="45558"/>
                    <a:pt x="2944" y="45558"/>
                    <a:pt x="2944" y="45558"/>
                  </a:cubicBezTo>
                  <a:cubicBezTo>
                    <a:pt x="2918" y="45612"/>
                    <a:pt x="2971" y="45665"/>
                    <a:pt x="2998" y="45692"/>
                  </a:cubicBezTo>
                  <a:cubicBezTo>
                    <a:pt x="4952" y="46656"/>
                    <a:pt x="6156" y="48610"/>
                    <a:pt x="6156" y="50778"/>
                  </a:cubicBezTo>
                  <a:cubicBezTo>
                    <a:pt x="6156" y="52972"/>
                    <a:pt x="4952" y="54926"/>
                    <a:pt x="2998" y="55890"/>
                  </a:cubicBezTo>
                  <a:cubicBezTo>
                    <a:pt x="2971" y="55917"/>
                    <a:pt x="2944" y="55970"/>
                    <a:pt x="2944" y="55997"/>
                  </a:cubicBezTo>
                  <a:cubicBezTo>
                    <a:pt x="2891" y="58004"/>
                    <a:pt x="1820" y="59798"/>
                    <a:pt x="107" y="60815"/>
                  </a:cubicBezTo>
                  <a:cubicBezTo>
                    <a:pt x="54" y="60815"/>
                    <a:pt x="27" y="60841"/>
                    <a:pt x="27" y="60895"/>
                  </a:cubicBezTo>
                  <a:cubicBezTo>
                    <a:pt x="0" y="60949"/>
                    <a:pt x="27" y="61002"/>
                    <a:pt x="80" y="61029"/>
                  </a:cubicBezTo>
                  <a:cubicBezTo>
                    <a:pt x="1820" y="62046"/>
                    <a:pt x="2891" y="63839"/>
                    <a:pt x="2944" y="65847"/>
                  </a:cubicBezTo>
                  <a:cubicBezTo>
                    <a:pt x="2944" y="65873"/>
                    <a:pt x="2971" y="65927"/>
                    <a:pt x="2998" y="65954"/>
                  </a:cubicBezTo>
                  <a:cubicBezTo>
                    <a:pt x="4952" y="66917"/>
                    <a:pt x="6156" y="68871"/>
                    <a:pt x="6156" y="71066"/>
                  </a:cubicBezTo>
                  <a:cubicBezTo>
                    <a:pt x="6156" y="73234"/>
                    <a:pt x="4952" y="75188"/>
                    <a:pt x="2998" y="76151"/>
                  </a:cubicBezTo>
                  <a:cubicBezTo>
                    <a:pt x="2971" y="76178"/>
                    <a:pt x="2944" y="76232"/>
                    <a:pt x="2944" y="76285"/>
                  </a:cubicBezTo>
                  <a:cubicBezTo>
                    <a:pt x="2891" y="78266"/>
                    <a:pt x="1820" y="80059"/>
                    <a:pt x="80" y="81076"/>
                  </a:cubicBezTo>
                  <a:cubicBezTo>
                    <a:pt x="27" y="81103"/>
                    <a:pt x="0" y="81183"/>
                    <a:pt x="27" y="81237"/>
                  </a:cubicBezTo>
                  <a:cubicBezTo>
                    <a:pt x="61" y="81288"/>
                    <a:pt x="106" y="81306"/>
                    <a:pt x="147" y="81306"/>
                  </a:cubicBezTo>
                  <a:cubicBezTo>
                    <a:pt x="172" y="81306"/>
                    <a:pt x="195" y="81300"/>
                    <a:pt x="214" y="81290"/>
                  </a:cubicBezTo>
                  <a:cubicBezTo>
                    <a:pt x="2008" y="80247"/>
                    <a:pt x="3105" y="78400"/>
                    <a:pt x="3185" y="76366"/>
                  </a:cubicBezTo>
                  <a:cubicBezTo>
                    <a:pt x="5166" y="75322"/>
                    <a:pt x="6424" y="73288"/>
                    <a:pt x="6424" y="71066"/>
                  </a:cubicBezTo>
                  <a:cubicBezTo>
                    <a:pt x="6424" y="68818"/>
                    <a:pt x="5166" y="66783"/>
                    <a:pt x="3185" y="65766"/>
                  </a:cubicBezTo>
                  <a:cubicBezTo>
                    <a:pt x="3105" y="63759"/>
                    <a:pt x="2061" y="61992"/>
                    <a:pt x="375" y="60922"/>
                  </a:cubicBezTo>
                  <a:cubicBezTo>
                    <a:pt x="2061" y="59878"/>
                    <a:pt x="3105" y="58085"/>
                    <a:pt x="3185" y="56077"/>
                  </a:cubicBezTo>
                  <a:cubicBezTo>
                    <a:pt x="5166" y="55060"/>
                    <a:pt x="6424" y="53026"/>
                    <a:pt x="6424" y="50778"/>
                  </a:cubicBezTo>
                  <a:cubicBezTo>
                    <a:pt x="6424" y="48556"/>
                    <a:pt x="5193" y="46522"/>
                    <a:pt x="3185" y="45505"/>
                  </a:cubicBezTo>
                  <a:cubicBezTo>
                    <a:pt x="3159" y="43604"/>
                    <a:pt x="2088" y="41731"/>
                    <a:pt x="375" y="40660"/>
                  </a:cubicBezTo>
                  <a:cubicBezTo>
                    <a:pt x="1901" y="39697"/>
                    <a:pt x="3319" y="37877"/>
                    <a:pt x="3185" y="35816"/>
                  </a:cubicBezTo>
                  <a:cubicBezTo>
                    <a:pt x="5193" y="34799"/>
                    <a:pt x="6424" y="32764"/>
                    <a:pt x="6424" y="30516"/>
                  </a:cubicBezTo>
                  <a:cubicBezTo>
                    <a:pt x="6424" y="28268"/>
                    <a:pt x="5166" y="26260"/>
                    <a:pt x="3185" y="25216"/>
                  </a:cubicBezTo>
                  <a:cubicBezTo>
                    <a:pt x="3105" y="23236"/>
                    <a:pt x="2061" y="21442"/>
                    <a:pt x="375" y="20399"/>
                  </a:cubicBezTo>
                  <a:cubicBezTo>
                    <a:pt x="2088" y="19328"/>
                    <a:pt x="3185" y="17454"/>
                    <a:pt x="3185" y="15608"/>
                  </a:cubicBezTo>
                  <a:cubicBezTo>
                    <a:pt x="3185" y="15581"/>
                    <a:pt x="3185" y="15581"/>
                    <a:pt x="3185" y="15554"/>
                  </a:cubicBezTo>
                  <a:cubicBezTo>
                    <a:pt x="5193" y="14510"/>
                    <a:pt x="6424" y="12503"/>
                    <a:pt x="6424" y="10254"/>
                  </a:cubicBezTo>
                  <a:cubicBezTo>
                    <a:pt x="6424" y="8006"/>
                    <a:pt x="5193" y="5999"/>
                    <a:pt x="3185" y="4955"/>
                  </a:cubicBezTo>
                  <a:cubicBezTo>
                    <a:pt x="3185" y="3028"/>
                    <a:pt x="2008" y="1047"/>
                    <a:pt x="214" y="30"/>
                  </a:cubicBezTo>
                  <a:cubicBezTo>
                    <a:pt x="184" y="10"/>
                    <a:pt x="157" y="1"/>
                    <a:pt x="133"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244" name="Google Shape;1244;p49"/>
            <p:cNvSpPr/>
            <p:nvPr/>
          </p:nvSpPr>
          <p:spPr>
            <a:xfrm>
              <a:off x="1300050" y="2593575"/>
              <a:ext cx="160600" cy="2032875"/>
            </a:xfrm>
            <a:custGeom>
              <a:avLst/>
              <a:gdLst/>
              <a:ahLst/>
              <a:cxnLst/>
              <a:rect l="l" t="t" r="r" b="b"/>
              <a:pathLst>
                <a:path w="6424" h="81315" extrusionOk="0">
                  <a:moveTo>
                    <a:pt x="167" y="1"/>
                  </a:moveTo>
                  <a:cubicBezTo>
                    <a:pt x="121" y="1"/>
                    <a:pt x="73" y="26"/>
                    <a:pt x="54" y="65"/>
                  </a:cubicBezTo>
                  <a:cubicBezTo>
                    <a:pt x="27" y="92"/>
                    <a:pt x="27" y="118"/>
                    <a:pt x="27" y="118"/>
                  </a:cubicBezTo>
                  <a:cubicBezTo>
                    <a:pt x="27" y="172"/>
                    <a:pt x="54" y="225"/>
                    <a:pt x="80" y="225"/>
                  </a:cubicBezTo>
                  <a:cubicBezTo>
                    <a:pt x="1820" y="1243"/>
                    <a:pt x="2971" y="3170"/>
                    <a:pt x="2944" y="5043"/>
                  </a:cubicBezTo>
                  <a:cubicBezTo>
                    <a:pt x="2944" y="5070"/>
                    <a:pt x="2971" y="5124"/>
                    <a:pt x="3025" y="5150"/>
                  </a:cubicBezTo>
                  <a:cubicBezTo>
                    <a:pt x="4952" y="6141"/>
                    <a:pt x="6183" y="8095"/>
                    <a:pt x="6183" y="10263"/>
                  </a:cubicBezTo>
                  <a:cubicBezTo>
                    <a:pt x="6183" y="12431"/>
                    <a:pt x="4952" y="14384"/>
                    <a:pt x="3025" y="15375"/>
                  </a:cubicBezTo>
                  <a:cubicBezTo>
                    <a:pt x="2971" y="15402"/>
                    <a:pt x="2944" y="15428"/>
                    <a:pt x="2944" y="15482"/>
                  </a:cubicBezTo>
                  <a:cubicBezTo>
                    <a:pt x="2998" y="17355"/>
                    <a:pt x="1847" y="19256"/>
                    <a:pt x="107" y="20273"/>
                  </a:cubicBezTo>
                  <a:cubicBezTo>
                    <a:pt x="80" y="20300"/>
                    <a:pt x="54" y="20326"/>
                    <a:pt x="27" y="20353"/>
                  </a:cubicBezTo>
                  <a:cubicBezTo>
                    <a:pt x="27" y="20407"/>
                    <a:pt x="27" y="20460"/>
                    <a:pt x="80" y="20514"/>
                  </a:cubicBezTo>
                  <a:cubicBezTo>
                    <a:pt x="1820" y="21504"/>
                    <a:pt x="2891" y="23297"/>
                    <a:pt x="2944" y="25305"/>
                  </a:cubicBezTo>
                  <a:cubicBezTo>
                    <a:pt x="2944" y="25358"/>
                    <a:pt x="2971" y="25385"/>
                    <a:pt x="3025" y="25412"/>
                  </a:cubicBezTo>
                  <a:cubicBezTo>
                    <a:pt x="4952" y="26402"/>
                    <a:pt x="6183" y="28356"/>
                    <a:pt x="6183" y="30524"/>
                  </a:cubicBezTo>
                  <a:cubicBezTo>
                    <a:pt x="6183" y="32692"/>
                    <a:pt x="4952" y="34646"/>
                    <a:pt x="3025" y="35636"/>
                  </a:cubicBezTo>
                  <a:cubicBezTo>
                    <a:pt x="2971" y="35663"/>
                    <a:pt x="2944" y="35717"/>
                    <a:pt x="2944" y="35770"/>
                  </a:cubicBezTo>
                  <a:cubicBezTo>
                    <a:pt x="3105" y="37831"/>
                    <a:pt x="1633" y="39651"/>
                    <a:pt x="107" y="40535"/>
                  </a:cubicBezTo>
                  <a:cubicBezTo>
                    <a:pt x="80" y="40561"/>
                    <a:pt x="54" y="40588"/>
                    <a:pt x="27" y="40615"/>
                  </a:cubicBezTo>
                  <a:cubicBezTo>
                    <a:pt x="27" y="40668"/>
                    <a:pt x="27" y="40749"/>
                    <a:pt x="80" y="40775"/>
                  </a:cubicBezTo>
                  <a:cubicBezTo>
                    <a:pt x="1820" y="41766"/>
                    <a:pt x="2944" y="43639"/>
                    <a:pt x="2944" y="45540"/>
                  </a:cubicBezTo>
                  <a:cubicBezTo>
                    <a:pt x="2944" y="45540"/>
                    <a:pt x="2944" y="45566"/>
                    <a:pt x="2944" y="45566"/>
                  </a:cubicBezTo>
                  <a:cubicBezTo>
                    <a:pt x="2944" y="45620"/>
                    <a:pt x="2971" y="45674"/>
                    <a:pt x="3025" y="45674"/>
                  </a:cubicBezTo>
                  <a:cubicBezTo>
                    <a:pt x="4952" y="46664"/>
                    <a:pt x="6183" y="48618"/>
                    <a:pt x="6183" y="50786"/>
                  </a:cubicBezTo>
                  <a:cubicBezTo>
                    <a:pt x="6183" y="52954"/>
                    <a:pt x="4952" y="54934"/>
                    <a:pt x="3025" y="55898"/>
                  </a:cubicBezTo>
                  <a:cubicBezTo>
                    <a:pt x="2971" y="55925"/>
                    <a:pt x="2944" y="55952"/>
                    <a:pt x="2944" y="56005"/>
                  </a:cubicBezTo>
                  <a:cubicBezTo>
                    <a:pt x="2891" y="58012"/>
                    <a:pt x="1847" y="59806"/>
                    <a:pt x="107" y="60796"/>
                  </a:cubicBezTo>
                  <a:cubicBezTo>
                    <a:pt x="80" y="60823"/>
                    <a:pt x="54" y="60850"/>
                    <a:pt x="27" y="60903"/>
                  </a:cubicBezTo>
                  <a:cubicBezTo>
                    <a:pt x="27" y="60957"/>
                    <a:pt x="27" y="61010"/>
                    <a:pt x="80" y="61037"/>
                  </a:cubicBezTo>
                  <a:cubicBezTo>
                    <a:pt x="1820" y="62054"/>
                    <a:pt x="2891" y="63847"/>
                    <a:pt x="2944" y="65828"/>
                  </a:cubicBezTo>
                  <a:cubicBezTo>
                    <a:pt x="2944" y="65882"/>
                    <a:pt x="2971" y="65935"/>
                    <a:pt x="3025" y="65962"/>
                  </a:cubicBezTo>
                  <a:cubicBezTo>
                    <a:pt x="4952" y="66925"/>
                    <a:pt x="6183" y="68879"/>
                    <a:pt x="6183" y="71047"/>
                  </a:cubicBezTo>
                  <a:cubicBezTo>
                    <a:pt x="6183" y="73242"/>
                    <a:pt x="4952" y="75196"/>
                    <a:pt x="3025" y="76160"/>
                  </a:cubicBezTo>
                  <a:cubicBezTo>
                    <a:pt x="2971" y="76186"/>
                    <a:pt x="2944" y="76240"/>
                    <a:pt x="2944" y="76267"/>
                  </a:cubicBezTo>
                  <a:cubicBezTo>
                    <a:pt x="2891" y="78274"/>
                    <a:pt x="1820" y="80067"/>
                    <a:pt x="80" y="81084"/>
                  </a:cubicBezTo>
                  <a:cubicBezTo>
                    <a:pt x="27" y="81111"/>
                    <a:pt x="0" y="81191"/>
                    <a:pt x="54" y="81245"/>
                  </a:cubicBezTo>
                  <a:cubicBezTo>
                    <a:pt x="71" y="81296"/>
                    <a:pt x="109" y="81315"/>
                    <a:pt x="149" y="81315"/>
                  </a:cubicBezTo>
                  <a:cubicBezTo>
                    <a:pt x="171" y="81315"/>
                    <a:pt x="195" y="81308"/>
                    <a:pt x="214" y="81299"/>
                  </a:cubicBezTo>
                  <a:cubicBezTo>
                    <a:pt x="2007" y="80255"/>
                    <a:pt x="3105" y="78408"/>
                    <a:pt x="3185" y="76347"/>
                  </a:cubicBezTo>
                  <a:cubicBezTo>
                    <a:pt x="5193" y="75330"/>
                    <a:pt x="6424" y="73296"/>
                    <a:pt x="6424" y="71047"/>
                  </a:cubicBezTo>
                  <a:cubicBezTo>
                    <a:pt x="6424" y="68826"/>
                    <a:pt x="5193" y="66792"/>
                    <a:pt x="3185" y="65748"/>
                  </a:cubicBezTo>
                  <a:cubicBezTo>
                    <a:pt x="3132" y="63767"/>
                    <a:pt x="2088" y="61974"/>
                    <a:pt x="402" y="60930"/>
                  </a:cubicBezTo>
                  <a:cubicBezTo>
                    <a:pt x="2088" y="59859"/>
                    <a:pt x="3132" y="58093"/>
                    <a:pt x="3185" y="56085"/>
                  </a:cubicBezTo>
                  <a:cubicBezTo>
                    <a:pt x="5193" y="55068"/>
                    <a:pt x="6424" y="53034"/>
                    <a:pt x="6424" y="50786"/>
                  </a:cubicBezTo>
                  <a:cubicBezTo>
                    <a:pt x="6424" y="48537"/>
                    <a:pt x="5193" y="46530"/>
                    <a:pt x="3185" y="45486"/>
                  </a:cubicBezTo>
                  <a:cubicBezTo>
                    <a:pt x="3185" y="43586"/>
                    <a:pt x="2088" y="41739"/>
                    <a:pt x="402" y="40668"/>
                  </a:cubicBezTo>
                  <a:cubicBezTo>
                    <a:pt x="1927" y="39705"/>
                    <a:pt x="3319" y="37885"/>
                    <a:pt x="3212" y="35824"/>
                  </a:cubicBezTo>
                  <a:cubicBezTo>
                    <a:pt x="5193" y="34780"/>
                    <a:pt x="6424" y="32772"/>
                    <a:pt x="6424" y="30524"/>
                  </a:cubicBezTo>
                  <a:cubicBezTo>
                    <a:pt x="6424" y="28276"/>
                    <a:pt x="5193" y="26268"/>
                    <a:pt x="3185" y="25225"/>
                  </a:cubicBezTo>
                  <a:cubicBezTo>
                    <a:pt x="3105" y="23244"/>
                    <a:pt x="2061" y="21451"/>
                    <a:pt x="402" y="20407"/>
                  </a:cubicBezTo>
                  <a:cubicBezTo>
                    <a:pt x="2088" y="19336"/>
                    <a:pt x="3185" y="17436"/>
                    <a:pt x="3185" y="15616"/>
                  </a:cubicBezTo>
                  <a:cubicBezTo>
                    <a:pt x="3185" y="15589"/>
                    <a:pt x="3185" y="15562"/>
                    <a:pt x="3185" y="15562"/>
                  </a:cubicBezTo>
                  <a:cubicBezTo>
                    <a:pt x="5193" y="14518"/>
                    <a:pt x="6424" y="12511"/>
                    <a:pt x="6424" y="10263"/>
                  </a:cubicBezTo>
                  <a:cubicBezTo>
                    <a:pt x="6424" y="8014"/>
                    <a:pt x="5193" y="6007"/>
                    <a:pt x="3185" y="4963"/>
                  </a:cubicBezTo>
                  <a:cubicBezTo>
                    <a:pt x="3185" y="3036"/>
                    <a:pt x="2007" y="1055"/>
                    <a:pt x="214" y="11"/>
                  </a:cubicBezTo>
                  <a:cubicBezTo>
                    <a:pt x="200" y="4"/>
                    <a:pt x="184" y="1"/>
                    <a:pt x="167"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245" name="Google Shape;1245;p49"/>
            <p:cNvSpPr/>
            <p:nvPr/>
          </p:nvSpPr>
          <p:spPr>
            <a:xfrm>
              <a:off x="1146800" y="2845375"/>
              <a:ext cx="159950" cy="2032675"/>
            </a:xfrm>
            <a:custGeom>
              <a:avLst/>
              <a:gdLst/>
              <a:ahLst/>
              <a:cxnLst/>
              <a:rect l="l" t="t" r="r" b="b"/>
              <a:pathLst>
                <a:path w="6398" h="81307" extrusionOk="0">
                  <a:moveTo>
                    <a:pt x="120" y="1"/>
                  </a:moveTo>
                  <a:cubicBezTo>
                    <a:pt x="81" y="1"/>
                    <a:pt x="44" y="24"/>
                    <a:pt x="28" y="57"/>
                  </a:cubicBezTo>
                  <a:cubicBezTo>
                    <a:pt x="28" y="84"/>
                    <a:pt x="1" y="110"/>
                    <a:pt x="1" y="137"/>
                  </a:cubicBezTo>
                  <a:cubicBezTo>
                    <a:pt x="1" y="164"/>
                    <a:pt x="28" y="217"/>
                    <a:pt x="81" y="244"/>
                  </a:cubicBezTo>
                  <a:cubicBezTo>
                    <a:pt x="1821" y="1234"/>
                    <a:pt x="2972" y="3162"/>
                    <a:pt x="2918" y="5035"/>
                  </a:cubicBezTo>
                  <a:cubicBezTo>
                    <a:pt x="2918" y="5089"/>
                    <a:pt x="2945" y="5142"/>
                    <a:pt x="2998" y="5142"/>
                  </a:cubicBezTo>
                  <a:cubicBezTo>
                    <a:pt x="4952" y="6133"/>
                    <a:pt x="6157" y="8086"/>
                    <a:pt x="6157" y="10254"/>
                  </a:cubicBezTo>
                  <a:cubicBezTo>
                    <a:pt x="6157" y="12422"/>
                    <a:pt x="4952" y="14376"/>
                    <a:pt x="2998" y="15367"/>
                  </a:cubicBezTo>
                  <a:cubicBezTo>
                    <a:pt x="2945" y="15393"/>
                    <a:pt x="2918" y="15420"/>
                    <a:pt x="2918" y="15474"/>
                  </a:cubicBezTo>
                  <a:cubicBezTo>
                    <a:pt x="2972" y="17321"/>
                    <a:pt x="1848" y="19248"/>
                    <a:pt x="81" y="20265"/>
                  </a:cubicBezTo>
                  <a:cubicBezTo>
                    <a:pt x="54" y="20292"/>
                    <a:pt x="28" y="20318"/>
                    <a:pt x="1" y="20345"/>
                  </a:cubicBezTo>
                  <a:cubicBezTo>
                    <a:pt x="1" y="20425"/>
                    <a:pt x="28" y="20479"/>
                    <a:pt x="81" y="20506"/>
                  </a:cubicBezTo>
                  <a:cubicBezTo>
                    <a:pt x="1794" y="21496"/>
                    <a:pt x="2865" y="23289"/>
                    <a:pt x="2918" y="25297"/>
                  </a:cubicBezTo>
                  <a:cubicBezTo>
                    <a:pt x="2918" y="25350"/>
                    <a:pt x="2945" y="25404"/>
                    <a:pt x="2998" y="25404"/>
                  </a:cubicBezTo>
                  <a:cubicBezTo>
                    <a:pt x="4952" y="26394"/>
                    <a:pt x="6157" y="28348"/>
                    <a:pt x="6157" y="30516"/>
                  </a:cubicBezTo>
                  <a:cubicBezTo>
                    <a:pt x="6157" y="32684"/>
                    <a:pt x="4952" y="34665"/>
                    <a:pt x="2998" y="35628"/>
                  </a:cubicBezTo>
                  <a:cubicBezTo>
                    <a:pt x="2945" y="35655"/>
                    <a:pt x="2918" y="35709"/>
                    <a:pt x="2918" y="35762"/>
                  </a:cubicBezTo>
                  <a:cubicBezTo>
                    <a:pt x="3079" y="37823"/>
                    <a:pt x="1633" y="39643"/>
                    <a:pt x="81" y="40526"/>
                  </a:cubicBezTo>
                  <a:cubicBezTo>
                    <a:pt x="54" y="40553"/>
                    <a:pt x="28" y="40580"/>
                    <a:pt x="1" y="40633"/>
                  </a:cubicBezTo>
                  <a:cubicBezTo>
                    <a:pt x="1" y="40687"/>
                    <a:pt x="28" y="40741"/>
                    <a:pt x="81" y="40767"/>
                  </a:cubicBezTo>
                  <a:cubicBezTo>
                    <a:pt x="1821" y="41784"/>
                    <a:pt x="2918" y="43631"/>
                    <a:pt x="2918" y="45532"/>
                  </a:cubicBezTo>
                  <a:cubicBezTo>
                    <a:pt x="2918" y="45532"/>
                    <a:pt x="2918" y="45558"/>
                    <a:pt x="2918" y="45558"/>
                  </a:cubicBezTo>
                  <a:cubicBezTo>
                    <a:pt x="2918" y="45612"/>
                    <a:pt x="2945" y="45665"/>
                    <a:pt x="2998" y="45692"/>
                  </a:cubicBezTo>
                  <a:cubicBezTo>
                    <a:pt x="4952" y="46656"/>
                    <a:pt x="6157" y="48610"/>
                    <a:pt x="6157" y="50778"/>
                  </a:cubicBezTo>
                  <a:cubicBezTo>
                    <a:pt x="6157" y="52972"/>
                    <a:pt x="4952" y="54926"/>
                    <a:pt x="2998" y="55890"/>
                  </a:cubicBezTo>
                  <a:cubicBezTo>
                    <a:pt x="2945" y="55917"/>
                    <a:pt x="2918" y="55970"/>
                    <a:pt x="2918" y="55997"/>
                  </a:cubicBezTo>
                  <a:cubicBezTo>
                    <a:pt x="2891" y="58004"/>
                    <a:pt x="1821" y="59798"/>
                    <a:pt x="81" y="60815"/>
                  </a:cubicBezTo>
                  <a:cubicBezTo>
                    <a:pt x="54" y="60815"/>
                    <a:pt x="28" y="60841"/>
                    <a:pt x="1" y="60895"/>
                  </a:cubicBezTo>
                  <a:cubicBezTo>
                    <a:pt x="1" y="60949"/>
                    <a:pt x="28" y="61002"/>
                    <a:pt x="81" y="61029"/>
                  </a:cubicBezTo>
                  <a:cubicBezTo>
                    <a:pt x="1821" y="62046"/>
                    <a:pt x="2891" y="63839"/>
                    <a:pt x="2918" y="65847"/>
                  </a:cubicBezTo>
                  <a:cubicBezTo>
                    <a:pt x="2918" y="65873"/>
                    <a:pt x="2945" y="65927"/>
                    <a:pt x="2998" y="65954"/>
                  </a:cubicBezTo>
                  <a:cubicBezTo>
                    <a:pt x="4952" y="66917"/>
                    <a:pt x="6157" y="68871"/>
                    <a:pt x="6157" y="71066"/>
                  </a:cubicBezTo>
                  <a:cubicBezTo>
                    <a:pt x="6157" y="73234"/>
                    <a:pt x="4952" y="75188"/>
                    <a:pt x="2998" y="76151"/>
                  </a:cubicBezTo>
                  <a:cubicBezTo>
                    <a:pt x="2945" y="76178"/>
                    <a:pt x="2918" y="76232"/>
                    <a:pt x="2918" y="76285"/>
                  </a:cubicBezTo>
                  <a:cubicBezTo>
                    <a:pt x="2891" y="78266"/>
                    <a:pt x="1821" y="80059"/>
                    <a:pt x="81" y="81076"/>
                  </a:cubicBezTo>
                  <a:cubicBezTo>
                    <a:pt x="28" y="81103"/>
                    <a:pt x="1" y="81183"/>
                    <a:pt x="28" y="81237"/>
                  </a:cubicBezTo>
                  <a:cubicBezTo>
                    <a:pt x="44" y="81288"/>
                    <a:pt x="83" y="81306"/>
                    <a:pt x="129" y="81306"/>
                  </a:cubicBezTo>
                  <a:cubicBezTo>
                    <a:pt x="156" y="81306"/>
                    <a:pt x="185" y="81300"/>
                    <a:pt x="215" y="81290"/>
                  </a:cubicBezTo>
                  <a:cubicBezTo>
                    <a:pt x="1981" y="80247"/>
                    <a:pt x="3106" y="78400"/>
                    <a:pt x="3186" y="76366"/>
                  </a:cubicBezTo>
                  <a:cubicBezTo>
                    <a:pt x="5167" y="75322"/>
                    <a:pt x="6398" y="73288"/>
                    <a:pt x="6398" y="71066"/>
                  </a:cubicBezTo>
                  <a:cubicBezTo>
                    <a:pt x="6398" y="68818"/>
                    <a:pt x="5167" y="66783"/>
                    <a:pt x="3186" y="65766"/>
                  </a:cubicBezTo>
                  <a:cubicBezTo>
                    <a:pt x="3106" y="63759"/>
                    <a:pt x="2062" y="61992"/>
                    <a:pt x="375" y="60922"/>
                  </a:cubicBezTo>
                  <a:cubicBezTo>
                    <a:pt x="2062" y="59878"/>
                    <a:pt x="3106" y="58085"/>
                    <a:pt x="3186" y="56077"/>
                  </a:cubicBezTo>
                  <a:cubicBezTo>
                    <a:pt x="5167" y="55060"/>
                    <a:pt x="6398" y="53026"/>
                    <a:pt x="6398" y="50778"/>
                  </a:cubicBezTo>
                  <a:cubicBezTo>
                    <a:pt x="6398" y="48556"/>
                    <a:pt x="5167" y="46522"/>
                    <a:pt x="3186" y="45505"/>
                  </a:cubicBezTo>
                  <a:cubicBezTo>
                    <a:pt x="3159" y="43604"/>
                    <a:pt x="2088" y="41731"/>
                    <a:pt x="375" y="40660"/>
                  </a:cubicBezTo>
                  <a:cubicBezTo>
                    <a:pt x="1901" y="39697"/>
                    <a:pt x="3293" y="37877"/>
                    <a:pt x="3186" y="35816"/>
                  </a:cubicBezTo>
                  <a:cubicBezTo>
                    <a:pt x="5167" y="34799"/>
                    <a:pt x="6398" y="32764"/>
                    <a:pt x="6398" y="30516"/>
                  </a:cubicBezTo>
                  <a:cubicBezTo>
                    <a:pt x="6398" y="28268"/>
                    <a:pt x="5167" y="26260"/>
                    <a:pt x="3186" y="25216"/>
                  </a:cubicBezTo>
                  <a:cubicBezTo>
                    <a:pt x="3079" y="23236"/>
                    <a:pt x="2062" y="21442"/>
                    <a:pt x="375" y="20399"/>
                  </a:cubicBezTo>
                  <a:cubicBezTo>
                    <a:pt x="2088" y="19328"/>
                    <a:pt x="3186" y="17401"/>
                    <a:pt x="3186" y="15554"/>
                  </a:cubicBezTo>
                  <a:cubicBezTo>
                    <a:pt x="5167" y="14510"/>
                    <a:pt x="6398" y="12503"/>
                    <a:pt x="6398" y="10254"/>
                  </a:cubicBezTo>
                  <a:cubicBezTo>
                    <a:pt x="6398" y="8006"/>
                    <a:pt x="5167" y="5999"/>
                    <a:pt x="3186" y="4955"/>
                  </a:cubicBezTo>
                  <a:cubicBezTo>
                    <a:pt x="3186" y="3028"/>
                    <a:pt x="1981" y="1047"/>
                    <a:pt x="188" y="30"/>
                  </a:cubicBezTo>
                  <a:cubicBezTo>
                    <a:pt x="168" y="10"/>
                    <a:pt x="143" y="1"/>
                    <a:pt x="120"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246" name="Google Shape;1246;p49"/>
            <p:cNvSpPr/>
            <p:nvPr/>
          </p:nvSpPr>
          <p:spPr>
            <a:xfrm>
              <a:off x="992900" y="2593575"/>
              <a:ext cx="160625" cy="2032875"/>
            </a:xfrm>
            <a:custGeom>
              <a:avLst/>
              <a:gdLst/>
              <a:ahLst/>
              <a:cxnLst/>
              <a:rect l="l" t="t" r="r" b="b"/>
              <a:pathLst>
                <a:path w="6425" h="81315" extrusionOk="0">
                  <a:moveTo>
                    <a:pt x="167" y="1"/>
                  </a:moveTo>
                  <a:cubicBezTo>
                    <a:pt x="120" y="1"/>
                    <a:pt x="67" y="26"/>
                    <a:pt x="27" y="65"/>
                  </a:cubicBezTo>
                  <a:cubicBezTo>
                    <a:pt x="27" y="92"/>
                    <a:pt x="27" y="118"/>
                    <a:pt x="27" y="118"/>
                  </a:cubicBezTo>
                  <a:cubicBezTo>
                    <a:pt x="27" y="172"/>
                    <a:pt x="54" y="225"/>
                    <a:pt x="81" y="225"/>
                  </a:cubicBezTo>
                  <a:cubicBezTo>
                    <a:pt x="1821" y="1243"/>
                    <a:pt x="2972" y="3170"/>
                    <a:pt x="2945" y="5043"/>
                  </a:cubicBezTo>
                  <a:cubicBezTo>
                    <a:pt x="2945" y="5070"/>
                    <a:pt x="2972" y="5124"/>
                    <a:pt x="2998" y="5150"/>
                  </a:cubicBezTo>
                  <a:cubicBezTo>
                    <a:pt x="4952" y="6141"/>
                    <a:pt x="6157" y="8095"/>
                    <a:pt x="6157" y="10263"/>
                  </a:cubicBezTo>
                  <a:cubicBezTo>
                    <a:pt x="6157" y="12431"/>
                    <a:pt x="4952" y="14384"/>
                    <a:pt x="2998" y="15375"/>
                  </a:cubicBezTo>
                  <a:cubicBezTo>
                    <a:pt x="2972" y="15402"/>
                    <a:pt x="2945" y="15428"/>
                    <a:pt x="2945" y="15482"/>
                  </a:cubicBezTo>
                  <a:cubicBezTo>
                    <a:pt x="2998" y="17329"/>
                    <a:pt x="1847" y="19256"/>
                    <a:pt x="108" y="20273"/>
                  </a:cubicBezTo>
                  <a:cubicBezTo>
                    <a:pt x="54" y="20300"/>
                    <a:pt x="27" y="20326"/>
                    <a:pt x="27" y="20353"/>
                  </a:cubicBezTo>
                  <a:cubicBezTo>
                    <a:pt x="1" y="20407"/>
                    <a:pt x="27" y="20460"/>
                    <a:pt x="81" y="20514"/>
                  </a:cubicBezTo>
                  <a:cubicBezTo>
                    <a:pt x="1794" y="21504"/>
                    <a:pt x="2865" y="23297"/>
                    <a:pt x="2945" y="25305"/>
                  </a:cubicBezTo>
                  <a:cubicBezTo>
                    <a:pt x="2945" y="25358"/>
                    <a:pt x="2972" y="25385"/>
                    <a:pt x="2998" y="25412"/>
                  </a:cubicBezTo>
                  <a:cubicBezTo>
                    <a:pt x="4952" y="26402"/>
                    <a:pt x="6157" y="28356"/>
                    <a:pt x="6157" y="30524"/>
                  </a:cubicBezTo>
                  <a:cubicBezTo>
                    <a:pt x="6157" y="32692"/>
                    <a:pt x="4952" y="34646"/>
                    <a:pt x="2998" y="35636"/>
                  </a:cubicBezTo>
                  <a:cubicBezTo>
                    <a:pt x="2972" y="35663"/>
                    <a:pt x="2945" y="35717"/>
                    <a:pt x="2945" y="35770"/>
                  </a:cubicBezTo>
                  <a:cubicBezTo>
                    <a:pt x="3105" y="37831"/>
                    <a:pt x="1633" y="39651"/>
                    <a:pt x="108" y="40535"/>
                  </a:cubicBezTo>
                  <a:cubicBezTo>
                    <a:pt x="54" y="40561"/>
                    <a:pt x="27" y="40588"/>
                    <a:pt x="27" y="40615"/>
                  </a:cubicBezTo>
                  <a:cubicBezTo>
                    <a:pt x="1" y="40668"/>
                    <a:pt x="27" y="40749"/>
                    <a:pt x="81" y="40775"/>
                  </a:cubicBezTo>
                  <a:cubicBezTo>
                    <a:pt x="1821" y="41766"/>
                    <a:pt x="2945" y="43639"/>
                    <a:pt x="2945" y="45540"/>
                  </a:cubicBezTo>
                  <a:cubicBezTo>
                    <a:pt x="2945" y="45540"/>
                    <a:pt x="2945" y="45566"/>
                    <a:pt x="2945" y="45566"/>
                  </a:cubicBezTo>
                  <a:cubicBezTo>
                    <a:pt x="2918" y="45620"/>
                    <a:pt x="2972" y="45674"/>
                    <a:pt x="2998" y="45674"/>
                  </a:cubicBezTo>
                  <a:cubicBezTo>
                    <a:pt x="4952" y="46664"/>
                    <a:pt x="6157" y="48618"/>
                    <a:pt x="6157" y="50786"/>
                  </a:cubicBezTo>
                  <a:cubicBezTo>
                    <a:pt x="6157" y="52954"/>
                    <a:pt x="4952" y="54934"/>
                    <a:pt x="2998" y="55898"/>
                  </a:cubicBezTo>
                  <a:cubicBezTo>
                    <a:pt x="2972" y="55925"/>
                    <a:pt x="2945" y="55952"/>
                    <a:pt x="2945" y="56005"/>
                  </a:cubicBezTo>
                  <a:cubicBezTo>
                    <a:pt x="2891" y="58012"/>
                    <a:pt x="1821" y="59806"/>
                    <a:pt x="108" y="60796"/>
                  </a:cubicBezTo>
                  <a:cubicBezTo>
                    <a:pt x="54" y="60823"/>
                    <a:pt x="27" y="60850"/>
                    <a:pt x="27" y="60903"/>
                  </a:cubicBezTo>
                  <a:cubicBezTo>
                    <a:pt x="1" y="60957"/>
                    <a:pt x="27" y="61010"/>
                    <a:pt x="81" y="61037"/>
                  </a:cubicBezTo>
                  <a:cubicBezTo>
                    <a:pt x="1821" y="62054"/>
                    <a:pt x="2891" y="63847"/>
                    <a:pt x="2945" y="65828"/>
                  </a:cubicBezTo>
                  <a:cubicBezTo>
                    <a:pt x="2945" y="65882"/>
                    <a:pt x="2972" y="65935"/>
                    <a:pt x="2998" y="65962"/>
                  </a:cubicBezTo>
                  <a:cubicBezTo>
                    <a:pt x="4952" y="66925"/>
                    <a:pt x="6157" y="68879"/>
                    <a:pt x="6157" y="71047"/>
                  </a:cubicBezTo>
                  <a:cubicBezTo>
                    <a:pt x="6157" y="73242"/>
                    <a:pt x="4952" y="75196"/>
                    <a:pt x="2998" y="76160"/>
                  </a:cubicBezTo>
                  <a:cubicBezTo>
                    <a:pt x="2972" y="76186"/>
                    <a:pt x="2945" y="76240"/>
                    <a:pt x="2945" y="76267"/>
                  </a:cubicBezTo>
                  <a:cubicBezTo>
                    <a:pt x="2891" y="78274"/>
                    <a:pt x="1821" y="80067"/>
                    <a:pt x="81" y="81084"/>
                  </a:cubicBezTo>
                  <a:cubicBezTo>
                    <a:pt x="27" y="81111"/>
                    <a:pt x="1" y="81191"/>
                    <a:pt x="27" y="81245"/>
                  </a:cubicBezTo>
                  <a:cubicBezTo>
                    <a:pt x="61" y="81296"/>
                    <a:pt x="106" y="81315"/>
                    <a:pt x="148" y="81315"/>
                  </a:cubicBezTo>
                  <a:cubicBezTo>
                    <a:pt x="172" y="81315"/>
                    <a:pt x="195" y="81308"/>
                    <a:pt x="215" y="81299"/>
                  </a:cubicBezTo>
                  <a:cubicBezTo>
                    <a:pt x="2008" y="80255"/>
                    <a:pt x="3105" y="78408"/>
                    <a:pt x="3186" y="76347"/>
                  </a:cubicBezTo>
                  <a:cubicBezTo>
                    <a:pt x="5193" y="75330"/>
                    <a:pt x="6424" y="73296"/>
                    <a:pt x="6424" y="71047"/>
                  </a:cubicBezTo>
                  <a:cubicBezTo>
                    <a:pt x="6424" y="68826"/>
                    <a:pt x="5193" y="66792"/>
                    <a:pt x="3186" y="65748"/>
                  </a:cubicBezTo>
                  <a:cubicBezTo>
                    <a:pt x="3105" y="63767"/>
                    <a:pt x="2088" y="61974"/>
                    <a:pt x="402" y="60930"/>
                  </a:cubicBezTo>
                  <a:cubicBezTo>
                    <a:pt x="2088" y="59859"/>
                    <a:pt x="3105" y="58093"/>
                    <a:pt x="3186" y="56085"/>
                  </a:cubicBezTo>
                  <a:cubicBezTo>
                    <a:pt x="5193" y="55068"/>
                    <a:pt x="6424" y="53034"/>
                    <a:pt x="6424" y="50786"/>
                  </a:cubicBezTo>
                  <a:cubicBezTo>
                    <a:pt x="6424" y="48537"/>
                    <a:pt x="5193" y="46530"/>
                    <a:pt x="3186" y="45486"/>
                  </a:cubicBezTo>
                  <a:cubicBezTo>
                    <a:pt x="3159" y="43586"/>
                    <a:pt x="2088" y="41739"/>
                    <a:pt x="402" y="40668"/>
                  </a:cubicBezTo>
                  <a:cubicBezTo>
                    <a:pt x="1901" y="39705"/>
                    <a:pt x="3320" y="37885"/>
                    <a:pt x="3186" y="35824"/>
                  </a:cubicBezTo>
                  <a:cubicBezTo>
                    <a:pt x="5193" y="34780"/>
                    <a:pt x="6424" y="32772"/>
                    <a:pt x="6424" y="30524"/>
                  </a:cubicBezTo>
                  <a:cubicBezTo>
                    <a:pt x="6424" y="28276"/>
                    <a:pt x="5193" y="26268"/>
                    <a:pt x="3186" y="25225"/>
                  </a:cubicBezTo>
                  <a:cubicBezTo>
                    <a:pt x="3105" y="23244"/>
                    <a:pt x="2062" y="21451"/>
                    <a:pt x="402" y="20407"/>
                  </a:cubicBezTo>
                  <a:cubicBezTo>
                    <a:pt x="2088" y="19336"/>
                    <a:pt x="3186" y="17436"/>
                    <a:pt x="3186" y="15616"/>
                  </a:cubicBezTo>
                  <a:cubicBezTo>
                    <a:pt x="3186" y="15589"/>
                    <a:pt x="3186" y="15562"/>
                    <a:pt x="3186" y="15562"/>
                  </a:cubicBezTo>
                  <a:cubicBezTo>
                    <a:pt x="5193" y="14518"/>
                    <a:pt x="6424" y="12511"/>
                    <a:pt x="6424" y="10263"/>
                  </a:cubicBezTo>
                  <a:cubicBezTo>
                    <a:pt x="6424" y="8014"/>
                    <a:pt x="5193" y="6007"/>
                    <a:pt x="3186" y="4963"/>
                  </a:cubicBezTo>
                  <a:cubicBezTo>
                    <a:pt x="3186" y="3036"/>
                    <a:pt x="2008" y="1055"/>
                    <a:pt x="215" y="11"/>
                  </a:cubicBezTo>
                  <a:cubicBezTo>
                    <a:pt x="200" y="4"/>
                    <a:pt x="184" y="1"/>
                    <a:pt x="167"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247" name="Google Shape;1247;p49"/>
            <p:cNvSpPr/>
            <p:nvPr/>
          </p:nvSpPr>
          <p:spPr>
            <a:xfrm>
              <a:off x="839675" y="2845375"/>
              <a:ext cx="159950" cy="2032675"/>
            </a:xfrm>
            <a:custGeom>
              <a:avLst/>
              <a:gdLst/>
              <a:ahLst/>
              <a:cxnLst/>
              <a:rect l="l" t="t" r="r" b="b"/>
              <a:pathLst>
                <a:path w="6398" h="81307" extrusionOk="0">
                  <a:moveTo>
                    <a:pt x="119" y="1"/>
                  </a:moveTo>
                  <a:cubicBezTo>
                    <a:pt x="81" y="1"/>
                    <a:pt x="44" y="24"/>
                    <a:pt x="27" y="57"/>
                  </a:cubicBezTo>
                  <a:cubicBezTo>
                    <a:pt x="0" y="84"/>
                    <a:pt x="0" y="110"/>
                    <a:pt x="0" y="137"/>
                  </a:cubicBezTo>
                  <a:cubicBezTo>
                    <a:pt x="0" y="164"/>
                    <a:pt x="27" y="217"/>
                    <a:pt x="54" y="244"/>
                  </a:cubicBezTo>
                  <a:cubicBezTo>
                    <a:pt x="1794" y="1234"/>
                    <a:pt x="2971" y="3162"/>
                    <a:pt x="2918" y="5035"/>
                  </a:cubicBezTo>
                  <a:cubicBezTo>
                    <a:pt x="2918" y="5089"/>
                    <a:pt x="2945" y="5142"/>
                    <a:pt x="2998" y="5142"/>
                  </a:cubicBezTo>
                  <a:cubicBezTo>
                    <a:pt x="4925" y="6133"/>
                    <a:pt x="6156" y="8086"/>
                    <a:pt x="6156" y="10254"/>
                  </a:cubicBezTo>
                  <a:cubicBezTo>
                    <a:pt x="6156" y="12422"/>
                    <a:pt x="4925" y="14376"/>
                    <a:pt x="2998" y="15367"/>
                  </a:cubicBezTo>
                  <a:cubicBezTo>
                    <a:pt x="2945" y="15393"/>
                    <a:pt x="2918" y="15420"/>
                    <a:pt x="2918" y="15474"/>
                  </a:cubicBezTo>
                  <a:cubicBezTo>
                    <a:pt x="2971" y="17321"/>
                    <a:pt x="1847" y="19248"/>
                    <a:pt x="81" y="20265"/>
                  </a:cubicBezTo>
                  <a:cubicBezTo>
                    <a:pt x="54" y="20292"/>
                    <a:pt x="27" y="20318"/>
                    <a:pt x="0" y="20345"/>
                  </a:cubicBezTo>
                  <a:cubicBezTo>
                    <a:pt x="0" y="20425"/>
                    <a:pt x="27" y="20479"/>
                    <a:pt x="54" y="20506"/>
                  </a:cubicBezTo>
                  <a:cubicBezTo>
                    <a:pt x="1794" y="21496"/>
                    <a:pt x="2864" y="23289"/>
                    <a:pt x="2918" y="25297"/>
                  </a:cubicBezTo>
                  <a:cubicBezTo>
                    <a:pt x="2918" y="25350"/>
                    <a:pt x="2945" y="25404"/>
                    <a:pt x="2998" y="25404"/>
                  </a:cubicBezTo>
                  <a:cubicBezTo>
                    <a:pt x="4925" y="26394"/>
                    <a:pt x="6156" y="28348"/>
                    <a:pt x="6156" y="30516"/>
                  </a:cubicBezTo>
                  <a:cubicBezTo>
                    <a:pt x="6156" y="32684"/>
                    <a:pt x="4925" y="34665"/>
                    <a:pt x="2998" y="35628"/>
                  </a:cubicBezTo>
                  <a:cubicBezTo>
                    <a:pt x="2945" y="35655"/>
                    <a:pt x="2918" y="35709"/>
                    <a:pt x="2918" y="35762"/>
                  </a:cubicBezTo>
                  <a:cubicBezTo>
                    <a:pt x="3078" y="37823"/>
                    <a:pt x="1606" y="39643"/>
                    <a:pt x="81" y="40526"/>
                  </a:cubicBezTo>
                  <a:cubicBezTo>
                    <a:pt x="54" y="40553"/>
                    <a:pt x="27" y="40580"/>
                    <a:pt x="0" y="40633"/>
                  </a:cubicBezTo>
                  <a:cubicBezTo>
                    <a:pt x="0" y="40687"/>
                    <a:pt x="27" y="40741"/>
                    <a:pt x="54" y="40767"/>
                  </a:cubicBezTo>
                  <a:cubicBezTo>
                    <a:pt x="1794" y="41784"/>
                    <a:pt x="2918" y="43631"/>
                    <a:pt x="2918" y="45532"/>
                  </a:cubicBezTo>
                  <a:cubicBezTo>
                    <a:pt x="2918" y="45558"/>
                    <a:pt x="2918" y="45558"/>
                    <a:pt x="2918" y="45558"/>
                  </a:cubicBezTo>
                  <a:cubicBezTo>
                    <a:pt x="2918" y="45612"/>
                    <a:pt x="2945" y="45665"/>
                    <a:pt x="2998" y="45692"/>
                  </a:cubicBezTo>
                  <a:cubicBezTo>
                    <a:pt x="4925" y="46656"/>
                    <a:pt x="6156" y="48610"/>
                    <a:pt x="6156" y="50778"/>
                  </a:cubicBezTo>
                  <a:cubicBezTo>
                    <a:pt x="6156" y="52972"/>
                    <a:pt x="4925" y="54926"/>
                    <a:pt x="2998" y="55890"/>
                  </a:cubicBezTo>
                  <a:cubicBezTo>
                    <a:pt x="2945" y="55917"/>
                    <a:pt x="2918" y="55970"/>
                    <a:pt x="2918" y="55997"/>
                  </a:cubicBezTo>
                  <a:cubicBezTo>
                    <a:pt x="2864" y="58004"/>
                    <a:pt x="1820" y="59798"/>
                    <a:pt x="81" y="60815"/>
                  </a:cubicBezTo>
                  <a:cubicBezTo>
                    <a:pt x="54" y="60815"/>
                    <a:pt x="27" y="60841"/>
                    <a:pt x="0" y="60895"/>
                  </a:cubicBezTo>
                  <a:cubicBezTo>
                    <a:pt x="0" y="60949"/>
                    <a:pt x="27" y="61002"/>
                    <a:pt x="54" y="61029"/>
                  </a:cubicBezTo>
                  <a:cubicBezTo>
                    <a:pt x="1794" y="62046"/>
                    <a:pt x="2864" y="63839"/>
                    <a:pt x="2918" y="65847"/>
                  </a:cubicBezTo>
                  <a:cubicBezTo>
                    <a:pt x="2918" y="65873"/>
                    <a:pt x="2945" y="65927"/>
                    <a:pt x="2998" y="65954"/>
                  </a:cubicBezTo>
                  <a:cubicBezTo>
                    <a:pt x="4925" y="66917"/>
                    <a:pt x="6156" y="68871"/>
                    <a:pt x="6156" y="71066"/>
                  </a:cubicBezTo>
                  <a:cubicBezTo>
                    <a:pt x="6156" y="73234"/>
                    <a:pt x="4925" y="75188"/>
                    <a:pt x="2998" y="76151"/>
                  </a:cubicBezTo>
                  <a:cubicBezTo>
                    <a:pt x="2945" y="76178"/>
                    <a:pt x="2918" y="76232"/>
                    <a:pt x="2918" y="76285"/>
                  </a:cubicBezTo>
                  <a:cubicBezTo>
                    <a:pt x="2864" y="78266"/>
                    <a:pt x="1794" y="80059"/>
                    <a:pt x="81" y="81076"/>
                  </a:cubicBezTo>
                  <a:cubicBezTo>
                    <a:pt x="0" y="81103"/>
                    <a:pt x="0" y="81183"/>
                    <a:pt x="27" y="81237"/>
                  </a:cubicBezTo>
                  <a:cubicBezTo>
                    <a:pt x="44" y="81288"/>
                    <a:pt x="83" y="81306"/>
                    <a:pt x="122" y="81306"/>
                  </a:cubicBezTo>
                  <a:cubicBezTo>
                    <a:pt x="145" y="81306"/>
                    <a:pt x="168" y="81300"/>
                    <a:pt x="188" y="81290"/>
                  </a:cubicBezTo>
                  <a:cubicBezTo>
                    <a:pt x="1981" y="80247"/>
                    <a:pt x="3105" y="78400"/>
                    <a:pt x="3159" y="76366"/>
                  </a:cubicBezTo>
                  <a:cubicBezTo>
                    <a:pt x="5166" y="75322"/>
                    <a:pt x="6397" y="73288"/>
                    <a:pt x="6397" y="71066"/>
                  </a:cubicBezTo>
                  <a:cubicBezTo>
                    <a:pt x="6397" y="68818"/>
                    <a:pt x="5166" y="66783"/>
                    <a:pt x="3159" y="65766"/>
                  </a:cubicBezTo>
                  <a:cubicBezTo>
                    <a:pt x="3105" y="63759"/>
                    <a:pt x="2061" y="61992"/>
                    <a:pt x="375" y="60922"/>
                  </a:cubicBezTo>
                  <a:cubicBezTo>
                    <a:pt x="2061" y="59878"/>
                    <a:pt x="3105" y="58085"/>
                    <a:pt x="3159" y="56077"/>
                  </a:cubicBezTo>
                  <a:cubicBezTo>
                    <a:pt x="5166" y="55060"/>
                    <a:pt x="6397" y="53026"/>
                    <a:pt x="6397" y="50778"/>
                  </a:cubicBezTo>
                  <a:cubicBezTo>
                    <a:pt x="6397" y="48556"/>
                    <a:pt x="5166" y="46522"/>
                    <a:pt x="3159" y="45505"/>
                  </a:cubicBezTo>
                  <a:cubicBezTo>
                    <a:pt x="3159" y="43604"/>
                    <a:pt x="2061" y="41731"/>
                    <a:pt x="375" y="40660"/>
                  </a:cubicBezTo>
                  <a:cubicBezTo>
                    <a:pt x="1901" y="39697"/>
                    <a:pt x="3292" y="37877"/>
                    <a:pt x="3185" y="35816"/>
                  </a:cubicBezTo>
                  <a:cubicBezTo>
                    <a:pt x="5166" y="34799"/>
                    <a:pt x="6397" y="32764"/>
                    <a:pt x="6397" y="30516"/>
                  </a:cubicBezTo>
                  <a:cubicBezTo>
                    <a:pt x="6397" y="28268"/>
                    <a:pt x="5166" y="26260"/>
                    <a:pt x="3159" y="25216"/>
                  </a:cubicBezTo>
                  <a:cubicBezTo>
                    <a:pt x="3078" y="23236"/>
                    <a:pt x="2035" y="21442"/>
                    <a:pt x="375" y="20399"/>
                  </a:cubicBezTo>
                  <a:cubicBezTo>
                    <a:pt x="2061" y="19328"/>
                    <a:pt x="3159" y="17454"/>
                    <a:pt x="3159" y="15608"/>
                  </a:cubicBezTo>
                  <a:cubicBezTo>
                    <a:pt x="3159" y="15581"/>
                    <a:pt x="3159" y="15581"/>
                    <a:pt x="3159" y="15554"/>
                  </a:cubicBezTo>
                  <a:cubicBezTo>
                    <a:pt x="5166" y="14510"/>
                    <a:pt x="6397" y="12503"/>
                    <a:pt x="6397" y="10254"/>
                  </a:cubicBezTo>
                  <a:cubicBezTo>
                    <a:pt x="6397" y="8006"/>
                    <a:pt x="5166" y="5999"/>
                    <a:pt x="3159" y="4955"/>
                  </a:cubicBezTo>
                  <a:cubicBezTo>
                    <a:pt x="3159" y="3028"/>
                    <a:pt x="1981" y="1047"/>
                    <a:pt x="188" y="30"/>
                  </a:cubicBezTo>
                  <a:cubicBezTo>
                    <a:pt x="167" y="10"/>
                    <a:pt x="143" y="1"/>
                    <a:pt x="11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248" name="Google Shape;1248;p49"/>
            <p:cNvSpPr/>
            <p:nvPr/>
          </p:nvSpPr>
          <p:spPr>
            <a:xfrm>
              <a:off x="685775" y="2593575"/>
              <a:ext cx="159950" cy="2032875"/>
            </a:xfrm>
            <a:custGeom>
              <a:avLst/>
              <a:gdLst/>
              <a:ahLst/>
              <a:cxnLst/>
              <a:rect l="l" t="t" r="r" b="b"/>
              <a:pathLst>
                <a:path w="6398" h="81315" extrusionOk="0">
                  <a:moveTo>
                    <a:pt x="140" y="1"/>
                  </a:moveTo>
                  <a:cubicBezTo>
                    <a:pt x="95" y="1"/>
                    <a:pt x="47" y="26"/>
                    <a:pt x="27" y="65"/>
                  </a:cubicBezTo>
                  <a:cubicBezTo>
                    <a:pt x="27" y="92"/>
                    <a:pt x="0" y="118"/>
                    <a:pt x="0" y="118"/>
                  </a:cubicBezTo>
                  <a:cubicBezTo>
                    <a:pt x="0" y="172"/>
                    <a:pt x="27" y="225"/>
                    <a:pt x="81" y="225"/>
                  </a:cubicBezTo>
                  <a:cubicBezTo>
                    <a:pt x="1820" y="1243"/>
                    <a:pt x="2944" y="3170"/>
                    <a:pt x="2918" y="5043"/>
                  </a:cubicBezTo>
                  <a:cubicBezTo>
                    <a:pt x="2918" y="5070"/>
                    <a:pt x="2944" y="5124"/>
                    <a:pt x="2998" y="5150"/>
                  </a:cubicBezTo>
                  <a:cubicBezTo>
                    <a:pt x="4952" y="6141"/>
                    <a:pt x="6156" y="8095"/>
                    <a:pt x="6156" y="10263"/>
                  </a:cubicBezTo>
                  <a:cubicBezTo>
                    <a:pt x="6156" y="12431"/>
                    <a:pt x="4952" y="14384"/>
                    <a:pt x="2998" y="15375"/>
                  </a:cubicBezTo>
                  <a:cubicBezTo>
                    <a:pt x="2944" y="15402"/>
                    <a:pt x="2918" y="15428"/>
                    <a:pt x="2918" y="15482"/>
                  </a:cubicBezTo>
                  <a:cubicBezTo>
                    <a:pt x="2998" y="17329"/>
                    <a:pt x="1847" y="19256"/>
                    <a:pt x="81" y="20273"/>
                  </a:cubicBezTo>
                  <a:cubicBezTo>
                    <a:pt x="54" y="20300"/>
                    <a:pt x="27" y="20326"/>
                    <a:pt x="27" y="20353"/>
                  </a:cubicBezTo>
                  <a:cubicBezTo>
                    <a:pt x="0" y="20407"/>
                    <a:pt x="27" y="20460"/>
                    <a:pt x="81" y="20514"/>
                  </a:cubicBezTo>
                  <a:cubicBezTo>
                    <a:pt x="1794" y="21504"/>
                    <a:pt x="2864" y="23297"/>
                    <a:pt x="2918" y="25305"/>
                  </a:cubicBezTo>
                  <a:cubicBezTo>
                    <a:pt x="2918" y="25358"/>
                    <a:pt x="2944" y="25385"/>
                    <a:pt x="2998" y="25412"/>
                  </a:cubicBezTo>
                  <a:cubicBezTo>
                    <a:pt x="4952" y="26402"/>
                    <a:pt x="6156" y="28356"/>
                    <a:pt x="6156" y="30524"/>
                  </a:cubicBezTo>
                  <a:cubicBezTo>
                    <a:pt x="6156" y="32692"/>
                    <a:pt x="4952" y="34646"/>
                    <a:pt x="2998" y="35636"/>
                  </a:cubicBezTo>
                  <a:cubicBezTo>
                    <a:pt x="2944" y="35663"/>
                    <a:pt x="2918" y="35717"/>
                    <a:pt x="2918" y="35770"/>
                  </a:cubicBezTo>
                  <a:cubicBezTo>
                    <a:pt x="3078" y="37831"/>
                    <a:pt x="1633" y="39651"/>
                    <a:pt x="81" y="40535"/>
                  </a:cubicBezTo>
                  <a:cubicBezTo>
                    <a:pt x="54" y="40561"/>
                    <a:pt x="27" y="40588"/>
                    <a:pt x="27" y="40615"/>
                  </a:cubicBezTo>
                  <a:cubicBezTo>
                    <a:pt x="0" y="40668"/>
                    <a:pt x="27" y="40749"/>
                    <a:pt x="81" y="40775"/>
                  </a:cubicBezTo>
                  <a:cubicBezTo>
                    <a:pt x="1820" y="41766"/>
                    <a:pt x="2918" y="43639"/>
                    <a:pt x="2918" y="45540"/>
                  </a:cubicBezTo>
                  <a:lnTo>
                    <a:pt x="2918" y="45566"/>
                  </a:lnTo>
                  <a:cubicBezTo>
                    <a:pt x="2918" y="45620"/>
                    <a:pt x="2944" y="45674"/>
                    <a:pt x="2998" y="45674"/>
                  </a:cubicBezTo>
                  <a:cubicBezTo>
                    <a:pt x="4952" y="46664"/>
                    <a:pt x="6156" y="48618"/>
                    <a:pt x="6156" y="50786"/>
                  </a:cubicBezTo>
                  <a:cubicBezTo>
                    <a:pt x="6156" y="52954"/>
                    <a:pt x="4952" y="54934"/>
                    <a:pt x="2998" y="55898"/>
                  </a:cubicBezTo>
                  <a:cubicBezTo>
                    <a:pt x="2944" y="55925"/>
                    <a:pt x="2918" y="55952"/>
                    <a:pt x="2918" y="56005"/>
                  </a:cubicBezTo>
                  <a:cubicBezTo>
                    <a:pt x="2891" y="58012"/>
                    <a:pt x="1820" y="59806"/>
                    <a:pt x="81" y="60796"/>
                  </a:cubicBezTo>
                  <a:cubicBezTo>
                    <a:pt x="54" y="60823"/>
                    <a:pt x="27" y="60850"/>
                    <a:pt x="27" y="60903"/>
                  </a:cubicBezTo>
                  <a:cubicBezTo>
                    <a:pt x="0" y="60957"/>
                    <a:pt x="27" y="61010"/>
                    <a:pt x="81" y="61037"/>
                  </a:cubicBezTo>
                  <a:cubicBezTo>
                    <a:pt x="1820" y="62054"/>
                    <a:pt x="2891" y="63847"/>
                    <a:pt x="2918" y="65828"/>
                  </a:cubicBezTo>
                  <a:cubicBezTo>
                    <a:pt x="2918" y="65882"/>
                    <a:pt x="2944" y="65935"/>
                    <a:pt x="2998" y="65962"/>
                  </a:cubicBezTo>
                  <a:cubicBezTo>
                    <a:pt x="4952" y="66925"/>
                    <a:pt x="6156" y="68879"/>
                    <a:pt x="6156" y="71047"/>
                  </a:cubicBezTo>
                  <a:cubicBezTo>
                    <a:pt x="6156" y="73242"/>
                    <a:pt x="4952" y="75196"/>
                    <a:pt x="2998" y="76160"/>
                  </a:cubicBezTo>
                  <a:cubicBezTo>
                    <a:pt x="2944" y="76186"/>
                    <a:pt x="2918" y="76240"/>
                    <a:pt x="2918" y="76267"/>
                  </a:cubicBezTo>
                  <a:cubicBezTo>
                    <a:pt x="2891" y="78274"/>
                    <a:pt x="1820" y="80067"/>
                    <a:pt x="81" y="81084"/>
                  </a:cubicBezTo>
                  <a:cubicBezTo>
                    <a:pt x="27" y="81111"/>
                    <a:pt x="0" y="81191"/>
                    <a:pt x="27" y="81245"/>
                  </a:cubicBezTo>
                  <a:cubicBezTo>
                    <a:pt x="61" y="81296"/>
                    <a:pt x="95" y="81315"/>
                    <a:pt x="136" y="81315"/>
                  </a:cubicBezTo>
                  <a:cubicBezTo>
                    <a:pt x="159" y="81315"/>
                    <a:pt x="185" y="81308"/>
                    <a:pt x="214" y="81299"/>
                  </a:cubicBezTo>
                  <a:cubicBezTo>
                    <a:pt x="2008" y="80255"/>
                    <a:pt x="3105" y="78408"/>
                    <a:pt x="3185" y="76347"/>
                  </a:cubicBezTo>
                  <a:cubicBezTo>
                    <a:pt x="5166" y="75330"/>
                    <a:pt x="6397" y="73296"/>
                    <a:pt x="6397" y="71047"/>
                  </a:cubicBezTo>
                  <a:cubicBezTo>
                    <a:pt x="6397" y="68826"/>
                    <a:pt x="5166" y="66792"/>
                    <a:pt x="3185" y="65748"/>
                  </a:cubicBezTo>
                  <a:cubicBezTo>
                    <a:pt x="3105" y="63767"/>
                    <a:pt x="2061" y="61974"/>
                    <a:pt x="375" y="60930"/>
                  </a:cubicBezTo>
                  <a:cubicBezTo>
                    <a:pt x="2061" y="59859"/>
                    <a:pt x="3105" y="58093"/>
                    <a:pt x="3185" y="56085"/>
                  </a:cubicBezTo>
                  <a:cubicBezTo>
                    <a:pt x="5166" y="55068"/>
                    <a:pt x="6397" y="53034"/>
                    <a:pt x="6397" y="50786"/>
                  </a:cubicBezTo>
                  <a:cubicBezTo>
                    <a:pt x="6397" y="48537"/>
                    <a:pt x="5166" y="46530"/>
                    <a:pt x="3185" y="45486"/>
                  </a:cubicBezTo>
                  <a:cubicBezTo>
                    <a:pt x="3159" y="43586"/>
                    <a:pt x="2088" y="41739"/>
                    <a:pt x="375" y="40668"/>
                  </a:cubicBezTo>
                  <a:cubicBezTo>
                    <a:pt x="1901" y="39705"/>
                    <a:pt x="3292" y="37885"/>
                    <a:pt x="3185" y="35824"/>
                  </a:cubicBezTo>
                  <a:cubicBezTo>
                    <a:pt x="5166" y="34780"/>
                    <a:pt x="6397" y="32772"/>
                    <a:pt x="6397" y="30524"/>
                  </a:cubicBezTo>
                  <a:cubicBezTo>
                    <a:pt x="6397" y="28276"/>
                    <a:pt x="5166" y="26268"/>
                    <a:pt x="3185" y="25225"/>
                  </a:cubicBezTo>
                  <a:cubicBezTo>
                    <a:pt x="3078" y="23244"/>
                    <a:pt x="2061" y="21451"/>
                    <a:pt x="375" y="20407"/>
                  </a:cubicBezTo>
                  <a:cubicBezTo>
                    <a:pt x="2088" y="19336"/>
                    <a:pt x="3185" y="17436"/>
                    <a:pt x="3185" y="15616"/>
                  </a:cubicBezTo>
                  <a:cubicBezTo>
                    <a:pt x="3185" y="15589"/>
                    <a:pt x="3185" y="15589"/>
                    <a:pt x="3185" y="15562"/>
                  </a:cubicBezTo>
                  <a:cubicBezTo>
                    <a:pt x="5166" y="14518"/>
                    <a:pt x="6397" y="12511"/>
                    <a:pt x="6397" y="10263"/>
                  </a:cubicBezTo>
                  <a:cubicBezTo>
                    <a:pt x="6397" y="8014"/>
                    <a:pt x="5166" y="6007"/>
                    <a:pt x="3185" y="4963"/>
                  </a:cubicBezTo>
                  <a:cubicBezTo>
                    <a:pt x="3185" y="3036"/>
                    <a:pt x="1981" y="1055"/>
                    <a:pt x="188" y="11"/>
                  </a:cubicBezTo>
                  <a:cubicBezTo>
                    <a:pt x="173" y="4"/>
                    <a:pt x="157" y="1"/>
                    <a:pt x="140"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249" name="Google Shape;1249;p49"/>
            <p:cNvSpPr/>
            <p:nvPr/>
          </p:nvSpPr>
          <p:spPr>
            <a:xfrm>
              <a:off x="531875" y="2845375"/>
              <a:ext cx="160600" cy="2032675"/>
            </a:xfrm>
            <a:custGeom>
              <a:avLst/>
              <a:gdLst/>
              <a:ahLst/>
              <a:cxnLst/>
              <a:rect l="l" t="t" r="r" b="b"/>
              <a:pathLst>
                <a:path w="6424" h="81307" extrusionOk="0">
                  <a:moveTo>
                    <a:pt x="144" y="1"/>
                  </a:moveTo>
                  <a:cubicBezTo>
                    <a:pt x="103" y="1"/>
                    <a:pt x="60" y="24"/>
                    <a:pt x="27" y="57"/>
                  </a:cubicBezTo>
                  <a:cubicBezTo>
                    <a:pt x="27" y="84"/>
                    <a:pt x="27" y="110"/>
                    <a:pt x="27" y="137"/>
                  </a:cubicBezTo>
                  <a:cubicBezTo>
                    <a:pt x="27" y="164"/>
                    <a:pt x="54" y="217"/>
                    <a:pt x="80" y="244"/>
                  </a:cubicBezTo>
                  <a:cubicBezTo>
                    <a:pt x="1820" y="1234"/>
                    <a:pt x="2971" y="3162"/>
                    <a:pt x="2944" y="5035"/>
                  </a:cubicBezTo>
                  <a:cubicBezTo>
                    <a:pt x="2944" y="5089"/>
                    <a:pt x="2971" y="5142"/>
                    <a:pt x="2998" y="5142"/>
                  </a:cubicBezTo>
                  <a:cubicBezTo>
                    <a:pt x="4952" y="6133"/>
                    <a:pt x="6156" y="8086"/>
                    <a:pt x="6156" y="10254"/>
                  </a:cubicBezTo>
                  <a:cubicBezTo>
                    <a:pt x="6156" y="12422"/>
                    <a:pt x="4952" y="14376"/>
                    <a:pt x="2998" y="15367"/>
                  </a:cubicBezTo>
                  <a:cubicBezTo>
                    <a:pt x="2971" y="15393"/>
                    <a:pt x="2944" y="15447"/>
                    <a:pt x="2944" y="15474"/>
                  </a:cubicBezTo>
                  <a:cubicBezTo>
                    <a:pt x="2998" y="17321"/>
                    <a:pt x="1847" y="19248"/>
                    <a:pt x="107" y="20265"/>
                  </a:cubicBezTo>
                  <a:cubicBezTo>
                    <a:pt x="54" y="20292"/>
                    <a:pt x="27" y="20318"/>
                    <a:pt x="27" y="20345"/>
                  </a:cubicBezTo>
                  <a:cubicBezTo>
                    <a:pt x="0" y="20425"/>
                    <a:pt x="27" y="20479"/>
                    <a:pt x="80" y="20506"/>
                  </a:cubicBezTo>
                  <a:cubicBezTo>
                    <a:pt x="1793" y="21496"/>
                    <a:pt x="2864" y="23289"/>
                    <a:pt x="2944" y="25297"/>
                  </a:cubicBezTo>
                  <a:cubicBezTo>
                    <a:pt x="2944" y="25350"/>
                    <a:pt x="2971" y="25404"/>
                    <a:pt x="2998" y="25404"/>
                  </a:cubicBezTo>
                  <a:cubicBezTo>
                    <a:pt x="4952" y="26394"/>
                    <a:pt x="6156" y="28348"/>
                    <a:pt x="6156" y="30516"/>
                  </a:cubicBezTo>
                  <a:cubicBezTo>
                    <a:pt x="6156" y="32684"/>
                    <a:pt x="4952" y="34665"/>
                    <a:pt x="2998" y="35628"/>
                  </a:cubicBezTo>
                  <a:cubicBezTo>
                    <a:pt x="2971" y="35655"/>
                    <a:pt x="2944" y="35709"/>
                    <a:pt x="2944" y="35762"/>
                  </a:cubicBezTo>
                  <a:cubicBezTo>
                    <a:pt x="3105" y="37823"/>
                    <a:pt x="1633" y="39643"/>
                    <a:pt x="107" y="40526"/>
                  </a:cubicBezTo>
                  <a:cubicBezTo>
                    <a:pt x="54" y="40553"/>
                    <a:pt x="27" y="40580"/>
                    <a:pt x="27" y="40633"/>
                  </a:cubicBezTo>
                  <a:cubicBezTo>
                    <a:pt x="0" y="40687"/>
                    <a:pt x="27" y="40741"/>
                    <a:pt x="80" y="40767"/>
                  </a:cubicBezTo>
                  <a:cubicBezTo>
                    <a:pt x="1820" y="41784"/>
                    <a:pt x="2944" y="43631"/>
                    <a:pt x="2944" y="45532"/>
                  </a:cubicBezTo>
                  <a:lnTo>
                    <a:pt x="2944" y="45558"/>
                  </a:lnTo>
                  <a:cubicBezTo>
                    <a:pt x="2918" y="45612"/>
                    <a:pt x="2971" y="45665"/>
                    <a:pt x="2998" y="45692"/>
                  </a:cubicBezTo>
                  <a:cubicBezTo>
                    <a:pt x="4952" y="46656"/>
                    <a:pt x="6156" y="48610"/>
                    <a:pt x="6156" y="50778"/>
                  </a:cubicBezTo>
                  <a:cubicBezTo>
                    <a:pt x="6156" y="52972"/>
                    <a:pt x="4952" y="54926"/>
                    <a:pt x="2998" y="55890"/>
                  </a:cubicBezTo>
                  <a:cubicBezTo>
                    <a:pt x="2971" y="55917"/>
                    <a:pt x="2944" y="55970"/>
                    <a:pt x="2944" y="55997"/>
                  </a:cubicBezTo>
                  <a:cubicBezTo>
                    <a:pt x="2891" y="58004"/>
                    <a:pt x="1820" y="59798"/>
                    <a:pt x="107" y="60815"/>
                  </a:cubicBezTo>
                  <a:cubicBezTo>
                    <a:pt x="54" y="60815"/>
                    <a:pt x="27" y="60841"/>
                    <a:pt x="27" y="60895"/>
                  </a:cubicBezTo>
                  <a:cubicBezTo>
                    <a:pt x="0" y="60949"/>
                    <a:pt x="27" y="61002"/>
                    <a:pt x="80" y="61029"/>
                  </a:cubicBezTo>
                  <a:cubicBezTo>
                    <a:pt x="1820" y="62046"/>
                    <a:pt x="2891" y="63839"/>
                    <a:pt x="2944" y="65847"/>
                  </a:cubicBezTo>
                  <a:cubicBezTo>
                    <a:pt x="2944" y="65873"/>
                    <a:pt x="2971" y="65927"/>
                    <a:pt x="2998" y="65954"/>
                  </a:cubicBezTo>
                  <a:cubicBezTo>
                    <a:pt x="4952" y="66917"/>
                    <a:pt x="6156" y="68871"/>
                    <a:pt x="6156" y="71066"/>
                  </a:cubicBezTo>
                  <a:cubicBezTo>
                    <a:pt x="6156" y="73234"/>
                    <a:pt x="4952" y="75188"/>
                    <a:pt x="2998" y="76151"/>
                  </a:cubicBezTo>
                  <a:cubicBezTo>
                    <a:pt x="2971" y="76178"/>
                    <a:pt x="2944" y="76232"/>
                    <a:pt x="2944" y="76285"/>
                  </a:cubicBezTo>
                  <a:cubicBezTo>
                    <a:pt x="2891" y="78266"/>
                    <a:pt x="1820" y="80059"/>
                    <a:pt x="80" y="81076"/>
                  </a:cubicBezTo>
                  <a:cubicBezTo>
                    <a:pt x="27" y="81103"/>
                    <a:pt x="0" y="81183"/>
                    <a:pt x="54" y="81237"/>
                  </a:cubicBezTo>
                  <a:cubicBezTo>
                    <a:pt x="71" y="81288"/>
                    <a:pt x="109" y="81306"/>
                    <a:pt x="149" y="81306"/>
                  </a:cubicBezTo>
                  <a:cubicBezTo>
                    <a:pt x="171" y="81306"/>
                    <a:pt x="195" y="81300"/>
                    <a:pt x="214" y="81290"/>
                  </a:cubicBezTo>
                  <a:cubicBezTo>
                    <a:pt x="2008" y="80247"/>
                    <a:pt x="3105" y="78400"/>
                    <a:pt x="3185" y="76366"/>
                  </a:cubicBezTo>
                  <a:cubicBezTo>
                    <a:pt x="5193" y="75322"/>
                    <a:pt x="6424" y="73288"/>
                    <a:pt x="6424" y="71066"/>
                  </a:cubicBezTo>
                  <a:cubicBezTo>
                    <a:pt x="6424" y="68818"/>
                    <a:pt x="5193" y="66783"/>
                    <a:pt x="3185" y="65766"/>
                  </a:cubicBezTo>
                  <a:cubicBezTo>
                    <a:pt x="3105" y="63759"/>
                    <a:pt x="2088" y="61992"/>
                    <a:pt x="402" y="60922"/>
                  </a:cubicBezTo>
                  <a:cubicBezTo>
                    <a:pt x="2088" y="59878"/>
                    <a:pt x="3105" y="58085"/>
                    <a:pt x="3185" y="56077"/>
                  </a:cubicBezTo>
                  <a:cubicBezTo>
                    <a:pt x="5193" y="55060"/>
                    <a:pt x="6424" y="53026"/>
                    <a:pt x="6424" y="50778"/>
                  </a:cubicBezTo>
                  <a:cubicBezTo>
                    <a:pt x="6424" y="48556"/>
                    <a:pt x="5193" y="46522"/>
                    <a:pt x="3185" y="45505"/>
                  </a:cubicBezTo>
                  <a:cubicBezTo>
                    <a:pt x="3185" y="43604"/>
                    <a:pt x="2088" y="41731"/>
                    <a:pt x="402" y="40660"/>
                  </a:cubicBezTo>
                  <a:cubicBezTo>
                    <a:pt x="1900" y="39697"/>
                    <a:pt x="3319" y="37877"/>
                    <a:pt x="3185" y="35816"/>
                  </a:cubicBezTo>
                  <a:cubicBezTo>
                    <a:pt x="5193" y="34799"/>
                    <a:pt x="6424" y="32764"/>
                    <a:pt x="6424" y="30516"/>
                  </a:cubicBezTo>
                  <a:cubicBezTo>
                    <a:pt x="6424" y="28268"/>
                    <a:pt x="5193" y="26260"/>
                    <a:pt x="3185" y="25216"/>
                  </a:cubicBezTo>
                  <a:cubicBezTo>
                    <a:pt x="3105" y="23236"/>
                    <a:pt x="2061" y="21442"/>
                    <a:pt x="402" y="20399"/>
                  </a:cubicBezTo>
                  <a:cubicBezTo>
                    <a:pt x="2088" y="19328"/>
                    <a:pt x="3185" y="17454"/>
                    <a:pt x="3185" y="15608"/>
                  </a:cubicBezTo>
                  <a:cubicBezTo>
                    <a:pt x="3185" y="15581"/>
                    <a:pt x="3185" y="15581"/>
                    <a:pt x="3185" y="15554"/>
                  </a:cubicBezTo>
                  <a:cubicBezTo>
                    <a:pt x="5193" y="14510"/>
                    <a:pt x="6424" y="12503"/>
                    <a:pt x="6424" y="10254"/>
                  </a:cubicBezTo>
                  <a:cubicBezTo>
                    <a:pt x="6424" y="8006"/>
                    <a:pt x="5193" y="5999"/>
                    <a:pt x="3185" y="4955"/>
                  </a:cubicBezTo>
                  <a:cubicBezTo>
                    <a:pt x="3185" y="3028"/>
                    <a:pt x="2008" y="1047"/>
                    <a:pt x="214" y="30"/>
                  </a:cubicBezTo>
                  <a:cubicBezTo>
                    <a:pt x="194" y="10"/>
                    <a:pt x="169" y="1"/>
                    <a:pt x="144"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250" name="Google Shape;1250;p49"/>
            <p:cNvSpPr/>
            <p:nvPr/>
          </p:nvSpPr>
          <p:spPr>
            <a:xfrm>
              <a:off x="378625" y="2593575"/>
              <a:ext cx="159950" cy="2032875"/>
            </a:xfrm>
            <a:custGeom>
              <a:avLst/>
              <a:gdLst/>
              <a:ahLst/>
              <a:cxnLst/>
              <a:rect l="l" t="t" r="r" b="b"/>
              <a:pathLst>
                <a:path w="6398" h="81315" extrusionOk="0">
                  <a:moveTo>
                    <a:pt x="141" y="1"/>
                  </a:moveTo>
                  <a:cubicBezTo>
                    <a:pt x="95" y="1"/>
                    <a:pt x="47" y="26"/>
                    <a:pt x="28" y="65"/>
                  </a:cubicBezTo>
                  <a:cubicBezTo>
                    <a:pt x="1" y="92"/>
                    <a:pt x="1" y="118"/>
                    <a:pt x="1" y="118"/>
                  </a:cubicBezTo>
                  <a:cubicBezTo>
                    <a:pt x="1" y="172"/>
                    <a:pt x="28" y="225"/>
                    <a:pt x="54" y="225"/>
                  </a:cubicBezTo>
                  <a:cubicBezTo>
                    <a:pt x="1794" y="1243"/>
                    <a:pt x="2918" y="3116"/>
                    <a:pt x="2918" y="4963"/>
                  </a:cubicBezTo>
                  <a:cubicBezTo>
                    <a:pt x="2918" y="4990"/>
                    <a:pt x="2918" y="5017"/>
                    <a:pt x="2918" y="5043"/>
                  </a:cubicBezTo>
                  <a:cubicBezTo>
                    <a:pt x="2918" y="5070"/>
                    <a:pt x="2945" y="5124"/>
                    <a:pt x="2999" y="5150"/>
                  </a:cubicBezTo>
                  <a:cubicBezTo>
                    <a:pt x="4952" y="6141"/>
                    <a:pt x="6157" y="8095"/>
                    <a:pt x="6157" y="10263"/>
                  </a:cubicBezTo>
                  <a:cubicBezTo>
                    <a:pt x="6157" y="12431"/>
                    <a:pt x="4952" y="14384"/>
                    <a:pt x="2999" y="15375"/>
                  </a:cubicBezTo>
                  <a:cubicBezTo>
                    <a:pt x="2945" y="15402"/>
                    <a:pt x="2918" y="15428"/>
                    <a:pt x="2918" y="15482"/>
                  </a:cubicBezTo>
                  <a:cubicBezTo>
                    <a:pt x="2972" y="17329"/>
                    <a:pt x="1848" y="19256"/>
                    <a:pt x="81" y="20273"/>
                  </a:cubicBezTo>
                  <a:cubicBezTo>
                    <a:pt x="54" y="20300"/>
                    <a:pt x="28" y="20326"/>
                    <a:pt x="1" y="20353"/>
                  </a:cubicBezTo>
                  <a:cubicBezTo>
                    <a:pt x="1" y="20407"/>
                    <a:pt x="28" y="20487"/>
                    <a:pt x="54" y="20514"/>
                  </a:cubicBezTo>
                  <a:cubicBezTo>
                    <a:pt x="1794" y="21504"/>
                    <a:pt x="2865" y="23297"/>
                    <a:pt x="2918" y="25305"/>
                  </a:cubicBezTo>
                  <a:cubicBezTo>
                    <a:pt x="2918" y="25358"/>
                    <a:pt x="2945" y="25412"/>
                    <a:pt x="2999" y="25412"/>
                  </a:cubicBezTo>
                  <a:cubicBezTo>
                    <a:pt x="4952" y="26402"/>
                    <a:pt x="6157" y="28356"/>
                    <a:pt x="6157" y="30524"/>
                  </a:cubicBezTo>
                  <a:cubicBezTo>
                    <a:pt x="6157" y="32692"/>
                    <a:pt x="4952" y="34646"/>
                    <a:pt x="2999" y="35636"/>
                  </a:cubicBezTo>
                  <a:cubicBezTo>
                    <a:pt x="2945" y="35663"/>
                    <a:pt x="2918" y="35717"/>
                    <a:pt x="2918" y="35770"/>
                  </a:cubicBezTo>
                  <a:cubicBezTo>
                    <a:pt x="3079" y="37831"/>
                    <a:pt x="1607" y="39651"/>
                    <a:pt x="81" y="40535"/>
                  </a:cubicBezTo>
                  <a:cubicBezTo>
                    <a:pt x="54" y="40561"/>
                    <a:pt x="28" y="40588"/>
                    <a:pt x="1" y="40615"/>
                  </a:cubicBezTo>
                  <a:cubicBezTo>
                    <a:pt x="1" y="40668"/>
                    <a:pt x="28" y="40749"/>
                    <a:pt x="54" y="40775"/>
                  </a:cubicBezTo>
                  <a:cubicBezTo>
                    <a:pt x="1794" y="41766"/>
                    <a:pt x="2918" y="43639"/>
                    <a:pt x="2918" y="45540"/>
                  </a:cubicBezTo>
                  <a:cubicBezTo>
                    <a:pt x="2918" y="45540"/>
                    <a:pt x="2918" y="45566"/>
                    <a:pt x="2918" y="45566"/>
                  </a:cubicBezTo>
                  <a:cubicBezTo>
                    <a:pt x="2918" y="45620"/>
                    <a:pt x="2945" y="45674"/>
                    <a:pt x="2999" y="45674"/>
                  </a:cubicBezTo>
                  <a:cubicBezTo>
                    <a:pt x="4952" y="46664"/>
                    <a:pt x="6157" y="48618"/>
                    <a:pt x="6157" y="50786"/>
                  </a:cubicBezTo>
                  <a:cubicBezTo>
                    <a:pt x="6157" y="52954"/>
                    <a:pt x="4952" y="54934"/>
                    <a:pt x="2999" y="55898"/>
                  </a:cubicBezTo>
                  <a:cubicBezTo>
                    <a:pt x="2945" y="55925"/>
                    <a:pt x="2918" y="55952"/>
                    <a:pt x="2918" y="56005"/>
                  </a:cubicBezTo>
                  <a:cubicBezTo>
                    <a:pt x="2865" y="58012"/>
                    <a:pt x="1821" y="59806"/>
                    <a:pt x="81" y="60796"/>
                  </a:cubicBezTo>
                  <a:cubicBezTo>
                    <a:pt x="54" y="60823"/>
                    <a:pt x="28" y="60850"/>
                    <a:pt x="1" y="60903"/>
                  </a:cubicBezTo>
                  <a:cubicBezTo>
                    <a:pt x="1" y="60957"/>
                    <a:pt x="28" y="61010"/>
                    <a:pt x="54" y="61037"/>
                  </a:cubicBezTo>
                  <a:cubicBezTo>
                    <a:pt x="1794" y="62054"/>
                    <a:pt x="2865" y="63847"/>
                    <a:pt x="2918" y="65828"/>
                  </a:cubicBezTo>
                  <a:cubicBezTo>
                    <a:pt x="2918" y="65882"/>
                    <a:pt x="2945" y="65935"/>
                    <a:pt x="2999" y="65962"/>
                  </a:cubicBezTo>
                  <a:cubicBezTo>
                    <a:pt x="4952" y="66925"/>
                    <a:pt x="6157" y="68879"/>
                    <a:pt x="6157" y="71047"/>
                  </a:cubicBezTo>
                  <a:cubicBezTo>
                    <a:pt x="6157" y="73242"/>
                    <a:pt x="4952" y="75196"/>
                    <a:pt x="2999" y="76160"/>
                  </a:cubicBezTo>
                  <a:cubicBezTo>
                    <a:pt x="2945" y="76186"/>
                    <a:pt x="2918" y="76240"/>
                    <a:pt x="2918" y="76267"/>
                  </a:cubicBezTo>
                  <a:cubicBezTo>
                    <a:pt x="2865" y="78274"/>
                    <a:pt x="1821" y="80067"/>
                    <a:pt x="81" y="81084"/>
                  </a:cubicBezTo>
                  <a:cubicBezTo>
                    <a:pt x="1" y="81111"/>
                    <a:pt x="1" y="81191"/>
                    <a:pt x="28" y="81245"/>
                  </a:cubicBezTo>
                  <a:cubicBezTo>
                    <a:pt x="45" y="81296"/>
                    <a:pt x="83" y="81315"/>
                    <a:pt x="123" y="81315"/>
                  </a:cubicBezTo>
                  <a:cubicBezTo>
                    <a:pt x="145" y="81315"/>
                    <a:pt x="169" y="81308"/>
                    <a:pt x="188" y="81299"/>
                  </a:cubicBezTo>
                  <a:cubicBezTo>
                    <a:pt x="1981" y="80255"/>
                    <a:pt x="3106" y="78408"/>
                    <a:pt x="3159" y="76347"/>
                  </a:cubicBezTo>
                  <a:cubicBezTo>
                    <a:pt x="5167" y="75330"/>
                    <a:pt x="6398" y="73296"/>
                    <a:pt x="6398" y="71047"/>
                  </a:cubicBezTo>
                  <a:cubicBezTo>
                    <a:pt x="6398" y="68826"/>
                    <a:pt x="5167" y="66792"/>
                    <a:pt x="3159" y="65748"/>
                  </a:cubicBezTo>
                  <a:cubicBezTo>
                    <a:pt x="3106" y="63767"/>
                    <a:pt x="2062" y="61974"/>
                    <a:pt x="376" y="60930"/>
                  </a:cubicBezTo>
                  <a:cubicBezTo>
                    <a:pt x="2062" y="59859"/>
                    <a:pt x="3106" y="58093"/>
                    <a:pt x="3159" y="56085"/>
                  </a:cubicBezTo>
                  <a:cubicBezTo>
                    <a:pt x="5167" y="55068"/>
                    <a:pt x="6398" y="53034"/>
                    <a:pt x="6398" y="50786"/>
                  </a:cubicBezTo>
                  <a:cubicBezTo>
                    <a:pt x="6398" y="48537"/>
                    <a:pt x="5167" y="46530"/>
                    <a:pt x="3159" y="45486"/>
                  </a:cubicBezTo>
                  <a:cubicBezTo>
                    <a:pt x="3159" y="43586"/>
                    <a:pt x="2062" y="41739"/>
                    <a:pt x="376" y="40668"/>
                  </a:cubicBezTo>
                  <a:cubicBezTo>
                    <a:pt x="1901" y="39705"/>
                    <a:pt x="3293" y="37885"/>
                    <a:pt x="3186" y="35824"/>
                  </a:cubicBezTo>
                  <a:cubicBezTo>
                    <a:pt x="5167" y="34780"/>
                    <a:pt x="6398" y="32772"/>
                    <a:pt x="6398" y="30524"/>
                  </a:cubicBezTo>
                  <a:cubicBezTo>
                    <a:pt x="6398" y="28276"/>
                    <a:pt x="5167" y="26268"/>
                    <a:pt x="3159" y="25225"/>
                  </a:cubicBezTo>
                  <a:cubicBezTo>
                    <a:pt x="3079" y="23244"/>
                    <a:pt x="2035" y="21451"/>
                    <a:pt x="376" y="20407"/>
                  </a:cubicBezTo>
                  <a:cubicBezTo>
                    <a:pt x="2062" y="19336"/>
                    <a:pt x="3186" y="17436"/>
                    <a:pt x="3186" y="15616"/>
                  </a:cubicBezTo>
                  <a:cubicBezTo>
                    <a:pt x="3186" y="15589"/>
                    <a:pt x="3186" y="15589"/>
                    <a:pt x="3186" y="15562"/>
                  </a:cubicBezTo>
                  <a:cubicBezTo>
                    <a:pt x="5167" y="14518"/>
                    <a:pt x="6398" y="12511"/>
                    <a:pt x="6398" y="10263"/>
                  </a:cubicBezTo>
                  <a:cubicBezTo>
                    <a:pt x="6398" y="8014"/>
                    <a:pt x="5167" y="6007"/>
                    <a:pt x="3186" y="4963"/>
                  </a:cubicBezTo>
                  <a:cubicBezTo>
                    <a:pt x="3186" y="3036"/>
                    <a:pt x="1981" y="1055"/>
                    <a:pt x="188" y="11"/>
                  </a:cubicBezTo>
                  <a:cubicBezTo>
                    <a:pt x="174" y="4"/>
                    <a:pt x="158" y="1"/>
                    <a:pt x="141"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251" name="Google Shape;1251;p49"/>
            <p:cNvSpPr/>
            <p:nvPr/>
          </p:nvSpPr>
          <p:spPr>
            <a:xfrm>
              <a:off x="224725" y="2845375"/>
              <a:ext cx="159950" cy="2032675"/>
            </a:xfrm>
            <a:custGeom>
              <a:avLst/>
              <a:gdLst/>
              <a:ahLst/>
              <a:cxnLst/>
              <a:rect l="l" t="t" r="r" b="b"/>
              <a:pathLst>
                <a:path w="6398" h="81307" extrusionOk="0">
                  <a:moveTo>
                    <a:pt x="126" y="1"/>
                  </a:moveTo>
                  <a:cubicBezTo>
                    <a:pt x="81" y="1"/>
                    <a:pt x="44" y="24"/>
                    <a:pt x="27" y="57"/>
                  </a:cubicBezTo>
                  <a:cubicBezTo>
                    <a:pt x="27" y="84"/>
                    <a:pt x="1" y="110"/>
                    <a:pt x="1" y="137"/>
                  </a:cubicBezTo>
                  <a:cubicBezTo>
                    <a:pt x="1" y="164"/>
                    <a:pt x="27" y="217"/>
                    <a:pt x="81" y="244"/>
                  </a:cubicBezTo>
                  <a:cubicBezTo>
                    <a:pt x="1821" y="1234"/>
                    <a:pt x="2972" y="3162"/>
                    <a:pt x="2918" y="5035"/>
                  </a:cubicBezTo>
                  <a:cubicBezTo>
                    <a:pt x="2945" y="5089"/>
                    <a:pt x="2945" y="5142"/>
                    <a:pt x="2998" y="5142"/>
                  </a:cubicBezTo>
                  <a:cubicBezTo>
                    <a:pt x="4952" y="6133"/>
                    <a:pt x="6157" y="8086"/>
                    <a:pt x="6157" y="10254"/>
                  </a:cubicBezTo>
                  <a:cubicBezTo>
                    <a:pt x="6157" y="12422"/>
                    <a:pt x="4952" y="14376"/>
                    <a:pt x="2998" y="15367"/>
                  </a:cubicBezTo>
                  <a:cubicBezTo>
                    <a:pt x="2945" y="15393"/>
                    <a:pt x="2918" y="15447"/>
                    <a:pt x="2918" y="15474"/>
                  </a:cubicBezTo>
                  <a:cubicBezTo>
                    <a:pt x="2972" y="17321"/>
                    <a:pt x="1848" y="19248"/>
                    <a:pt x="108" y="20265"/>
                  </a:cubicBezTo>
                  <a:cubicBezTo>
                    <a:pt x="54" y="20292"/>
                    <a:pt x="27" y="20318"/>
                    <a:pt x="27" y="20345"/>
                  </a:cubicBezTo>
                  <a:cubicBezTo>
                    <a:pt x="1" y="20425"/>
                    <a:pt x="27" y="20479"/>
                    <a:pt x="81" y="20506"/>
                  </a:cubicBezTo>
                  <a:cubicBezTo>
                    <a:pt x="1794" y="21496"/>
                    <a:pt x="2865" y="23289"/>
                    <a:pt x="2918" y="25297"/>
                  </a:cubicBezTo>
                  <a:cubicBezTo>
                    <a:pt x="2945" y="25350"/>
                    <a:pt x="2972" y="25404"/>
                    <a:pt x="2998" y="25404"/>
                  </a:cubicBezTo>
                  <a:cubicBezTo>
                    <a:pt x="4952" y="26394"/>
                    <a:pt x="6157" y="28348"/>
                    <a:pt x="6157" y="30516"/>
                  </a:cubicBezTo>
                  <a:cubicBezTo>
                    <a:pt x="6157" y="32684"/>
                    <a:pt x="4952" y="34665"/>
                    <a:pt x="2998" y="35628"/>
                  </a:cubicBezTo>
                  <a:cubicBezTo>
                    <a:pt x="2945" y="35655"/>
                    <a:pt x="2918" y="35709"/>
                    <a:pt x="2918" y="35762"/>
                  </a:cubicBezTo>
                  <a:cubicBezTo>
                    <a:pt x="3106" y="37823"/>
                    <a:pt x="1633" y="39643"/>
                    <a:pt x="108" y="40526"/>
                  </a:cubicBezTo>
                  <a:cubicBezTo>
                    <a:pt x="54" y="40553"/>
                    <a:pt x="27" y="40580"/>
                    <a:pt x="27" y="40633"/>
                  </a:cubicBezTo>
                  <a:cubicBezTo>
                    <a:pt x="1" y="40687"/>
                    <a:pt x="27" y="40741"/>
                    <a:pt x="81" y="40767"/>
                  </a:cubicBezTo>
                  <a:cubicBezTo>
                    <a:pt x="1821" y="41784"/>
                    <a:pt x="2918" y="43631"/>
                    <a:pt x="2918" y="45532"/>
                  </a:cubicBezTo>
                  <a:cubicBezTo>
                    <a:pt x="2918" y="45558"/>
                    <a:pt x="2918" y="45558"/>
                    <a:pt x="2918" y="45558"/>
                  </a:cubicBezTo>
                  <a:cubicBezTo>
                    <a:pt x="2918" y="45612"/>
                    <a:pt x="2945" y="45665"/>
                    <a:pt x="2998" y="45692"/>
                  </a:cubicBezTo>
                  <a:cubicBezTo>
                    <a:pt x="4952" y="46656"/>
                    <a:pt x="6157" y="48610"/>
                    <a:pt x="6157" y="50778"/>
                  </a:cubicBezTo>
                  <a:cubicBezTo>
                    <a:pt x="6157" y="52972"/>
                    <a:pt x="4952" y="54926"/>
                    <a:pt x="2998" y="55890"/>
                  </a:cubicBezTo>
                  <a:cubicBezTo>
                    <a:pt x="2945" y="55917"/>
                    <a:pt x="2918" y="55970"/>
                    <a:pt x="2918" y="55997"/>
                  </a:cubicBezTo>
                  <a:cubicBezTo>
                    <a:pt x="2891" y="58004"/>
                    <a:pt x="1821" y="59798"/>
                    <a:pt x="108" y="60815"/>
                  </a:cubicBezTo>
                  <a:cubicBezTo>
                    <a:pt x="54" y="60815"/>
                    <a:pt x="27" y="60841"/>
                    <a:pt x="27" y="60895"/>
                  </a:cubicBezTo>
                  <a:cubicBezTo>
                    <a:pt x="1" y="60949"/>
                    <a:pt x="27" y="61002"/>
                    <a:pt x="81" y="61029"/>
                  </a:cubicBezTo>
                  <a:cubicBezTo>
                    <a:pt x="1821" y="62046"/>
                    <a:pt x="2891" y="63839"/>
                    <a:pt x="2918" y="65847"/>
                  </a:cubicBezTo>
                  <a:cubicBezTo>
                    <a:pt x="2918" y="65873"/>
                    <a:pt x="2945" y="65927"/>
                    <a:pt x="2998" y="65954"/>
                  </a:cubicBezTo>
                  <a:cubicBezTo>
                    <a:pt x="4952" y="66917"/>
                    <a:pt x="6157" y="68871"/>
                    <a:pt x="6157" y="71066"/>
                  </a:cubicBezTo>
                  <a:cubicBezTo>
                    <a:pt x="6157" y="73234"/>
                    <a:pt x="4952" y="75188"/>
                    <a:pt x="2998" y="76151"/>
                  </a:cubicBezTo>
                  <a:cubicBezTo>
                    <a:pt x="2945" y="76178"/>
                    <a:pt x="2918" y="76232"/>
                    <a:pt x="2918" y="76285"/>
                  </a:cubicBezTo>
                  <a:cubicBezTo>
                    <a:pt x="2891" y="78266"/>
                    <a:pt x="1821" y="80059"/>
                    <a:pt x="81" y="81076"/>
                  </a:cubicBezTo>
                  <a:cubicBezTo>
                    <a:pt x="27" y="81103"/>
                    <a:pt x="1" y="81183"/>
                    <a:pt x="27" y="81237"/>
                  </a:cubicBezTo>
                  <a:cubicBezTo>
                    <a:pt x="61" y="81288"/>
                    <a:pt x="95" y="81306"/>
                    <a:pt x="136" y="81306"/>
                  </a:cubicBezTo>
                  <a:cubicBezTo>
                    <a:pt x="160" y="81306"/>
                    <a:pt x="185" y="81300"/>
                    <a:pt x="215" y="81290"/>
                  </a:cubicBezTo>
                  <a:cubicBezTo>
                    <a:pt x="2008" y="80247"/>
                    <a:pt x="3106" y="78400"/>
                    <a:pt x="3186" y="76366"/>
                  </a:cubicBezTo>
                  <a:cubicBezTo>
                    <a:pt x="5166" y="75322"/>
                    <a:pt x="6398" y="73288"/>
                    <a:pt x="6398" y="71066"/>
                  </a:cubicBezTo>
                  <a:cubicBezTo>
                    <a:pt x="6398" y="68818"/>
                    <a:pt x="5166" y="66783"/>
                    <a:pt x="3186" y="65766"/>
                  </a:cubicBezTo>
                  <a:cubicBezTo>
                    <a:pt x="3106" y="63759"/>
                    <a:pt x="2062" y="61992"/>
                    <a:pt x="375" y="60922"/>
                  </a:cubicBezTo>
                  <a:cubicBezTo>
                    <a:pt x="2062" y="59878"/>
                    <a:pt x="3106" y="58085"/>
                    <a:pt x="3186" y="56077"/>
                  </a:cubicBezTo>
                  <a:cubicBezTo>
                    <a:pt x="5166" y="55060"/>
                    <a:pt x="6398" y="53026"/>
                    <a:pt x="6398" y="50778"/>
                  </a:cubicBezTo>
                  <a:cubicBezTo>
                    <a:pt x="6398" y="48556"/>
                    <a:pt x="5166" y="46522"/>
                    <a:pt x="3186" y="45505"/>
                  </a:cubicBezTo>
                  <a:cubicBezTo>
                    <a:pt x="3159" y="43604"/>
                    <a:pt x="2088" y="41731"/>
                    <a:pt x="375" y="40660"/>
                  </a:cubicBezTo>
                  <a:cubicBezTo>
                    <a:pt x="1901" y="39697"/>
                    <a:pt x="3293" y="37877"/>
                    <a:pt x="3186" y="35816"/>
                  </a:cubicBezTo>
                  <a:cubicBezTo>
                    <a:pt x="5166" y="34799"/>
                    <a:pt x="6398" y="32764"/>
                    <a:pt x="6398" y="30516"/>
                  </a:cubicBezTo>
                  <a:cubicBezTo>
                    <a:pt x="6398" y="28268"/>
                    <a:pt x="5166" y="26260"/>
                    <a:pt x="3186" y="25216"/>
                  </a:cubicBezTo>
                  <a:cubicBezTo>
                    <a:pt x="3079" y="23236"/>
                    <a:pt x="2062" y="21442"/>
                    <a:pt x="375" y="20399"/>
                  </a:cubicBezTo>
                  <a:cubicBezTo>
                    <a:pt x="2088" y="19328"/>
                    <a:pt x="3186" y="17454"/>
                    <a:pt x="3186" y="15608"/>
                  </a:cubicBezTo>
                  <a:cubicBezTo>
                    <a:pt x="3186" y="15581"/>
                    <a:pt x="3186" y="15581"/>
                    <a:pt x="3186" y="15554"/>
                  </a:cubicBezTo>
                  <a:cubicBezTo>
                    <a:pt x="5166" y="14510"/>
                    <a:pt x="6398" y="12503"/>
                    <a:pt x="6398" y="10254"/>
                  </a:cubicBezTo>
                  <a:cubicBezTo>
                    <a:pt x="6398" y="8006"/>
                    <a:pt x="5166" y="5999"/>
                    <a:pt x="3186" y="4955"/>
                  </a:cubicBezTo>
                  <a:cubicBezTo>
                    <a:pt x="3186" y="3028"/>
                    <a:pt x="1981" y="1047"/>
                    <a:pt x="215" y="30"/>
                  </a:cubicBezTo>
                  <a:cubicBezTo>
                    <a:pt x="184" y="10"/>
                    <a:pt x="153" y="1"/>
                    <a:pt x="126" y="1"/>
                  </a:cubicBezTo>
                  <a:close/>
                </a:path>
              </a:pathLst>
            </a:custGeom>
            <a:solidFill>
              <a:schemeClr val="dk2"/>
            </a:solidFill>
            <a:ln>
              <a:noFill/>
            </a:ln>
          </p:spPr>
          <p:txBody>
            <a:bodyPr spcFirstLastPara="1" wrap="square" lIns="91425" tIns="91425" rIns="91425" bIns="91425" anchor="ctr" anchorCtr="0">
              <a:noAutofit/>
            </a:bodyPr>
            <a:lstStyle/>
            <a:p>
              <a:endParaRPr/>
            </a:p>
          </p:txBody>
        </p:sp>
      </p:grpSp>
      <p:sp>
        <p:nvSpPr>
          <p:cNvPr id="1252" name="Google Shape;1252;p49"/>
          <p:cNvSpPr/>
          <p:nvPr/>
        </p:nvSpPr>
        <p:spPr>
          <a:xfrm rot="-3415034" flipH="1">
            <a:off x="5349941" y="647072"/>
            <a:ext cx="4814608" cy="4095305"/>
          </a:xfrm>
          <a:custGeom>
            <a:avLst/>
            <a:gdLst/>
            <a:ahLst/>
            <a:cxnLst/>
            <a:rect l="l" t="t" r="r" b="b"/>
            <a:pathLst>
              <a:path w="61178" h="52038" extrusionOk="0">
                <a:moveTo>
                  <a:pt x="4170" y="12043"/>
                </a:moveTo>
                <a:cubicBezTo>
                  <a:pt x="7339" y="7239"/>
                  <a:pt x="14177" y="1"/>
                  <a:pt x="24184" y="5571"/>
                </a:cubicBezTo>
                <a:cubicBezTo>
                  <a:pt x="34191" y="11142"/>
                  <a:pt x="29988" y="17146"/>
                  <a:pt x="34024" y="21249"/>
                </a:cubicBezTo>
                <a:cubicBezTo>
                  <a:pt x="38061" y="25319"/>
                  <a:pt x="43198" y="25586"/>
                  <a:pt x="51103" y="27253"/>
                </a:cubicBezTo>
                <a:cubicBezTo>
                  <a:pt x="58976" y="28921"/>
                  <a:pt x="61177" y="36093"/>
                  <a:pt x="54472" y="41664"/>
                </a:cubicBezTo>
                <a:cubicBezTo>
                  <a:pt x="47801" y="47268"/>
                  <a:pt x="33758" y="52038"/>
                  <a:pt x="26819" y="46467"/>
                </a:cubicBezTo>
                <a:cubicBezTo>
                  <a:pt x="19848" y="40930"/>
                  <a:pt x="11108" y="34826"/>
                  <a:pt x="5537" y="31590"/>
                </a:cubicBezTo>
                <a:cubicBezTo>
                  <a:pt x="0" y="28388"/>
                  <a:pt x="967" y="16879"/>
                  <a:pt x="4170" y="12043"/>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253" name="Google Shape;1253;p49"/>
          <p:cNvSpPr/>
          <p:nvPr/>
        </p:nvSpPr>
        <p:spPr>
          <a:xfrm rot="1379372">
            <a:off x="5149944" y="2281365"/>
            <a:ext cx="1343009" cy="1754062"/>
          </a:xfrm>
          <a:custGeom>
            <a:avLst/>
            <a:gdLst/>
            <a:ahLst/>
            <a:cxnLst/>
            <a:rect l="l" t="t" r="r" b="b"/>
            <a:pathLst>
              <a:path w="17277" h="22564" extrusionOk="0">
                <a:moveTo>
                  <a:pt x="9074" y="0"/>
                </a:moveTo>
                <a:cubicBezTo>
                  <a:pt x="8555" y="0"/>
                  <a:pt x="8010" y="60"/>
                  <a:pt x="7441" y="188"/>
                </a:cubicBezTo>
                <a:cubicBezTo>
                  <a:pt x="2543" y="1285"/>
                  <a:pt x="1" y="6692"/>
                  <a:pt x="54" y="12607"/>
                </a:cubicBezTo>
                <a:cubicBezTo>
                  <a:pt x="134" y="18683"/>
                  <a:pt x="3989" y="22189"/>
                  <a:pt x="8592" y="22564"/>
                </a:cubicBezTo>
                <a:cubicBezTo>
                  <a:pt x="14641" y="22082"/>
                  <a:pt x="16354" y="18388"/>
                  <a:pt x="16836" y="12312"/>
                </a:cubicBezTo>
                <a:cubicBezTo>
                  <a:pt x="17276" y="6737"/>
                  <a:pt x="14567" y="0"/>
                  <a:pt x="907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254" name="Google Shape;1254;p49"/>
          <p:cNvSpPr/>
          <p:nvPr/>
        </p:nvSpPr>
        <p:spPr>
          <a:xfrm>
            <a:off x="-767475" y="502200"/>
            <a:ext cx="2264661" cy="1997587"/>
          </a:xfrm>
          <a:custGeom>
            <a:avLst/>
            <a:gdLst/>
            <a:ahLst/>
            <a:cxnLst/>
            <a:rect l="l" t="t" r="r" b="b"/>
            <a:pathLst>
              <a:path w="13679" h="12066" extrusionOk="0">
                <a:moveTo>
                  <a:pt x="7541" y="1"/>
                </a:moveTo>
                <a:cubicBezTo>
                  <a:pt x="7109" y="1"/>
                  <a:pt x="6648" y="24"/>
                  <a:pt x="6157" y="68"/>
                </a:cubicBezTo>
                <a:cubicBezTo>
                  <a:pt x="1981" y="443"/>
                  <a:pt x="28" y="3173"/>
                  <a:pt x="1" y="6385"/>
                </a:cubicBezTo>
                <a:cubicBezTo>
                  <a:pt x="598" y="10109"/>
                  <a:pt x="2003" y="12066"/>
                  <a:pt x="5300" y="12066"/>
                </a:cubicBezTo>
                <a:cubicBezTo>
                  <a:pt x="5700" y="12066"/>
                  <a:pt x="6128" y="12037"/>
                  <a:pt x="6585" y="11979"/>
                </a:cubicBezTo>
                <a:cubicBezTo>
                  <a:pt x="10680" y="11470"/>
                  <a:pt x="13678" y="9516"/>
                  <a:pt x="12822" y="4297"/>
                </a:cubicBezTo>
                <a:cubicBezTo>
                  <a:pt x="12326" y="1256"/>
                  <a:pt x="10731" y="1"/>
                  <a:pt x="7541" y="1"/>
                </a:cubicBezTo>
                <a:close/>
              </a:path>
            </a:pathLst>
          </a:custGeom>
          <a:solidFill>
            <a:schemeClr val="dk2"/>
          </a:solidFill>
          <a:ln>
            <a:noFill/>
          </a:ln>
        </p:spPr>
        <p:txBody>
          <a:bodyPr spcFirstLastPara="1" wrap="square" lIns="91425" tIns="91425" rIns="91425" bIns="91425" anchor="ctr" anchorCtr="0">
            <a:noAutofit/>
          </a:bodyPr>
          <a:lstStyle/>
          <a:p>
            <a:endParaRPr/>
          </a:p>
        </p:txBody>
      </p:sp>
    </p:spTree>
    <p:extLst>
      <p:ext uri="{BB962C8B-B14F-4D97-AF65-F5344CB8AC3E}">
        <p14:creationId xmlns:p14="http://schemas.microsoft.com/office/powerpoint/2010/main" val="15060013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51"/>
        <p:cNvGrpSpPr/>
        <p:nvPr/>
      </p:nvGrpSpPr>
      <p:grpSpPr>
        <a:xfrm>
          <a:off x="0" y="0"/>
          <a:ext cx="0" cy="0"/>
          <a:chOff x="0" y="0"/>
          <a:chExt cx="0" cy="0"/>
        </a:xfrm>
      </p:grpSpPr>
      <p:sp>
        <p:nvSpPr>
          <p:cNvPr id="52" name="Google Shape;52;p3"/>
          <p:cNvSpPr/>
          <p:nvPr/>
        </p:nvSpPr>
        <p:spPr>
          <a:xfrm>
            <a:off x="6710333" y="1328994"/>
            <a:ext cx="2375400" cy="2375400"/>
          </a:xfrm>
          <a:prstGeom prst="ellipse">
            <a:avLst/>
          </a:prstGeom>
          <a:solidFill>
            <a:schemeClr val="accent1"/>
          </a:solidFill>
          <a:ln>
            <a:noFill/>
          </a:ln>
        </p:spPr>
        <p:txBody>
          <a:bodyPr spcFirstLastPara="1" wrap="square" lIns="91425" tIns="91425" rIns="91425" bIns="91425" anchor="ctr" anchorCtr="0">
            <a:noAutofit/>
          </a:bodyPr>
          <a:lstStyle/>
          <a:p>
            <a:endParaRPr/>
          </a:p>
        </p:txBody>
      </p:sp>
      <p:grpSp>
        <p:nvGrpSpPr>
          <p:cNvPr id="53" name="Google Shape;53;p3"/>
          <p:cNvGrpSpPr/>
          <p:nvPr/>
        </p:nvGrpSpPr>
        <p:grpSpPr>
          <a:xfrm>
            <a:off x="6352643" y="607781"/>
            <a:ext cx="2270935" cy="2260334"/>
            <a:chOff x="6762468" y="1386456"/>
            <a:chExt cx="2270935" cy="2260334"/>
          </a:xfrm>
        </p:grpSpPr>
        <p:sp>
          <p:nvSpPr>
            <p:cNvPr id="54" name="Google Shape;54;p3"/>
            <p:cNvSpPr/>
            <p:nvPr/>
          </p:nvSpPr>
          <p:spPr>
            <a:xfrm>
              <a:off x="6762468" y="1386456"/>
              <a:ext cx="2270935" cy="2260292"/>
            </a:xfrm>
            <a:custGeom>
              <a:avLst/>
              <a:gdLst/>
              <a:ahLst/>
              <a:cxnLst/>
              <a:rect l="l" t="t" r="r" b="b"/>
              <a:pathLst>
                <a:path w="45663" h="45449" extrusionOk="0">
                  <a:moveTo>
                    <a:pt x="10947" y="4979"/>
                  </a:moveTo>
                  <a:lnTo>
                    <a:pt x="15605" y="7656"/>
                  </a:lnTo>
                  <a:lnTo>
                    <a:pt x="15605" y="13062"/>
                  </a:lnTo>
                  <a:lnTo>
                    <a:pt x="10947" y="15766"/>
                  </a:lnTo>
                  <a:lnTo>
                    <a:pt x="6263" y="13062"/>
                  </a:lnTo>
                  <a:lnTo>
                    <a:pt x="6263" y="7656"/>
                  </a:lnTo>
                  <a:lnTo>
                    <a:pt x="10947" y="4979"/>
                  </a:lnTo>
                  <a:close/>
                  <a:moveTo>
                    <a:pt x="20449" y="4979"/>
                  </a:moveTo>
                  <a:lnTo>
                    <a:pt x="25133" y="7656"/>
                  </a:lnTo>
                  <a:lnTo>
                    <a:pt x="25133" y="13062"/>
                  </a:lnTo>
                  <a:lnTo>
                    <a:pt x="20449" y="15766"/>
                  </a:lnTo>
                  <a:lnTo>
                    <a:pt x="15792" y="13062"/>
                  </a:lnTo>
                  <a:lnTo>
                    <a:pt x="15792" y="7656"/>
                  </a:lnTo>
                  <a:lnTo>
                    <a:pt x="20449" y="4979"/>
                  </a:lnTo>
                  <a:close/>
                  <a:moveTo>
                    <a:pt x="29978" y="4979"/>
                  </a:moveTo>
                  <a:lnTo>
                    <a:pt x="34635" y="7656"/>
                  </a:lnTo>
                  <a:lnTo>
                    <a:pt x="34635" y="13062"/>
                  </a:lnTo>
                  <a:lnTo>
                    <a:pt x="29978" y="15766"/>
                  </a:lnTo>
                  <a:lnTo>
                    <a:pt x="25294" y="13062"/>
                  </a:lnTo>
                  <a:lnTo>
                    <a:pt x="25294" y="7656"/>
                  </a:lnTo>
                  <a:lnTo>
                    <a:pt x="29978" y="4979"/>
                  </a:lnTo>
                  <a:close/>
                  <a:moveTo>
                    <a:pt x="6183" y="13196"/>
                  </a:moveTo>
                  <a:lnTo>
                    <a:pt x="10867" y="15899"/>
                  </a:lnTo>
                  <a:lnTo>
                    <a:pt x="10867" y="21306"/>
                  </a:lnTo>
                  <a:lnTo>
                    <a:pt x="6183" y="23983"/>
                  </a:lnTo>
                  <a:lnTo>
                    <a:pt x="1526" y="21306"/>
                  </a:lnTo>
                  <a:lnTo>
                    <a:pt x="1526" y="15899"/>
                  </a:lnTo>
                  <a:lnTo>
                    <a:pt x="6183" y="13196"/>
                  </a:lnTo>
                  <a:close/>
                  <a:moveTo>
                    <a:pt x="15712" y="13196"/>
                  </a:moveTo>
                  <a:lnTo>
                    <a:pt x="20369" y="15899"/>
                  </a:lnTo>
                  <a:lnTo>
                    <a:pt x="20369" y="21306"/>
                  </a:lnTo>
                  <a:lnTo>
                    <a:pt x="15712" y="23983"/>
                  </a:lnTo>
                  <a:lnTo>
                    <a:pt x="11028" y="21306"/>
                  </a:lnTo>
                  <a:lnTo>
                    <a:pt x="11028" y="15899"/>
                  </a:lnTo>
                  <a:lnTo>
                    <a:pt x="15712" y="13196"/>
                  </a:lnTo>
                  <a:close/>
                  <a:moveTo>
                    <a:pt x="25213" y="13196"/>
                  </a:moveTo>
                  <a:lnTo>
                    <a:pt x="29871" y="15899"/>
                  </a:lnTo>
                  <a:lnTo>
                    <a:pt x="29871" y="21306"/>
                  </a:lnTo>
                  <a:lnTo>
                    <a:pt x="25213" y="23983"/>
                  </a:lnTo>
                  <a:lnTo>
                    <a:pt x="20529" y="21306"/>
                  </a:lnTo>
                  <a:lnTo>
                    <a:pt x="20529" y="15899"/>
                  </a:lnTo>
                  <a:lnTo>
                    <a:pt x="25213" y="13196"/>
                  </a:lnTo>
                  <a:close/>
                  <a:moveTo>
                    <a:pt x="34715" y="13196"/>
                  </a:moveTo>
                  <a:lnTo>
                    <a:pt x="39399" y="15899"/>
                  </a:lnTo>
                  <a:lnTo>
                    <a:pt x="39399" y="21306"/>
                  </a:lnTo>
                  <a:lnTo>
                    <a:pt x="34715" y="23983"/>
                  </a:lnTo>
                  <a:lnTo>
                    <a:pt x="30058" y="21306"/>
                  </a:lnTo>
                  <a:lnTo>
                    <a:pt x="30058" y="15899"/>
                  </a:lnTo>
                  <a:lnTo>
                    <a:pt x="34715" y="13196"/>
                  </a:lnTo>
                  <a:close/>
                  <a:moveTo>
                    <a:pt x="10947" y="21440"/>
                  </a:moveTo>
                  <a:lnTo>
                    <a:pt x="15605" y="24143"/>
                  </a:lnTo>
                  <a:lnTo>
                    <a:pt x="15605" y="29523"/>
                  </a:lnTo>
                  <a:lnTo>
                    <a:pt x="10947" y="32226"/>
                  </a:lnTo>
                  <a:lnTo>
                    <a:pt x="6263" y="29523"/>
                  </a:lnTo>
                  <a:lnTo>
                    <a:pt x="6263" y="24143"/>
                  </a:lnTo>
                  <a:lnTo>
                    <a:pt x="10947" y="21440"/>
                  </a:lnTo>
                  <a:close/>
                  <a:moveTo>
                    <a:pt x="20449" y="21440"/>
                  </a:moveTo>
                  <a:lnTo>
                    <a:pt x="25133" y="24143"/>
                  </a:lnTo>
                  <a:lnTo>
                    <a:pt x="25133" y="29523"/>
                  </a:lnTo>
                  <a:lnTo>
                    <a:pt x="20449" y="32226"/>
                  </a:lnTo>
                  <a:lnTo>
                    <a:pt x="15792" y="29523"/>
                  </a:lnTo>
                  <a:lnTo>
                    <a:pt x="15792" y="24143"/>
                  </a:lnTo>
                  <a:lnTo>
                    <a:pt x="20449" y="21440"/>
                  </a:lnTo>
                  <a:close/>
                  <a:moveTo>
                    <a:pt x="29978" y="21440"/>
                  </a:moveTo>
                  <a:lnTo>
                    <a:pt x="34635" y="24143"/>
                  </a:lnTo>
                  <a:lnTo>
                    <a:pt x="34635" y="29523"/>
                  </a:lnTo>
                  <a:lnTo>
                    <a:pt x="29978" y="32226"/>
                  </a:lnTo>
                  <a:lnTo>
                    <a:pt x="25294" y="29523"/>
                  </a:lnTo>
                  <a:lnTo>
                    <a:pt x="25294" y="24143"/>
                  </a:lnTo>
                  <a:lnTo>
                    <a:pt x="29978" y="21440"/>
                  </a:lnTo>
                  <a:close/>
                  <a:moveTo>
                    <a:pt x="39480" y="21440"/>
                  </a:moveTo>
                  <a:lnTo>
                    <a:pt x="44137" y="24143"/>
                  </a:lnTo>
                  <a:lnTo>
                    <a:pt x="44137" y="29523"/>
                  </a:lnTo>
                  <a:lnTo>
                    <a:pt x="39480" y="32226"/>
                  </a:lnTo>
                  <a:lnTo>
                    <a:pt x="34796" y="29523"/>
                  </a:lnTo>
                  <a:lnTo>
                    <a:pt x="34796" y="24143"/>
                  </a:lnTo>
                  <a:lnTo>
                    <a:pt x="39480" y="21440"/>
                  </a:lnTo>
                  <a:close/>
                  <a:moveTo>
                    <a:pt x="15712" y="29684"/>
                  </a:moveTo>
                  <a:lnTo>
                    <a:pt x="20369" y="32387"/>
                  </a:lnTo>
                  <a:lnTo>
                    <a:pt x="20369" y="37767"/>
                  </a:lnTo>
                  <a:lnTo>
                    <a:pt x="15712" y="40470"/>
                  </a:lnTo>
                  <a:lnTo>
                    <a:pt x="11028" y="37767"/>
                  </a:lnTo>
                  <a:lnTo>
                    <a:pt x="11028" y="32387"/>
                  </a:lnTo>
                  <a:lnTo>
                    <a:pt x="15712" y="29684"/>
                  </a:lnTo>
                  <a:close/>
                  <a:moveTo>
                    <a:pt x="25213" y="29684"/>
                  </a:moveTo>
                  <a:lnTo>
                    <a:pt x="29871" y="32387"/>
                  </a:lnTo>
                  <a:lnTo>
                    <a:pt x="29871" y="37767"/>
                  </a:lnTo>
                  <a:lnTo>
                    <a:pt x="25213" y="40470"/>
                  </a:lnTo>
                  <a:lnTo>
                    <a:pt x="20529" y="37767"/>
                  </a:lnTo>
                  <a:lnTo>
                    <a:pt x="20529" y="32387"/>
                  </a:lnTo>
                  <a:lnTo>
                    <a:pt x="25213" y="29684"/>
                  </a:lnTo>
                  <a:close/>
                  <a:moveTo>
                    <a:pt x="34715" y="29684"/>
                  </a:moveTo>
                  <a:lnTo>
                    <a:pt x="39399" y="32387"/>
                  </a:lnTo>
                  <a:lnTo>
                    <a:pt x="39399" y="37767"/>
                  </a:lnTo>
                  <a:lnTo>
                    <a:pt x="34715" y="40470"/>
                  </a:lnTo>
                  <a:lnTo>
                    <a:pt x="30058" y="37767"/>
                  </a:lnTo>
                  <a:lnTo>
                    <a:pt x="30058" y="32387"/>
                  </a:lnTo>
                  <a:lnTo>
                    <a:pt x="34715" y="29684"/>
                  </a:lnTo>
                  <a:close/>
                  <a:moveTo>
                    <a:pt x="20369" y="1"/>
                  </a:moveTo>
                  <a:lnTo>
                    <a:pt x="20369" y="4818"/>
                  </a:lnTo>
                  <a:lnTo>
                    <a:pt x="15712" y="7522"/>
                  </a:lnTo>
                  <a:lnTo>
                    <a:pt x="11028" y="4818"/>
                  </a:lnTo>
                  <a:lnTo>
                    <a:pt x="11028" y="3159"/>
                  </a:lnTo>
                  <a:cubicBezTo>
                    <a:pt x="10974" y="3186"/>
                    <a:pt x="10921" y="3239"/>
                    <a:pt x="10867" y="3266"/>
                  </a:cubicBezTo>
                  <a:lnTo>
                    <a:pt x="10867" y="4818"/>
                  </a:lnTo>
                  <a:lnTo>
                    <a:pt x="6183" y="7522"/>
                  </a:lnTo>
                  <a:lnTo>
                    <a:pt x="5915" y="7361"/>
                  </a:lnTo>
                  <a:cubicBezTo>
                    <a:pt x="5889" y="7415"/>
                    <a:pt x="5835" y="7442"/>
                    <a:pt x="5808" y="7495"/>
                  </a:cubicBezTo>
                  <a:lnTo>
                    <a:pt x="6103" y="7656"/>
                  </a:lnTo>
                  <a:lnTo>
                    <a:pt x="6103" y="13062"/>
                  </a:lnTo>
                  <a:lnTo>
                    <a:pt x="1419" y="15766"/>
                  </a:lnTo>
                  <a:lnTo>
                    <a:pt x="1124" y="15578"/>
                  </a:lnTo>
                  <a:cubicBezTo>
                    <a:pt x="1124" y="15632"/>
                    <a:pt x="1098" y="15685"/>
                    <a:pt x="1071" y="15739"/>
                  </a:cubicBezTo>
                  <a:lnTo>
                    <a:pt x="1338" y="15899"/>
                  </a:lnTo>
                  <a:lnTo>
                    <a:pt x="1338" y="21306"/>
                  </a:lnTo>
                  <a:lnTo>
                    <a:pt x="0" y="22082"/>
                  </a:lnTo>
                  <a:cubicBezTo>
                    <a:pt x="0" y="22136"/>
                    <a:pt x="0" y="22216"/>
                    <a:pt x="0" y="22270"/>
                  </a:cubicBezTo>
                  <a:lnTo>
                    <a:pt x="1419" y="21440"/>
                  </a:lnTo>
                  <a:lnTo>
                    <a:pt x="6103" y="24143"/>
                  </a:lnTo>
                  <a:lnTo>
                    <a:pt x="6103" y="29523"/>
                  </a:lnTo>
                  <a:lnTo>
                    <a:pt x="1927" y="31932"/>
                  </a:lnTo>
                  <a:cubicBezTo>
                    <a:pt x="1954" y="31986"/>
                    <a:pt x="1981" y="32039"/>
                    <a:pt x="2008" y="32093"/>
                  </a:cubicBezTo>
                  <a:lnTo>
                    <a:pt x="6183" y="29684"/>
                  </a:lnTo>
                  <a:lnTo>
                    <a:pt x="10867" y="32387"/>
                  </a:lnTo>
                  <a:lnTo>
                    <a:pt x="10867" y="37767"/>
                  </a:lnTo>
                  <a:lnTo>
                    <a:pt x="7548" y="39694"/>
                  </a:lnTo>
                  <a:cubicBezTo>
                    <a:pt x="7575" y="39721"/>
                    <a:pt x="7628" y="39774"/>
                    <a:pt x="7682" y="39801"/>
                  </a:cubicBezTo>
                  <a:lnTo>
                    <a:pt x="10947" y="37928"/>
                  </a:lnTo>
                  <a:lnTo>
                    <a:pt x="15605" y="40631"/>
                  </a:lnTo>
                  <a:lnTo>
                    <a:pt x="15605" y="44405"/>
                  </a:lnTo>
                  <a:cubicBezTo>
                    <a:pt x="15658" y="44405"/>
                    <a:pt x="15738" y="44432"/>
                    <a:pt x="15792" y="44458"/>
                  </a:cubicBezTo>
                  <a:lnTo>
                    <a:pt x="15792" y="40631"/>
                  </a:lnTo>
                  <a:lnTo>
                    <a:pt x="20449" y="37928"/>
                  </a:lnTo>
                  <a:lnTo>
                    <a:pt x="25133" y="40631"/>
                  </a:lnTo>
                  <a:lnTo>
                    <a:pt x="25133" y="45449"/>
                  </a:lnTo>
                  <a:cubicBezTo>
                    <a:pt x="25187" y="45449"/>
                    <a:pt x="25240" y="45449"/>
                    <a:pt x="25294" y="45422"/>
                  </a:cubicBezTo>
                  <a:lnTo>
                    <a:pt x="25294" y="40631"/>
                  </a:lnTo>
                  <a:lnTo>
                    <a:pt x="29978" y="37928"/>
                  </a:lnTo>
                  <a:lnTo>
                    <a:pt x="34635" y="40631"/>
                  </a:lnTo>
                  <a:lnTo>
                    <a:pt x="34635" y="42290"/>
                  </a:lnTo>
                  <a:cubicBezTo>
                    <a:pt x="34688" y="42237"/>
                    <a:pt x="34742" y="42210"/>
                    <a:pt x="34796" y="42183"/>
                  </a:cubicBezTo>
                  <a:lnTo>
                    <a:pt x="34796" y="40631"/>
                  </a:lnTo>
                  <a:lnTo>
                    <a:pt x="39480" y="37928"/>
                  </a:lnTo>
                  <a:lnTo>
                    <a:pt x="39747" y="38088"/>
                  </a:lnTo>
                  <a:cubicBezTo>
                    <a:pt x="39774" y="38035"/>
                    <a:pt x="39827" y="37981"/>
                    <a:pt x="39854" y="37954"/>
                  </a:cubicBezTo>
                  <a:lnTo>
                    <a:pt x="39560" y="37767"/>
                  </a:lnTo>
                  <a:lnTo>
                    <a:pt x="39560" y="32387"/>
                  </a:lnTo>
                  <a:lnTo>
                    <a:pt x="44244" y="29684"/>
                  </a:lnTo>
                  <a:lnTo>
                    <a:pt x="44538" y="29871"/>
                  </a:lnTo>
                  <a:cubicBezTo>
                    <a:pt x="44565" y="29791"/>
                    <a:pt x="44565" y="29737"/>
                    <a:pt x="44592" y="29684"/>
                  </a:cubicBezTo>
                  <a:lnTo>
                    <a:pt x="44324" y="29523"/>
                  </a:lnTo>
                  <a:lnTo>
                    <a:pt x="44324" y="24143"/>
                  </a:lnTo>
                  <a:lnTo>
                    <a:pt x="45662" y="23367"/>
                  </a:lnTo>
                  <a:cubicBezTo>
                    <a:pt x="45662" y="23314"/>
                    <a:pt x="45662" y="23233"/>
                    <a:pt x="45662" y="23153"/>
                  </a:cubicBezTo>
                  <a:lnTo>
                    <a:pt x="44244" y="23983"/>
                  </a:lnTo>
                  <a:lnTo>
                    <a:pt x="39560" y="21306"/>
                  </a:lnTo>
                  <a:lnTo>
                    <a:pt x="39560" y="15899"/>
                  </a:lnTo>
                  <a:lnTo>
                    <a:pt x="43735" y="13491"/>
                  </a:lnTo>
                  <a:cubicBezTo>
                    <a:pt x="43709" y="13437"/>
                    <a:pt x="43682" y="13383"/>
                    <a:pt x="43655" y="13330"/>
                  </a:cubicBezTo>
                  <a:lnTo>
                    <a:pt x="39480" y="15766"/>
                  </a:lnTo>
                  <a:lnTo>
                    <a:pt x="34796" y="13062"/>
                  </a:lnTo>
                  <a:lnTo>
                    <a:pt x="34796" y="7656"/>
                  </a:lnTo>
                  <a:lnTo>
                    <a:pt x="38114" y="5755"/>
                  </a:lnTo>
                  <a:cubicBezTo>
                    <a:pt x="38088" y="5702"/>
                    <a:pt x="38034" y="5675"/>
                    <a:pt x="37981" y="5621"/>
                  </a:cubicBezTo>
                  <a:lnTo>
                    <a:pt x="34715" y="7522"/>
                  </a:lnTo>
                  <a:lnTo>
                    <a:pt x="30058" y="4818"/>
                  </a:lnTo>
                  <a:lnTo>
                    <a:pt x="30058" y="1045"/>
                  </a:lnTo>
                  <a:cubicBezTo>
                    <a:pt x="30004" y="1018"/>
                    <a:pt x="29951" y="1018"/>
                    <a:pt x="29871" y="991"/>
                  </a:cubicBezTo>
                  <a:lnTo>
                    <a:pt x="29871" y="4818"/>
                  </a:lnTo>
                  <a:lnTo>
                    <a:pt x="25213" y="7522"/>
                  </a:lnTo>
                  <a:lnTo>
                    <a:pt x="20529" y="4818"/>
                  </a:lnTo>
                  <a:lnTo>
                    <a:pt x="20529"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55" name="Google Shape;55;p3"/>
            <p:cNvSpPr/>
            <p:nvPr/>
          </p:nvSpPr>
          <p:spPr>
            <a:xfrm>
              <a:off x="7236329" y="1587480"/>
              <a:ext cx="12035" cy="9350"/>
            </a:xfrm>
            <a:custGeom>
              <a:avLst/>
              <a:gdLst/>
              <a:ahLst/>
              <a:cxnLst/>
              <a:rect l="l" t="t" r="r" b="b"/>
              <a:pathLst>
                <a:path w="242" h="188" extrusionOk="0">
                  <a:moveTo>
                    <a:pt x="161" y="0"/>
                  </a:moveTo>
                  <a:cubicBezTo>
                    <a:pt x="108" y="27"/>
                    <a:pt x="54" y="81"/>
                    <a:pt x="1" y="107"/>
                  </a:cubicBezTo>
                  <a:lnTo>
                    <a:pt x="161" y="188"/>
                  </a:lnTo>
                  <a:lnTo>
                    <a:pt x="242" y="54"/>
                  </a:lnTo>
                  <a:lnTo>
                    <a:pt x="161"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56" name="Google Shape;56;p3"/>
            <p:cNvSpPr/>
            <p:nvPr/>
          </p:nvSpPr>
          <p:spPr>
            <a:xfrm>
              <a:off x="7364144" y="1394464"/>
              <a:ext cx="356781" cy="300882"/>
            </a:xfrm>
            <a:custGeom>
              <a:avLst/>
              <a:gdLst/>
              <a:ahLst/>
              <a:cxnLst/>
              <a:rect l="l" t="t" r="r" b="b"/>
              <a:pathLst>
                <a:path w="7174" h="6050" extrusionOk="0">
                  <a:moveTo>
                    <a:pt x="7173" y="0"/>
                  </a:moveTo>
                  <a:lnTo>
                    <a:pt x="7173" y="0"/>
                  </a:lnTo>
                  <a:cubicBezTo>
                    <a:pt x="7013" y="27"/>
                    <a:pt x="6852" y="54"/>
                    <a:pt x="6692" y="81"/>
                  </a:cubicBezTo>
                  <a:lnTo>
                    <a:pt x="3667" y="1794"/>
                  </a:lnTo>
                  <a:lnTo>
                    <a:pt x="3667" y="830"/>
                  </a:lnTo>
                  <a:cubicBezTo>
                    <a:pt x="3614" y="857"/>
                    <a:pt x="3560" y="857"/>
                    <a:pt x="3507" y="884"/>
                  </a:cubicBezTo>
                  <a:lnTo>
                    <a:pt x="3507" y="1794"/>
                  </a:lnTo>
                  <a:lnTo>
                    <a:pt x="2516" y="1231"/>
                  </a:lnTo>
                  <a:cubicBezTo>
                    <a:pt x="2463" y="1258"/>
                    <a:pt x="2382" y="1285"/>
                    <a:pt x="2329" y="1312"/>
                  </a:cubicBezTo>
                  <a:lnTo>
                    <a:pt x="3426" y="1954"/>
                  </a:lnTo>
                  <a:lnTo>
                    <a:pt x="0" y="3935"/>
                  </a:lnTo>
                  <a:lnTo>
                    <a:pt x="81" y="4069"/>
                  </a:lnTo>
                  <a:lnTo>
                    <a:pt x="3507" y="2115"/>
                  </a:lnTo>
                  <a:lnTo>
                    <a:pt x="3507" y="6049"/>
                  </a:lnTo>
                  <a:lnTo>
                    <a:pt x="3667" y="6049"/>
                  </a:lnTo>
                  <a:lnTo>
                    <a:pt x="3667" y="2115"/>
                  </a:lnTo>
                  <a:lnTo>
                    <a:pt x="7093" y="4069"/>
                  </a:lnTo>
                  <a:lnTo>
                    <a:pt x="7173" y="3935"/>
                  </a:lnTo>
                  <a:lnTo>
                    <a:pt x="3774" y="1954"/>
                  </a:lnTo>
                  <a:lnTo>
                    <a:pt x="7173"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57" name="Google Shape;57;p3"/>
            <p:cNvSpPr/>
            <p:nvPr/>
          </p:nvSpPr>
          <p:spPr>
            <a:xfrm>
              <a:off x="7836713" y="1386456"/>
              <a:ext cx="358124" cy="308889"/>
            </a:xfrm>
            <a:custGeom>
              <a:avLst/>
              <a:gdLst/>
              <a:ahLst/>
              <a:cxnLst/>
              <a:rect l="l" t="t" r="r" b="b"/>
              <a:pathLst>
                <a:path w="7201" h="6211" extrusionOk="0">
                  <a:moveTo>
                    <a:pt x="107" y="1"/>
                  </a:moveTo>
                  <a:lnTo>
                    <a:pt x="0" y="134"/>
                  </a:lnTo>
                  <a:lnTo>
                    <a:pt x="3426" y="2115"/>
                  </a:lnTo>
                  <a:lnTo>
                    <a:pt x="0" y="4096"/>
                  </a:lnTo>
                  <a:lnTo>
                    <a:pt x="107" y="4230"/>
                  </a:lnTo>
                  <a:lnTo>
                    <a:pt x="3506" y="2276"/>
                  </a:lnTo>
                  <a:lnTo>
                    <a:pt x="3506" y="6210"/>
                  </a:lnTo>
                  <a:lnTo>
                    <a:pt x="3694" y="6210"/>
                  </a:lnTo>
                  <a:lnTo>
                    <a:pt x="3694" y="2276"/>
                  </a:lnTo>
                  <a:lnTo>
                    <a:pt x="7093" y="4230"/>
                  </a:lnTo>
                  <a:lnTo>
                    <a:pt x="7200" y="4096"/>
                  </a:lnTo>
                  <a:lnTo>
                    <a:pt x="3774" y="2115"/>
                  </a:lnTo>
                  <a:lnTo>
                    <a:pt x="6558" y="509"/>
                  </a:lnTo>
                  <a:cubicBezTo>
                    <a:pt x="6477" y="482"/>
                    <a:pt x="6397" y="456"/>
                    <a:pt x="6317" y="456"/>
                  </a:cubicBezTo>
                  <a:lnTo>
                    <a:pt x="3694" y="1955"/>
                  </a:lnTo>
                  <a:lnTo>
                    <a:pt x="3694" y="1"/>
                  </a:lnTo>
                  <a:lnTo>
                    <a:pt x="3506" y="1"/>
                  </a:lnTo>
                  <a:lnTo>
                    <a:pt x="3506" y="1955"/>
                  </a:lnTo>
                  <a:lnTo>
                    <a:pt x="107"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58" name="Google Shape;58;p3"/>
            <p:cNvSpPr/>
            <p:nvPr/>
          </p:nvSpPr>
          <p:spPr>
            <a:xfrm>
              <a:off x="8310574" y="1516908"/>
              <a:ext cx="135819" cy="79920"/>
            </a:xfrm>
            <a:custGeom>
              <a:avLst/>
              <a:gdLst/>
              <a:ahLst/>
              <a:cxnLst/>
              <a:rect l="l" t="t" r="r" b="b"/>
              <a:pathLst>
                <a:path w="2731" h="1607" extrusionOk="0">
                  <a:moveTo>
                    <a:pt x="2543" y="1"/>
                  </a:moveTo>
                  <a:lnTo>
                    <a:pt x="1" y="1473"/>
                  </a:lnTo>
                  <a:lnTo>
                    <a:pt x="81" y="1607"/>
                  </a:lnTo>
                  <a:lnTo>
                    <a:pt x="2731" y="81"/>
                  </a:lnTo>
                  <a:cubicBezTo>
                    <a:pt x="2677" y="54"/>
                    <a:pt x="2597" y="27"/>
                    <a:pt x="2543"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59" name="Google Shape;59;p3"/>
            <p:cNvSpPr/>
            <p:nvPr/>
          </p:nvSpPr>
          <p:spPr>
            <a:xfrm>
              <a:off x="8484940" y="1543565"/>
              <a:ext cx="8057" cy="151784"/>
            </a:xfrm>
            <a:custGeom>
              <a:avLst/>
              <a:gdLst/>
              <a:ahLst/>
              <a:cxnLst/>
              <a:rect l="l" t="t" r="r" b="b"/>
              <a:pathLst>
                <a:path w="162" h="3052" extrusionOk="0">
                  <a:moveTo>
                    <a:pt x="1" y="0"/>
                  </a:moveTo>
                  <a:lnTo>
                    <a:pt x="1" y="3051"/>
                  </a:lnTo>
                  <a:lnTo>
                    <a:pt x="162" y="3051"/>
                  </a:lnTo>
                  <a:lnTo>
                    <a:pt x="162" y="107"/>
                  </a:lnTo>
                  <a:cubicBezTo>
                    <a:pt x="108" y="54"/>
                    <a:pt x="54" y="27"/>
                    <a:pt x="1"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60" name="Google Shape;60;p3"/>
            <p:cNvSpPr/>
            <p:nvPr/>
          </p:nvSpPr>
          <p:spPr>
            <a:xfrm>
              <a:off x="6838311" y="2099984"/>
              <a:ext cx="2735" cy="5371"/>
            </a:xfrm>
            <a:custGeom>
              <a:avLst/>
              <a:gdLst/>
              <a:ahLst/>
              <a:cxnLst/>
              <a:rect l="l" t="t" r="r" b="b"/>
              <a:pathLst>
                <a:path w="55" h="108" extrusionOk="0">
                  <a:moveTo>
                    <a:pt x="54" y="0"/>
                  </a:moveTo>
                  <a:cubicBezTo>
                    <a:pt x="28" y="27"/>
                    <a:pt x="28" y="54"/>
                    <a:pt x="1" y="107"/>
                  </a:cubicBezTo>
                  <a:lnTo>
                    <a:pt x="54" y="107"/>
                  </a:lnTo>
                  <a:lnTo>
                    <a:pt x="54"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61" name="Google Shape;61;p3"/>
            <p:cNvSpPr/>
            <p:nvPr/>
          </p:nvSpPr>
          <p:spPr>
            <a:xfrm>
              <a:off x="7012727" y="1801781"/>
              <a:ext cx="2686" cy="2735"/>
            </a:xfrm>
            <a:custGeom>
              <a:avLst/>
              <a:gdLst/>
              <a:ahLst/>
              <a:cxnLst/>
              <a:rect l="l" t="t" r="r" b="b"/>
              <a:pathLst>
                <a:path w="54" h="55" extrusionOk="0">
                  <a:moveTo>
                    <a:pt x="54" y="1"/>
                  </a:moveTo>
                  <a:cubicBezTo>
                    <a:pt x="27" y="27"/>
                    <a:pt x="27" y="27"/>
                    <a:pt x="0" y="54"/>
                  </a:cubicBezTo>
                  <a:lnTo>
                    <a:pt x="54" y="27"/>
                  </a:lnTo>
                  <a:lnTo>
                    <a:pt x="54"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62" name="Google Shape;62;p3"/>
            <p:cNvSpPr/>
            <p:nvPr/>
          </p:nvSpPr>
          <p:spPr>
            <a:xfrm>
              <a:off x="6912862" y="1942876"/>
              <a:ext cx="102548" cy="63956"/>
            </a:xfrm>
            <a:custGeom>
              <a:avLst/>
              <a:gdLst/>
              <a:ahLst/>
              <a:cxnLst/>
              <a:rect l="l" t="t" r="r" b="b"/>
              <a:pathLst>
                <a:path w="2062" h="1286" extrusionOk="0">
                  <a:moveTo>
                    <a:pt x="81" y="1"/>
                  </a:moveTo>
                  <a:cubicBezTo>
                    <a:pt x="54" y="54"/>
                    <a:pt x="27" y="108"/>
                    <a:pt x="1" y="135"/>
                  </a:cubicBezTo>
                  <a:lnTo>
                    <a:pt x="1981" y="1285"/>
                  </a:lnTo>
                  <a:lnTo>
                    <a:pt x="2062" y="1125"/>
                  </a:lnTo>
                  <a:lnTo>
                    <a:pt x="81"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63" name="Google Shape;63;p3"/>
            <p:cNvSpPr/>
            <p:nvPr/>
          </p:nvSpPr>
          <p:spPr>
            <a:xfrm>
              <a:off x="7131192" y="1696645"/>
              <a:ext cx="356781" cy="408702"/>
            </a:xfrm>
            <a:custGeom>
              <a:avLst/>
              <a:gdLst/>
              <a:ahLst/>
              <a:cxnLst/>
              <a:rect l="l" t="t" r="r" b="b"/>
              <a:pathLst>
                <a:path w="7174" h="8218" extrusionOk="0">
                  <a:moveTo>
                    <a:pt x="3507" y="0"/>
                  </a:moveTo>
                  <a:lnTo>
                    <a:pt x="3507" y="3961"/>
                  </a:lnTo>
                  <a:lnTo>
                    <a:pt x="81" y="1981"/>
                  </a:lnTo>
                  <a:lnTo>
                    <a:pt x="0" y="2141"/>
                  </a:lnTo>
                  <a:lnTo>
                    <a:pt x="3426" y="4095"/>
                  </a:lnTo>
                  <a:lnTo>
                    <a:pt x="0" y="6076"/>
                  </a:lnTo>
                  <a:lnTo>
                    <a:pt x="81" y="6236"/>
                  </a:lnTo>
                  <a:lnTo>
                    <a:pt x="3507" y="4256"/>
                  </a:lnTo>
                  <a:lnTo>
                    <a:pt x="3507" y="8217"/>
                  </a:lnTo>
                  <a:lnTo>
                    <a:pt x="3667" y="8217"/>
                  </a:lnTo>
                  <a:lnTo>
                    <a:pt x="3667" y="4256"/>
                  </a:lnTo>
                  <a:lnTo>
                    <a:pt x="7093" y="6236"/>
                  </a:lnTo>
                  <a:lnTo>
                    <a:pt x="7173" y="6076"/>
                  </a:lnTo>
                  <a:lnTo>
                    <a:pt x="3774" y="4095"/>
                  </a:lnTo>
                  <a:lnTo>
                    <a:pt x="7173" y="2141"/>
                  </a:lnTo>
                  <a:lnTo>
                    <a:pt x="7093" y="1981"/>
                  </a:lnTo>
                  <a:lnTo>
                    <a:pt x="3667" y="3961"/>
                  </a:lnTo>
                  <a:lnTo>
                    <a:pt x="3667"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64" name="Google Shape;64;p3"/>
            <p:cNvSpPr/>
            <p:nvPr/>
          </p:nvSpPr>
          <p:spPr>
            <a:xfrm>
              <a:off x="7603761" y="1696645"/>
              <a:ext cx="358124" cy="407359"/>
            </a:xfrm>
            <a:custGeom>
              <a:avLst/>
              <a:gdLst/>
              <a:ahLst/>
              <a:cxnLst/>
              <a:rect l="l" t="t" r="r" b="b"/>
              <a:pathLst>
                <a:path w="7201" h="8191" extrusionOk="0">
                  <a:moveTo>
                    <a:pt x="3506" y="0"/>
                  </a:moveTo>
                  <a:lnTo>
                    <a:pt x="3506" y="3961"/>
                  </a:lnTo>
                  <a:lnTo>
                    <a:pt x="80" y="1981"/>
                  </a:lnTo>
                  <a:lnTo>
                    <a:pt x="0" y="2141"/>
                  </a:lnTo>
                  <a:lnTo>
                    <a:pt x="3426" y="4095"/>
                  </a:lnTo>
                  <a:lnTo>
                    <a:pt x="0" y="6076"/>
                  </a:lnTo>
                  <a:lnTo>
                    <a:pt x="80" y="6236"/>
                  </a:lnTo>
                  <a:lnTo>
                    <a:pt x="3506" y="4256"/>
                  </a:lnTo>
                  <a:lnTo>
                    <a:pt x="3506" y="8190"/>
                  </a:lnTo>
                  <a:lnTo>
                    <a:pt x="3694" y="8190"/>
                  </a:lnTo>
                  <a:lnTo>
                    <a:pt x="3694" y="4256"/>
                  </a:lnTo>
                  <a:lnTo>
                    <a:pt x="7093" y="6236"/>
                  </a:lnTo>
                  <a:lnTo>
                    <a:pt x="7200" y="6076"/>
                  </a:lnTo>
                  <a:lnTo>
                    <a:pt x="3774" y="4095"/>
                  </a:lnTo>
                  <a:lnTo>
                    <a:pt x="7200" y="2141"/>
                  </a:lnTo>
                  <a:lnTo>
                    <a:pt x="7093" y="1981"/>
                  </a:lnTo>
                  <a:lnTo>
                    <a:pt x="3694" y="3961"/>
                  </a:lnTo>
                  <a:lnTo>
                    <a:pt x="3694"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65" name="Google Shape;65;p3"/>
            <p:cNvSpPr/>
            <p:nvPr/>
          </p:nvSpPr>
          <p:spPr>
            <a:xfrm>
              <a:off x="8077622" y="1696645"/>
              <a:ext cx="356781" cy="407359"/>
            </a:xfrm>
            <a:custGeom>
              <a:avLst/>
              <a:gdLst/>
              <a:ahLst/>
              <a:cxnLst/>
              <a:rect l="l" t="t" r="r" b="b"/>
              <a:pathLst>
                <a:path w="7174" h="8191" extrusionOk="0">
                  <a:moveTo>
                    <a:pt x="3507" y="0"/>
                  </a:moveTo>
                  <a:lnTo>
                    <a:pt x="3480" y="3961"/>
                  </a:lnTo>
                  <a:lnTo>
                    <a:pt x="81" y="1981"/>
                  </a:lnTo>
                  <a:lnTo>
                    <a:pt x="1" y="2141"/>
                  </a:lnTo>
                  <a:lnTo>
                    <a:pt x="3400" y="4095"/>
                  </a:lnTo>
                  <a:lnTo>
                    <a:pt x="1" y="6076"/>
                  </a:lnTo>
                  <a:lnTo>
                    <a:pt x="81" y="6236"/>
                  </a:lnTo>
                  <a:lnTo>
                    <a:pt x="3480" y="4256"/>
                  </a:lnTo>
                  <a:lnTo>
                    <a:pt x="3480" y="8190"/>
                  </a:lnTo>
                  <a:lnTo>
                    <a:pt x="3668" y="8190"/>
                  </a:lnTo>
                  <a:lnTo>
                    <a:pt x="3668" y="4256"/>
                  </a:lnTo>
                  <a:lnTo>
                    <a:pt x="7094" y="6236"/>
                  </a:lnTo>
                  <a:lnTo>
                    <a:pt x="7174" y="6076"/>
                  </a:lnTo>
                  <a:lnTo>
                    <a:pt x="3748" y="4095"/>
                  </a:lnTo>
                  <a:lnTo>
                    <a:pt x="7174" y="2141"/>
                  </a:lnTo>
                  <a:lnTo>
                    <a:pt x="7094" y="1981"/>
                  </a:lnTo>
                  <a:lnTo>
                    <a:pt x="3668" y="3961"/>
                  </a:lnTo>
                  <a:lnTo>
                    <a:pt x="3668"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66" name="Google Shape;66;p3"/>
            <p:cNvSpPr/>
            <p:nvPr/>
          </p:nvSpPr>
          <p:spPr>
            <a:xfrm>
              <a:off x="8550190" y="1736581"/>
              <a:ext cx="356781" cy="367424"/>
            </a:xfrm>
            <a:custGeom>
              <a:avLst/>
              <a:gdLst/>
              <a:ahLst/>
              <a:cxnLst/>
              <a:rect l="l" t="t" r="r" b="b"/>
              <a:pathLst>
                <a:path w="7174" h="7388" extrusionOk="0">
                  <a:moveTo>
                    <a:pt x="3507" y="0"/>
                  </a:moveTo>
                  <a:lnTo>
                    <a:pt x="3507" y="3158"/>
                  </a:lnTo>
                  <a:lnTo>
                    <a:pt x="81" y="1178"/>
                  </a:lnTo>
                  <a:lnTo>
                    <a:pt x="0" y="1312"/>
                  </a:lnTo>
                  <a:lnTo>
                    <a:pt x="3426" y="3292"/>
                  </a:lnTo>
                  <a:lnTo>
                    <a:pt x="0" y="5273"/>
                  </a:lnTo>
                  <a:lnTo>
                    <a:pt x="81" y="5433"/>
                  </a:lnTo>
                  <a:lnTo>
                    <a:pt x="3507" y="3453"/>
                  </a:lnTo>
                  <a:lnTo>
                    <a:pt x="3507" y="7387"/>
                  </a:lnTo>
                  <a:lnTo>
                    <a:pt x="3667" y="7387"/>
                  </a:lnTo>
                  <a:lnTo>
                    <a:pt x="3667" y="3453"/>
                  </a:lnTo>
                  <a:lnTo>
                    <a:pt x="7093" y="5407"/>
                  </a:lnTo>
                  <a:lnTo>
                    <a:pt x="7174" y="5273"/>
                  </a:lnTo>
                  <a:lnTo>
                    <a:pt x="3748" y="3292"/>
                  </a:lnTo>
                  <a:lnTo>
                    <a:pt x="5434" y="2329"/>
                  </a:lnTo>
                  <a:cubicBezTo>
                    <a:pt x="5380" y="2302"/>
                    <a:pt x="5354" y="2248"/>
                    <a:pt x="5327" y="2195"/>
                  </a:cubicBezTo>
                  <a:lnTo>
                    <a:pt x="3667" y="3158"/>
                  </a:lnTo>
                  <a:lnTo>
                    <a:pt x="3667" y="187"/>
                  </a:lnTo>
                  <a:cubicBezTo>
                    <a:pt x="3614" y="134"/>
                    <a:pt x="3560" y="80"/>
                    <a:pt x="3507"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67" name="Google Shape;67;p3"/>
            <p:cNvSpPr/>
            <p:nvPr/>
          </p:nvSpPr>
          <p:spPr>
            <a:xfrm>
              <a:off x="6891576" y="2115948"/>
              <a:ext cx="356781" cy="407359"/>
            </a:xfrm>
            <a:custGeom>
              <a:avLst/>
              <a:gdLst/>
              <a:ahLst/>
              <a:cxnLst/>
              <a:rect l="l" t="t" r="r" b="b"/>
              <a:pathLst>
                <a:path w="7174" h="8191" extrusionOk="0">
                  <a:moveTo>
                    <a:pt x="3507" y="0"/>
                  </a:moveTo>
                  <a:lnTo>
                    <a:pt x="3507" y="3935"/>
                  </a:lnTo>
                  <a:lnTo>
                    <a:pt x="81" y="1981"/>
                  </a:lnTo>
                  <a:lnTo>
                    <a:pt x="0" y="2115"/>
                  </a:lnTo>
                  <a:lnTo>
                    <a:pt x="3426" y="4095"/>
                  </a:lnTo>
                  <a:lnTo>
                    <a:pt x="0" y="6076"/>
                  </a:lnTo>
                  <a:lnTo>
                    <a:pt x="81" y="6210"/>
                  </a:lnTo>
                  <a:lnTo>
                    <a:pt x="3507" y="4229"/>
                  </a:lnTo>
                  <a:lnTo>
                    <a:pt x="3507" y="8191"/>
                  </a:lnTo>
                  <a:lnTo>
                    <a:pt x="3667" y="8191"/>
                  </a:lnTo>
                  <a:lnTo>
                    <a:pt x="3667" y="4229"/>
                  </a:lnTo>
                  <a:lnTo>
                    <a:pt x="7093" y="6210"/>
                  </a:lnTo>
                  <a:lnTo>
                    <a:pt x="7174" y="6076"/>
                  </a:lnTo>
                  <a:lnTo>
                    <a:pt x="3748" y="4095"/>
                  </a:lnTo>
                  <a:lnTo>
                    <a:pt x="7174" y="2115"/>
                  </a:lnTo>
                  <a:lnTo>
                    <a:pt x="7093" y="1981"/>
                  </a:lnTo>
                  <a:lnTo>
                    <a:pt x="3667" y="3935"/>
                  </a:lnTo>
                  <a:lnTo>
                    <a:pt x="3667"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68" name="Google Shape;68;p3"/>
            <p:cNvSpPr/>
            <p:nvPr/>
          </p:nvSpPr>
          <p:spPr>
            <a:xfrm>
              <a:off x="7364144" y="2115948"/>
              <a:ext cx="356781" cy="407359"/>
            </a:xfrm>
            <a:custGeom>
              <a:avLst/>
              <a:gdLst/>
              <a:ahLst/>
              <a:cxnLst/>
              <a:rect l="l" t="t" r="r" b="b"/>
              <a:pathLst>
                <a:path w="7174" h="8191" extrusionOk="0">
                  <a:moveTo>
                    <a:pt x="3507" y="0"/>
                  </a:moveTo>
                  <a:lnTo>
                    <a:pt x="3507" y="3935"/>
                  </a:lnTo>
                  <a:lnTo>
                    <a:pt x="81" y="1954"/>
                  </a:lnTo>
                  <a:lnTo>
                    <a:pt x="0" y="2115"/>
                  </a:lnTo>
                  <a:lnTo>
                    <a:pt x="3426" y="4095"/>
                  </a:lnTo>
                  <a:lnTo>
                    <a:pt x="0" y="6049"/>
                  </a:lnTo>
                  <a:lnTo>
                    <a:pt x="81" y="6210"/>
                  </a:lnTo>
                  <a:lnTo>
                    <a:pt x="3507" y="4229"/>
                  </a:lnTo>
                  <a:lnTo>
                    <a:pt x="3507" y="8191"/>
                  </a:lnTo>
                  <a:lnTo>
                    <a:pt x="3667" y="8191"/>
                  </a:lnTo>
                  <a:lnTo>
                    <a:pt x="3667" y="4229"/>
                  </a:lnTo>
                  <a:lnTo>
                    <a:pt x="7093" y="6210"/>
                  </a:lnTo>
                  <a:lnTo>
                    <a:pt x="7173" y="6049"/>
                  </a:lnTo>
                  <a:lnTo>
                    <a:pt x="3774" y="4095"/>
                  </a:lnTo>
                  <a:lnTo>
                    <a:pt x="7173" y="2115"/>
                  </a:lnTo>
                  <a:lnTo>
                    <a:pt x="7093" y="1954"/>
                  </a:lnTo>
                  <a:lnTo>
                    <a:pt x="3667" y="3935"/>
                  </a:lnTo>
                  <a:lnTo>
                    <a:pt x="3694"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69" name="Google Shape;69;p3"/>
            <p:cNvSpPr/>
            <p:nvPr/>
          </p:nvSpPr>
          <p:spPr>
            <a:xfrm>
              <a:off x="7836713" y="2115948"/>
              <a:ext cx="358124" cy="407359"/>
            </a:xfrm>
            <a:custGeom>
              <a:avLst/>
              <a:gdLst/>
              <a:ahLst/>
              <a:cxnLst/>
              <a:rect l="l" t="t" r="r" b="b"/>
              <a:pathLst>
                <a:path w="7201" h="8191" extrusionOk="0">
                  <a:moveTo>
                    <a:pt x="3506" y="0"/>
                  </a:moveTo>
                  <a:lnTo>
                    <a:pt x="3506" y="3935"/>
                  </a:lnTo>
                  <a:lnTo>
                    <a:pt x="107" y="1954"/>
                  </a:lnTo>
                  <a:lnTo>
                    <a:pt x="0" y="2115"/>
                  </a:lnTo>
                  <a:lnTo>
                    <a:pt x="3426" y="4095"/>
                  </a:lnTo>
                  <a:lnTo>
                    <a:pt x="0" y="6049"/>
                  </a:lnTo>
                  <a:lnTo>
                    <a:pt x="107" y="6210"/>
                  </a:lnTo>
                  <a:lnTo>
                    <a:pt x="3506" y="4229"/>
                  </a:lnTo>
                  <a:lnTo>
                    <a:pt x="3506" y="8191"/>
                  </a:lnTo>
                  <a:lnTo>
                    <a:pt x="3694" y="8191"/>
                  </a:lnTo>
                  <a:lnTo>
                    <a:pt x="3694" y="4229"/>
                  </a:lnTo>
                  <a:lnTo>
                    <a:pt x="7093" y="6210"/>
                  </a:lnTo>
                  <a:lnTo>
                    <a:pt x="7200" y="6049"/>
                  </a:lnTo>
                  <a:lnTo>
                    <a:pt x="3774" y="4095"/>
                  </a:lnTo>
                  <a:lnTo>
                    <a:pt x="7200" y="2115"/>
                  </a:lnTo>
                  <a:lnTo>
                    <a:pt x="7120" y="1954"/>
                  </a:lnTo>
                  <a:lnTo>
                    <a:pt x="3694" y="3935"/>
                  </a:lnTo>
                  <a:lnTo>
                    <a:pt x="3694"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70" name="Google Shape;70;p3"/>
            <p:cNvSpPr/>
            <p:nvPr/>
          </p:nvSpPr>
          <p:spPr>
            <a:xfrm>
              <a:off x="8310574" y="2114606"/>
              <a:ext cx="356781" cy="408702"/>
            </a:xfrm>
            <a:custGeom>
              <a:avLst/>
              <a:gdLst/>
              <a:ahLst/>
              <a:cxnLst/>
              <a:rect l="l" t="t" r="r" b="b"/>
              <a:pathLst>
                <a:path w="7174" h="8218" extrusionOk="0">
                  <a:moveTo>
                    <a:pt x="3507" y="0"/>
                  </a:moveTo>
                  <a:lnTo>
                    <a:pt x="3507" y="3962"/>
                  </a:lnTo>
                  <a:lnTo>
                    <a:pt x="81" y="1981"/>
                  </a:lnTo>
                  <a:lnTo>
                    <a:pt x="1" y="2142"/>
                  </a:lnTo>
                  <a:lnTo>
                    <a:pt x="3400" y="4122"/>
                  </a:lnTo>
                  <a:lnTo>
                    <a:pt x="1" y="6076"/>
                  </a:lnTo>
                  <a:lnTo>
                    <a:pt x="81" y="6237"/>
                  </a:lnTo>
                  <a:lnTo>
                    <a:pt x="3507" y="4256"/>
                  </a:lnTo>
                  <a:lnTo>
                    <a:pt x="3507" y="8218"/>
                  </a:lnTo>
                  <a:lnTo>
                    <a:pt x="3668" y="8218"/>
                  </a:lnTo>
                  <a:lnTo>
                    <a:pt x="3668" y="4256"/>
                  </a:lnTo>
                  <a:lnTo>
                    <a:pt x="7094" y="6237"/>
                  </a:lnTo>
                  <a:lnTo>
                    <a:pt x="7174" y="6076"/>
                  </a:lnTo>
                  <a:lnTo>
                    <a:pt x="3748" y="4122"/>
                  </a:lnTo>
                  <a:lnTo>
                    <a:pt x="7174" y="2142"/>
                  </a:lnTo>
                  <a:lnTo>
                    <a:pt x="7094" y="1981"/>
                  </a:lnTo>
                  <a:lnTo>
                    <a:pt x="3668" y="3962"/>
                  </a:lnTo>
                  <a:lnTo>
                    <a:pt x="3668"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71" name="Google Shape;71;p3"/>
            <p:cNvSpPr/>
            <p:nvPr/>
          </p:nvSpPr>
          <p:spPr>
            <a:xfrm>
              <a:off x="8783142" y="2114606"/>
              <a:ext cx="239661" cy="408702"/>
            </a:xfrm>
            <a:custGeom>
              <a:avLst/>
              <a:gdLst/>
              <a:ahLst/>
              <a:cxnLst/>
              <a:rect l="l" t="t" r="r" b="b"/>
              <a:pathLst>
                <a:path w="4819" h="8218" extrusionOk="0">
                  <a:moveTo>
                    <a:pt x="3507" y="0"/>
                  </a:moveTo>
                  <a:lnTo>
                    <a:pt x="3507" y="3962"/>
                  </a:lnTo>
                  <a:lnTo>
                    <a:pt x="81" y="1981"/>
                  </a:lnTo>
                  <a:lnTo>
                    <a:pt x="0" y="2142"/>
                  </a:lnTo>
                  <a:lnTo>
                    <a:pt x="3426" y="4096"/>
                  </a:lnTo>
                  <a:lnTo>
                    <a:pt x="0" y="6076"/>
                  </a:lnTo>
                  <a:lnTo>
                    <a:pt x="81" y="6237"/>
                  </a:lnTo>
                  <a:lnTo>
                    <a:pt x="3507" y="4256"/>
                  </a:lnTo>
                  <a:lnTo>
                    <a:pt x="3507" y="8218"/>
                  </a:lnTo>
                  <a:lnTo>
                    <a:pt x="3667" y="8218"/>
                  </a:lnTo>
                  <a:lnTo>
                    <a:pt x="3667" y="4256"/>
                  </a:lnTo>
                  <a:lnTo>
                    <a:pt x="4818" y="4925"/>
                  </a:lnTo>
                  <a:cubicBezTo>
                    <a:pt x="4818" y="4845"/>
                    <a:pt x="4818" y="4765"/>
                    <a:pt x="4792" y="4711"/>
                  </a:cubicBezTo>
                  <a:lnTo>
                    <a:pt x="3774" y="4096"/>
                  </a:lnTo>
                  <a:lnTo>
                    <a:pt x="4604" y="3614"/>
                  </a:lnTo>
                  <a:cubicBezTo>
                    <a:pt x="4604" y="3560"/>
                    <a:pt x="4577" y="3507"/>
                    <a:pt x="4577" y="3453"/>
                  </a:cubicBezTo>
                  <a:lnTo>
                    <a:pt x="3667" y="3962"/>
                  </a:lnTo>
                  <a:lnTo>
                    <a:pt x="3667" y="295"/>
                  </a:lnTo>
                  <a:cubicBezTo>
                    <a:pt x="3641" y="188"/>
                    <a:pt x="3614" y="108"/>
                    <a:pt x="3587"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72" name="Google Shape;72;p3"/>
            <p:cNvSpPr/>
            <p:nvPr/>
          </p:nvSpPr>
          <p:spPr>
            <a:xfrm>
              <a:off x="6773111" y="2511280"/>
              <a:ext cx="242297" cy="407359"/>
            </a:xfrm>
            <a:custGeom>
              <a:avLst/>
              <a:gdLst/>
              <a:ahLst/>
              <a:cxnLst/>
              <a:rect l="l" t="t" r="r" b="b"/>
              <a:pathLst>
                <a:path w="4872" h="8191" extrusionOk="0">
                  <a:moveTo>
                    <a:pt x="1205" y="1"/>
                  </a:moveTo>
                  <a:lnTo>
                    <a:pt x="1205" y="3935"/>
                  </a:lnTo>
                  <a:lnTo>
                    <a:pt x="0" y="3266"/>
                  </a:lnTo>
                  <a:lnTo>
                    <a:pt x="0" y="3266"/>
                  </a:lnTo>
                  <a:cubicBezTo>
                    <a:pt x="0" y="3320"/>
                    <a:pt x="27" y="3400"/>
                    <a:pt x="27" y="3480"/>
                  </a:cubicBezTo>
                  <a:lnTo>
                    <a:pt x="1098" y="4096"/>
                  </a:lnTo>
                  <a:lnTo>
                    <a:pt x="214" y="4604"/>
                  </a:lnTo>
                  <a:cubicBezTo>
                    <a:pt x="241" y="4658"/>
                    <a:pt x="241" y="4738"/>
                    <a:pt x="268" y="4792"/>
                  </a:cubicBezTo>
                  <a:lnTo>
                    <a:pt x="1205" y="4256"/>
                  </a:lnTo>
                  <a:lnTo>
                    <a:pt x="1205" y="8030"/>
                  </a:lnTo>
                  <a:cubicBezTo>
                    <a:pt x="1205" y="8084"/>
                    <a:pt x="1232" y="8137"/>
                    <a:pt x="1258" y="8191"/>
                  </a:cubicBezTo>
                  <a:lnTo>
                    <a:pt x="1365" y="8191"/>
                  </a:lnTo>
                  <a:lnTo>
                    <a:pt x="1365" y="4256"/>
                  </a:lnTo>
                  <a:lnTo>
                    <a:pt x="4791" y="6210"/>
                  </a:lnTo>
                  <a:lnTo>
                    <a:pt x="4872" y="6076"/>
                  </a:lnTo>
                  <a:lnTo>
                    <a:pt x="1446" y="4096"/>
                  </a:lnTo>
                  <a:lnTo>
                    <a:pt x="4872" y="2115"/>
                  </a:lnTo>
                  <a:lnTo>
                    <a:pt x="4791" y="1981"/>
                  </a:lnTo>
                  <a:lnTo>
                    <a:pt x="1365" y="3935"/>
                  </a:lnTo>
                  <a:lnTo>
                    <a:pt x="1365"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73" name="Google Shape;73;p3"/>
            <p:cNvSpPr/>
            <p:nvPr/>
          </p:nvSpPr>
          <p:spPr>
            <a:xfrm>
              <a:off x="7131192" y="2511280"/>
              <a:ext cx="356781" cy="407359"/>
            </a:xfrm>
            <a:custGeom>
              <a:avLst/>
              <a:gdLst/>
              <a:ahLst/>
              <a:cxnLst/>
              <a:rect l="l" t="t" r="r" b="b"/>
              <a:pathLst>
                <a:path w="7174" h="8191" extrusionOk="0">
                  <a:moveTo>
                    <a:pt x="3507" y="1"/>
                  </a:moveTo>
                  <a:lnTo>
                    <a:pt x="3507" y="3935"/>
                  </a:lnTo>
                  <a:lnTo>
                    <a:pt x="81" y="1981"/>
                  </a:lnTo>
                  <a:lnTo>
                    <a:pt x="0" y="2115"/>
                  </a:lnTo>
                  <a:lnTo>
                    <a:pt x="3426" y="4096"/>
                  </a:lnTo>
                  <a:lnTo>
                    <a:pt x="0" y="6076"/>
                  </a:lnTo>
                  <a:lnTo>
                    <a:pt x="81" y="6210"/>
                  </a:lnTo>
                  <a:lnTo>
                    <a:pt x="3507" y="4256"/>
                  </a:lnTo>
                  <a:lnTo>
                    <a:pt x="3507" y="8191"/>
                  </a:lnTo>
                  <a:lnTo>
                    <a:pt x="3667" y="8191"/>
                  </a:lnTo>
                  <a:lnTo>
                    <a:pt x="3667" y="4256"/>
                  </a:lnTo>
                  <a:lnTo>
                    <a:pt x="7093" y="6210"/>
                  </a:lnTo>
                  <a:lnTo>
                    <a:pt x="7173" y="6076"/>
                  </a:lnTo>
                  <a:lnTo>
                    <a:pt x="3774" y="4096"/>
                  </a:lnTo>
                  <a:lnTo>
                    <a:pt x="7173" y="2115"/>
                  </a:lnTo>
                  <a:lnTo>
                    <a:pt x="7093" y="1981"/>
                  </a:lnTo>
                  <a:lnTo>
                    <a:pt x="3667" y="3935"/>
                  </a:lnTo>
                  <a:lnTo>
                    <a:pt x="3667"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74" name="Google Shape;74;p3"/>
            <p:cNvSpPr/>
            <p:nvPr/>
          </p:nvSpPr>
          <p:spPr>
            <a:xfrm>
              <a:off x="7603761" y="2511280"/>
              <a:ext cx="358124" cy="407359"/>
            </a:xfrm>
            <a:custGeom>
              <a:avLst/>
              <a:gdLst/>
              <a:ahLst/>
              <a:cxnLst/>
              <a:rect l="l" t="t" r="r" b="b"/>
              <a:pathLst>
                <a:path w="7201" h="8191" extrusionOk="0">
                  <a:moveTo>
                    <a:pt x="3506" y="1"/>
                  </a:moveTo>
                  <a:lnTo>
                    <a:pt x="3506" y="3935"/>
                  </a:lnTo>
                  <a:lnTo>
                    <a:pt x="80" y="1981"/>
                  </a:lnTo>
                  <a:lnTo>
                    <a:pt x="0" y="2115"/>
                  </a:lnTo>
                  <a:lnTo>
                    <a:pt x="3426" y="4096"/>
                  </a:lnTo>
                  <a:lnTo>
                    <a:pt x="0" y="6076"/>
                  </a:lnTo>
                  <a:lnTo>
                    <a:pt x="80" y="6210"/>
                  </a:lnTo>
                  <a:lnTo>
                    <a:pt x="3506" y="4230"/>
                  </a:lnTo>
                  <a:lnTo>
                    <a:pt x="3506" y="8191"/>
                  </a:lnTo>
                  <a:lnTo>
                    <a:pt x="3694" y="8191"/>
                  </a:lnTo>
                  <a:lnTo>
                    <a:pt x="3694" y="4230"/>
                  </a:lnTo>
                  <a:lnTo>
                    <a:pt x="7093" y="6210"/>
                  </a:lnTo>
                  <a:lnTo>
                    <a:pt x="7200" y="6076"/>
                  </a:lnTo>
                  <a:lnTo>
                    <a:pt x="3774" y="4096"/>
                  </a:lnTo>
                  <a:lnTo>
                    <a:pt x="7200" y="2115"/>
                  </a:lnTo>
                  <a:lnTo>
                    <a:pt x="7093" y="1981"/>
                  </a:lnTo>
                  <a:lnTo>
                    <a:pt x="3694" y="3935"/>
                  </a:lnTo>
                  <a:lnTo>
                    <a:pt x="3694"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75" name="Google Shape;75;p3"/>
            <p:cNvSpPr/>
            <p:nvPr/>
          </p:nvSpPr>
          <p:spPr>
            <a:xfrm>
              <a:off x="8077622" y="2511280"/>
              <a:ext cx="356781" cy="407359"/>
            </a:xfrm>
            <a:custGeom>
              <a:avLst/>
              <a:gdLst/>
              <a:ahLst/>
              <a:cxnLst/>
              <a:rect l="l" t="t" r="r" b="b"/>
              <a:pathLst>
                <a:path w="7174" h="8191" extrusionOk="0">
                  <a:moveTo>
                    <a:pt x="3507" y="1"/>
                  </a:moveTo>
                  <a:lnTo>
                    <a:pt x="3507" y="3935"/>
                  </a:lnTo>
                  <a:lnTo>
                    <a:pt x="81" y="1955"/>
                  </a:lnTo>
                  <a:lnTo>
                    <a:pt x="1" y="2115"/>
                  </a:lnTo>
                  <a:lnTo>
                    <a:pt x="3400" y="4096"/>
                  </a:lnTo>
                  <a:lnTo>
                    <a:pt x="1" y="6050"/>
                  </a:lnTo>
                  <a:lnTo>
                    <a:pt x="81" y="6210"/>
                  </a:lnTo>
                  <a:lnTo>
                    <a:pt x="3507" y="4230"/>
                  </a:lnTo>
                  <a:lnTo>
                    <a:pt x="3480" y="8191"/>
                  </a:lnTo>
                  <a:lnTo>
                    <a:pt x="3668" y="8191"/>
                  </a:lnTo>
                  <a:lnTo>
                    <a:pt x="3668" y="4230"/>
                  </a:lnTo>
                  <a:lnTo>
                    <a:pt x="7094" y="6210"/>
                  </a:lnTo>
                  <a:lnTo>
                    <a:pt x="7174" y="6050"/>
                  </a:lnTo>
                  <a:lnTo>
                    <a:pt x="3748" y="4096"/>
                  </a:lnTo>
                  <a:lnTo>
                    <a:pt x="7174" y="2115"/>
                  </a:lnTo>
                  <a:lnTo>
                    <a:pt x="7094" y="1955"/>
                  </a:lnTo>
                  <a:lnTo>
                    <a:pt x="3668" y="3935"/>
                  </a:lnTo>
                  <a:lnTo>
                    <a:pt x="3668"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76" name="Google Shape;76;p3"/>
            <p:cNvSpPr/>
            <p:nvPr/>
          </p:nvSpPr>
          <p:spPr>
            <a:xfrm>
              <a:off x="8550190" y="2511280"/>
              <a:ext cx="356781" cy="407359"/>
            </a:xfrm>
            <a:custGeom>
              <a:avLst/>
              <a:gdLst/>
              <a:ahLst/>
              <a:cxnLst/>
              <a:rect l="l" t="t" r="r" b="b"/>
              <a:pathLst>
                <a:path w="7174" h="8191" extrusionOk="0">
                  <a:moveTo>
                    <a:pt x="3507" y="1"/>
                  </a:moveTo>
                  <a:lnTo>
                    <a:pt x="3507" y="3935"/>
                  </a:lnTo>
                  <a:lnTo>
                    <a:pt x="81" y="1955"/>
                  </a:lnTo>
                  <a:lnTo>
                    <a:pt x="0" y="2115"/>
                  </a:lnTo>
                  <a:lnTo>
                    <a:pt x="3426" y="4096"/>
                  </a:lnTo>
                  <a:lnTo>
                    <a:pt x="0" y="6050"/>
                  </a:lnTo>
                  <a:lnTo>
                    <a:pt x="81" y="6210"/>
                  </a:lnTo>
                  <a:lnTo>
                    <a:pt x="3507" y="4230"/>
                  </a:lnTo>
                  <a:lnTo>
                    <a:pt x="3507" y="8191"/>
                  </a:lnTo>
                  <a:lnTo>
                    <a:pt x="3667" y="8191"/>
                  </a:lnTo>
                  <a:lnTo>
                    <a:pt x="3667" y="4230"/>
                  </a:lnTo>
                  <a:lnTo>
                    <a:pt x="7093" y="6210"/>
                  </a:lnTo>
                  <a:lnTo>
                    <a:pt x="7174" y="6050"/>
                  </a:lnTo>
                  <a:lnTo>
                    <a:pt x="3748" y="4096"/>
                  </a:lnTo>
                  <a:lnTo>
                    <a:pt x="7174" y="2115"/>
                  </a:lnTo>
                  <a:lnTo>
                    <a:pt x="7093" y="1955"/>
                  </a:lnTo>
                  <a:lnTo>
                    <a:pt x="3667" y="3935"/>
                  </a:lnTo>
                  <a:lnTo>
                    <a:pt x="3667"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77" name="Google Shape;77;p3"/>
            <p:cNvSpPr/>
            <p:nvPr/>
          </p:nvSpPr>
          <p:spPr>
            <a:xfrm>
              <a:off x="6891576" y="2934613"/>
              <a:ext cx="356781" cy="363445"/>
            </a:xfrm>
            <a:custGeom>
              <a:avLst/>
              <a:gdLst/>
              <a:ahLst/>
              <a:cxnLst/>
              <a:rect l="l" t="t" r="r" b="b"/>
              <a:pathLst>
                <a:path w="7174" h="7308" extrusionOk="0">
                  <a:moveTo>
                    <a:pt x="3507" y="0"/>
                  </a:moveTo>
                  <a:lnTo>
                    <a:pt x="3507" y="3961"/>
                  </a:lnTo>
                  <a:lnTo>
                    <a:pt x="81" y="1981"/>
                  </a:lnTo>
                  <a:lnTo>
                    <a:pt x="0" y="2141"/>
                  </a:lnTo>
                  <a:lnTo>
                    <a:pt x="3426" y="4095"/>
                  </a:lnTo>
                  <a:lnTo>
                    <a:pt x="1767" y="5059"/>
                  </a:lnTo>
                  <a:cubicBezTo>
                    <a:pt x="1821" y="5086"/>
                    <a:pt x="1847" y="5139"/>
                    <a:pt x="1874" y="5193"/>
                  </a:cubicBezTo>
                  <a:lnTo>
                    <a:pt x="3507" y="4256"/>
                  </a:lnTo>
                  <a:lnTo>
                    <a:pt x="3507" y="7120"/>
                  </a:lnTo>
                  <a:cubicBezTo>
                    <a:pt x="3560" y="7200"/>
                    <a:pt x="3614" y="7254"/>
                    <a:pt x="3667" y="7307"/>
                  </a:cubicBezTo>
                  <a:lnTo>
                    <a:pt x="3667" y="4256"/>
                  </a:lnTo>
                  <a:lnTo>
                    <a:pt x="7093" y="6236"/>
                  </a:lnTo>
                  <a:lnTo>
                    <a:pt x="7174" y="6076"/>
                  </a:lnTo>
                  <a:lnTo>
                    <a:pt x="3748" y="4095"/>
                  </a:lnTo>
                  <a:lnTo>
                    <a:pt x="7174" y="2141"/>
                  </a:lnTo>
                  <a:lnTo>
                    <a:pt x="7093" y="1981"/>
                  </a:lnTo>
                  <a:lnTo>
                    <a:pt x="3667" y="3961"/>
                  </a:lnTo>
                  <a:lnTo>
                    <a:pt x="3667"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78" name="Google Shape;78;p3"/>
            <p:cNvSpPr/>
            <p:nvPr/>
          </p:nvSpPr>
          <p:spPr>
            <a:xfrm>
              <a:off x="7364144" y="2934613"/>
              <a:ext cx="356781" cy="407359"/>
            </a:xfrm>
            <a:custGeom>
              <a:avLst/>
              <a:gdLst/>
              <a:ahLst/>
              <a:cxnLst/>
              <a:rect l="l" t="t" r="r" b="b"/>
              <a:pathLst>
                <a:path w="7174" h="8191" extrusionOk="0">
                  <a:moveTo>
                    <a:pt x="3507" y="0"/>
                  </a:moveTo>
                  <a:lnTo>
                    <a:pt x="3507" y="3961"/>
                  </a:lnTo>
                  <a:lnTo>
                    <a:pt x="81" y="1981"/>
                  </a:lnTo>
                  <a:lnTo>
                    <a:pt x="0" y="2141"/>
                  </a:lnTo>
                  <a:lnTo>
                    <a:pt x="3426" y="4095"/>
                  </a:lnTo>
                  <a:lnTo>
                    <a:pt x="0" y="6076"/>
                  </a:lnTo>
                  <a:lnTo>
                    <a:pt x="81" y="6236"/>
                  </a:lnTo>
                  <a:lnTo>
                    <a:pt x="3507" y="4256"/>
                  </a:lnTo>
                  <a:lnTo>
                    <a:pt x="3507" y="8190"/>
                  </a:lnTo>
                  <a:lnTo>
                    <a:pt x="3667" y="8190"/>
                  </a:lnTo>
                  <a:lnTo>
                    <a:pt x="3667" y="4256"/>
                  </a:lnTo>
                  <a:lnTo>
                    <a:pt x="7093" y="6236"/>
                  </a:lnTo>
                  <a:lnTo>
                    <a:pt x="7173" y="6076"/>
                  </a:lnTo>
                  <a:lnTo>
                    <a:pt x="3774" y="4095"/>
                  </a:lnTo>
                  <a:lnTo>
                    <a:pt x="7173" y="2141"/>
                  </a:lnTo>
                  <a:lnTo>
                    <a:pt x="7093" y="1981"/>
                  </a:lnTo>
                  <a:lnTo>
                    <a:pt x="3667" y="3961"/>
                  </a:lnTo>
                  <a:lnTo>
                    <a:pt x="3667" y="3961"/>
                  </a:lnTo>
                  <a:lnTo>
                    <a:pt x="3694"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79" name="Google Shape;79;p3"/>
            <p:cNvSpPr/>
            <p:nvPr/>
          </p:nvSpPr>
          <p:spPr>
            <a:xfrm>
              <a:off x="7836713" y="2934613"/>
              <a:ext cx="358124" cy="407359"/>
            </a:xfrm>
            <a:custGeom>
              <a:avLst/>
              <a:gdLst/>
              <a:ahLst/>
              <a:cxnLst/>
              <a:rect l="l" t="t" r="r" b="b"/>
              <a:pathLst>
                <a:path w="7201" h="8191" extrusionOk="0">
                  <a:moveTo>
                    <a:pt x="3506" y="0"/>
                  </a:moveTo>
                  <a:lnTo>
                    <a:pt x="3506" y="3961"/>
                  </a:lnTo>
                  <a:lnTo>
                    <a:pt x="107" y="1981"/>
                  </a:lnTo>
                  <a:lnTo>
                    <a:pt x="0" y="2115"/>
                  </a:lnTo>
                  <a:lnTo>
                    <a:pt x="3426" y="4095"/>
                  </a:lnTo>
                  <a:lnTo>
                    <a:pt x="0" y="6076"/>
                  </a:lnTo>
                  <a:lnTo>
                    <a:pt x="107" y="6236"/>
                  </a:lnTo>
                  <a:lnTo>
                    <a:pt x="3506" y="4256"/>
                  </a:lnTo>
                  <a:lnTo>
                    <a:pt x="3506" y="8190"/>
                  </a:lnTo>
                  <a:lnTo>
                    <a:pt x="3694" y="8190"/>
                  </a:lnTo>
                  <a:lnTo>
                    <a:pt x="3694" y="4256"/>
                  </a:lnTo>
                  <a:lnTo>
                    <a:pt x="7093" y="6236"/>
                  </a:lnTo>
                  <a:lnTo>
                    <a:pt x="7200" y="6076"/>
                  </a:lnTo>
                  <a:lnTo>
                    <a:pt x="3774" y="4095"/>
                  </a:lnTo>
                  <a:lnTo>
                    <a:pt x="7200" y="2115"/>
                  </a:lnTo>
                  <a:lnTo>
                    <a:pt x="7120" y="1981"/>
                  </a:lnTo>
                  <a:lnTo>
                    <a:pt x="3694" y="3961"/>
                  </a:lnTo>
                  <a:lnTo>
                    <a:pt x="3694"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80" name="Google Shape;80;p3"/>
            <p:cNvSpPr/>
            <p:nvPr/>
          </p:nvSpPr>
          <p:spPr>
            <a:xfrm>
              <a:off x="8310574" y="2934613"/>
              <a:ext cx="356781" cy="407359"/>
            </a:xfrm>
            <a:custGeom>
              <a:avLst/>
              <a:gdLst/>
              <a:ahLst/>
              <a:cxnLst/>
              <a:rect l="l" t="t" r="r" b="b"/>
              <a:pathLst>
                <a:path w="7174" h="8191" extrusionOk="0">
                  <a:moveTo>
                    <a:pt x="3507" y="0"/>
                  </a:moveTo>
                  <a:lnTo>
                    <a:pt x="3507" y="3961"/>
                  </a:lnTo>
                  <a:lnTo>
                    <a:pt x="81" y="1981"/>
                  </a:lnTo>
                  <a:lnTo>
                    <a:pt x="1" y="2115"/>
                  </a:lnTo>
                  <a:lnTo>
                    <a:pt x="3400" y="4095"/>
                  </a:lnTo>
                  <a:lnTo>
                    <a:pt x="1" y="6076"/>
                  </a:lnTo>
                  <a:lnTo>
                    <a:pt x="81" y="6210"/>
                  </a:lnTo>
                  <a:lnTo>
                    <a:pt x="3507" y="4256"/>
                  </a:lnTo>
                  <a:lnTo>
                    <a:pt x="3507" y="8190"/>
                  </a:lnTo>
                  <a:lnTo>
                    <a:pt x="3668" y="8190"/>
                  </a:lnTo>
                  <a:lnTo>
                    <a:pt x="3668" y="4256"/>
                  </a:lnTo>
                  <a:lnTo>
                    <a:pt x="7094" y="6210"/>
                  </a:lnTo>
                  <a:lnTo>
                    <a:pt x="7174" y="6076"/>
                  </a:lnTo>
                  <a:lnTo>
                    <a:pt x="3748" y="4095"/>
                  </a:lnTo>
                  <a:lnTo>
                    <a:pt x="7174" y="2115"/>
                  </a:lnTo>
                  <a:lnTo>
                    <a:pt x="7094" y="1981"/>
                  </a:lnTo>
                  <a:lnTo>
                    <a:pt x="3668" y="3961"/>
                  </a:lnTo>
                  <a:lnTo>
                    <a:pt x="3668"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81" name="Google Shape;81;p3"/>
            <p:cNvSpPr/>
            <p:nvPr/>
          </p:nvSpPr>
          <p:spPr>
            <a:xfrm>
              <a:off x="8783142" y="3033085"/>
              <a:ext cx="97227" cy="61270"/>
            </a:xfrm>
            <a:custGeom>
              <a:avLst/>
              <a:gdLst/>
              <a:ahLst/>
              <a:cxnLst/>
              <a:rect l="l" t="t" r="r" b="b"/>
              <a:pathLst>
                <a:path w="1955" h="1232" extrusionOk="0">
                  <a:moveTo>
                    <a:pt x="81" y="1"/>
                  </a:moveTo>
                  <a:lnTo>
                    <a:pt x="0" y="135"/>
                  </a:lnTo>
                  <a:lnTo>
                    <a:pt x="1874" y="1232"/>
                  </a:lnTo>
                  <a:cubicBezTo>
                    <a:pt x="1901" y="1178"/>
                    <a:pt x="1928" y="1125"/>
                    <a:pt x="1954" y="1071"/>
                  </a:cubicBezTo>
                  <a:lnTo>
                    <a:pt x="81"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82" name="Google Shape;82;p3"/>
            <p:cNvSpPr/>
            <p:nvPr/>
          </p:nvSpPr>
          <p:spPr>
            <a:xfrm>
              <a:off x="7345494" y="3428467"/>
              <a:ext cx="142484" cy="85242"/>
            </a:xfrm>
            <a:custGeom>
              <a:avLst/>
              <a:gdLst/>
              <a:ahLst/>
              <a:cxnLst/>
              <a:rect l="l" t="t" r="r" b="b"/>
              <a:pathLst>
                <a:path w="2865" h="1714" extrusionOk="0">
                  <a:moveTo>
                    <a:pt x="2784" y="0"/>
                  </a:moveTo>
                  <a:lnTo>
                    <a:pt x="1" y="1606"/>
                  </a:lnTo>
                  <a:cubicBezTo>
                    <a:pt x="54" y="1660"/>
                    <a:pt x="108" y="1686"/>
                    <a:pt x="161" y="1713"/>
                  </a:cubicBezTo>
                  <a:lnTo>
                    <a:pt x="2864" y="161"/>
                  </a:lnTo>
                  <a:lnTo>
                    <a:pt x="2784"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83" name="Google Shape;83;p3"/>
            <p:cNvSpPr/>
            <p:nvPr/>
          </p:nvSpPr>
          <p:spPr>
            <a:xfrm>
              <a:off x="7305558" y="3329945"/>
              <a:ext cx="8057" cy="161133"/>
            </a:xfrm>
            <a:custGeom>
              <a:avLst/>
              <a:gdLst/>
              <a:ahLst/>
              <a:cxnLst/>
              <a:rect l="l" t="t" r="r" b="b"/>
              <a:pathLst>
                <a:path w="162" h="3240" extrusionOk="0">
                  <a:moveTo>
                    <a:pt x="1" y="0"/>
                  </a:moveTo>
                  <a:lnTo>
                    <a:pt x="1" y="3132"/>
                  </a:lnTo>
                  <a:cubicBezTo>
                    <a:pt x="54" y="3159"/>
                    <a:pt x="108" y="3212"/>
                    <a:pt x="161" y="3239"/>
                  </a:cubicBezTo>
                  <a:lnTo>
                    <a:pt x="161"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84" name="Google Shape;84;p3"/>
            <p:cNvSpPr/>
            <p:nvPr/>
          </p:nvSpPr>
          <p:spPr>
            <a:xfrm>
              <a:off x="7603761" y="3329945"/>
              <a:ext cx="358124" cy="316846"/>
            </a:xfrm>
            <a:custGeom>
              <a:avLst/>
              <a:gdLst/>
              <a:ahLst/>
              <a:cxnLst/>
              <a:rect l="l" t="t" r="r" b="b"/>
              <a:pathLst>
                <a:path w="7201" h="6371" extrusionOk="0">
                  <a:moveTo>
                    <a:pt x="3506" y="0"/>
                  </a:moveTo>
                  <a:lnTo>
                    <a:pt x="3506" y="3962"/>
                  </a:lnTo>
                  <a:lnTo>
                    <a:pt x="80" y="1981"/>
                  </a:lnTo>
                  <a:lnTo>
                    <a:pt x="0" y="2142"/>
                  </a:lnTo>
                  <a:lnTo>
                    <a:pt x="3426" y="4096"/>
                  </a:lnTo>
                  <a:lnTo>
                    <a:pt x="455" y="5835"/>
                  </a:lnTo>
                  <a:cubicBezTo>
                    <a:pt x="535" y="5835"/>
                    <a:pt x="616" y="5862"/>
                    <a:pt x="696" y="5889"/>
                  </a:cubicBezTo>
                  <a:lnTo>
                    <a:pt x="3506" y="4256"/>
                  </a:lnTo>
                  <a:lnTo>
                    <a:pt x="3506" y="6371"/>
                  </a:lnTo>
                  <a:lnTo>
                    <a:pt x="3694" y="6371"/>
                  </a:lnTo>
                  <a:lnTo>
                    <a:pt x="3694" y="4256"/>
                  </a:lnTo>
                  <a:lnTo>
                    <a:pt x="7093" y="6237"/>
                  </a:lnTo>
                  <a:lnTo>
                    <a:pt x="7200" y="6076"/>
                  </a:lnTo>
                  <a:lnTo>
                    <a:pt x="3774" y="4096"/>
                  </a:lnTo>
                  <a:lnTo>
                    <a:pt x="7200" y="2142"/>
                  </a:lnTo>
                  <a:lnTo>
                    <a:pt x="7093" y="1981"/>
                  </a:lnTo>
                  <a:lnTo>
                    <a:pt x="3694" y="3962"/>
                  </a:lnTo>
                  <a:lnTo>
                    <a:pt x="3694"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85" name="Google Shape;85;p3"/>
            <p:cNvSpPr/>
            <p:nvPr/>
          </p:nvSpPr>
          <p:spPr>
            <a:xfrm>
              <a:off x="8077622" y="3329945"/>
              <a:ext cx="356781" cy="307546"/>
            </a:xfrm>
            <a:custGeom>
              <a:avLst/>
              <a:gdLst/>
              <a:ahLst/>
              <a:cxnLst/>
              <a:rect l="l" t="t" r="r" b="b"/>
              <a:pathLst>
                <a:path w="7174" h="6184" extrusionOk="0">
                  <a:moveTo>
                    <a:pt x="3507" y="0"/>
                  </a:moveTo>
                  <a:lnTo>
                    <a:pt x="3480" y="3962"/>
                  </a:lnTo>
                  <a:lnTo>
                    <a:pt x="81" y="1981"/>
                  </a:lnTo>
                  <a:lnTo>
                    <a:pt x="1" y="2142"/>
                  </a:lnTo>
                  <a:lnTo>
                    <a:pt x="3400" y="4096"/>
                  </a:lnTo>
                  <a:lnTo>
                    <a:pt x="1" y="6076"/>
                  </a:lnTo>
                  <a:lnTo>
                    <a:pt x="54" y="6183"/>
                  </a:lnTo>
                  <a:lnTo>
                    <a:pt x="161" y="6183"/>
                  </a:lnTo>
                  <a:lnTo>
                    <a:pt x="3480" y="4256"/>
                  </a:lnTo>
                  <a:lnTo>
                    <a:pt x="3480" y="5354"/>
                  </a:lnTo>
                  <a:cubicBezTo>
                    <a:pt x="3560" y="5327"/>
                    <a:pt x="3614" y="5327"/>
                    <a:pt x="3668" y="5300"/>
                  </a:cubicBezTo>
                  <a:lnTo>
                    <a:pt x="3668" y="4256"/>
                  </a:lnTo>
                  <a:lnTo>
                    <a:pt x="4765" y="4899"/>
                  </a:lnTo>
                  <a:cubicBezTo>
                    <a:pt x="4845" y="4872"/>
                    <a:pt x="4899" y="4845"/>
                    <a:pt x="4979" y="4818"/>
                  </a:cubicBezTo>
                  <a:lnTo>
                    <a:pt x="3748" y="4096"/>
                  </a:lnTo>
                  <a:lnTo>
                    <a:pt x="7174" y="2142"/>
                  </a:lnTo>
                  <a:lnTo>
                    <a:pt x="7094" y="1981"/>
                  </a:lnTo>
                  <a:lnTo>
                    <a:pt x="3668" y="3962"/>
                  </a:lnTo>
                  <a:lnTo>
                    <a:pt x="3668"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86" name="Google Shape;86;p3"/>
            <p:cNvSpPr/>
            <p:nvPr/>
          </p:nvSpPr>
          <p:spPr>
            <a:xfrm>
              <a:off x="8550190" y="3428467"/>
              <a:ext cx="16014" cy="12035"/>
            </a:xfrm>
            <a:custGeom>
              <a:avLst/>
              <a:gdLst/>
              <a:ahLst/>
              <a:cxnLst/>
              <a:rect l="l" t="t" r="r" b="b"/>
              <a:pathLst>
                <a:path w="322" h="242" extrusionOk="0">
                  <a:moveTo>
                    <a:pt x="81" y="0"/>
                  </a:moveTo>
                  <a:lnTo>
                    <a:pt x="0" y="134"/>
                  </a:lnTo>
                  <a:lnTo>
                    <a:pt x="161" y="241"/>
                  </a:lnTo>
                  <a:cubicBezTo>
                    <a:pt x="215" y="214"/>
                    <a:pt x="268" y="161"/>
                    <a:pt x="322" y="134"/>
                  </a:cubicBezTo>
                  <a:lnTo>
                    <a:pt x="81" y="0"/>
                  </a:lnTo>
                  <a:close/>
                </a:path>
              </a:pathLst>
            </a:custGeom>
            <a:solidFill>
              <a:schemeClr val="accent2"/>
            </a:solidFill>
            <a:ln>
              <a:noFill/>
            </a:ln>
          </p:spPr>
          <p:txBody>
            <a:bodyPr spcFirstLastPara="1" wrap="square" lIns="91425" tIns="91425" rIns="91425" bIns="91425" anchor="ctr" anchorCtr="0">
              <a:noAutofit/>
            </a:bodyPr>
            <a:lstStyle/>
            <a:p>
              <a:endParaRPr/>
            </a:p>
          </p:txBody>
        </p:sp>
      </p:grpSp>
      <p:sp>
        <p:nvSpPr>
          <p:cNvPr id="87" name="Google Shape;87;p3"/>
          <p:cNvSpPr/>
          <p:nvPr/>
        </p:nvSpPr>
        <p:spPr>
          <a:xfrm rot="8100000">
            <a:off x="402124" y="-935267"/>
            <a:ext cx="1938844" cy="3305623"/>
          </a:xfrm>
          <a:custGeom>
            <a:avLst/>
            <a:gdLst/>
            <a:ahLst/>
            <a:cxnLst/>
            <a:rect l="l" t="t" r="r" b="b"/>
            <a:pathLst>
              <a:path w="19210" h="32752" extrusionOk="0">
                <a:moveTo>
                  <a:pt x="14053" y="490"/>
                </a:moveTo>
                <a:lnTo>
                  <a:pt x="14053" y="490"/>
                </a:lnTo>
                <a:cubicBezTo>
                  <a:pt x="14026" y="597"/>
                  <a:pt x="13999" y="758"/>
                  <a:pt x="13972" y="918"/>
                </a:cubicBezTo>
                <a:cubicBezTo>
                  <a:pt x="13972" y="865"/>
                  <a:pt x="13972" y="838"/>
                  <a:pt x="13946" y="838"/>
                </a:cubicBezTo>
                <a:cubicBezTo>
                  <a:pt x="13972" y="731"/>
                  <a:pt x="14026" y="597"/>
                  <a:pt x="14053" y="490"/>
                </a:cubicBezTo>
                <a:close/>
                <a:moveTo>
                  <a:pt x="13651" y="1560"/>
                </a:moveTo>
                <a:lnTo>
                  <a:pt x="13651" y="1560"/>
                </a:lnTo>
                <a:cubicBezTo>
                  <a:pt x="13276" y="3862"/>
                  <a:pt x="12045" y="5923"/>
                  <a:pt x="11189" y="8038"/>
                </a:cubicBezTo>
                <a:cubicBezTo>
                  <a:pt x="10522" y="9665"/>
                  <a:pt x="10466" y="11531"/>
                  <a:pt x="10493" y="13318"/>
                </a:cubicBezTo>
                <a:lnTo>
                  <a:pt x="10493" y="13318"/>
                </a:lnTo>
                <a:cubicBezTo>
                  <a:pt x="10490" y="13217"/>
                  <a:pt x="10464" y="13118"/>
                  <a:pt x="10439" y="13043"/>
                </a:cubicBezTo>
                <a:cubicBezTo>
                  <a:pt x="10091" y="10634"/>
                  <a:pt x="9904" y="8412"/>
                  <a:pt x="11001" y="6191"/>
                </a:cubicBezTo>
                <a:cubicBezTo>
                  <a:pt x="11724" y="4772"/>
                  <a:pt x="12714" y="3541"/>
                  <a:pt x="13410" y="2123"/>
                </a:cubicBezTo>
                <a:cubicBezTo>
                  <a:pt x="13491" y="1935"/>
                  <a:pt x="13571" y="1748"/>
                  <a:pt x="13651" y="1560"/>
                </a:cubicBezTo>
                <a:close/>
                <a:moveTo>
                  <a:pt x="13972" y="945"/>
                </a:moveTo>
                <a:lnTo>
                  <a:pt x="13972" y="945"/>
                </a:lnTo>
                <a:cubicBezTo>
                  <a:pt x="13972" y="1079"/>
                  <a:pt x="13946" y="1212"/>
                  <a:pt x="13946" y="1346"/>
                </a:cubicBezTo>
                <a:cubicBezTo>
                  <a:pt x="13946" y="2524"/>
                  <a:pt x="13758" y="3702"/>
                  <a:pt x="13517" y="4853"/>
                </a:cubicBezTo>
                <a:cubicBezTo>
                  <a:pt x="12821" y="7877"/>
                  <a:pt x="11376" y="10580"/>
                  <a:pt x="10760" y="13605"/>
                </a:cubicBezTo>
                <a:cubicBezTo>
                  <a:pt x="10787" y="11357"/>
                  <a:pt x="10921" y="9189"/>
                  <a:pt x="11858" y="7074"/>
                </a:cubicBezTo>
                <a:cubicBezTo>
                  <a:pt x="12741" y="5094"/>
                  <a:pt x="13785" y="3140"/>
                  <a:pt x="13972" y="945"/>
                </a:cubicBezTo>
                <a:close/>
                <a:moveTo>
                  <a:pt x="5002" y="14350"/>
                </a:moveTo>
                <a:cubicBezTo>
                  <a:pt x="5585" y="14350"/>
                  <a:pt x="6085" y="14646"/>
                  <a:pt x="6746" y="15104"/>
                </a:cubicBezTo>
                <a:cubicBezTo>
                  <a:pt x="6879" y="15184"/>
                  <a:pt x="7013" y="15264"/>
                  <a:pt x="7147" y="15372"/>
                </a:cubicBezTo>
                <a:cubicBezTo>
                  <a:pt x="6694" y="15252"/>
                  <a:pt x="6232" y="15200"/>
                  <a:pt x="5767" y="15200"/>
                </a:cubicBezTo>
                <a:cubicBezTo>
                  <a:pt x="4364" y="15200"/>
                  <a:pt x="2927" y="15672"/>
                  <a:pt x="1580" y="16174"/>
                </a:cubicBezTo>
                <a:cubicBezTo>
                  <a:pt x="2329" y="15666"/>
                  <a:pt x="3025" y="15077"/>
                  <a:pt x="3855" y="14676"/>
                </a:cubicBezTo>
                <a:cubicBezTo>
                  <a:pt x="4297" y="14450"/>
                  <a:pt x="4663" y="14350"/>
                  <a:pt x="5002" y="14350"/>
                </a:cubicBezTo>
                <a:close/>
                <a:moveTo>
                  <a:pt x="5753" y="15432"/>
                </a:moveTo>
                <a:cubicBezTo>
                  <a:pt x="6514" y="15432"/>
                  <a:pt x="7262" y="15581"/>
                  <a:pt x="7977" y="15960"/>
                </a:cubicBezTo>
                <a:cubicBezTo>
                  <a:pt x="8619" y="16389"/>
                  <a:pt x="9208" y="16870"/>
                  <a:pt x="9743" y="17406"/>
                </a:cubicBezTo>
                <a:cubicBezTo>
                  <a:pt x="8352" y="16737"/>
                  <a:pt x="6906" y="16389"/>
                  <a:pt x="5381" y="16335"/>
                </a:cubicBezTo>
                <a:lnTo>
                  <a:pt x="4765" y="16335"/>
                </a:lnTo>
                <a:cubicBezTo>
                  <a:pt x="3828" y="16335"/>
                  <a:pt x="2918" y="16469"/>
                  <a:pt x="1981" y="16576"/>
                </a:cubicBezTo>
                <a:cubicBezTo>
                  <a:pt x="1633" y="16603"/>
                  <a:pt x="1312" y="16629"/>
                  <a:pt x="964" y="16656"/>
                </a:cubicBezTo>
                <a:cubicBezTo>
                  <a:pt x="2489" y="16094"/>
                  <a:pt x="4149" y="15432"/>
                  <a:pt x="5753" y="15432"/>
                </a:cubicBezTo>
                <a:close/>
                <a:moveTo>
                  <a:pt x="18748" y="11060"/>
                </a:moveTo>
                <a:cubicBezTo>
                  <a:pt x="18737" y="11089"/>
                  <a:pt x="18737" y="11129"/>
                  <a:pt x="18737" y="11169"/>
                </a:cubicBezTo>
                <a:cubicBezTo>
                  <a:pt x="18603" y="11892"/>
                  <a:pt x="18442" y="12588"/>
                  <a:pt x="18282" y="13284"/>
                </a:cubicBezTo>
                <a:cubicBezTo>
                  <a:pt x="17907" y="14729"/>
                  <a:pt x="17291" y="16255"/>
                  <a:pt x="16087" y="17165"/>
                </a:cubicBezTo>
                <a:cubicBezTo>
                  <a:pt x="14963" y="17995"/>
                  <a:pt x="13223" y="18289"/>
                  <a:pt x="12045" y="19119"/>
                </a:cubicBezTo>
                <a:cubicBezTo>
                  <a:pt x="12473" y="18342"/>
                  <a:pt x="12955" y="17700"/>
                  <a:pt x="13785" y="17218"/>
                </a:cubicBezTo>
                <a:cubicBezTo>
                  <a:pt x="14508" y="16790"/>
                  <a:pt x="15257" y="16469"/>
                  <a:pt x="15873" y="15907"/>
                </a:cubicBezTo>
                <a:cubicBezTo>
                  <a:pt x="16542" y="15291"/>
                  <a:pt x="17077" y="14408"/>
                  <a:pt x="17532" y="13659"/>
                </a:cubicBezTo>
                <a:cubicBezTo>
                  <a:pt x="18036" y="12864"/>
                  <a:pt x="18250" y="11859"/>
                  <a:pt x="18748" y="11060"/>
                </a:cubicBezTo>
                <a:close/>
                <a:moveTo>
                  <a:pt x="18549" y="10928"/>
                </a:moveTo>
                <a:lnTo>
                  <a:pt x="18549" y="10928"/>
                </a:lnTo>
                <a:cubicBezTo>
                  <a:pt x="18201" y="11517"/>
                  <a:pt x="18014" y="12213"/>
                  <a:pt x="17693" y="12856"/>
                </a:cubicBezTo>
                <a:cubicBezTo>
                  <a:pt x="17184" y="13899"/>
                  <a:pt x="16488" y="14863"/>
                  <a:pt x="15712" y="15719"/>
                </a:cubicBezTo>
                <a:cubicBezTo>
                  <a:pt x="15016" y="16469"/>
                  <a:pt x="13919" y="16844"/>
                  <a:pt x="13062" y="17379"/>
                </a:cubicBezTo>
                <a:cubicBezTo>
                  <a:pt x="12313" y="17861"/>
                  <a:pt x="11911" y="18798"/>
                  <a:pt x="11510" y="19547"/>
                </a:cubicBezTo>
                <a:cubicBezTo>
                  <a:pt x="11485" y="19571"/>
                  <a:pt x="11461" y="19573"/>
                  <a:pt x="11457" y="19594"/>
                </a:cubicBezTo>
                <a:lnTo>
                  <a:pt x="11457" y="19594"/>
                </a:lnTo>
                <a:cubicBezTo>
                  <a:pt x="11836" y="15557"/>
                  <a:pt x="16249" y="13818"/>
                  <a:pt x="18549" y="10928"/>
                </a:cubicBezTo>
                <a:close/>
                <a:moveTo>
                  <a:pt x="6505" y="16683"/>
                </a:moveTo>
                <a:lnTo>
                  <a:pt x="6505" y="16683"/>
                </a:lnTo>
                <a:cubicBezTo>
                  <a:pt x="7763" y="16844"/>
                  <a:pt x="8994" y="17245"/>
                  <a:pt x="10145" y="17914"/>
                </a:cubicBezTo>
                <a:cubicBezTo>
                  <a:pt x="10573" y="18450"/>
                  <a:pt x="10921" y="19065"/>
                  <a:pt x="11135" y="19788"/>
                </a:cubicBezTo>
                <a:cubicBezTo>
                  <a:pt x="9315" y="19172"/>
                  <a:pt x="8191" y="17432"/>
                  <a:pt x="6505" y="16683"/>
                </a:cubicBezTo>
                <a:close/>
                <a:moveTo>
                  <a:pt x="6772" y="20270"/>
                </a:moveTo>
                <a:cubicBezTo>
                  <a:pt x="7736" y="21581"/>
                  <a:pt x="9342" y="22384"/>
                  <a:pt x="10466" y="23535"/>
                </a:cubicBezTo>
                <a:cubicBezTo>
                  <a:pt x="9074" y="22598"/>
                  <a:pt x="7120" y="22331"/>
                  <a:pt x="6826" y="20350"/>
                </a:cubicBezTo>
                <a:cubicBezTo>
                  <a:pt x="6799" y="20323"/>
                  <a:pt x="6772" y="20296"/>
                  <a:pt x="6746" y="20270"/>
                </a:cubicBezTo>
                <a:close/>
                <a:moveTo>
                  <a:pt x="16221" y="20698"/>
                </a:moveTo>
                <a:cubicBezTo>
                  <a:pt x="15685" y="21635"/>
                  <a:pt x="14267" y="22304"/>
                  <a:pt x="13464" y="22812"/>
                </a:cubicBezTo>
                <a:cubicBezTo>
                  <a:pt x="12955" y="23187"/>
                  <a:pt x="12233" y="23615"/>
                  <a:pt x="11831" y="24177"/>
                </a:cubicBezTo>
                <a:cubicBezTo>
                  <a:pt x="12286" y="22357"/>
                  <a:pt x="14722" y="21768"/>
                  <a:pt x="16221" y="20698"/>
                </a:cubicBezTo>
                <a:close/>
                <a:moveTo>
                  <a:pt x="6692" y="20939"/>
                </a:moveTo>
                <a:cubicBezTo>
                  <a:pt x="7388" y="22893"/>
                  <a:pt x="9957" y="22866"/>
                  <a:pt x="11135" y="24445"/>
                </a:cubicBezTo>
                <a:cubicBezTo>
                  <a:pt x="9395" y="23481"/>
                  <a:pt x="6772" y="23080"/>
                  <a:pt x="6692" y="20939"/>
                </a:cubicBezTo>
                <a:close/>
                <a:moveTo>
                  <a:pt x="16194" y="21126"/>
                </a:moveTo>
                <a:cubicBezTo>
                  <a:pt x="15766" y="22304"/>
                  <a:pt x="14749" y="22919"/>
                  <a:pt x="13571" y="23455"/>
                </a:cubicBezTo>
                <a:cubicBezTo>
                  <a:pt x="12982" y="23722"/>
                  <a:pt x="12393" y="24017"/>
                  <a:pt x="11938" y="24445"/>
                </a:cubicBezTo>
                <a:cubicBezTo>
                  <a:pt x="12447" y="23562"/>
                  <a:pt x="13785" y="22919"/>
                  <a:pt x="14534" y="22411"/>
                </a:cubicBezTo>
                <a:cubicBezTo>
                  <a:pt x="15070" y="22063"/>
                  <a:pt x="15739" y="21661"/>
                  <a:pt x="16194" y="21126"/>
                </a:cubicBezTo>
                <a:close/>
                <a:moveTo>
                  <a:pt x="14048" y="0"/>
                </a:moveTo>
                <a:cubicBezTo>
                  <a:pt x="14002" y="0"/>
                  <a:pt x="13958" y="28"/>
                  <a:pt x="13946" y="88"/>
                </a:cubicBezTo>
                <a:cubicBezTo>
                  <a:pt x="13196" y="2390"/>
                  <a:pt x="11751" y="4183"/>
                  <a:pt x="10680" y="6298"/>
                </a:cubicBezTo>
                <a:cubicBezTo>
                  <a:pt x="9610" y="8466"/>
                  <a:pt x="9877" y="10795"/>
                  <a:pt x="10225" y="13096"/>
                </a:cubicBezTo>
                <a:cubicBezTo>
                  <a:pt x="10305" y="13766"/>
                  <a:pt x="10413" y="14435"/>
                  <a:pt x="10520" y="15104"/>
                </a:cubicBezTo>
                <a:cubicBezTo>
                  <a:pt x="10520" y="15131"/>
                  <a:pt x="10520" y="15157"/>
                  <a:pt x="10520" y="15157"/>
                </a:cubicBezTo>
                <a:cubicBezTo>
                  <a:pt x="10520" y="15184"/>
                  <a:pt x="10520" y="15211"/>
                  <a:pt x="10546" y="15211"/>
                </a:cubicBezTo>
                <a:cubicBezTo>
                  <a:pt x="10734" y="16469"/>
                  <a:pt x="10921" y="17727"/>
                  <a:pt x="11082" y="18985"/>
                </a:cubicBezTo>
                <a:cubicBezTo>
                  <a:pt x="10520" y="17700"/>
                  <a:pt x="9502" y="16737"/>
                  <a:pt x="8352" y="15907"/>
                </a:cubicBezTo>
                <a:cubicBezTo>
                  <a:pt x="8352" y="15880"/>
                  <a:pt x="8352" y="15853"/>
                  <a:pt x="8325" y="15853"/>
                </a:cubicBezTo>
                <a:cubicBezTo>
                  <a:pt x="8298" y="15853"/>
                  <a:pt x="8271" y="15827"/>
                  <a:pt x="8271" y="15827"/>
                </a:cubicBezTo>
                <a:cubicBezTo>
                  <a:pt x="7602" y="15345"/>
                  <a:pt x="6906" y="14890"/>
                  <a:pt x="6237" y="14461"/>
                </a:cubicBezTo>
                <a:cubicBezTo>
                  <a:pt x="5829" y="14193"/>
                  <a:pt x="5417" y="14081"/>
                  <a:pt x="5004" y="14081"/>
                </a:cubicBezTo>
                <a:cubicBezTo>
                  <a:pt x="3280" y="14081"/>
                  <a:pt x="1550" y="16040"/>
                  <a:pt x="81" y="16710"/>
                </a:cubicBezTo>
                <a:cubicBezTo>
                  <a:pt x="27" y="16737"/>
                  <a:pt x="1" y="16790"/>
                  <a:pt x="27" y="16844"/>
                </a:cubicBezTo>
                <a:cubicBezTo>
                  <a:pt x="27" y="16870"/>
                  <a:pt x="54" y="16870"/>
                  <a:pt x="54" y="16870"/>
                </a:cubicBezTo>
                <a:cubicBezTo>
                  <a:pt x="54" y="16870"/>
                  <a:pt x="54" y="16897"/>
                  <a:pt x="81" y="16897"/>
                </a:cubicBezTo>
                <a:cubicBezTo>
                  <a:pt x="81" y="16924"/>
                  <a:pt x="108" y="16924"/>
                  <a:pt x="108" y="16924"/>
                </a:cubicBezTo>
                <a:lnTo>
                  <a:pt x="135" y="16924"/>
                </a:lnTo>
                <a:cubicBezTo>
                  <a:pt x="1580" y="16924"/>
                  <a:pt x="2972" y="16656"/>
                  <a:pt x="4390" y="16576"/>
                </a:cubicBezTo>
                <a:lnTo>
                  <a:pt x="5354" y="16576"/>
                </a:lnTo>
                <a:cubicBezTo>
                  <a:pt x="7736" y="16870"/>
                  <a:pt x="8967" y="19413"/>
                  <a:pt x="11242" y="20082"/>
                </a:cubicBezTo>
                <a:cubicBezTo>
                  <a:pt x="11376" y="21367"/>
                  <a:pt x="11483" y="22679"/>
                  <a:pt x="11483" y="23990"/>
                </a:cubicBezTo>
                <a:cubicBezTo>
                  <a:pt x="11483" y="24124"/>
                  <a:pt x="11483" y="24284"/>
                  <a:pt x="11483" y="24445"/>
                </a:cubicBezTo>
                <a:cubicBezTo>
                  <a:pt x="10413" y="22545"/>
                  <a:pt x="7977" y="21715"/>
                  <a:pt x="6799" y="19895"/>
                </a:cubicBezTo>
                <a:cubicBezTo>
                  <a:pt x="6778" y="19863"/>
                  <a:pt x="6740" y="19848"/>
                  <a:pt x="6701" y="19848"/>
                </a:cubicBezTo>
                <a:cubicBezTo>
                  <a:pt x="6640" y="19848"/>
                  <a:pt x="6574" y="19884"/>
                  <a:pt x="6558" y="19948"/>
                </a:cubicBezTo>
                <a:cubicBezTo>
                  <a:pt x="6237" y="21340"/>
                  <a:pt x="6719" y="22411"/>
                  <a:pt x="7897" y="23241"/>
                </a:cubicBezTo>
                <a:cubicBezTo>
                  <a:pt x="8967" y="23990"/>
                  <a:pt x="10386" y="24177"/>
                  <a:pt x="11456" y="24954"/>
                </a:cubicBezTo>
                <a:cubicBezTo>
                  <a:pt x="11349" y="27523"/>
                  <a:pt x="10734" y="30093"/>
                  <a:pt x="10145" y="32609"/>
                </a:cubicBezTo>
                <a:cubicBezTo>
                  <a:pt x="10112" y="32690"/>
                  <a:pt x="10188" y="32751"/>
                  <a:pt x="10265" y="32751"/>
                </a:cubicBezTo>
                <a:cubicBezTo>
                  <a:pt x="10315" y="32751"/>
                  <a:pt x="10365" y="32725"/>
                  <a:pt x="10386" y="32662"/>
                </a:cubicBezTo>
                <a:cubicBezTo>
                  <a:pt x="10760" y="31003"/>
                  <a:pt x="11108" y="29343"/>
                  <a:pt x="11430" y="27684"/>
                </a:cubicBezTo>
                <a:cubicBezTo>
                  <a:pt x="11563" y="26854"/>
                  <a:pt x="11670" y="26024"/>
                  <a:pt x="11697" y="25194"/>
                </a:cubicBezTo>
                <a:cubicBezTo>
                  <a:pt x="12179" y="24017"/>
                  <a:pt x="13839" y="23669"/>
                  <a:pt x="14829" y="23080"/>
                </a:cubicBezTo>
                <a:cubicBezTo>
                  <a:pt x="15899" y="22491"/>
                  <a:pt x="16488" y="21581"/>
                  <a:pt x="16595" y="20377"/>
                </a:cubicBezTo>
                <a:cubicBezTo>
                  <a:pt x="16595" y="20350"/>
                  <a:pt x="16595" y="20350"/>
                  <a:pt x="16595" y="20323"/>
                </a:cubicBezTo>
                <a:cubicBezTo>
                  <a:pt x="16622" y="20270"/>
                  <a:pt x="16569" y="20243"/>
                  <a:pt x="16515" y="20216"/>
                </a:cubicBezTo>
                <a:lnTo>
                  <a:pt x="16462" y="20216"/>
                </a:lnTo>
                <a:cubicBezTo>
                  <a:pt x="16435" y="20216"/>
                  <a:pt x="16435" y="20243"/>
                  <a:pt x="16408" y="20243"/>
                </a:cubicBezTo>
                <a:cubicBezTo>
                  <a:pt x="15043" y="21474"/>
                  <a:pt x="12473" y="21983"/>
                  <a:pt x="11724" y="23722"/>
                </a:cubicBezTo>
                <a:cubicBezTo>
                  <a:pt x="11724" y="22571"/>
                  <a:pt x="11644" y="21447"/>
                  <a:pt x="11510" y="20323"/>
                </a:cubicBezTo>
                <a:cubicBezTo>
                  <a:pt x="11510" y="20189"/>
                  <a:pt x="11483" y="20082"/>
                  <a:pt x="11483" y="19948"/>
                </a:cubicBezTo>
                <a:cubicBezTo>
                  <a:pt x="12072" y="19172"/>
                  <a:pt x="13250" y="18824"/>
                  <a:pt x="14106" y="18450"/>
                </a:cubicBezTo>
                <a:cubicBezTo>
                  <a:pt x="15070" y="18021"/>
                  <a:pt x="16060" y="17593"/>
                  <a:pt x="16809" y="16844"/>
                </a:cubicBezTo>
                <a:cubicBezTo>
                  <a:pt x="18522" y="15157"/>
                  <a:pt x="18790" y="12160"/>
                  <a:pt x="19192" y="9938"/>
                </a:cubicBezTo>
                <a:cubicBezTo>
                  <a:pt x="19210" y="9848"/>
                  <a:pt x="19130" y="9770"/>
                  <a:pt x="19060" y="9770"/>
                </a:cubicBezTo>
                <a:cubicBezTo>
                  <a:pt x="19026" y="9770"/>
                  <a:pt x="18995" y="9788"/>
                  <a:pt x="18978" y="9831"/>
                </a:cubicBezTo>
                <a:cubicBezTo>
                  <a:pt x="18014" y="11758"/>
                  <a:pt x="15846" y="13070"/>
                  <a:pt x="14294" y="14488"/>
                </a:cubicBezTo>
                <a:cubicBezTo>
                  <a:pt x="12982" y="15693"/>
                  <a:pt x="11751" y="17138"/>
                  <a:pt x="11349" y="18851"/>
                </a:cubicBezTo>
                <a:cubicBezTo>
                  <a:pt x="11162" y="17593"/>
                  <a:pt x="10975" y="16335"/>
                  <a:pt x="10760" y="15104"/>
                </a:cubicBezTo>
                <a:cubicBezTo>
                  <a:pt x="11028" y="12534"/>
                  <a:pt x="11911" y="10233"/>
                  <a:pt x="12821" y="7877"/>
                </a:cubicBezTo>
                <a:cubicBezTo>
                  <a:pt x="13758" y="5334"/>
                  <a:pt x="14267" y="2818"/>
                  <a:pt x="14160" y="115"/>
                </a:cubicBezTo>
                <a:cubicBezTo>
                  <a:pt x="14160" y="42"/>
                  <a:pt x="14103" y="0"/>
                  <a:pt x="14048"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88" name="Google Shape;88;p3"/>
          <p:cNvSpPr/>
          <p:nvPr/>
        </p:nvSpPr>
        <p:spPr>
          <a:xfrm>
            <a:off x="641525" y="2945026"/>
            <a:ext cx="1460036" cy="1906827"/>
          </a:xfrm>
          <a:custGeom>
            <a:avLst/>
            <a:gdLst/>
            <a:ahLst/>
            <a:cxnLst/>
            <a:rect l="l" t="t" r="r" b="b"/>
            <a:pathLst>
              <a:path w="17277" h="22564" extrusionOk="0">
                <a:moveTo>
                  <a:pt x="9074" y="0"/>
                </a:moveTo>
                <a:cubicBezTo>
                  <a:pt x="8555" y="0"/>
                  <a:pt x="8010" y="60"/>
                  <a:pt x="7441" y="188"/>
                </a:cubicBezTo>
                <a:cubicBezTo>
                  <a:pt x="2543" y="1285"/>
                  <a:pt x="1" y="6692"/>
                  <a:pt x="54" y="12607"/>
                </a:cubicBezTo>
                <a:cubicBezTo>
                  <a:pt x="134" y="18683"/>
                  <a:pt x="3989" y="22189"/>
                  <a:pt x="8592" y="22564"/>
                </a:cubicBezTo>
                <a:cubicBezTo>
                  <a:pt x="14641" y="22082"/>
                  <a:pt x="16354" y="18388"/>
                  <a:pt x="16836" y="12312"/>
                </a:cubicBezTo>
                <a:cubicBezTo>
                  <a:pt x="17276" y="6737"/>
                  <a:pt x="14567" y="0"/>
                  <a:pt x="9074"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89" name="Google Shape;89;p3">
            <a:hlinkClick r:id="" action="ppaction://noaction"/>
          </p:cNvPr>
          <p:cNvSpPr txBox="1">
            <a:spLocks noGrp="1"/>
          </p:cNvSpPr>
          <p:nvPr>
            <p:ph type="title"/>
          </p:nvPr>
        </p:nvSpPr>
        <p:spPr>
          <a:xfrm>
            <a:off x="2019300" y="1960425"/>
            <a:ext cx="5105400" cy="1213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54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90" name="Google Shape;90;p3"/>
          <p:cNvSpPr txBox="1">
            <a:spLocks noGrp="1"/>
          </p:cNvSpPr>
          <p:nvPr>
            <p:ph type="title" idx="2" hasCustomPrompt="1"/>
          </p:nvPr>
        </p:nvSpPr>
        <p:spPr>
          <a:xfrm>
            <a:off x="2019300" y="914400"/>
            <a:ext cx="5105400" cy="1213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0"/>
              <a:buNone/>
              <a:defRPr sz="7500">
                <a:solidFill>
                  <a:schemeClr val="accent1"/>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Tree>
    <p:extLst>
      <p:ext uri="{BB962C8B-B14F-4D97-AF65-F5344CB8AC3E}">
        <p14:creationId xmlns:p14="http://schemas.microsoft.com/office/powerpoint/2010/main" val="30159358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740"/>
        <p:cNvGrpSpPr/>
        <p:nvPr/>
      </p:nvGrpSpPr>
      <p:grpSpPr>
        <a:xfrm>
          <a:off x="0" y="0"/>
          <a:ext cx="0" cy="0"/>
          <a:chOff x="0" y="0"/>
          <a:chExt cx="0" cy="0"/>
        </a:xfrm>
      </p:grpSpPr>
      <p:sp>
        <p:nvSpPr>
          <p:cNvPr id="741" name="Google Shape;741;p34"/>
          <p:cNvSpPr/>
          <p:nvPr/>
        </p:nvSpPr>
        <p:spPr>
          <a:xfrm rot="-2187687">
            <a:off x="6997415" y="2824325"/>
            <a:ext cx="1938838" cy="3305612"/>
          </a:xfrm>
          <a:custGeom>
            <a:avLst/>
            <a:gdLst/>
            <a:ahLst/>
            <a:cxnLst/>
            <a:rect l="l" t="t" r="r" b="b"/>
            <a:pathLst>
              <a:path w="19210" h="32752" extrusionOk="0">
                <a:moveTo>
                  <a:pt x="14053" y="490"/>
                </a:moveTo>
                <a:lnTo>
                  <a:pt x="14053" y="490"/>
                </a:lnTo>
                <a:cubicBezTo>
                  <a:pt x="14026" y="597"/>
                  <a:pt x="13999" y="758"/>
                  <a:pt x="13972" y="918"/>
                </a:cubicBezTo>
                <a:cubicBezTo>
                  <a:pt x="13972" y="865"/>
                  <a:pt x="13972" y="838"/>
                  <a:pt x="13946" y="838"/>
                </a:cubicBezTo>
                <a:cubicBezTo>
                  <a:pt x="13972" y="731"/>
                  <a:pt x="14026" y="597"/>
                  <a:pt x="14053" y="490"/>
                </a:cubicBezTo>
                <a:close/>
                <a:moveTo>
                  <a:pt x="13651" y="1560"/>
                </a:moveTo>
                <a:lnTo>
                  <a:pt x="13651" y="1560"/>
                </a:lnTo>
                <a:cubicBezTo>
                  <a:pt x="13276" y="3862"/>
                  <a:pt x="12045" y="5923"/>
                  <a:pt x="11189" y="8038"/>
                </a:cubicBezTo>
                <a:cubicBezTo>
                  <a:pt x="10522" y="9665"/>
                  <a:pt x="10466" y="11531"/>
                  <a:pt x="10493" y="13318"/>
                </a:cubicBezTo>
                <a:lnTo>
                  <a:pt x="10493" y="13318"/>
                </a:lnTo>
                <a:cubicBezTo>
                  <a:pt x="10490" y="13217"/>
                  <a:pt x="10464" y="13118"/>
                  <a:pt x="10439" y="13043"/>
                </a:cubicBezTo>
                <a:cubicBezTo>
                  <a:pt x="10091" y="10634"/>
                  <a:pt x="9904" y="8412"/>
                  <a:pt x="11001" y="6191"/>
                </a:cubicBezTo>
                <a:cubicBezTo>
                  <a:pt x="11724" y="4772"/>
                  <a:pt x="12714" y="3541"/>
                  <a:pt x="13410" y="2123"/>
                </a:cubicBezTo>
                <a:cubicBezTo>
                  <a:pt x="13491" y="1935"/>
                  <a:pt x="13571" y="1748"/>
                  <a:pt x="13651" y="1560"/>
                </a:cubicBezTo>
                <a:close/>
                <a:moveTo>
                  <a:pt x="13972" y="945"/>
                </a:moveTo>
                <a:lnTo>
                  <a:pt x="13972" y="945"/>
                </a:lnTo>
                <a:cubicBezTo>
                  <a:pt x="13972" y="1079"/>
                  <a:pt x="13946" y="1212"/>
                  <a:pt x="13946" y="1346"/>
                </a:cubicBezTo>
                <a:cubicBezTo>
                  <a:pt x="13946" y="2524"/>
                  <a:pt x="13758" y="3702"/>
                  <a:pt x="13517" y="4853"/>
                </a:cubicBezTo>
                <a:cubicBezTo>
                  <a:pt x="12821" y="7877"/>
                  <a:pt x="11376" y="10580"/>
                  <a:pt x="10760" y="13605"/>
                </a:cubicBezTo>
                <a:cubicBezTo>
                  <a:pt x="10787" y="11357"/>
                  <a:pt x="10921" y="9189"/>
                  <a:pt x="11858" y="7074"/>
                </a:cubicBezTo>
                <a:cubicBezTo>
                  <a:pt x="12741" y="5094"/>
                  <a:pt x="13785" y="3140"/>
                  <a:pt x="13972" y="945"/>
                </a:cubicBezTo>
                <a:close/>
                <a:moveTo>
                  <a:pt x="5002" y="14350"/>
                </a:moveTo>
                <a:cubicBezTo>
                  <a:pt x="5585" y="14350"/>
                  <a:pt x="6085" y="14646"/>
                  <a:pt x="6746" y="15104"/>
                </a:cubicBezTo>
                <a:cubicBezTo>
                  <a:pt x="6879" y="15184"/>
                  <a:pt x="7013" y="15264"/>
                  <a:pt x="7147" y="15372"/>
                </a:cubicBezTo>
                <a:cubicBezTo>
                  <a:pt x="6694" y="15252"/>
                  <a:pt x="6232" y="15200"/>
                  <a:pt x="5767" y="15200"/>
                </a:cubicBezTo>
                <a:cubicBezTo>
                  <a:pt x="4364" y="15200"/>
                  <a:pt x="2927" y="15672"/>
                  <a:pt x="1580" y="16174"/>
                </a:cubicBezTo>
                <a:cubicBezTo>
                  <a:pt x="2329" y="15666"/>
                  <a:pt x="3025" y="15077"/>
                  <a:pt x="3855" y="14676"/>
                </a:cubicBezTo>
                <a:cubicBezTo>
                  <a:pt x="4297" y="14450"/>
                  <a:pt x="4663" y="14350"/>
                  <a:pt x="5002" y="14350"/>
                </a:cubicBezTo>
                <a:close/>
                <a:moveTo>
                  <a:pt x="5753" y="15432"/>
                </a:moveTo>
                <a:cubicBezTo>
                  <a:pt x="6514" y="15432"/>
                  <a:pt x="7262" y="15581"/>
                  <a:pt x="7977" y="15960"/>
                </a:cubicBezTo>
                <a:cubicBezTo>
                  <a:pt x="8619" y="16389"/>
                  <a:pt x="9208" y="16870"/>
                  <a:pt x="9743" y="17406"/>
                </a:cubicBezTo>
                <a:cubicBezTo>
                  <a:pt x="8352" y="16737"/>
                  <a:pt x="6906" y="16389"/>
                  <a:pt x="5381" y="16335"/>
                </a:cubicBezTo>
                <a:lnTo>
                  <a:pt x="4765" y="16335"/>
                </a:lnTo>
                <a:cubicBezTo>
                  <a:pt x="3828" y="16335"/>
                  <a:pt x="2918" y="16469"/>
                  <a:pt x="1981" y="16576"/>
                </a:cubicBezTo>
                <a:cubicBezTo>
                  <a:pt x="1633" y="16603"/>
                  <a:pt x="1312" y="16629"/>
                  <a:pt x="964" y="16656"/>
                </a:cubicBezTo>
                <a:cubicBezTo>
                  <a:pt x="2489" y="16094"/>
                  <a:pt x="4149" y="15432"/>
                  <a:pt x="5753" y="15432"/>
                </a:cubicBezTo>
                <a:close/>
                <a:moveTo>
                  <a:pt x="18748" y="11060"/>
                </a:moveTo>
                <a:cubicBezTo>
                  <a:pt x="18737" y="11089"/>
                  <a:pt x="18737" y="11129"/>
                  <a:pt x="18737" y="11169"/>
                </a:cubicBezTo>
                <a:cubicBezTo>
                  <a:pt x="18603" y="11892"/>
                  <a:pt x="18442" y="12588"/>
                  <a:pt x="18282" y="13284"/>
                </a:cubicBezTo>
                <a:cubicBezTo>
                  <a:pt x="17907" y="14729"/>
                  <a:pt x="17291" y="16255"/>
                  <a:pt x="16087" y="17165"/>
                </a:cubicBezTo>
                <a:cubicBezTo>
                  <a:pt x="14963" y="17995"/>
                  <a:pt x="13223" y="18289"/>
                  <a:pt x="12045" y="19119"/>
                </a:cubicBezTo>
                <a:cubicBezTo>
                  <a:pt x="12473" y="18342"/>
                  <a:pt x="12955" y="17700"/>
                  <a:pt x="13785" y="17218"/>
                </a:cubicBezTo>
                <a:cubicBezTo>
                  <a:pt x="14508" y="16790"/>
                  <a:pt x="15257" y="16469"/>
                  <a:pt x="15873" y="15907"/>
                </a:cubicBezTo>
                <a:cubicBezTo>
                  <a:pt x="16542" y="15291"/>
                  <a:pt x="17077" y="14408"/>
                  <a:pt x="17532" y="13659"/>
                </a:cubicBezTo>
                <a:cubicBezTo>
                  <a:pt x="18036" y="12864"/>
                  <a:pt x="18250" y="11859"/>
                  <a:pt x="18748" y="11060"/>
                </a:cubicBezTo>
                <a:close/>
                <a:moveTo>
                  <a:pt x="18549" y="10928"/>
                </a:moveTo>
                <a:lnTo>
                  <a:pt x="18549" y="10928"/>
                </a:lnTo>
                <a:cubicBezTo>
                  <a:pt x="18201" y="11517"/>
                  <a:pt x="18014" y="12213"/>
                  <a:pt x="17693" y="12856"/>
                </a:cubicBezTo>
                <a:cubicBezTo>
                  <a:pt x="17184" y="13899"/>
                  <a:pt x="16488" y="14863"/>
                  <a:pt x="15712" y="15719"/>
                </a:cubicBezTo>
                <a:cubicBezTo>
                  <a:pt x="15016" y="16469"/>
                  <a:pt x="13919" y="16844"/>
                  <a:pt x="13062" y="17379"/>
                </a:cubicBezTo>
                <a:cubicBezTo>
                  <a:pt x="12313" y="17861"/>
                  <a:pt x="11911" y="18798"/>
                  <a:pt x="11510" y="19547"/>
                </a:cubicBezTo>
                <a:cubicBezTo>
                  <a:pt x="11485" y="19571"/>
                  <a:pt x="11461" y="19573"/>
                  <a:pt x="11457" y="19594"/>
                </a:cubicBezTo>
                <a:lnTo>
                  <a:pt x="11457" y="19594"/>
                </a:lnTo>
                <a:cubicBezTo>
                  <a:pt x="11836" y="15557"/>
                  <a:pt x="16249" y="13818"/>
                  <a:pt x="18549" y="10928"/>
                </a:cubicBezTo>
                <a:close/>
                <a:moveTo>
                  <a:pt x="6505" y="16683"/>
                </a:moveTo>
                <a:lnTo>
                  <a:pt x="6505" y="16683"/>
                </a:lnTo>
                <a:cubicBezTo>
                  <a:pt x="7763" y="16844"/>
                  <a:pt x="8994" y="17245"/>
                  <a:pt x="10145" y="17914"/>
                </a:cubicBezTo>
                <a:cubicBezTo>
                  <a:pt x="10573" y="18450"/>
                  <a:pt x="10921" y="19065"/>
                  <a:pt x="11135" y="19788"/>
                </a:cubicBezTo>
                <a:cubicBezTo>
                  <a:pt x="9315" y="19172"/>
                  <a:pt x="8191" y="17432"/>
                  <a:pt x="6505" y="16683"/>
                </a:cubicBezTo>
                <a:close/>
                <a:moveTo>
                  <a:pt x="6772" y="20270"/>
                </a:moveTo>
                <a:cubicBezTo>
                  <a:pt x="7736" y="21581"/>
                  <a:pt x="9342" y="22384"/>
                  <a:pt x="10466" y="23535"/>
                </a:cubicBezTo>
                <a:cubicBezTo>
                  <a:pt x="9074" y="22598"/>
                  <a:pt x="7120" y="22331"/>
                  <a:pt x="6826" y="20350"/>
                </a:cubicBezTo>
                <a:cubicBezTo>
                  <a:pt x="6799" y="20323"/>
                  <a:pt x="6772" y="20296"/>
                  <a:pt x="6746" y="20270"/>
                </a:cubicBezTo>
                <a:close/>
                <a:moveTo>
                  <a:pt x="16221" y="20698"/>
                </a:moveTo>
                <a:cubicBezTo>
                  <a:pt x="15685" y="21635"/>
                  <a:pt x="14267" y="22304"/>
                  <a:pt x="13464" y="22812"/>
                </a:cubicBezTo>
                <a:cubicBezTo>
                  <a:pt x="12955" y="23187"/>
                  <a:pt x="12233" y="23615"/>
                  <a:pt x="11831" y="24177"/>
                </a:cubicBezTo>
                <a:cubicBezTo>
                  <a:pt x="12286" y="22357"/>
                  <a:pt x="14722" y="21768"/>
                  <a:pt x="16221" y="20698"/>
                </a:cubicBezTo>
                <a:close/>
                <a:moveTo>
                  <a:pt x="6692" y="20939"/>
                </a:moveTo>
                <a:cubicBezTo>
                  <a:pt x="7388" y="22893"/>
                  <a:pt x="9957" y="22866"/>
                  <a:pt x="11135" y="24445"/>
                </a:cubicBezTo>
                <a:cubicBezTo>
                  <a:pt x="9395" y="23481"/>
                  <a:pt x="6772" y="23080"/>
                  <a:pt x="6692" y="20939"/>
                </a:cubicBezTo>
                <a:close/>
                <a:moveTo>
                  <a:pt x="16194" y="21126"/>
                </a:moveTo>
                <a:cubicBezTo>
                  <a:pt x="15766" y="22304"/>
                  <a:pt x="14749" y="22919"/>
                  <a:pt x="13571" y="23455"/>
                </a:cubicBezTo>
                <a:cubicBezTo>
                  <a:pt x="12982" y="23722"/>
                  <a:pt x="12393" y="24017"/>
                  <a:pt x="11938" y="24445"/>
                </a:cubicBezTo>
                <a:cubicBezTo>
                  <a:pt x="12447" y="23562"/>
                  <a:pt x="13785" y="22919"/>
                  <a:pt x="14534" y="22411"/>
                </a:cubicBezTo>
                <a:cubicBezTo>
                  <a:pt x="15070" y="22063"/>
                  <a:pt x="15739" y="21661"/>
                  <a:pt x="16194" y="21126"/>
                </a:cubicBezTo>
                <a:close/>
                <a:moveTo>
                  <a:pt x="14048" y="0"/>
                </a:moveTo>
                <a:cubicBezTo>
                  <a:pt x="14002" y="0"/>
                  <a:pt x="13958" y="28"/>
                  <a:pt x="13946" y="88"/>
                </a:cubicBezTo>
                <a:cubicBezTo>
                  <a:pt x="13196" y="2390"/>
                  <a:pt x="11751" y="4183"/>
                  <a:pt x="10680" y="6298"/>
                </a:cubicBezTo>
                <a:cubicBezTo>
                  <a:pt x="9610" y="8466"/>
                  <a:pt x="9877" y="10795"/>
                  <a:pt x="10225" y="13096"/>
                </a:cubicBezTo>
                <a:cubicBezTo>
                  <a:pt x="10305" y="13766"/>
                  <a:pt x="10413" y="14435"/>
                  <a:pt x="10520" y="15104"/>
                </a:cubicBezTo>
                <a:cubicBezTo>
                  <a:pt x="10520" y="15131"/>
                  <a:pt x="10520" y="15157"/>
                  <a:pt x="10520" y="15157"/>
                </a:cubicBezTo>
                <a:cubicBezTo>
                  <a:pt x="10520" y="15184"/>
                  <a:pt x="10520" y="15211"/>
                  <a:pt x="10546" y="15211"/>
                </a:cubicBezTo>
                <a:cubicBezTo>
                  <a:pt x="10734" y="16469"/>
                  <a:pt x="10921" y="17727"/>
                  <a:pt x="11082" y="18985"/>
                </a:cubicBezTo>
                <a:cubicBezTo>
                  <a:pt x="10520" y="17700"/>
                  <a:pt x="9502" y="16737"/>
                  <a:pt x="8352" y="15907"/>
                </a:cubicBezTo>
                <a:cubicBezTo>
                  <a:pt x="8352" y="15880"/>
                  <a:pt x="8352" y="15853"/>
                  <a:pt x="8325" y="15853"/>
                </a:cubicBezTo>
                <a:cubicBezTo>
                  <a:pt x="8298" y="15853"/>
                  <a:pt x="8271" y="15827"/>
                  <a:pt x="8271" y="15827"/>
                </a:cubicBezTo>
                <a:cubicBezTo>
                  <a:pt x="7602" y="15345"/>
                  <a:pt x="6906" y="14890"/>
                  <a:pt x="6237" y="14461"/>
                </a:cubicBezTo>
                <a:cubicBezTo>
                  <a:pt x="5829" y="14193"/>
                  <a:pt x="5417" y="14081"/>
                  <a:pt x="5004" y="14081"/>
                </a:cubicBezTo>
                <a:cubicBezTo>
                  <a:pt x="3280" y="14081"/>
                  <a:pt x="1550" y="16040"/>
                  <a:pt x="81" y="16710"/>
                </a:cubicBezTo>
                <a:cubicBezTo>
                  <a:pt x="27" y="16737"/>
                  <a:pt x="1" y="16790"/>
                  <a:pt x="27" y="16844"/>
                </a:cubicBezTo>
                <a:cubicBezTo>
                  <a:pt x="27" y="16870"/>
                  <a:pt x="54" y="16870"/>
                  <a:pt x="54" y="16870"/>
                </a:cubicBezTo>
                <a:cubicBezTo>
                  <a:pt x="54" y="16870"/>
                  <a:pt x="54" y="16897"/>
                  <a:pt x="81" y="16897"/>
                </a:cubicBezTo>
                <a:cubicBezTo>
                  <a:pt x="81" y="16924"/>
                  <a:pt x="108" y="16924"/>
                  <a:pt x="108" y="16924"/>
                </a:cubicBezTo>
                <a:lnTo>
                  <a:pt x="135" y="16924"/>
                </a:lnTo>
                <a:cubicBezTo>
                  <a:pt x="1580" y="16924"/>
                  <a:pt x="2972" y="16656"/>
                  <a:pt x="4390" y="16576"/>
                </a:cubicBezTo>
                <a:lnTo>
                  <a:pt x="5354" y="16576"/>
                </a:lnTo>
                <a:cubicBezTo>
                  <a:pt x="7736" y="16870"/>
                  <a:pt x="8967" y="19413"/>
                  <a:pt x="11242" y="20082"/>
                </a:cubicBezTo>
                <a:cubicBezTo>
                  <a:pt x="11376" y="21367"/>
                  <a:pt x="11483" y="22679"/>
                  <a:pt x="11483" y="23990"/>
                </a:cubicBezTo>
                <a:cubicBezTo>
                  <a:pt x="11483" y="24124"/>
                  <a:pt x="11483" y="24284"/>
                  <a:pt x="11483" y="24445"/>
                </a:cubicBezTo>
                <a:cubicBezTo>
                  <a:pt x="10413" y="22545"/>
                  <a:pt x="7977" y="21715"/>
                  <a:pt x="6799" y="19895"/>
                </a:cubicBezTo>
                <a:cubicBezTo>
                  <a:pt x="6778" y="19863"/>
                  <a:pt x="6740" y="19848"/>
                  <a:pt x="6701" y="19848"/>
                </a:cubicBezTo>
                <a:cubicBezTo>
                  <a:pt x="6640" y="19848"/>
                  <a:pt x="6574" y="19884"/>
                  <a:pt x="6558" y="19948"/>
                </a:cubicBezTo>
                <a:cubicBezTo>
                  <a:pt x="6237" y="21340"/>
                  <a:pt x="6719" y="22411"/>
                  <a:pt x="7897" y="23241"/>
                </a:cubicBezTo>
                <a:cubicBezTo>
                  <a:pt x="8967" y="23990"/>
                  <a:pt x="10386" y="24177"/>
                  <a:pt x="11456" y="24954"/>
                </a:cubicBezTo>
                <a:cubicBezTo>
                  <a:pt x="11349" y="27523"/>
                  <a:pt x="10734" y="30093"/>
                  <a:pt x="10145" y="32609"/>
                </a:cubicBezTo>
                <a:cubicBezTo>
                  <a:pt x="10112" y="32690"/>
                  <a:pt x="10188" y="32751"/>
                  <a:pt x="10265" y="32751"/>
                </a:cubicBezTo>
                <a:cubicBezTo>
                  <a:pt x="10315" y="32751"/>
                  <a:pt x="10365" y="32725"/>
                  <a:pt x="10386" y="32662"/>
                </a:cubicBezTo>
                <a:cubicBezTo>
                  <a:pt x="10760" y="31003"/>
                  <a:pt x="11108" y="29343"/>
                  <a:pt x="11430" y="27684"/>
                </a:cubicBezTo>
                <a:cubicBezTo>
                  <a:pt x="11563" y="26854"/>
                  <a:pt x="11670" y="26024"/>
                  <a:pt x="11697" y="25194"/>
                </a:cubicBezTo>
                <a:cubicBezTo>
                  <a:pt x="12179" y="24017"/>
                  <a:pt x="13839" y="23669"/>
                  <a:pt x="14829" y="23080"/>
                </a:cubicBezTo>
                <a:cubicBezTo>
                  <a:pt x="15899" y="22491"/>
                  <a:pt x="16488" y="21581"/>
                  <a:pt x="16595" y="20377"/>
                </a:cubicBezTo>
                <a:cubicBezTo>
                  <a:pt x="16595" y="20350"/>
                  <a:pt x="16595" y="20350"/>
                  <a:pt x="16595" y="20323"/>
                </a:cubicBezTo>
                <a:cubicBezTo>
                  <a:pt x="16622" y="20270"/>
                  <a:pt x="16569" y="20243"/>
                  <a:pt x="16515" y="20216"/>
                </a:cubicBezTo>
                <a:lnTo>
                  <a:pt x="16462" y="20216"/>
                </a:lnTo>
                <a:cubicBezTo>
                  <a:pt x="16435" y="20216"/>
                  <a:pt x="16435" y="20243"/>
                  <a:pt x="16408" y="20243"/>
                </a:cubicBezTo>
                <a:cubicBezTo>
                  <a:pt x="15043" y="21474"/>
                  <a:pt x="12473" y="21983"/>
                  <a:pt x="11724" y="23722"/>
                </a:cubicBezTo>
                <a:cubicBezTo>
                  <a:pt x="11724" y="22571"/>
                  <a:pt x="11644" y="21447"/>
                  <a:pt x="11510" y="20323"/>
                </a:cubicBezTo>
                <a:cubicBezTo>
                  <a:pt x="11510" y="20189"/>
                  <a:pt x="11483" y="20082"/>
                  <a:pt x="11483" y="19948"/>
                </a:cubicBezTo>
                <a:cubicBezTo>
                  <a:pt x="12072" y="19172"/>
                  <a:pt x="13250" y="18824"/>
                  <a:pt x="14106" y="18450"/>
                </a:cubicBezTo>
                <a:cubicBezTo>
                  <a:pt x="15070" y="18021"/>
                  <a:pt x="16060" y="17593"/>
                  <a:pt x="16809" y="16844"/>
                </a:cubicBezTo>
                <a:cubicBezTo>
                  <a:pt x="18522" y="15157"/>
                  <a:pt x="18790" y="12160"/>
                  <a:pt x="19192" y="9938"/>
                </a:cubicBezTo>
                <a:cubicBezTo>
                  <a:pt x="19210" y="9848"/>
                  <a:pt x="19130" y="9770"/>
                  <a:pt x="19060" y="9770"/>
                </a:cubicBezTo>
                <a:cubicBezTo>
                  <a:pt x="19026" y="9770"/>
                  <a:pt x="18995" y="9788"/>
                  <a:pt x="18978" y="9831"/>
                </a:cubicBezTo>
                <a:cubicBezTo>
                  <a:pt x="18014" y="11758"/>
                  <a:pt x="15846" y="13070"/>
                  <a:pt x="14294" y="14488"/>
                </a:cubicBezTo>
                <a:cubicBezTo>
                  <a:pt x="12982" y="15693"/>
                  <a:pt x="11751" y="17138"/>
                  <a:pt x="11349" y="18851"/>
                </a:cubicBezTo>
                <a:cubicBezTo>
                  <a:pt x="11162" y="17593"/>
                  <a:pt x="10975" y="16335"/>
                  <a:pt x="10760" y="15104"/>
                </a:cubicBezTo>
                <a:cubicBezTo>
                  <a:pt x="11028" y="12534"/>
                  <a:pt x="11911" y="10233"/>
                  <a:pt x="12821" y="7877"/>
                </a:cubicBezTo>
                <a:cubicBezTo>
                  <a:pt x="13758" y="5334"/>
                  <a:pt x="14267" y="2818"/>
                  <a:pt x="14160" y="115"/>
                </a:cubicBezTo>
                <a:cubicBezTo>
                  <a:pt x="14160" y="42"/>
                  <a:pt x="14103" y="0"/>
                  <a:pt x="14048"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742" name="Google Shape;742;p34"/>
          <p:cNvSpPr/>
          <p:nvPr/>
        </p:nvSpPr>
        <p:spPr>
          <a:xfrm rot="1855510">
            <a:off x="2523490" y="193756"/>
            <a:ext cx="4979106" cy="4104445"/>
          </a:xfrm>
          <a:custGeom>
            <a:avLst/>
            <a:gdLst/>
            <a:ahLst/>
            <a:cxnLst/>
            <a:rect l="l" t="t" r="r" b="b"/>
            <a:pathLst>
              <a:path w="59243" h="48836" extrusionOk="0">
                <a:moveTo>
                  <a:pt x="27153" y="9007"/>
                </a:moveTo>
                <a:cubicBezTo>
                  <a:pt x="33591" y="9007"/>
                  <a:pt x="31990" y="9240"/>
                  <a:pt x="38094" y="5071"/>
                </a:cubicBezTo>
                <a:cubicBezTo>
                  <a:pt x="44232" y="901"/>
                  <a:pt x="51737" y="0"/>
                  <a:pt x="55473" y="5071"/>
                </a:cubicBezTo>
                <a:cubicBezTo>
                  <a:pt x="59243" y="10108"/>
                  <a:pt x="46800" y="16346"/>
                  <a:pt x="46767" y="22483"/>
                </a:cubicBezTo>
                <a:cubicBezTo>
                  <a:pt x="46734" y="28621"/>
                  <a:pt x="48768" y="48835"/>
                  <a:pt x="28354" y="48835"/>
                </a:cubicBezTo>
                <a:cubicBezTo>
                  <a:pt x="7939" y="48835"/>
                  <a:pt x="0" y="22583"/>
                  <a:pt x="8973" y="14011"/>
                </a:cubicBezTo>
                <a:cubicBezTo>
                  <a:pt x="17946" y="5471"/>
                  <a:pt x="20715" y="9007"/>
                  <a:pt x="27153" y="9007"/>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743" name="Google Shape;743;p34"/>
          <p:cNvSpPr/>
          <p:nvPr/>
        </p:nvSpPr>
        <p:spPr>
          <a:xfrm rot="10800000" flipH="1">
            <a:off x="242450" y="2888462"/>
            <a:ext cx="1774800" cy="1774800"/>
          </a:xfrm>
          <a:prstGeom prst="ellipse">
            <a:avLst/>
          </a:prstGeom>
          <a:solidFill>
            <a:schemeClr val="accent1"/>
          </a:solidFill>
          <a:ln>
            <a:noFill/>
          </a:ln>
        </p:spPr>
        <p:txBody>
          <a:bodyPr spcFirstLastPara="1" wrap="square" lIns="91425" tIns="91425" rIns="91425" bIns="91425" anchor="ctr" anchorCtr="0">
            <a:noAutofit/>
          </a:bodyPr>
          <a:lstStyle/>
          <a:p>
            <a:endParaRPr/>
          </a:p>
        </p:txBody>
      </p:sp>
      <p:grpSp>
        <p:nvGrpSpPr>
          <p:cNvPr id="744" name="Google Shape;744;p34"/>
          <p:cNvGrpSpPr/>
          <p:nvPr/>
        </p:nvGrpSpPr>
        <p:grpSpPr>
          <a:xfrm rot="10800000" flipH="1">
            <a:off x="955516" y="2266845"/>
            <a:ext cx="1696762" cy="1688828"/>
            <a:chOff x="2414491" y="671177"/>
            <a:chExt cx="1830972" cy="1822411"/>
          </a:xfrm>
        </p:grpSpPr>
        <p:sp>
          <p:nvSpPr>
            <p:cNvPr id="745" name="Google Shape;745;p34"/>
            <p:cNvSpPr/>
            <p:nvPr/>
          </p:nvSpPr>
          <p:spPr>
            <a:xfrm>
              <a:off x="2414491" y="671177"/>
              <a:ext cx="1830972" cy="1822391"/>
            </a:xfrm>
            <a:custGeom>
              <a:avLst/>
              <a:gdLst/>
              <a:ahLst/>
              <a:cxnLst/>
              <a:rect l="l" t="t" r="r" b="b"/>
              <a:pathLst>
                <a:path w="45663" h="45449" extrusionOk="0">
                  <a:moveTo>
                    <a:pt x="10947" y="4979"/>
                  </a:moveTo>
                  <a:lnTo>
                    <a:pt x="15605" y="7656"/>
                  </a:lnTo>
                  <a:lnTo>
                    <a:pt x="15605" y="13062"/>
                  </a:lnTo>
                  <a:lnTo>
                    <a:pt x="10947" y="15766"/>
                  </a:lnTo>
                  <a:lnTo>
                    <a:pt x="6263" y="13062"/>
                  </a:lnTo>
                  <a:lnTo>
                    <a:pt x="6263" y="7656"/>
                  </a:lnTo>
                  <a:lnTo>
                    <a:pt x="10947" y="4979"/>
                  </a:lnTo>
                  <a:close/>
                  <a:moveTo>
                    <a:pt x="20449" y="4979"/>
                  </a:moveTo>
                  <a:lnTo>
                    <a:pt x="25133" y="7656"/>
                  </a:lnTo>
                  <a:lnTo>
                    <a:pt x="25133" y="13062"/>
                  </a:lnTo>
                  <a:lnTo>
                    <a:pt x="20449" y="15766"/>
                  </a:lnTo>
                  <a:lnTo>
                    <a:pt x="15792" y="13062"/>
                  </a:lnTo>
                  <a:lnTo>
                    <a:pt x="15792" y="7656"/>
                  </a:lnTo>
                  <a:lnTo>
                    <a:pt x="20449" y="4979"/>
                  </a:lnTo>
                  <a:close/>
                  <a:moveTo>
                    <a:pt x="29978" y="4979"/>
                  </a:moveTo>
                  <a:lnTo>
                    <a:pt x="34635" y="7656"/>
                  </a:lnTo>
                  <a:lnTo>
                    <a:pt x="34635" y="13062"/>
                  </a:lnTo>
                  <a:lnTo>
                    <a:pt x="29978" y="15766"/>
                  </a:lnTo>
                  <a:lnTo>
                    <a:pt x="25294" y="13062"/>
                  </a:lnTo>
                  <a:lnTo>
                    <a:pt x="25294" y="7656"/>
                  </a:lnTo>
                  <a:lnTo>
                    <a:pt x="29978" y="4979"/>
                  </a:lnTo>
                  <a:close/>
                  <a:moveTo>
                    <a:pt x="6183" y="13196"/>
                  </a:moveTo>
                  <a:lnTo>
                    <a:pt x="10867" y="15899"/>
                  </a:lnTo>
                  <a:lnTo>
                    <a:pt x="10867" y="21306"/>
                  </a:lnTo>
                  <a:lnTo>
                    <a:pt x="6183" y="23983"/>
                  </a:lnTo>
                  <a:lnTo>
                    <a:pt x="1526" y="21306"/>
                  </a:lnTo>
                  <a:lnTo>
                    <a:pt x="1526" y="15899"/>
                  </a:lnTo>
                  <a:lnTo>
                    <a:pt x="6183" y="13196"/>
                  </a:lnTo>
                  <a:close/>
                  <a:moveTo>
                    <a:pt x="15712" y="13196"/>
                  </a:moveTo>
                  <a:lnTo>
                    <a:pt x="20369" y="15899"/>
                  </a:lnTo>
                  <a:lnTo>
                    <a:pt x="20369" y="21306"/>
                  </a:lnTo>
                  <a:lnTo>
                    <a:pt x="15712" y="23983"/>
                  </a:lnTo>
                  <a:lnTo>
                    <a:pt x="11028" y="21306"/>
                  </a:lnTo>
                  <a:lnTo>
                    <a:pt x="11028" y="15899"/>
                  </a:lnTo>
                  <a:lnTo>
                    <a:pt x="15712" y="13196"/>
                  </a:lnTo>
                  <a:close/>
                  <a:moveTo>
                    <a:pt x="25213" y="13196"/>
                  </a:moveTo>
                  <a:lnTo>
                    <a:pt x="29871" y="15899"/>
                  </a:lnTo>
                  <a:lnTo>
                    <a:pt x="29871" y="21306"/>
                  </a:lnTo>
                  <a:lnTo>
                    <a:pt x="25213" y="23983"/>
                  </a:lnTo>
                  <a:lnTo>
                    <a:pt x="20529" y="21306"/>
                  </a:lnTo>
                  <a:lnTo>
                    <a:pt x="20529" y="15899"/>
                  </a:lnTo>
                  <a:lnTo>
                    <a:pt x="25213" y="13196"/>
                  </a:lnTo>
                  <a:close/>
                  <a:moveTo>
                    <a:pt x="34715" y="13196"/>
                  </a:moveTo>
                  <a:lnTo>
                    <a:pt x="39399" y="15899"/>
                  </a:lnTo>
                  <a:lnTo>
                    <a:pt x="39399" y="21306"/>
                  </a:lnTo>
                  <a:lnTo>
                    <a:pt x="34715" y="23983"/>
                  </a:lnTo>
                  <a:lnTo>
                    <a:pt x="30058" y="21306"/>
                  </a:lnTo>
                  <a:lnTo>
                    <a:pt x="30058" y="15899"/>
                  </a:lnTo>
                  <a:lnTo>
                    <a:pt x="34715" y="13196"/>
                  </a:lnTo>
                  <a:close/>
                  <a:moveTo>
                    <a:pt x="10947" y="21440"/>
                  </a:moveTo>
                  <a:lnTo>
                    <a:pt x="15605" y="24143"/>
                  </a:lnTo>
                  <a:lnTo>
                    <a:pt x="15605" y="29523"/>
                  </a:lnTo>
                  <a:lnTo>
                    <a:pt x="10947" y="32226"/>
                  </a:lnTo>
                  <a:lnTo>
                    <a:pt x="6263" y="29523"/>
                  </a:lnTo>
                  <a:lnTo>
                    <a:pt x="6263" y="24143"/>
                  </a:lnTo>
                  <a:lnTo>
                    <a:pt x="10947" y="21440"/>
                  </a:lnTo>
                  <a:close/>
                  <a:moveTo>
                    <a:pt x="20449" y="21440"/>
                  </a:moveTo>
                  <a:lnTo>
                    <a:pt x="25133" y="24143"/>
                  </a:lnTo>
                  <a:lnTo>
                    <a:pt x="25133" y="29523"/>
                  </a:lnTo>
                  <a:lnTo>
                    <a:pt x="20449" y="32226"/>
                  </a:lnTo>
                  <a:lnTo>
                    <a:pt x="15792" y="29523"/>
                  </a:lnTo>
                  <a:lnTo>
                    <a:pt x="15792" y="24143"/>
                  </a:lnTo>
                  <a:lnTo>
                    <a:pt x="20449" y="21440"/>
                  </a:lnTo>
                  <a:close/>
                  <a:moveTo>
                    <a:pt x="29978" y="21440"/>
                  </a:moveTo>
                  <a:lnTo>
                    <a:pt x="34635" y="24143"/>
                  </a:lnTo>
                  <a:lnTo>
                    <a:pt x="34635" y="29523"/>
                  </a:lnTo>
                  <a:lnTo>
                    <a:pt x="29978" y="32226"/>
                  </a:lnTo>
                  <a:lnTo>
                    <a:pt x="25294" y="29523"/>
                  </a:lnTo>
                  <a:lnTo>
                    <a:pt x="25294" y="24143"/>
                  </a:lnTo>
                  <a:lnTo>
                    <a:pt x="29978" y="21440"/>
                  </a:lnTo>
                  <a:close/>
                  <a:moveTo>
                    <a:pt x="39480" y="21440"/>
                  </a:moveTo>
                  <a:lnTo>
                    <a:pt x="44137" y="24143"/>
                  </a:lnTo>
                  <a:lnTo>
                    <a:pt x="44137" y="29523"/>
                  </a:lnTo>
                  <a:lnTo>
                    <a:pt x="39480" y="32226"/>
                  </a:lnTo>
                  <a:lnTo>
                    <a:pt x="34796" y="29523"/>
                  </a:lnTo>
                  <a:lnTo>
                    <a:pt x="34796" y="24143"/>
                  </a:lnTo>
                  <a:lnTo>
                    <a:pt x="39480" y="21440"/>
                  </a:lnTo>
                  <a:close/>
                  <a:moveTo>
                    <a:pt x="15712" y="29684"/>
                  </a:moveTo>
                  <a:lnTo>
                    <a:pt x="20369" y="32387"/>
                  </a:lnTo>
                  <a:lnTo>
                    <a:pt x="20369" y="37767"/>
                  </a:lnTo>
                  <a:lnTo>
                    <a:pt x="15712" y="40470"/>
                  </a:lnTo>
                  <a:lnTo>
                    <a:pt x="11028" y="37767"/>
                  </a:lnTo>
                  <a:lnTo>
                    <a:pt x="11028" y="32387"/>
                  </a:lnTo>
                  <a:lnTo>
                    <a:pt x="15712" y="29684"/>
                  </a:lnTo>
                  <a:close/>
                  <a:moveTo>
                    <a:pt x="25213" y="29684"/>
                  </a:moveTo>
                  <a:lnTo>
                    <a:pt x="29871" y="32387"/>
                  </a:lnTo>
                  <a:lnTo>
                    <a:pt x="29871" y="37767"/>
                  </a:lnTo>
                  <a:lnTo>
                    <a:pt x="25213" y="40470"/>
                  </a:lnTo>
                  <a:lnTo>
                    <a:pt x="20529" y="37767"/>
                  </a:lnTo>
                  <a:lnTo>
                    <a:pt x="20529" y="32387"/>
                  </a:lnTo>
                  <a:lnTo>
                    <a:pt x="25213" y="29684"/>
                  </a:lnTo>
                  <a:close/>
                  <a:moveTo>
                    <a:pt x="34715" y="29684"/>
                  </a:moveTo>
                  <a:lnTo>
                    <a:pt x="39399" y="32387"/>
                  </a:lnTo>
                  <a:lnTo>
                    <a:pt x="39399" y="37767"/>
                  </a:lnTo>
                  <a:lnTo>
                    <a:pt x="34715" y="40470"/>
                  </a:lnTo>
                  <a:lnTo>
                    <a:pt x="30058" y="37767"/>
                  </a:lnTo>
                  <a:lnTo>
                    <a:pt x="30058" y="32387"/>
                  </a:lnTo>
                  <a:lnTo>
                    <a:pt x="34715" y="29684"/>
                  </a:lnTo>
                  <a:close/>
                  <a:moveTo>
                    <a:pt x="20369" y="1"/>
                  </a:moveTo>
                  <a:lnTo>
                    <a:pt x="20369" y="4818"/>
                  </a:lnTo>
                  <a:lnTo>
                    <a:pt x="15712" y="7522"/>
                  </a:lnTo>
                  <a:lnTo>
                    <a:pt x="11028" y="4818"/>
                  </a:lnTo>
                  <a:lnTo>
                    <a:pt x="11028" y="3159"/>
                  </a:lnTo>
                  <a:cubicBezTo>
                    <a:pt x="10974" y="3186"/>
                    <a:pt x="10921" y="3239"/>
                    <a:pt x="10867" y="3266"/>
                  </a:cubicBezTo>
                  <a:lnTo>
                    <a:pt x="10867" y="4818"/>
                  </a:lnTo>
                  <a:lnTo>
                    <a:pt x="6183" y="7522"/>
                  </a:lnTo>
                  <a:lnTo>
                    <a:pt x="5915" y="7361"/>
                  </a:lnTo>
                  <a:cubicBezTo>
                    <a:pt x="5889" y="7415"/>
                    <a:pt x="5835" y="7442"/>
                    <a:pt x="5808" y="7495"/>
                  </a:cubicBezTo>
                  <a:lnTo>
                    <a:pt x="6103" y="7656"/>
                  </a:lnTo>
                  <a:lnTo>
                    <a:pt x="6103" y="13062"/>
                  </a:lnTo>
                  <a:lnTo>
                    <a:pt x="1419" y="15766"/>
                  </a:lnTo>
                  <a:lnTo>
                    <a:pt x="1124" y="15578"/>
                  </a:lnTo>
                  <a:cubicBezTo>
                    <a:pt x="1124" y="15632"/>
                    <a:pt x="1098" y="15685"/>
                    <a:pt x="1071" y="15739"/>
                  </a:cubicBezTo>
                  <a:lnTo>
                    <a:pt x="1338" y="15899"/>
                  </a:lnTo>
                  <a:lnTo>
                    <a:pt x="1338" y="21306"/>
                  </a:lnTo>
                  <a:lnTo>
                    <a:pt x="0" y="22082"/>
                  </a:lnTo>
                  <a:cubicBezTo>
                    <a:pt x="0" y="22136"/>
                    <a:pt x="0" y="22216"/>
                    <a:pt x="0" y="22270"/>
                  </a:cubicBezTo>
                  <a:lnTo>
                    <a:pt x="1419" y="21440"/>
                  </a:lnTo>
                  <a:lnTo>
                    <a:pt x="6103" y="24143"/>
                  </a:lnTo>
                  <a:lnTo>
                    <a:pt x="6103" y="29523"/>
                  </a:lnTo>
                  <a:lnTo>
                    <a:pt x="1927" y="31932"/>
                  </a:lnTo>
                  <a:cubicBezTo>
                    <a:pt x="1954" y="31986"/>
                    <a:pt x="1981" y="32039"/>
                    <a:pt x="2008" y="32093"/>
                  </a:cubicBezTo>
                  <a:lnTo>
                    <a:pt x="6183" y="29684"/>
                  </a:lnTo>
                  <a:lnTo>
                    <a:pt x="10867" y="32387"/>
                  </a:lnTo>
                  <a:lnTo>
                    <a:pt x="10867" y="37767"/>
                  </a:lnTo>
                  <a:lnTo>
                    <a:pt x="7548" y="39694"/>
                  </a:lnTo>
                  <a:cubicBezTo>
                    <a:pt x="7575" y="39721"/>
                    <a:pt x="7628" y="39774"/>
                    <a:pt x="7682" y="39801"/>
                  </a:cubicBezTo>
                  <a:lnTo>
                    <a:pt x="10947" y="37928"/>
                  </a:lnTo>
                  <a:lnTo>
                    <a:pt x="15605" y="40631"/>
                  </a:lnTo>
                  <a:lnTo>
                    <a:pt x="15605" y="44405"/>
                  </a:lnTo>
                  <a:cubicBezTo>
                    <a:pt x="15658" y="44405"/>
                    <a:pt x="15738" y="44432"/>
                    <a:pt x="15792" y="44458"/>
                  </a:cubicBezTo>
                  <a:lnTo>
                    <a:pt x="15792" y="40631"/>
                  </a:lnTo>
                  <a:lnTo>
                    <a:pt x="20449" y="37928"/>
                  </a:lnTo>
                  <a:lnTo>
                    <a:pt x="25133" y="40631"/>
                  </a:lnTo>
                  <a:lnTo>
                    <a:pt x="25133" y="45449"/>
                  </a:lnTo>
                  <a:cubicBezTo>
                    <a:pt x="25187" y="45449"/>
                    <a:pt x="25240" y="45449"/>
                    <a:pt x="25294" y="45422"/>
                  </a:cubicBezTo>
                  <a:lnTo>
                    <a:pt x="25294" y="40631"/>
                  </a:lnTo>
                  <a:lnTo>
                    <a:pt x="29978" y="37928"/>
                  </a:lnTo>
                  <a:lnTo>
                    <a:pt x="34635" y="40631"/>
                  </a:lnTo>
                  <a:lnTo>
                    <a:pt x="34635" y="42290"/>
                  </a:lnTo>
                  <a:cubicBezTo>
                    <a:pt x="34688" y="42237"/>
                    <a:pt x="34742" y="42210"/>
                    <a:pt x="34796" y="42183"/>
                  </a:cubicBezTo>
                  <a:lnTo>
                    <a:pt x="34796" y="40631"/>
                  </a:lnTo>
                  <a:lnTo>
                    <a:pt x="39480" y="37928"/>
                  </a:lnTo>
                  <a:lnTo>
                    <a:pt x="39747" y="38088"/>
                  </a:lnTo>
                  <a:cubicBezTo>
                    <a:pt x="39774" y="38035"/>
                    <a:pt x="39827" y="37981"/>
                    <a:pt x="39854" y="37954"/>
                  </a:cubicBezTo>
                  <a:lnTo>
                    <a:pt x="39560" y="37767"/>
                  </a:lnTo>
                  <a:lnTo>
                    <a:pt x="39560" y="32387"/>
                  </a:lnTo>
                  <a:lnTo>
                    <a:pt x="44244" y="29684"/>
                  </a:lnTo>
                  <a:lnTo>
                    <a:pt x="44538" y="29871"/>
                  </a:lnTo>
                  <a:cubicBezTo>
                    <a:pt x="44565" y="29791"/>
                    <a:pt x="44565" y="29737"/>
                    <a:pt x="44592" y="29684"/>
                  </a:cubicBezTo>
                  <a:lnTo>
                    <a:pt x="44324" y="29523"/>
                  </a:lnTo>
                  <a:lnTo>
                    <a:pt x="44324" y="24143"/>
                  </a:lnTo>
                  <a:lnTo>
                    <a:pt x="45662" y="23367"/>
                  </a:lnTo>
                  <a:cubicBezTo>
                    <a:pt x="45662" y="23314"/>
                    <a:pt x="45662" y="23233"/>
                    <a:pt x="45662" y="23153"/>
                  </a:cubicBezTo>
                  <a:lnTo>
                    <a:pt x="44244" y="23983"/>
                  </a:lnTo>
                  <a:lnTo>
                    <a:pt x="39560" y="21306"/>
                  </a:lnTo>
                  <a:lnTo>
                    <a:pt x="39560" y="15899"/>
                  </a:lnTo>
                  <a:lnTo>
                    <a:pt x="43735" y="13491"/>
                  </a:lnTo>
                  <a:cubicBezTo>
                    <a:pt x="43709" y="13437"/>
                    <a:pt x="43682" y="13383"/>
                    <a:pt x="43655" y="13330"/>
                  </a:cubicBezTo>
                  <a:lnTo>
                    <a:pt x="39480" y="15766"/>
                  </a:lnTo>
                  <a:lnTo>
                    <a:pt x="34796" y="13062"/>
                  </a:lnTo>
                  <a:lnTo>
                    <a:pt x="34796" y="7656"/>
                  </a:lnTo>
                  <a:lnTo>
                    <a:pt x="38114" y="5755"/>
                  </a:lnTo>
                  <a:cubicBezTo>
                    <a:pt x="38088" y="5702"/>
                    <a:pt x="38034" y="5675"/>
                    <a:pt x="37981" y="5621"/>
                  </a:cubicBezTo>
                  <a:lnTo>
                    <a:pt x="34715" y="7522"/>
                  </a:lnTo>
                  <a:lnTo>
                    <a:pt x="30058" y="4818"/>
                  </a:lnTo>
                  <a:lnTo>
                    <a:pt x="30058" y="1045"/>
                  </a:lnTo>
                  <a:cubicBezTo>
                    <a:pt x="30004" y="1018"/>
                    <a:pt x="29951" y="1018"/>
                    <a:pt x="29871" y="991"/>
                  </a:cubicBezTo>
                  <a:lnTo>
                    <a:pt x="29871" y="4818"/>
                  </a:lnTo>
                  <a:lnTo>
                    <a:pt x="25213" y="7522"/>
                  </a:lnTo>
                  <a:lnTo>
                    <a:pt x="20529" y="4818"/>
                  </a:lnTo>
                  <a:lnTo>
                    <a:pt x="20529"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746" name="Google Shape;746;p34"/>
            <p:cNvSpPr/>
            <p:nvPr/>
          </p:nvSpPr>
          <p:spPr>
            <a:xfrm>
              <a:off x="2796545" y="833253"/>
              <a:ext cx="9704" cy="7538"/>
            </a:xfrm>
            <a:custGeom>
              <a:avLst/>
              <a:gdLst/>
              <a:ahLst/>
              <a:cxnLst/>
              <a:rect l="l" t="t" r="r" b="b"/>
              <a:pathLst>
                <a:path w="242" h="188" extrusionOk="0">
                  <a:moveTo>
                    <a:pt x="161" y="0"/>
                  </a:moveTo>
                  <a:cubicBezTo>
                    <a:pt x="108" y="27"/>
                    <a:pt x="54" y="81"/>
                    <a:pt x="1" y="107"/>
                  </a:cubicBezTo>
                  <a:lnTo>
                    <a:pt x="161" y="188"/>
                  </a:lnTo>
                  <a:lnTo>
                    <a:pt x="242" y="54"/>
                  </a:lnTo>
                  <a:lnTo>
                    <a:pt x="161"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747" name="Google Shape;747;p34"/>
            <p:cNvSpPr/>
            <p:nvPr/>
          </p:nvSpPr>
          <p:spPr>
            <a:xfrm>
              <a:off x="2899597" y="677633"/>
              <a:ext cx="287659" cy="242590"/>
            </a:xfrm>
            <a:custGeom>
              <a:avLst/>
              <a:gdLst/>
              <a:ahLst/>
              <a:cxnLst/>
              <a:rect l="l" t="t" r="r" b="b"/>
              <a:pathLst>
                <a:path w="7174" h="6050" extrusionOk="0">
                  <a:moveTo>
                    <a:pt x="7173" y="0"/>
                  </a:moveTo>
                  <a:lnTo>
                    <a:pt x="7173" y="0"/>
                  </a:lnTo>
                  <a:cubicBezTo>
                    <a:pt x="7013" y="27"/>
                    <a:pt x="6852" y="54"/>
                    <a:pt x="6692" y="81"/>
                  </a:cubicBezTo>
                  <a:lnTo>
                    <a:pt x="3667" y="1794"/>
                  </a:lnTo>
                  <a:lnTo>
                    <a:pt x="3667" y="830"/>
                  </a:lnTo>
                  <a:cubicBezTo>
                    <a:pt x="3614" y="857"/>
                    <a:pt x="3560" y="857"/>
                    <a:pt x="3507" y="884"/>
                  </a:cubicBezTo>
                  <a:lnTo>
                    <a:pt x="3507" y="1794"/>
                  </a:lnTo>
                  <a:lnTo>
                    <a:pt x="2516" y="1231"/>
                  </a:lnTo>
                  <a:cubicBezTo>
                    <a:pt x="2463" y="1258"/>
                    <a:pt x="2382" y="1285"/>
                    <a:pt x="2329" y="1312"/>
                  </a:cubicBezTo>
                  <a:lnTo>
                    <a:pt x="3426" y="1954"/>
                  </a:lnTo>
                  <a:lnTo>
                    <a:pt x="0" y="3935"/>
                  </a:lnTo>
                  <a:lnTo>
                    <a:pt x="81" y="4069"/>
                  </a:lnTo>
                  <a:lnTo>
                    <a:pt x="3507" y="2115"/>
                  </a:lnTo>
                  <a:lnTo>
                    <a:pt x="3507" y="6049"/>
                  </a:lnTo>
                  <a:lnTo>
                    <a:pt x="3667" y="6049"/>
                  </a:lnTo>
                  <a:lnTo>
                    <a:pt x="3667" y="2115"/>
                  </a:lnTo>
                  <a:lnTo>
                    <a:pt x="7093" y="4069"/>
                  </a:lnTo>
                  <a:lnTo>
                    <a:pt x="7173" y="3935"/>
                  </a:lnTo>
                  <a:lnTo>
                    <a:pt x="3774" y="1954"/>
                  </a:lnTo>
                  <a:lnTo>
                    <a:pt x="7173"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748" name="Google Shape;748;p34"/>
            <p:cNvSpPr/>
            <p:nvPr/>
          </p:nvSpPr>
          <p:spPr>
            <a:xfrm>
              <a:off x="3280608" y="671177"/>
              <a:ext cx="288742" cy="249046"/>
            </a:xfrm>
            <a:custGeom>
              <a:avLst/>
              <a:gdLst/>
              <a:ahLst/>
              <a:cxnLst/>
              <a:rect l="l" t="t" r="r" b="b"/>
              <a:pathLst>
                <a:path w="7201" h="6211" extrusionOk="0">
                  <a:moveTo>
                    <a:pt x="107" y="1"/>
                  </a:moveTo>
                  <a:lnTo>
                    <a:pt x="0" y="134"/>
                  </a:lnTo>
                  <a:lnTo>
                    <a:pt x="3426" y="2115"/>
                  </a:lnTo>
                  <a:lnTo>
                    <a:pt x="0" y="4096"/>
                  </a:lnTo>
                  <a:lnTo>
                    <a:pt x="107" y="4230"/>
                  </a:lnTo>
                  <a:lnTo>
                    <a:pt x="3506" y="2276"/>
                  </a:lnTo>
                  <a:lnTo>
                    <a:pt x="3506" y="6210"/>
                  </a:lnTo>
                  <a:lnTo>
                    <a:pt x="3694" y="6210"/>
                  </a:lnTo>
                  <a:lnTo>
                    <a:pt x="3694" y="2276"/>
                  </a:lnTo>
                  <a:lnTo>
                    <a:pt x="7093" y="4230"/>
                  </a:lnTo>
                  <a:lnTo>
                    <a:pt x="7200" y="4096"/>
                  </a:lnTo>
                  <a:lnTo>
                    <a:pt x="3774" y="2115"/>
                  </a:lnTo>
                  <a:lnTo>
                    <a:pt x="6558" y="509"/>
                  </a:lnTo>
                  <a:cubicBezTo>
                    <a:pt x="6477" y="482"/>
                    <a:pt x="6397" y="456"/>
                    <a:pt x="6317" y="456"/>
                  </a:cubicBezTo>
                  <a:lnTo>
                    <a:pt x="3694" y="1955"/>
                  </a:lnTo>
                  <a:lnTo>
                    <a:pt x="3694" y="1"/>
                  </a:lnTo>
                  <a:lnTo>
                    <a:pt x="3506" y="1"/>
                  </a:lnTo>
                  <a:lnTo>
                    <a:pt x="3506" y="1955"/>
                  </a:lnTo>
                  <a:lnTo>
                    <a:pt x="107"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749" name="Google Shape;749;p34"/>
            <p:cNvSpPr/>
            <p:nvPr/>
          </p:nvSpPr>
          <p:spPr>
            <a:xfrm>
              <a:off x="3662662" y="776354"/>
              <a:ext cx="109506" cy="64437"/>
            </a:xfrm>
            <a:custGeom>
              <a:avLst/>
              <a:gdLst/>
              <a:ahLst/>
              <a:cxnLst/>
              <a:rect l="l" t="t" r="r" b="b"/>
              <a:pathLst>
                <a:path w="2731" h="1607" extrusionOk="0">
                  <a:moveTo>
                    <a:pt x="2543" y="1"/>
                  </a:moveTo>
                  <a:lnTo>
                    <a:pt x="1" y="1473"/>
                  </a:lnTo>
                  <a:lnTo>
                    <a:pt x="81" y="1607"/>
                  </a:lnTo>
                  <a:lnTo>
                    <a:pt x="2731" y="81"/>
                  </a:lnTo>
                  <a:cubicBezTo>
                    <a:pt x="2677" y="54"/>
                    <a:pt x="2597" y="27"/>
                    <a:pt x="2543"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750" name="Google Shape;750;p34"/>
            <p:cNvSpPr/>
            <p:nvPr/>
          </p:nvSpPr>
          <p:spPr>
            <a:xfrm>
              <a:off x="3803246" y="797847"/>
              <a:ext cx="6496" cy="122378"/>
            </a:xfrm>
            <a:custGeom>
              <a:avLst/>
              <a:gdLst/>
              <a:ahLst/>
              <a:cxnLst/>
              <a:rect l="l" t="t" r="r" b="b"/>
              <a:pathLst>
                <a:path w="162" h="3052" extrusionOk="0">
                  <a:moveTo>
                    <a:pt x="1" y="0"/>
                  </a:moveTo>
                  <a:lnTo>
                    <a:pt x="1" y="3051"/>
                  </a:lnTo>
                  <a:lnTo>
                    <a:pt x="162" y="3051"/>
                  </a:lnTo>
                  <a:lnTo>
                    <a:pt x="162" y="107"/>
                  </a:lnTo>
                  <a:cubicBezTo>
                    <a:pt x="108" y="54"/>
                    <a:pt x="54" y="27"/>
                    <a:pt x="1"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751" name="Google Shape;751;p34"/>
            <p:cNvSpPr/>
            <p:nvPr/>
          </p:nvSpPr>
          <p:spPr>
            <a:xfrm>
              <a:off x="2475641" y="1246463"/>
              <a:ext cx="2205" cy="4331"/>
            </a:xfrm>
            <a:custGeom>
              <a:avLst/>
              <a:gdLst/>
              <a:ahLst/>
              <a:cxnLst/>
              <a:rect l="l" t="t" r="r" b="b"/>
              <a:pathLst>
                <a:path w="55" h="108" extrusionOk="0">
                  <a:moveTo>
                    <a:pt x="54" y="0"/>
                  </a:moveTo>
                  <a:cubicBezTo>
                    <a:pt x="28" y="27"/>
                    <a:pt x="28" y="54"/>
                    <a:pt x="1" y="107"/>
                  </a:cubicBezTo>
                  <a:lnTo>
                    <a:pt x="54" y="107"/>
                  </a:lnTo>
                  <a:lnTo>
                    <a:pt x="54"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752" name="Google Shape;752;p34"/>
            <p:cNvSpPr/>
            <p:nvPr/>
          </p:nvSpPr>
          <p:spPr>
            <a:xfrm>
              <a:off x="2616265" y="1006036"/>
              <a:ext cx="2165" cy="2205"/>
            </a:xfrm>
            <a:custGeom>
              <a:avLst/>
              <a:gdLst/>
              <a:ahLst/>
              <a:cxnLst/>
              <a:rect l="l" t="t" r="r" b="b"/>
              <a:pathLst>
                <a:path w="54" h="55" extrusionOk="0">
                  <a:moveTo>
                    <a:pt x="54" y="1"/>
                  </a:moveTo>
                  <a:cubicBezTo>
                    <a:pt x="27" y="27"/>
                    <a:pt x="27" y="27"/>
                    <a:pt x="0" y="54"/>
                  </a:cubicBezTo>
                  <a:lnTo>
                    <a:pt x="54" y="27"/>
                  </a:lnTo>
                  <a:lnTo>
                    <a:pt x="54"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753" name="Google Shape;753;p34"/>
            <p:cNvSpPr/>
            <p:nvPr/>
          </p:nvSpPr>
          <p:spPr>
            <a:xfrm>
              <a:off x="2535748" y="1119794"/>
              <a:ext cx="82681" cy="51565"/>
            </a:xfrm>
            <a:custGeom>
              <a:avLst/>
              <a:gdLst/>
              <a:ahLst/>
              <a:cxnLst/>
              <a:rect l="l" t="t" r="r" b="b"/>
              <a:pathLst>
                <a:path w="2062" h="1286" extrusionOk="0">
                  <a:moveTo>
                    <a:pt x="81" y="1"/>
                  </a:moveTo>
                  <a:cubicBezTo>
                    <a:pt x="54" y="54"/>
                    <a:pt x="27" y="108"/>
                    <a:pt x="1" y="135"/>
                  </a:cubicBezTo>
                  <a:lnTo>
                    <a:pt x="1981" y="1285"/>
                  </a:lnTo>
                  <a:lnTo>
                    <a:pt x="2062" y="1125"/>
                  </a:lnTo>
                  <a:lnTo>
                    <a:pt x="81"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754" name="Google Shape;754;p34"/>
            <p:cNvSpPr/>
            <p:nvPr/>
          </p:nvSpPr>
          <p:spPr>
            <a:xfrm>
              <a:off x="2711778" y="921268"/>
              <a:ext cx="287659" cy="329521"/>
            </a:xfrm>
            <a:custGeom>
              <a:avLst/>
              <a:gdLst/>
              <a:ahLst/>
              <a:cxnLst/>
              <a:rect l="l" t="t" r="r" b="b"/>
              <a:pathLst>
                <a:path w="7174" h="8218" extrusionOk="0">
                  <a:moveTo>
                    <a:pt x="3507" y="0"/>
                  </a:moveTo>
                  <a:lnTo>
                    <a:pt x="3507" y="3961"/>
                  </a:lnTo>
                  <a:lnTo>
                    <a:pt x="81" y="1981"/>
                  </a:lnTo>
                  <a:lnTo>
                    <a:pt x="0" y="2141"/>
                  </a:lnTo>
                  <a:lnTo>
                    <a:pt x="3426" y="4095"/>
                  </a:lnTo>
                  <a:lnTo>
                    <a:pt x="0" y="6076"/>
                  </a:lnTo>
                  <a:lnTo>
                    <a:pt x="81" y="6236"/>
                  </a:lnTo>
                  <a:lnTo>
                    <a:pt x="3507" y="4256"/>
                  </a:lnTo>
                  <a:lnTo>
                    <a:pt x="3507" y="8217"/>
                  </a:lnTo>
                  <a:lnTo>
                    <a:pt x="3667" y="8217"/>
                  </a:lnTo>
                  <a:lnTo>
                    <a:pt x="3667" y="4256"/>
                  </a:lnTo>
                  <a:lnTo>
                    <a:pt x="7093" y="6236"/>
                  </a:lnTo>
                  <a:lnTo>
                    <a:pt x="7173" y="6076"/>
                  </a:lnTo>
                  <a:lnTo>
                    <a:pt x="3774" y="4095"/>
                  </a:lnTo>
                  <a:lnTo>
                    <a:pt x="7173" y="2141"/>
                  </a:lnTo>
                  <a:lnTo>
                    <a:pt x="7093" y="1981"/>
                  </a:lnTo>
                  <a:lnTo>
                    <a:pt x="3667" y="3961"/>
                  </a:lnTo>
                  <a:lnTo>
                    <a:pt x="3667"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755" name="Google Shape;755;p34"/>
            <p:cNvSpPr/>
            <p:nvPr/>
          </p:nvSpPr>
          <p:spPr>
            <a:xfrm>
              <a:off x="3092789" y="921268"/>
              <a:ext cx="288742" cy="328439"/>
            </a:xfrm>
            <a:custGeom>
              <a:avLst/>
              <a:gdLst/>
              <a:ahLst/>
              <a:cxnLst/>
              <a:rect l="l" t="t" r="r" b="b"/>
              <a:pathLst>
                <a:path w="7201" h="8191" extrusionOk="0">
                  <a:moveTo>
                    <a:pt x="3506" y="0"/>
                  </a:moveTo>
                  <a:lnTo>
                    <a:pt x="3506" y="3961"/>
                  </a:lnTo>
                  <a:lnTo>
                    <a:pt x="80" y="1981"/>
                  </a:lnTo>
                  <a:lnTo>
                    <a:pt x="0" y="2141"/>
                  </a:lnTo>
                  <a:lnTo>
                    <a:pt x="3426" y="4095"/>
                  </a:lnTo>
                  <a:lnTo>
                    <a:pt x="0" y="6076"/>
                  </a:lnTo>
                  <a:lnTo>
                    <a:pt x="80" y="6236"/>
                  </a:lnTo>
                  <a:lnTo>
                    <a:pt x="3506" y="4256"/>
                  </a:lnTo>
                  <a:lnTo>
                    <a:pt x="3506" y="8190"/>
                  </a:lnTo>
                  <a:lnTo>
                    <a:pt x="3694" y="8190"/>
                  </a:lnTo>
                  <a:lnTo>
                    <a:pt x="3694" y="4256"/>
                  </a:lnTo>
                  <a:lnTo>
                    <a:pt x="7093" y="6236"/>
                  </a:lnTo>
                  <a:lnTo>
                    <a:pt x="7200" y="6076"/>
                  </a:lnTo>
                  <a:lnTo>
                    <a:pt x="3774" y="4095"/>
                  </a:lnTo>
                  <a:lnTo>
                    <a:pt x="7200" y="2141"/>
                  </a:lnTo>
                  <a:lnTo>
                    <a:pt x="7093" y="1981"/>
                  </a:lnTo>
                  <a:lnTo>
                    <a:pt x="3694" y="3961"/>
                  </a:lnTo>
                  <a:lnTo>
                    <a:pt x="3694"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756" name="Google Shape;756;p34"/>
            <p:cNvSpPr/>
            <p:nvPr/>
          </p:nvSpPr>
          <p:spPr>
            <a:xfrm>
              <a:off x="3474843" y="921268"/>
              <a:ext cx="287659" cy="328439"/>
            </a:xfrm>
            <a:custGeom>
              <a:avLst/>
              <a:gdLst/>
              <a:ahLst/>
              <a:cxnLst/>
              <a:rect l="l" t="t" r="r" b="b"/>
              <a:pathLst>
                <a:path w="7174" h="8191" extrusionOk="0">
                  <a:moveTo>
                    <a:pt x="3507" y="0"/>
                  </a:moveTo>
                  <a:lnTo>
                    <a:pt x="3480" y="3961"/>
                  </a:lnTo>
                  <a:lnTo>
                    <a:pt x="81" y="1981"/>
                  </a:lnTo>
                  <a:lnTo>
                    <a:pt x="1" y="2141"/>
                  </a:lnTo>
                  <a:lnTo>
                    <a:pt x="3400" y="4095"/>
                  </a:lnTo>
                  <a:lnTo>
                    <a:pt x="1" y="6076"/>
                  </a:lnTo>
                  <a:lnTo>
                    <a:pt x="81" y="6236"/>
                  </a:lnTo>
                  <a:lnTo>
                    <a:pt x="3480" y="4256"/>
                  </a:lnTo>
                  <a:lnTo>
                    <a:pt x="3480" y="8190"/>
                  </a:lnTo>
                  <a:lnTo>
                    <a:pt x="3668" y="8190"/>
                  </a:lnTo>
                  <a:lnTo>
                    <a:pt x="3668" y="4256"/>
                  </a:lnTo>
                  <a:lnTo>
                    <a:pt x="7094" y="6236"/>
                  </a:lnTo>
                  <a:lnTo>
                    <a:pt x="7174" y="6076"/>
                  </a:lnTo>
                  <a:lnTo>
                    <a:pt x="3748" y="4095"/>
                  </a:lnTo>
                  <a:lnTo>
                    <a:pt x="7174" y="2141"/>
                  </a:lnTo>
                  <a:lnTo>
                    <a:pt x="7094" y="1981"/>
                  </a:lnTo>
                  <a:lnTo>
                    <a:pt x="3668" y="3961"/>
                  </a:lnTo>
                  <a:lnTo>
                    <a:pt x="3668"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757" name="Google Shape;757;p34"/>
            <p:cNvSpPr/>
            <p:nvPr/>
          </p:nvSpPr>
          <p:spPr>
            <a:xfrm>
              <a:off x="3855854" y="953467"/>
              <a:ext cx="287659" cy="296240"/>
            </a:xfrm>
            <a:custGeom>
              <a:avLst/>
              <a:gdLst/>
              <a:ahLst/>
              <a:cxnLst/>
              <a:rect l="l" t="t" r="r" b="b"/>
              <a:pathLst>
                <a:path w="7174" h="7388" extrusionOk="0">
                  <a:moveTo>
                    <a:pt x="3507" y="0"/>
                  </a:moveTo>
                  <a:lnTo>
                    <a:pt x="3507" y="3158"/>
                  </a:lnTo>
                  <a:lnTo>
                    <a:pt x="81" y="1178"/>
                  </a:lnTo>
                  <a:lnTo>
                    <a:pt x="0" y="1312"/>
                  </a:lnTo>
                  <a:lnTo>
                    <a:pt x="3426" y="3292"/>
                  </a:lnTo>
                  <a:lnTo>
                    <a:pt x="0" y="5273"/>
                  </a:lnTo>
                  <a:lnTo>
                    <a:pt x="81" y="5433"/>
                  </a:lnTo>
                  <a:lnTo>
                    <a:pt x="3507" y="3453"/>
                  </a:lnTo>
                  <a:lnTo>
                    <a:pt x="3507" y="7387"/>
                  </a:lnTo>
                  <a:lnTo>
                    <a:pt x="3667" y="7387"/>
                  </a:lnTo>
                  <a:lnTo>
                    <a:pt x="3667" y="3453"/>
                  </a:lnTo>
                  <a:lnTo>
                    <a:pt x="7093" y="5407"/>
                  </a:lnTo>
                  <a:lnTo>
                    <a:pt x="7174" y="5273"/>
                  </a:lnTo>
                  <a:lnTo>
                    <a:pt x="3748" y="3292"/>
                  </a:lnTo>
                  <a:lnTo>
                    <a:pt x="5434" y="2329"/>
                  </a:lnTo>
                  <a:cubicBezTo>
                    <a:pt x="5380" y="2302"/>
                    <a:pt x="5354" y="2248"/>
                    <a:pt x="5327" y="2195"/>
                  </a:cubicBezTo>
                  <a:lnTo>
                    <a:pt x="3667" y="3158"/>
                  </a:lnTo>
                  <a:lnTo>
                    <a:pt x="3667" y="187"/>
                  </a:lnTo>
                  <a:cubicBezTo>
                    <a:pt x="3614" y="134"/>
                    <a:pt x="3560" y="80"/>
                    <a:pt x="3507"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758" name="Google Shape;758;p34"/>
            <p:cNvSpPr/>
            <p:nvPr/>
          </p:nvSpPr>
          <p:spPr>
            <a:xfrm>
              <a:off x="2417699" y="1498640"/>
              <a:ext cx="7538" cy="9704"/>
            </a:xfrm>
            <a:custGeom>
              <a:avLst/>
              <a:gdLst/>
              <a:ahLst/>
              <a:cxnLst/>
              <a:rect l="l" t="t" r="r" b="b"/>
              <a:pathLst>
                <a:path w="188" h="242" extrusionOk="0">
                  <a:moveTo>
                    <a:pt x="1" y="1"/>
                  </a:moveTo>
                  <a:cubicBezTo>
                    <a:pt x="1" y="54"/>
                    <a:pt x="1" y="135"/>
                    <a:pt x="1" y="188"/>
                  </a:cubicBezTo>
                  <a:lnTo>
                    <a:pt x="108" y="242"/>
                  </a:lnTo>
                  <a:lnTo>
                    <a:pt x="188" y="108"/>
                  </a:lnTo>
                  <a:lnTo>
                    <a:pt x="1"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759" name="Google Shape;759;p34"/>
            <p:cNvSpPr/>
            <p:nvPr/>
          </p:nvSpPr>
          <p:spPr>
            <a:xfrm>
              <a:off x="2518586" y="1259335"/>
              <a:ext cx="287659" cy="328439"/>
            </a:xfrm>
            <a:custGeom>
              <a:avLst/>
              <a:gdLst/>
              <a:ahLst/>
              <a:cxnLst/>
              <a:rect l="l" t="t" r="r" b="b"/>
              <a:pathLst>
                <a:path w="7174" h="8191" extrusionOk="0">
                  <a:moveTo>
                    <a:pt x="3507" y="0"/>
                  </a:moveTo>
                  <a:lnTo>
                    <a:pt x="3507" y="3935"/>
                  </a:lnTo>
                  <a:lnTo>
                    <a:pt x="81" y="1981"/>
                  </a:lnTo>
                  <a:lnTo>
                    <a:pt x="0" y="2115"/>
                  </a:lnTo>
                  <a:lnTo>
                    <a:pt x="3426" y="4095"/>
                  </a:lnTo>
                  <a:lnTo>
                    <a:pt x="0" y="6076"/>
                  </a:lnTo>
                  <a:lnTo>
                    <a:pt x="81" y="6210"/>
                  </a:lnTo>
                  <a:lnTo>
                    <a:pt x="3507" y="4229"/>
                  </a:lnTo>
                  <a:lnTo>
                    <a:pt x="3507" y="8191"/>
                  </a:lnTo>
                  <a:lnTo>
                    <a:pt x="3667" y="8191"/>
                  </a:lnTo>
                  <a:lnTo>
                    <a:pt x="3667" y="4229"/>
                  </a:lnTo>
                  <a:lnTo>
                    <a:pt x="7093" y="6210"/>
                  </a:lnTo>
                  <a:lnTo>
                    <a:pt x="7174" y="6076"/>
                  </a:lnTo>
                  <a:lnTo>
                    <a:pt x="3748" y="4095"/>
                  </a:lnTo>
                  <a:lnTo>
                    <a:pt x="7174" y="2115"/>
                  </a:lnTo>
                  <a:lnTo>
                    <a:pt x="7093" y="1981"/>
                  </a:lnTo>
                  <a:lnTo>
                    <a:pt x="3667" y="3935"/>
                  </a:lnTo>
                  <a:lnTo>
                    <a:pt x="3667"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760" name="Google Shape;760;p34"/>
            <p:cNvSpPr/>
            <p:nvPr/>
          </p:nvSpPr>
          <p:spPr>
            <a:xfrm>
              <a:off x="2899597" y="1259335"/>
              <a:ext cx="287659" cy="328439"/>
            </a:xfrm>
            <a:custGeom>
              <a:avLst/>
              <a:gdLst/>
              <a:ahLst/>
              <a:cxnLst/>
              <a:rect l="l" t="t" r="r" b="b"/>
              <a:pathLst>
                <a:path w="7174" h="8191" extrusionOk="0">
                  <a:moveTo>
                    <a:pt x="3507" y="0"/>
                  </a:moveTo>
                  <a:lnTo>
                    <a:pt x="3507" y="3935"/>
                  </a:lnTo>
                  <a:lnTo>
                    <a:pt x="81" y="1954"/>
                  </a:lnTo>
                  <a:lnTo>
                    <a:pt x="0" y="2115"/>
                  </a:lnTo>
                  <a:lnTo>
                    <a:pt x="3426" y="4095"/>
                  </a:lnTo>
                  <a:lnTo>
                    <a:pt x="0" y="6049"/>
                  </a:lnTo>
                  <a:lnTo>
                    <a:pt x="81" y="6210"/>
                  </a:lnTo>
                  <a:lnTo>
                    <a:pt x="3507" y="4229"/>
                  </a:lnTo>
                  <a:lnTo>
                    <a:pt x="3507" y="8191"/>
                  </a:lnTo>
                  <a:lnTo>
                    <a:pt x="3667" y="8191"/>
                  </a:lnTo>
                  <a:lnTo>
                    <a:pt x="3667" y="4229"/>
                  </a:lnTo>
                  <a:lnTo>
                    <a:pt x="7093" y="6210"/>
                  </a:lnTo>
                  <a:lnTo>
                    <a:pt x="7173" y="6049"/>
                  </a:lnTo>
                  <a:lnTo>
                    <a:pt x="3774" y="4095"/>
                  </a:lnTo>
                  <a:lnTo>
                    <a:pt x="7173" y="2115"/>
                  </a:lnTo>
                  <a:lnTo>
                    <a:pt x="7093" y="1954"/>
                  </a:lnTo>
                  <a:lnTo>
                    <a:pt x="3667" y="3935"/>
                  </a:lnTo>
                  <a:lnTo>
                    <a:pt x="3694"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761" name="Google Shape;761;p34"/>
            <p:cNvSpPr/>
            <p:nvPr/>
          </p:nvSpPr>
          <p:spPr>
            <a:xfrm>
              <a:off x="3280608" y="1259335"/>
              <a:ext cx="288742" cy="328439"/>
            </a:xfrm>
            <a:custGeom>
              <a:avLst/>
              <a:gdLst/>
              <a:ahLst/>
              <a:cxnLst/>
              <a:rect l="l" t="t" r="r" b="b"/>
              <a:pathLst>
                <a:path w="7201" h="8191" extrusionOk="0">
                  <a:moveTo>
                    <a:pt x="3506" y="0"/>
                  </a:moveTo>
                  <a:lnTo>
                    <a:pt x="3506" y="3935"/>
                  </a:lnTo>
                  <a:lnTo>
                    <a:pt x="107" y="1954"/>
                  </a:lnTo>
                  <a:lnTo>
                    <a:pt x="0" y="2115"/>
                  </a:lnTo>
                  <a:lnTo>
                    <a:pt x="3426" y="4095"/>
                  </a:lnTo>
                  <a:lnTo>
                    <a:pt x="0" y="6049"/>
                  </a:lnTo>
                  <a:lnTo>
                    <a:pt x="107" y="6210"/>
                  </a:lnTo>
                  <a:lnTo>
                    <a:pt x="3506" y="4229"/>
                  </a:lnTo>
                  <a:lnTo>
                    <a:pt x="3506" y="8191"/>
                  </a:lnTo>
                  <a:lnTo>
                    <a:pt x="3694" y="8191"/>
                  </a:lnTo>
                  <a:lnTo>
                    <a:pt x="3694" y="4229"/>
                  </a:lnTo>
                  <a:lnTo>
                    <a:pt x="7093" y="6210"/>
                  </a:lnTo>
                  <a:lnTo>
                    <a:pt x="7200" y="6049"/>
                  </a:lnTo>
                  <a:lnTo>
                    <a:pt x="3774" y="4095"/>
                  </a:lnTo>
                  <a:lnTo>
                    <a:pt x="7200" y="2115"/>
                  </a:lnTo>
                  <a:lnTo>
                    <a:pt x="7120" y="1954"/>
                  </a:lnTo>
                  <a:lnTo>
                    <a:pt x="3694" y="3935"/>
                  </a:lnTo>
                  <a:lnTo>
                    <a:pt x="3694"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762" name="Google Shape;762;p34"/>
            <p:cNvSpPr/>
            <p:nvPr/>
          </p:nvSpPr>
          <p:spPr>
            <a:xfrm>
              <a:off x="3662662" y="1258252"/>
              <a:ext cx="287659" cy="329521"/>
            </a:xfrm>
            <a:custGeom>
              <a:avLst/>
              <a:gdLst/>
              <a:ahLst/>
              <a:cxnLst/>
              <a:rect l="l" t="t" r="r" b="b"/>
              <a:pathLst>
                <a:path w="7174" h="8218" extrusionOk="0">
                  <a:moveTo>
                    <a:pt x="3507" y="0"/>
                  </a:moveTo>
                  <a:lnTo>
                    <a:pt x="3507" y="3962"/>
                  </a:lnTo>
                  <a:lnTo>
                    <a:pt x="81" y="1981"/>
                  </a:lnTo>
                  <a:lnTo>
                    <a:pt x="1" y="2142"/>
                  </a:lnTo>
                  <a:lnTo>
                    <a:pt x="3400" y="4122"/>
                  </a:lnTo>
                  <a:lnTo>
                    <a:pt x="1" y="6076"/>
                  </a:lnTo>
                  <a:lnTo>
                    <a:pt x="81" y="6237"/>
                  </a:lnTo>
                  <a:lnTo>
                    <a:pt x="3507" y="4256"/>
                  </a:lnTo>
                  <a:lnTo>
                    <a:pt x="3507" y="8218"/>
                  </a:lnTo>
                  <a:lnTo>
                    <a:pt x="3668" y="8218"/>
                  </a:lnTo>
                  <a:lnTo>
                    <a:pt x="3668" y="4256"/>
                  </a:lnTo>
                  <a:lnTo>
                    <a:pt x="7094" y="6237"/>
                  </a:lnTo>
                  <a:lnTo>
                    <a:pt x="7174" y="6076"/>
                  </a:lnTo>
                  <a:lnTo>
                    <a:pt x="3748" y="4122"/>
                  </a:lnTo>
                  <a:lnTo>
                    <a:pt x="7174" y="2142"/>
                  </a:lnTo>
                  <a:lnTo>
                    <a:pt x="7094" y="1981"/>
                  </a:lnTo>
                  <a:lnTo>
                    <a:pt x="3668" y="3962"/>
                  </a:lnTo>
                  <a:lnTo>
                    <a:pt x="3668"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763" name="Google Shape;763;p34"/>
            <p:cNvSpPr/>
            <p:nvPr/>
          </p:nvSpPr>
          <p:spPr>
            <a:xfrm>
              <a:off x="4043673" y="1258252"/>
              <a:ext cx="193230" cy="329521"/>
            </a:xfrm>
            <a:custGeom>
              <a:avLst/>
              <a:gdLst/>
              <a:ahLst/>
              <a:cxnLst/>
              <a:rect l="l" t="t" r="r" b="b"/>
              <a:pathLst>
                <a:path w="4819" h="8218" extrusionOk="0">
                  <a:moveTo>
                    <a:pt x="3507" y="0"/>
                  </a:moveTo>
                  <a:lnTo>
                    <a:pt x="3507" y="3962"/>
                  </a:lnTo>
                  <a:lnTo>
                    <a:pt x="81" y="1981"/>
                  </a:lnTo>
                  <a:lnTo>
                    <a:pt x="0" y="2142"/>
                  </a:lnTo>
                  <a:lnTo>
                    <a:pt x="3426" y="4096"/>
                  </a:lnTo>
                  <a:lnTo>
                    <a:pt x="0" y="6076"/>
                  </a:lnTo>
                  <a:lnTo>
                    <a:pt x="81" y="6237"/>
                  </a:lnTo>
                  <a:lnTo>
                    <a:pt x="3507" y="4256"/>
                  </a:lnTo>
                  <a:lnTo>
                    <a:pt x="3507" y="8218"/>
                  </a:lnTo>
                  <a:lnTo>
                    <a:pt x="3667" y="8218"/>
                  </a:lnTo>
                  <a:lnTo>
                    <a:pt x="3667" y="4256"/>
                  </a:lnTo>
                  <a:lnTo>
                    <a:pt x="4818" y="4925"/>
                  </a:lnTo>
                  <a:cubicBezTo>
                    <a:pt x="4818" y="4845"/>
                    <a:pt x="4818" y="4765"/>
                    <a:pt x="4792" y="4711"/>
                  </a:cubicBezTo>
                  <a:lnTo>
                    <a:pt x="3774" y="4096"/>
                  </a:lnTo>
                  <a:lnTo>
                    <a:pt x="4604" y="3614"/>
                  </a:lnTo>
                  <a:cubicBezTo>
                    <a:pt x="4604" y="3560"/>
                    <a:pt x="4577" y="3507"/>
                    <a:pt x="4577" y="3453"/>
                  </a:cubicBezTo>
                  <a:lnTo>
                    <a:pt x="3667" y="3962"/>
                  </a:lnTo>
                  <a:lnTo>
                    <a:pt x="3667" y="295"/>
                  </a:lnTo>
                  <a:cubicBezTo>
                    <a:pt x="3641" y="188"/>
                    <a:pt x="3614" y="108"/>
                    <a:pt x="3587"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764" name="Google Shape;764;p34"/>
            <p:cNvSpPr/>
            <p:nvPr/>
          </p:nvSpPr>
          <p:spPr>
            <a:xfrm>
              <a:off x="2423072" y="1578074"/>
              <a:ext cx="195355" cy="328439"/>
            </a:xfrm>
            <a:custGeom>
              <a:avLst/>
              <a:gdLst/>
              <a:ahLst/>
              <a:cxnLst/>
              <a:rect l="l" t="t" r="r" b="b"/>
              <a:pathLst>
                <a:path w="4872" h="8191" extrusionOk="0">
                  <a:moveTo>
                    <a:pt x="1205" y="1"/>
                  </a:moveTo>
                  <a:lnTo>
                    <a:pt x="1205" y="3935"/>
                  </a:lnTo>
                  <a:lnTo>
                    <a:pt x="0" y="3266"/>
                  </a:lnTo>
                  <a:lnTo>
                    <a:pt x="0" y="3266"/>
                  </a:lnTo>
                  <a:cubicBezTo>
                    <a:pt x="0" y="3320"/>
                    <a:pt x="27" y="3400"/>
                    <a:pt x="27" y="3480"/>
                  </a:cubicBezTo>
                  <a:lnTo>
                    <a:pt x="1098" y="4096"/>
                  </a:lnTo>
                  <a:lnTo>
                    <a:pt x="214" y="4604"/>
                  </a:lnTo>
                  <a:cubicBezTo>
                    <a:pt x="241" y="4658"/>
                    <a:pt x="241" y="4738"/>
                    <a:pt x="268" y="4792"/>
                  </a:cubicBezTo>
                  <a:lnTo>
                    <a:pt x="1205" y="4256"/>
                  </a:lnTo>
                  <a:lnTo>
                    <a:pt x="1205" y="8030"/>
                  </a:lnTo>
                  <a:cubicBezTo>
                    <a:pt x="1205" y="8084"/>
                    <a:pt x="1232" y="8137"/>
                    <a:pt x="1258" y="8191"/>
                  </a:cubicBezTo>
                  <a:lnTo>
                    <a:pt x="1365" y="8191"/>
                  </a:lnTo>
                  <a:lnTo>
                    <a:pt x="1365" y="4256"/>
                  </a:lnTo>
                  <a:lnTo>
                    <a:pt x="4791" y="6210"/>
                  </a:lnTo>
                  <a:lnTo>
                    <a:pt x="4872" y="6076"/>
                  </a:lnTo>
                  <a:lnTo>
                    <a:pt x="1446" y="4096"/>
                  </a:lnTo>
                  <a:lnTo>
                    <a:pt x="4872" y="2115"/>
                  </a:lnTo>
                  <a:lnTo>
                    <a:pt x="4791" y="1981"/>
                  </a:lnTo>
                  <a:lnTo>
                    <a:pt x="1365" y="3935"/>
                  </a:lnTo>
                  <a:lnTo>
                    <a:pt x="1365"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765" name="Google Shape;765;p34"/>
            <p:cNvSpPr/>
            <p:nvPr/>
          </p:nvSpPr>
          <p:spPr>
            <a:xfrm>
              <a:off x="2711778" y="1578074"/>
              <a:ext cx="287659" cy="328439"/>
            </a:xfrm>
            <a:custGeom>
              <a:avLst/>
              <a:gdLst/>
              <a:ahLst/>
              <a:cxnLst/>
              <a:rect l="l" t="t" r="r" b="b"/>
              <a:pathLst>
                <a:path w="7174" h="8191" extrusionOk="0">
                  <a:moveTo>
                    <a:pt x="3507" y="1"/>
                  </a:moveTo>
                  <a:lnTo>
                    <a:pt x="3507" y="3935"/>
                  </a:lnTo>
                  <a:lnTo>
                    <a:pt x="81" y="1981"/>
                  </a:lnTo>
                  <a:lnTo>
                    <a:pt x="0" y="2115"/>
                  </a:lnTo>
                  <a:lnTo>
                    <a:pt x="3426" y="4096"/>
                  </a:lnTo>
                  <a:lnTo>
                    <a:pt x="0" y="6076"/>
                  </a:lnTo>
                  <a:lnTo>
                    <a:pt x="81" y="6210"/>
                  </a:lnTo>
                  <a:lnTo>
                    <a:pt x="3507" y="4256"/>
                  </a:lnTo>
                  <a:lnTo>
                    <a:pt x="3507" y="8191"/>
                  </a:lnTo>
                  <a:lnTo>
                    <a:pt x="3667" y="8191"/>
                  </a:lnTo>
                  <a:lnTo>
                    <a:pt x="3667" y="4256"/>
                  </a:lnTo>
                  <a:lnTo>
                    <a:pt x="7093" y="6210"/>
                  </a:lnTo>
                  <a:lnTo>
                    <a:pt x="7173" y="6076"/>
                  </a:lnTo>
                  <a:lnTo>
                    <a:pt x="3774" y="4096"/>
                  </a:lnTo>
                  <a:lnTo>
                    <a:pt x="7173" y="2115"/>
                  </a:lnTo>
                  <a:lnTo>
                    <a:pt x="7093" y="1981"/>
                  </a:lnTo>
                  <a:lnTo>
                    <a:pt x="3667" y="3935"/>
                  </a:lnTo>
                  <a:lnTo>
                    <a:pt x="3667"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766" name="Google Shape;766;p34"/>
            <p:cNvSpPr/>
            <p:nvPr/>
          </p:nvSpPr>
          <p:spPr>
            <a:xfrm>
              <a:off x="3092789" y="1578074"/>
              <a:ext cx="288742" cy="328439"/>
            </a:xfrm>
            <a:custGeom>
              <a:avLst/>
              <a:gdLst/>
              <a:ahLst/>
              <a:cxnLst/>
              <a:rect l="l" t="t" r="r" b="b"/>
              <a:pathLst>
                <a:path w="7201" h="8191" extrusionOk="0">
                  <a:moveTo>
                    <a:pt x="3506" y="1"/>
                  </a:moveTo>
                  <a:lnTo>
                    <a:pt x="3506" y="3935"/>
                  </a:lnTo>
                  <a:lnTo>
                    <a:pt x="80" y="1981"/>
                  </a:lnTo>
                  <a:lnTo>
                    <a:pt x="0" y="2115"/>
                  </a:lnTo>
                  <a:lnTo>
                    <a:pt x="3426" y="4096"/>
                  </a:lnTo>
                  <a:lnTo>
                    <a:pt x="0" y="6076"/>
                  </a:lnTo>
                  <a:lnTo>
                    <a:pt x="80" y="6210"/>
                  </a:lnTo>
                  <a:lnTo>
                    <a:pt x="3506" y="4230"/>
                  </a:lnTo>
                  <a:lnTo>
                    <a:pt x="3506" y="8191"/>
                  </a:lnTo>
                  <a:lnTo>
                    <a:pt x="3694" y="8191"/>
                  </a:lnTo>
                  <a:lnTo>
                    <a:pt x="3694" y="4230"/>
                  </a:lnTo>
                  <a:lnTo>
                    <a:pt x="7093" y="6210"/>
                  </a:lnTo>
                  <a:lnTo>
                    <a:pt x="7200" y="6076"/>
                  </a:lnTo>
                  <a:lnTo>
                    <a:pt x="3774" y="4096"/>
                  </a:lnTo>
                  <a:lnTo>
                    <a:pt x="7200" y="2115"/>
                  </a:lnTo>
                  <a:lnTo>
                    <a:pt x="7093" y="1981"/>
                  </a:lnTo>
                  <a:lnTo>
                    <a:pt x="3694" y="3935"/>
                  </a:lnTo>
                  <a:lnTo>
                    <a:pt x="3694"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767" name="Google Shape;767;p34"/>
            <p:cNvSpPr/>
            <p:nvPr/>
          </p:nvSpPr>
          <p:spPr>
            <a:xfrm>
              <a:off x="3474843" y="1578074"/>
              <a:ext cx="287659" cy="328439"/>
            </a:xfrm>
            <a:custGeom>
              <a:avLst/>
              <a:gdLst/>
              <a:ahLst/>
              <a:cxnLst/>
              <a:rect l="l" t="t" r="r" b="b"/>
              <a:pathLst>
                <a:path w="7174" h="8191" extrusionOk="0">
                  <a:moveTo>
                    <a:pt x="3507" y="1"/>
                  </a:moveTo>
                  <a:lnTo>
                    <a:pt x="3507" y="3935"/>
                  </a:lnTo>
                  <a:lnTo>
                    <a:pt x="81" y="1955"/>
                  </a:lnTo>
                  <a:lnTo>
                    <a:pt x="1" y="2115"/>
                  </a:lnTo>
                  <a:lnTo>
                    <a:pt x="3400" y="4096"/>
                  </a:lnTo>
                  <a:lnTo>
                    <a:pt x="1" y="6050"/>
                  </a:lnTo>
                  <a:lnTo>
                    <a:pt x="81" y="6210"/>
                  </a:lnTo>
                  <a:lnTo>
                    <a:pt x="3507" y="4230"/>
                  </a:lnTo>
                  <a:lnTo>
                    <a:pt x="3480" y="8191"/>
                  </a:lnTo>
                  <a:lnTo>
                    <a:pt x="3668" y="8191"/>
                  </a:lnTo>
                  <a:lnTo>
                    <a:pt x="3668" y="4230"/>
                  </a:lnTo>
                  <a:lnTo>
                    <a:pt x="7094" y="6210"/>
                  </a:lnTo>
                  <a:lnTo>
                    <a:pt x="7174" y="6050"/>
                  </a:lnTo>
                  <a:lnTo>
                    <a:pt x="3748" y="4096"/>
                  </a:lnTo>
                  <a:lnTo>
                    <a:pt x="7174" y="2115"/>
                  </a:lnTo>
                  <a:lnTo>
                    <a:pt x="7094" y="1955"/>
                  </a:lnTo>
                  <a:lnTo>
                    <a:pt x="3668" y="3935"/>
                  </a:lnTo>
                  <a:lnTo>
                    <a:pt x="3668"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768" name="Google Shape;768;p34"/>
            <p:cNvSpPr/>
            <p:nvPr/>
          </p:nvSpPr>
          <p:spPr>
            <a:xfrm>
              <a:off x="3855854" y="1578074"/>
              <a:ext cx="287659" cy="328439"/>
            </a:xfrm>
            <a:custGeom>
              <a:avLst/>
              <a:gdLst/>
              <a:ahLst/>
              <a:cxnLst/>
              <a:rect l="l" t="t" r="r" b="b"/>
              <a:pathLst>
                <a:path w="7174" h="8191" extrusionOk="0">
                  <a:moveTo>
                    <a:pt x="3507" y="1"/>
                  </a:moveTo>
                  <a:lnTo>
                    <a:pt x="3507" y="3935"/>
                  </a:lnTo>
                  <a:lnTo>
                    <a:pt x="81" y="1955"/>
                  </a:lnTo>
                  <a:lnTo>
                    <a:pt x="0" y="2115"/>
                  </a:lnTo>
                  <a:lnTo>
                    <a:pt x="3426" y="4096"/>
                  </a:lnTo>
                  <a:lnTo>
                    <a:pt x="0" y="6050"/>
                  </a:lnTo>
                  <a:lnTo>
                    <a:pt x="81" y="6210"/>
                  </a:lnTo>
                  <a:lnTo>
                    <a:pt x="3507" y="4230"/>
                  </a:lnTo>
                  <a:lnTo>
                    <a:pt x="3507" y="8191"/>
                  </a:lnTo>
                  <a:lnTo>
                    <a:pt x="3667" y="8191"/>
                  </a:lnTo>
                  <a:lnTo>
                    <a:pt x="3667" y="4230"/>
                  </a:lnTo>
                  <a:lnTo>
                    <a:pt x="7093" y="6210"/>
                  </a:lnTo>
                  <a:lnTo>
                    <a:pt x="7174" y="6050"/>
                  </a:lnTo>
                  <a:lnTo>
                    <a:pt x="3748" y="4096"/>
                  </a:lnTo>
                  <a:lnTo>
                    <a:pt x="7174" y="2115"/>
                  </a:lnTo>
                  <a:lnTo>
                    <a:pt x="7093" y="1955"/>
                  </a:lnTo>
                  <a:lnTo>
                    <a:pt x="3667" y="3935"/>
                  </a:lnTo>
                  <a:lnTo>
                    <a:pt x="3667"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769" name="Google Shape;769;p34"/>
            <p:cNvSpPr/>
            <p:nvPr/>
          </p:nvSpPr>
          <p:spPr>
            <a:xfrm>
              <a:off x="2518586" y="1919388"/>
              <a:ext cx="287659" cy="293033"/>
            </a:xfrm>
            <a:custGeom>
              <a:avLst/>
              <a:gdLst/>
              <a:ahLst/>
              <a:cxnLst/>
              <a:rect l="l" t="t" r="r" b="b"/>
              <a:pathLst>
                <a:path w="7174" h="7308" extrusionOk="0">
                  <a:moveTo>
                    <a:pt x="3507" y="0"/>
                  </a:moveTo>
                  <a:lnTo>
                    <a:pt x="3507" y="3961"/>
                  </a:lnTo>
                  <a:lnTo>
                    <a:pt x="81" y="1981"/>
                  </a:lnTo>
                  <a:lnTo>
                    <a:pt x="0" y="2141"/>
                  </a:lnTo>
                  <a:lnTo>
                    <a:pt x="3426" y="4095"/>
                  </a:lnTo>
                  <a:lnTo>
                    <a:pt x="1767" y="5059"/>
                  </a:lnTo>
                  <a:cubicBezTo>
                    <a:pt x="1821" y="5086"/>
                    <a:pt x="1847" y="5139"/>
                    <a:pt x="1874" y="5193"/>
                  </a:cubicBezTo>
                  <a:lnTo>
                    <a:pt x="3507" y="4256"/>
                  </a:lnTo>
                  <a:lnTo>
                    <a:pt x="3507" y="7120"/>
                  </a:lnTo>
                  <a:cubicBezTo>
                    <a:pt x="3560" y="7200"/>
                    <a:pt x="3614" y="7254"/>
                    <a:pt x="3667" y="7307"/>
                  </a:cubicBezTo>
                  <a:lnTo>
                    <a:pt x="3667" y="4256"/>
                  </a:lnTo>
                  <a:lnTo>
                    <a:pt x="7093" y="6236"/>
                  </a:lnTo>
                  <a:lnTo>
                    <a:pt x="7174" y="6076"/>
                  </a:lnTo>
                  <a:lnTo>
                    <a:pt x="3748" y="4095"/>
                  </a:lnTo>
                  <a:lnTo>
                    <a:pt x="7174" y="2141"/>
                  </a:lnTo>
                  <a:lnTo>
                    <a:pt x="7093" y="1981"/>
                  </a:lnTo>
                  <a:lnTo>
                    <a:pt x="3667" y="3961"/>
                  </a:lnTo>
                  <a:lnTo>
                    <a:pt x="3667"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770" name="Google Shape;770;p34"/>
            <p:cNvSpPr/>
            <p:nvPr/>
          </p:nvSpPr>
          <p:spPr>
            <a:xfrm>
              <a:off x="2899597" y="1919388"/>
              <a:ext cx="287659" cy="328439"/>
            </a:xfrm>
            <a:custGeom>
              <a:avLst/>
              <a:gdLst/>
              <a:ahLst/>
              <a:cxnLst/>
              <a:rect l="l" t="t" r="r" b="b"/>
              <a:pathLst>
                <a:path w="7174" h="8191" extrusionOk="0">
                  <a:moveTo>
                    <a:pt x="3507" y="0"/>
                  </a:moveTo>
                  <a:lnTo>
                    <a:pt x="3507" y="3961"/>
                  </a:lnTo>
                  <a:lnTo>
                    <a:pt x="81" y="1981"/>
                  </a:lnTo>
                  <a:lnTo>
                    <a:pt x="0" y="2141"/>
                  </a:lnTo>
                  <a:lnTo>
                    <a:pt x="3426" y="4095"/>
                  </a:lnTo>
                  <a:lnTo>
                    <a:pt x="0" y="6076"/>
                  </a:lnTo>
                  <a:lnTo>
                    <a:pt x="81" y="6236"/>
                  </a:lnTo>
                  <a:lnTo>
                    <a:pt x="3507" y="4256"/>
                  </a:lnTo>
                  <a:lnTo>
                    <a:pt x="3507" y="8190"/>
                  </a:lnTo>
                  <a:lnTo>
                    <a:pt x="3667" y="8190"/>
                  </a:lnTo>
                  <a:lnTo>
                    <a:pt x="3667" y="4256"/>
                  </a:lnTo>
                  <a:lnTo>
                    <a:pt x="7093" y="6236"/>
                  </a:lnTo>
                  <a:lnTo>
                    <a:pt x="7173" y="6076"/>
                  </a:lnTo>
                  <a:lnTo>
                    <a:pt x="3774" y="4095"/>
                  </a:lnTo>
                  <a:lnTo>
                    <a:pt x="7173" y="2141"/>
                  </a:lnTo>
                  <a:lnTo>
                    <a:pt x="7093" y="1981"/>
                  </a:lnTo>
                  <a:lnTo>
                    <a:pt x="3667" y="3961"/>
                  </a:lnTo>
                  <a:lnTo>
                    <a:pt x="3667" y="3961"/>
                  </a:lnTo>
                  <a:lnTo>
                    <a:pt x="3694"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771" name="Google Shape;771;p34"/>
            <p:cNvSpPr/>
            <p:nvPr/>
          </p:nvSpPr>
          <p:spPr>
            <a:xfrm>
              <a:off x="3280608" y="1919388"/>
              <a:ext cx="288742" cy="328439"/>
            </a:xfrm>
            <a:custGeom>
              <a:avLst/>
              <a:gdLst/>
              <a:ahLst/>
              <a:cxnLst/>
              <a:rect l="l" t="t" r="r" b="b"/>
              <a:pathLst>
                <a:path w="7201" h="8191" extrusionOk="0">
                  <a:moveTo>
                    <a:pt x="3506" y="0"/>
                  </a:moveTo>
                  <a:lnTo>
                    <a:pt x="3506" y="3961"/>
                  </a:lnTo>
                  <a:lnTo>
                    <a:pt x="107" y="1981"/>
                  </a:lnTo>
                  <a:lnTo>
                    <a:pt x="0" y="2115"/>
                  </a:lnTo>
                  <a:lnTo>
                    <a:pt x="3426" y="4095"/>
                  </a:lnTo>
                  <a:lnTo>
                    <a:pt x="0" y="6076"/>
                  </a:lnTo>
                  <a:lnTo>
                    <a:pt x="107" y="6236"/>
                  </a:lnTo>
                  <a:lnTo>
                    <a:pt x="3506" y="4256"/>
                  </a:lnTo>
                  <a:lnTo>
                    <a:pt x="3506" y="8190"/>
                  </a:lnTo>
                  <a:lnTo>
                    <a:pt x="3694" y="8190"/>
                  </a:lnTo>
                  <a:lnTo>
                    <a:pt x="3694" y="4256"/>
                  </a:lnTo>
                  <a:lnTo>
                    <a:pt x="7093" y="6236"/>
                  </a:lnTo>
                  <a:lnTo>
                    <a:pt x="7200" y="6076"/>
                  </a:lnTo>
                  <a:lnTo>
                    <a:pt x="3774" y="4095"/>
                  </a:lnTo>
                  <a:lnTo>
                    <a:pt x="7200" y="2115"/>
                  </a:lnTo>
                  <a:lnTo>
                    <a:pt x="7120" y="1981"/>
                  </a:lnTo>
                  <a:lnTo>
                    <a:pt x="3694" y="3961"/>
                  </a:lnTo>
                  <a:lnTo>
                    <a:pt x="3694"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772" name="Google Shape;772;p34"/>
            <p:cNvSpPr/>
            <p:nvPr/>
          </p:nvSpPr>
          <p:spPr>
            <a:xfrm>
              <a:off x="3662662" y="1919388"/>
              <a:ext cx="287659" cy="328439"/>
            </a:xfrm>
            <a:custGeom>
              <a:avLst/>
              <a:gdLst/>
              <a:ahLst/>
              <a:cxnLst/>
              <a:rect l="l" t="t" r="r" b="b"/>
              <a:pathLst>
                <a:path w="7174" h="8191" extrusionOk="0">
                  <a:moveTo>
                    <a:pt x="3507" y="0"/>
                  </a:moveTo>
                  <a:lnTo>
                    <a:pt x="3507" y="3961"/>
                  </a:lnTo>
                  <a:lnTo>
                    <a:pt x="81" y="1981"/>
                  </a:lnTo>
                  <a:lnTo>
                    <a:pt x="1" y="2115"/>
                  </a:lnTo>
                  <a:lnTo>
                    <a:pt x="3400" y="4095"/>
                  </a:lnTo>
                  <a:lnTo>
                    <a:pt x="1" y="6076"/>
                  </a:lnTo>
                  <a:lnTo>
                    <a:pt x="81" y="6210"/>
                  </a:lnTo>
                  <a:lnTo>
                    <a:pt x="3507" y="4256"/>
                  </a:lnTo>
                  <a:lnTo>
                    <a:pt x="3507" y="8190"/>
                  </a:lnTo>
                  <a:lnTo>
                    <a:pt x="3668" y="8190"/>
                  </a:lnTo>
                  <a:lnTo>
                    <a:pt x="3668" y="4256"/>
                  </a:lnTo>
                  <a:lnTo>
                    <a:pt x="7094" y="6210"/>
                  </a:lnTo>
                  <a:lnTo>
                    <a:pt x="7174" y="6076"/>
                  </a:lnTo>
                  <a:lnTo>
                    <a:pt x="3748" y="4095"/>
                  </a:lnTo>
                  <a:lnTo>
                    <a:pt x="7174" y="2115"/>
                  </a:lnTo>
                  <a:lnTo>
                    <a:pt x="7094" y="1981"/>
                  </a:lnTo>
                  <a:lnTo>
                    <a:pt x="3668" y="3961"/>
                  </a:lnTo>
                  <a:lnTo>
                    <a:pt x="3668"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773" name="Google Shape;773;p34"/>
            <p:cNvSpPr/>
            <p:nvPr/>
          </p:nvSpPr>
          <p:spPr>
            <a:xfrm>
              <a:off x="4043673" y="1998782"/>
              <a:ext cx="78391" cy="49400"/>
            </a:xfrm>
            <a:custGeom>
              <a:avLst/>
              <a:gdLst/>
              <a:ahLst/>
              <a:cxnLst/>
              <a:rect l="l" t="t" r="r" b="b"/>
              <a:pathLst>
                <a:path w="1955" h="1232" extrusionOk="0">
                  <a:moveTo>
                    <a:pt x="81" y="1"/>
                  </a:moveTo>
                  <a:lnTo>
                    <a:pt x="0" y="135"/>
                  </a:lnTo>
                  <a:lnTo>
                    <a:pt x="1874" y="1232"/>
                  </a:lnTo>
                  <a:cubicBezTo>
                    <a:pt x="1901" y="1178"/>
                    <a:pt x="1928" y="1125"/>
                    <a:pt x="1954" y="1071"/>
                  </a:cubicBezTo>
                  <a:lnTo>
                    <a:pt x="81"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774" name="Google Shape;774;p34"/>
            <p:cNvSpPr/>
            <p:nvPr/>
          </p:nvSpPr>
          <p:spPr>
            <a:xfrm>
              <a:off x="2884560" y="2317561"/>
              <a:ext cx="114879" cy="68727"/>
            </a:xfrm>
            <a:custGeom>
              <a:avLst/>
              <a:gdLst/>
              <a:ahLst/>
              <a:cxnLst/>
              <a:rect l="l" t="t" r="r" b="b"/>
              <a:pathLst>
                <a:path w="2865" h="1714" extrusionOk="0">
                  <a:moveTo>
                    <a:pt x="2784" y="0"/>
                  </a:moveTo>
                  <a:lnTo>
                    <a:pt x="1" y="1606"/>
                  </a:lnTo>
                  <a:cubicBezTo>
                    <a:pt x="54" y="1660"/>
                    <a:pt x="108" y="1686"/>
                    <a:pt x="161" y="1713"/>
                  </a:cubicBezTo>
                  <a:lnTo>
                    <a:pt x="2864" y="161"/>
                  </a:lnTo>
                  <a:lnTo>
                    <a:pt x="2784"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775" name="Google Shape;775;p34"/>
            <p:cNvSpPr/>
            <p:nvPr/>
          </p:nvSpPr>
          <p:spPr>
            <a:xfrm>
              <a:off x="2852362" y="2238127"/>
              <a:ext cx="6496" cy="129916"/>
            </a:xfrm>
            <a:custGeom>
              <a:avLst/>
              <a:gdLst/>
              <a:ahLst/>
              <a:cxnLst/>
              <a:rect l="l" t="t" r="r" b="b"/>
              <a:pathLst>
                <a:path w="162" h="3240" extrusionOk="0">
                  <a:moveTo>
                    <a:pt x="1" y="0"/>
                  </a:moveTo>
                  <a:lnTo>
                    <a:pt x="1" y="3132"/>
                  </a:lnTo>
                  <a:cubicBezTo>
                    <a:pt x="54" y="3159"/>
                    <a:pt x="108" y="3212"/>
                    <a:pt x="161" y="3239"/>
                  </a:cubicBezTo>
                  <a:lnTo>
                    <a:pt x="161"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776" name="Google Shape;776;p34"/>
            <p:cNvSpPr/>
            <p:nvPr/>
          </p:nvSpPr>
          <p:spPr>
            <a:xfrm>
              <a:off x="3092789" y="2238127"/>
              <a:ext cx="288742" cy="255461"/>
            </a:xfrm>
            <a:custGeom>
              <a:avLst/>
              <a:gdLst/>
              <a:ahLst/>
              <a:cxnLst/>
              <a:rect l="l" t="t" r="r" b="b"/>
              <a:pathLst>
                <a:path w="7201" h="6371" extrusionOk="0">
                  <a:moveTo>
                    <a:pt x="3506" y="0"/>
                  </a:moveTo>
                  <a:lnTo>
                    <a:pt x="3506" y="3962"/>
                  </a:lnTo>
                  <a:lnTo>
                    <a:pt x="80" y="1981"/>
                  </a:lnTo>
                  <a:lnTo>
                    <a:pt x="0" y="2142"/>
                  </a:lnTo>
                  <a:lnTo>
                    <a:pt x="3426" y="4096"/>
                  </a:lnTo>
                  <a:lnTo>
                    <a:pt x="455" y="5835"/>
                  </a:lnTo>
                  <a:cubicBezTo>
                    <a:pt x="535" y="5835"/>
                    <a:pt x="616" y="5862"/>
                    <a:pt x="696" y="5889"/>
                  </a:cubicBezTo>
                  <a:lnTo>
                    <a:pt x="3506" y="4256"/>
                  </a:lnTo>
                  <a:lnTo>
                    <a:pt x="3506" y="6371"/>
                  </a:lnTo>
                  <a:lnTo>
                    <a:pt x="3694" y="6371"/>
                  </a:lnTo>
                  <a:lnTo>
                    <a:pt x="3694" y="4256"/>
                  </a:lnTo>
                  <a:lnTo>
                    <a:pt x="7093" y="6237"/>
                  </a:lnTo>
                  <a:lnTo>
                    <a:pt x="7200" y="6076"/>
                  </a:lnTo>
                  <a:lnTo>
                    <a:pt x="3774" y="4096"/>
                  </a:lnTo>
                  <a:lnTo>
                    <a:pt x="7200" y="2142"/>
                  </a:lnTo>
                  <a:lnTo>
                    <a:pt x="7093" y="1981"/>
                  </a:lnTo>
                  <a:lnTo>
                    <a:pt x="3694" y="3962"/>
                  </a:lnTo>
                  <a:lnTo>
                    <a:pt x="3694"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777" name="Google Shape;777;p34"/>
            <p:cNvSpPr/>
            <p:nvPr/>
          </p:nvSpPr>
          <p:spPr>
            <a:xfrm>
              <a:off x="3474843" y="2238127"/>
              <a:ext cx="287659" cy="247963"/>
            </a:xfrm>
            <a:custGeom>
              <a:avLst/>
              <a:gdLst/>
              <a:ahLst/>
              <a:cxnLst/>
              <a:rect l="l" t="t" r="r" b="b"/>
              <a:pathLst>
                <a:path w="7174" h="6184" extrusionOk="0">
                  <a:moveTo>
                    <a:pt x="3507" y="0"/>
                  </a:moveTo>
                  <a:lnTo>
                    <a:pt x="3480" y="3962"/>
                  </a:lnTo>
                  <a:lnTo>
                    <a:pt x="81" y="1981"/>
                  </a:lnTo>
                  <a:lnTo>
                    <a:pt x="1" y="2142"/>
                  </a:lnTo>
                  <a:lnTo>
                    <a:pt x="3400" y="4096"/>
                  </a:lnTo>
                  <a:lnTo>
                    <a:pt x="1" y="6076"/>
                  </a:lnTo>
                  <a:lnTo>
                    <a:pt x="54" y="6183"/>
                  </a:lnTo>
                  <a:lnTo>
                    <a:pt x="161" y="6183"/>
                  </a:lnTo>
                  <a:lnTo>
                    <a:pt x="3480" y="4256"/>
                  </a:lnTo>
                  <a:lnTo>
                    <a:pt x="3480" y="5354"/>
                  </a:lnTo>
                  <a:cubicBezTo>
                    <a:pt x="3560" y="5327"/>
                    <a:pt x="3614" y="5327"/>
                    <a:pt x="3668" y="5300"/>
                  </a:cubicBezTo>
                  <a:lnTo>
                    <a:pt x="3668" y="4256"/>
                  </a:lnTo>
                  <a:lnTo>
                    <a:pt x="4765" y="4899"/>
                  </a:lnTo>
                  <a:cubicBezTo>
                    <a:pt x="4845" y="4872"/>
                    <a:pt x="4899" y="4845"/>
                    <a:pt x="4979" y="4818"/>
                  </a:cubicBezTo>
                  <a:lnTo>
                    <a:pt x="3748" y="4096"/>
                  </a:lnTo>
                  <a:lnTo>
                    <a:pt x="7174" y="2142"/>
                  </a:lnTo>
                  <a:lnTo>
                    <a:pt x="7094" y="1981"/>
                  </a:lnTo>
                  <a:lnTo>
                    <a:pt x="3668" y="3962"/>
                  </a:lnTo>
                  <a:lnTo>
                    <a:pt x="3668"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778" name="Google Shape;778;p34"/>
            <p:cNvSpPr/>
            <p:nvPr/>
          </p:nvSpPr>
          <p:spPr>
            <a:xfrm>
              <a:off x="3855854" y="2317561"/>
              <a:ext cx="12911" cy="9704"/>
            </a:xfrm>
            <a:custGeom>
              <a:avLst/>
              <a:gdLst/>
              <a:ahLst/>
              <a:cxnLst/>
              <a:rect l="l" t="t" r="r" b="b"/>
              <a:pathLst>
                <a:path w="322" h="242" extrusionOk="0">
                  <a:moveTo>
                    <a:pt x="81" y="0"/>
                  </a:moveTo>
                  <a:lnTo>
                    <a:pt x="0" y="134"/>
                  </a:lnTo>
                  <a:lnTo>
                    <a:pt x="161" y="241"/>
                  </a:lnTo>
                  <a:cubicBezTo>
                    <a:pt x="215" y="214"/>
                    <a:pt x="268" y="161"/>
                    <a:pt x="322" y="134"/>
                  </a:cubicBezTo>
                  <a:lnTo>
                    <a:pt x="81" y="0"/>
                  </a:lnTo>
                  <a:close/>
                </a:path>
              </a:pathLst>
            </a:custGeom>
            <a:solidFill>
              <a:schemeClr val="accent2"/>
            </a:solidFill>
            <a:ln>
              <a:noFill/>
            </a:ln>
          </p:spPr>
          <p:txBody>
            <a:bodyPr spcFirstLastPara="1" wrap="square" lIns="91425" tIns="91425" rIns="91425" bIns="91425" anchor="ctr" anchorCtr="0">
              <a:noAutofit/>
            </a:bodyPr>
            <a:lstStyle/>
            <a:p>
              <a:endParaRPr/>
            </a:p>
          </p:txBody>
        </p:sp>
      </p:grpSp>
      <p:sp>
        <p:nvSpPr>
          <p:cNvPr id="779" name="Google Shape;779;p34"/>
          <p:cNvSpPr/>
          <p:nvPr/>
        </p:nvSpPr>
        <p:spPr>
          <a:xfrm rot="-7977683">
            <a:off x="6033949" y="548625"/>
            <a:ext cx="1554661" cy="1491741"/>
          </a:xfrm>
          <a:custGeom>
            <a:avLst/>
            <a:gdLst/>
            <a:ahLst/>
            <a:cxnLst/>
            <a:rect l="l" t="t" r="r" b="b"/>
            <a:pathLst>
              <a:path w="20582" h="19749" extrusionOk="0">
                <a:moveTo>
                  <a:pt x="15178" y="401"/>
                </a:moveTo>
                <a:cubicBezTo>
                  <a:pt x="11542" y="1"/>
                  <a:pt x="4470" y="1235"/>
                  <a:pt x="2235" y="7773"/>
                </a:cubicBezTo>
                <a:cubicBezTo>
                  <a:pt x="0" y="14311"/>
                  <a:pt x="7939" y="17947"/>
                  <a:pt x="11675" y="18848"/>
                </a:cubicBezTo>
                <a:cubicBezTo>
                  <a:pt x="15445" y="19748"/>
                  <a:pt x="20315" y="19448"/>
                  <a:pt x="20448" y="13477"/>
                </a:cubicBezTo>
                <a:cubicBezTo>
                  <a:pt x="20582" y="7506"/>
                  <a:pt x="18780" y="835"/>
                  <a:pt x="15178" y="40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780" name="Google Shape;780;p34">
            <a:hlinkClick r:id="" action="ppaction://noaction"/>
          </p:cNvPr>
          <p:cNvSpPr txBox="1">
            <a:spLocks noGrp="1"/>
          </p:cNvSpPr>
          <p:nvPr>
            <p:ph type="title"/>
          </p:nvPr>
        </p:nvSpPr>
        <p:spPr>
          <a:xfrm>
            <a:off x="2019300" y="1960425"/>
            <a:ext cx="5105400" cy="1213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54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781" name="Google Shape;781;p34"/>
          <p:cNvSpPr txBox="1">
            <a:spLocks noGrp="1"/>
          </p:cNvSpPr>
          <p:nvPr>
            <p:ph type="title" idx="2" hasCustomPrompt="1"/>
          </p:nvPr>
        </p:nvSpPr>
        <p:spPr>
          <a:xfrm>
            <a:off x="2019300" y="914400"/>
            <a:ext cx="5105400" cy="1213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0"/>
              <a:buNone/>
              <a:defRPr sz="7500">
                <a:solidFill>
                  <a:schemeClr val="accent1"/>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Tree>
    <p:extLst>
      <p:ext uri="{BB962C8B-B14F-4D97-AF65-F5344CB8AC3E}">
        <p14:creationId xmlns:p14="http://schemas.microsoft.com/office/powerpoint/2010/main" val="31406508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header 2">
  <p:cSld name="Section header 2">
    <p:spTree>
      <p:nvGrpSpPr>
        <p:cNvPr id="1" name="Shape 782"/>
        <p:cNvGrpSpPr/>
        <p:nvPr/>
      </p:nvGrpSpPr>
      <p:grpSpPr>
        <a:xfrm>
          <a:off x="0" y="0"/>
          <a:ext cx="0" cy="0"/>
          <a:chOff x="0" y="0"/>
          <a:chExt cx="0" cy="0"/>
        </a:xfrm>
      </p:grpSpPr>
      <p:sp>
        <p:nvSpPr>
          <p:cNvPr id="783" name="Google Shape;783;p35"/>
          <p:cNvSpPr/>
          <p:nvPr/>
        </p:nvSpPr>
        <p:spPr>
          <a:xfrm rot="-7977683">
            <a:off x="1484724" y="1516400"/>
            <a:ext cx="1554661" cy="1491741"/>
          </a:xfrm>
          <a:custGeom>
            <a:avLst/>
            <a:gdLst/>
            <a:ahLst/>
            <a:cxnLst/>
            <a:rect l="l" t="t" r="r" b="b"/>
            <a:pathLst>
              <a:path w="20582" h="19749" extrusionOk="0">
                <a:moveTo>
                  <a:pt x="15178" y="401"/>
                </a:moveTo>
                <a:cubicBezTo>
                  <a:pt x="11542" y="1"/>
                  <a:pt x="4470" y="1235"/>
                  <a:pt x="2235" y="7773"/>
                </a:cubicBezTo>
                <a:cubicBezTo>
                  <a:pt x="0" y="14311"/>
                  <a:pt x="7939" y="17947"/>
                  <a:pt x="11675" y="18848"/>
                </a:cubicBezTo>
                <a:cubicBezTo>
                  <a:pt x="15445" y="19748"/>
                  <a:pt x="20315" y="19448"/>
                  <a:pt x="20448" y="13477"/>
                </a:cubicBezTo>
                <a:cubicBezTo>
                  <a:pt x="20582" y="7506"/>
                  <a:pt x="18780" y="835"/>
                  <a:pt x="15178" y="40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784" name="Google Shape;784;p35"/>
          <p:cNvSpPr/>
          <p:nvPr/>
        </p:nvSpPr>
        <p:spPr>
          <a:xfrm rot="288619" flipH="1">
            <a:off x="-1415244" y="1158707"/>
            <a:ext cx="4829256" cy="4940052"/>
          </a:xfrm>
          <a:custGeom>
            <a:avLst/>
            <a:gdLst/>
            <a:ahLst/>
            <a:cxnLst/>
            <a:rect l="l" t="t" r="r" b="b"/>
            <a:pathLst>
              <a:path w="142469" h="136664" extrusionOk="0">
                <a:moveTo>
                  <a:pt x="97052" y="0"/>
                </a:moveTo>
                <a:cubicBezTo>
                  <a:pt x="94985" y="0"/>
                  <a:pt x="92658" y="685"/>
                  <a:pt x="89955" y="2065"/>
                </a:cubicBezTo>
                <a:cubicBezTo>
                  <a:pt x="76197" y="9104"/>
                  <a:pt x="81149" y="14564"/>
                  <a:pt x="82755" y="40634"/>
                </a:cubicBezTo>
                <a:cubicBezTo>
                  <a:pt x="85458" y="83646"/>
                  <a:pt x="12896" y="58112"/>
                  <a:pt x="4519" y="103881"/>
                </a:cubicBezTo>
                <a:cubicBezTo>
                  <a:pt x="0" y="128495"/>
                  <a:pt x="10558" y="136664"/>
                  <a:pt x="39417" y="136664"/>
                </a:cubicBezTo>
                <a:cubicBezTo>
                  <a:pt x="47997" y="136664"/>
                  <a:pt x="58195" y="135942"/>
                  <a:pt x="70095" y="134715"/>
                </a:cubicBezTo>
                <a:cubicBezTo>
                  <a:pt x="122047" y="129389"/>
                  <a:pt x="142469" y="101392"/>
                  <a:pt x="125767" y="56907"/>
                </a:cubicBezTo>
                <a:cubicBezTo>
                  <a:pt x="111706" y="19432"/>
                  <a:pt x="108060" y="0"/>
                  <a:pt x="97052"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785" name="Google Shape;785;p35"/>
          <p:cNvSpPr/>
          <p:nvPr/>
        </p:nvSpPr>
        <p:spPr>
          <a:xfrm rot="-8533595">
            <a:off x="7105388" y="-706575"/>
            <a:ext cx="1938828" cy="3305595"/>
          </a:xfrm>
          <a:custGeom>
            <a:avLst/>
            <a:gdLst/>
            <a:ahLst/>
            <a:cxnLst/>
            <a:rect l="l" t="t" r="r" b="b"/>
            <a:pathLst>
              <a:path w="19210" h="32752" extrusionOk="0">
                <a:moveTo>
                  <a:pt x="14053" y="490"/>
                </a:moveTo>
                <a:lnTo>
                  <a:pt x="14053" y="490"/>
                </a:lnTo>
                <a:cubicBezTo>
                  <a:pt x="14026" y="597"/>
                  <a:pt x="13999" y="758"/>
                  <a:pt x="13972" y="918"/>
                </a:cubicBezTo>
                <a:cubicBezTo>
                  <a:pt x="13972" y="865"/>
                  <a:pt x="13972" y="838"/>
                  <a:pt x="13946" y="838"/>
                </a:cubicBezTo>
                <a:cubicBezTo>
                  <a:pt x="13972" y="731"/>
                  <a:pt x="14026" y="597"/>
                  <a:pt x="14053" y="490"/>
                </a:cubicBezTo>
                <a:close/>
                <a:moveTo>
                  <a:pt x="13651" y="1560"/>
                </a:moveTo>
                <a:lnTo>
                  <a:pt x="13651" y="1560"/>
                </a:lnTo>
                <a:cubicBezTo>
                  <a:pt x="13276" y="3862"/>
                  <a:pt x="12045" y="5923"/>
                  <a:pt x="11189" y="8038"/>
                </a:cubicBezTo>
                <a:cubicBezTo>
                  <a:pt x="10522" y="9665"/>
                  <a:pt x="10466" y="11531"/>
                  <a:pt x="10493" y="13318"/>
                </a:cubicBezTo>
                <a:lnTo>
                  <a:pt x="10493" y="13318"/>
                </a:lnTo>
                <a:cubicBezTo>
                  <a:pt x="10490" y="13217"/>
                  <a:pt x="10464" y="13118"/>
                  <a:pt x="10439" y="13043"/>
                </a:cubicBezTo>
                <a:cubicBezTo>
                  <a:pt x="10091" y="10634"/>
                  <a:pt x="9904" y="8412"/>
                  <a:pt x="11001" y="6191"/>
                </a:cubicBezTo>
                <a:cubicBezTo>
                  <a:pt x="11724" y="4772"/>
                  <a:pt x="12714" y="3541"/>
                  <a:pt x="13410" y="2123"/>
                </a:cubicBezTo>
                <a:cubicBezTo>
                  <a:pt x="13491" y="1935"/>
                  <a:pt x="13571" y="1748"/>
                  <a:pt x="13651" y="1560"/>
                </a:cubicBezTo>
                <a:close/>
                <a:moveTo>
                  <a:pt x="13972" y="945"/>
                </a:moveTo>
                <a:lnTo>
                  <a:pt x="13972" y="945"/>
                </a:lnTo>
                <a:cubicBezTo>
                  <a:pt x="13972" y="1079"/>
                  <a:pt x="13946" y="1212"/>
                  <a:pt x="13946" y="1346"/>
                </a:cubicBezTo>
                <a:cubicBezTo>
                  <a:pt x="13946" y="2524"/>
                  <a:pt x="13758" y="3702"/>
                  <a:pt x="13517" y="4853"/>
                </a:cubicBezTo>
                <a:cubicBezTo>
                  <a:pt x="12821" y="7877"/>
                  <a:pt x="11376" y="10580"/>
                  <a:pt x="10760" y="13605"/>
                </a:cubicBezTo>
                <a:cubicBezTo>
                  <a:pt x="10787" y="11357"/>
                  <a:pt x="10921" y="9189"/>
                  <a:pt x="11858" y="7074"/>
                </a:cubicBezTo>
                <a:cubicBezTo>
                  <a:pt x="12741" y="5094"/>
                  <a:pt x="13785" y="3140"/>
                  <a:pt x="13972" y="945"/>
                </a:cubicBezTo>
                <a:close/>
                <a:moveTo>
                  <a:pt x="5002" y="14350"/>
                </a:moveTo>
                <a:cubicBezTo>
                  <a:pt x="5585" y="14350"/>
                  <a:pt x="6085" y="14646"/>
                  <a:pt x="6746" y="15104"/>
                </a:cubicBezTo>
                <a:cubicBezTo>
                  <a:pt x="6879" y="15184"/>
                  <a:pt x="7013" y="15264"/>
                  <a:pt x="7147" y="15372"/>
                </a:cubicBezTo>
                <a:cubicBezTo>
                  <a:pt x="6694" y="15252"/>
                  <a:pt x="6232" y="15200"/>
                  <a:pt x="5767" y="15200"/>
                </a:cubicBezTo>
                <a:cubicBezTo>
                  <a:pt x="4364" y="15200"/>
                  <a:pt x="2927" y="15672"/>
                  <a:pt x="1580" y="16174"/>
                </a:cubicBezTo>
                <a:cubicBezTo>
                  <a:pt x="2329" y="15666"/>
                  <a:pt x="3025" y="15077"/>
                  <a:pt x="3855" y="14676"/>
                </a:cubicBezTo>
                <a:cubicBezTo>
                  <a:pt x="4297" y="14450"/>
                  <a:pt x="4663" y="14350"/>
                  <a:pt x="5002" y="14350"/>
                </a:cubicBezTo>
                <a:close/>
                <a:moveTo>
                  <a:pt x="5753" y="15432"/>
                </a:moveTo>
                <a:cubicBezTo>
                  <a:pt x="6514" y="15432"/>
                  <a:pt x="7262" y="15581"/>
                  <a:pt x="7977" y="15960"/>
                </a:cubicBezTo>
                <a:cubicBezTo>
                  <a:pt x="8619" y="16389"/>
                  <a:pt x="9208" y="16870"/>
                  <a:pt x="9743" y="17406"/>
                </a:cubicBezTo>
                <a:cubicBezTo>
                  <a:pt x="8352" y="16737"/>
                  <a:pt x="6906" y="16389"/>
                  <a:pt x="5381" y="16335"/>
                </a:cubicBezTo>
                <a:lnTo>
                  <a:pt x="4765" y="16335"/>
                </a:lnTo>
                <a:cubicBezTo>
                  <a:pt x="3828" y="16335"/>
                  <a:pt x="2918" y="16469"/>
                  <a:pt x="1981" y="16576"/>
                </a:cubicBezTo>
                <a:cubicBezTo>
                  <a:pt x="1633" y="16603"/>
                  <a:pt x="1312" y="16629"/>
                  <a:pt x="964" y="16656"/>
                </a:cubicBezTo>
                <a:cubicBezTo>
                  <a:pt x="2489" y="16094"/>
                  <a:pt x="4149" y="15432"/>
                  <a:pt x="5753" y="15432"/>
                </a:cubicBezTo>
                <a:close/>
                <a:moveTo>
                  <a:pt x="18748" y="11060"/>
                </a:moveTo>
                <a:cubicBezTo>
                  <a:pt x="18737" y="11089"/>
                  <a:pt x="18737" y="11129"/>
                  <a:pt x="18737" y="11169"/>
                </a:cubicBezTo>
                <a:cubicBezTo>
                  <a:pt x="18603" y="11892"/>
                  <a:pt x="18442" y="12588"/>
                  <a:pt x="18282" y="13284"/>
                </a:cubicBezTo>
                <a:cubicBezTo>
                  <a:pt x="17907" y="14729"/>
                  <a:pt x="17291" y="16255"/>
                  <a:pt x="16087" y="17165"/>
                </a:cubicBezTo>
                <a:cubicBezTo>
                  <a:pt x="14963" y="17995"/>
                  <a:pt x="13223" y="18289"/>
                  <a:pt x="12045" y="19119"/>
                </a:cubicBezTo>
                <a:cubicBezTo>
                  <a:pt x="12473" y="18342"/>
                  <a:pt x="12955" y="17700"/>
                  <a:pt x="13785" y="17218"/>
                </a:cubicBezTo>
                <a:cubicBezTo>
                  <a:pt x="14508" y="16790"/>
                  <a:pt x="15257" y="16469"/>
                  <a:pt x="15873" y="15907"/>
                </a:cubicBezTo>
                <a:cubicBezTo>
                  <a:pt x="16542" y="15291"/>
                  <a:pt x="17077" y="14408"/>
                  <a:pt x="17532" y="13659"/>
                </a:cubicBezTo>
                <a:cubicBezTo>
                  <a:pt x="18036" y="12864"/>
                  <a:pt x="18250" y="11859"/>
                  <a:pt x="18748" y="11060"/>
                </a:cubicBezTo>
                <a:close/>
                <a:moveTo>
                  <a:pt x="18549" y="10928"/>
                </a:moveTo>
                <a:lnTo>
                  <a:pt x="18549" y="10928"/>
                </a:lnTo>
                <a:cubicBezTo>
                  <a:pt x="18201" y="11517"/>
                  <a:pt x="18014" y="12213"/>
                  <a:pt x="17693" y="12856"/>
                </a:cubicBezTo>
                <a:cubicBezTo>
                  <a:pt x="17184" y="13899"/>
                  <a:pt x="16488" y="14863"/>
                  <a:pt x="15712" y="15719"/>
                </a:cubicBezTo>
                <a:cubicBezTo>
                  <a:pt x="15016" y="16469"/>
                  <a:pt x="13919" y="16844"/>
                  <a:pt x="13062" y="17379"/>
                </a:cubicBezTo>
                <a:cubicBezTo>
                  <a:pt x="12313" y="17861"/>
                  <a:pt x="11911" y="18798"/>
                  <a:pt x="11510" y="19547"/>
                </a:cubicBezTo>
                <a:cubicBezTo>
                  <a:pt x="11485" y="19571"/>
                  <a:pt x="11461" y="19573"/>
                  <a:pt x="11457" y="19594"/>
                </a:cubicBezTo>
                <a:lnTo>
                  <a:pt x="11457" y="19594"/>
                </a:lnTo>
                <a:cubicBezTo>
                  <a:pt x="11836" y="15557"/>
                  <a:pt x="16249" y="13818"/>
                  <a:pt x="18549" y="10928"/>
                </a:cubicBezTo>
                <a:close/>
                <a:moveTo>
                  <a:pt x="6505" y="16683"/>
                </a:moveTo>
                <a:lnTo>
                  <a:pt x="6505" y="16683"/>
                </a:lnTo>
                <a:cubicBezTo>
                  <a:pt x="7763" y="16844"/>
                  <a:pt x="8994" y="17245"/>
                  <a:pt x="10145" y="17914"/>
                </a:cubicBezTo>
                <a:cubicBezTo>
                  <a:pt x="10573" y="18450"/>
                  <a:pt x="10921" y="19065"/>
                  <a:pt x="11135" y="19788"/>
                </a:cubicBezTo>
                <a:cubicBezTo>
                  <a:pt x="9315" y="19172"/>
                  <a:pt x="8191" y="17432"/>
                  <a:pt x="6505" y="16683"/>
                </a:cubicBezTo>
                <a:close/>
                <a:moveTo>
                  <a:pt x="6772" y="20270"/>
                </a:moveTo>
                <a:cubicBezTo>
                  <a:pt x="7736" y="21581"/>
                  <a:pt x="9342" y="22384"/>
                  <a:pt x="10466" y="23535"/>
                </a:cubicBezTo>
                <a:cubicBezTo>
                  <a:pt x="9074" y="22598"/>
                  <a:pt x="7120" y="22331"/>
                  <a:pt x="6826" y="20350"/>
                </a:cubicBezTo>
                <a:cubicBezTo>
                  <a:pt x="6799" y="20323"/>
                  <a:pt x="6772" y="20296"/>
                  <a:pt x="6746" y="20270"/>
                </a:cubicBezTo>
                <a:close/>
                <a:moveTo>
                  <a:pt x="16221" y="20698"/>
                </a:moveTo>
                <a:cubicBezTo>
                  <a:pt x="15685" y="21635"/>
                  <a:pt x="14267" y="22304"/>
                  <a:pt x="13464" y="22812"/>
                </a:cubicBezTo>
                <a:cubicBezTo>
                  <a:pt x="12955" y="23187"/>
                  <a:pt x="12233" y="23615"/>
                  <a:pt x="11831" y="24177"/>
                </a:cubicBezTo>
                <a:cubicBezTo>
                  <a:pt x="12286" y="22357"/>
                  <a:pt x="14722" y="21768"/>
                  <a:pt x="16221" y="20698"/>
                </a:cubicBezTo>
                <a:close/>
                <a:moveTo>
                  <a:pt x="6692" y="20939"/>
                </a:moveTo>
                <a:cubicBezTo>
                  <a:pt x="7388" y="22893"/>
                  <a:pt x="9957" y="22866"/>
                  <a:pt x="11135" y="24445"/>
                </a:cubicBezTo>
                <a:cubicBezTo>
                  <a:pt x="9395" y="23481"/>
                  <a:pt x="6772" y="23080"/>
                  <a:pt x="6692" y="20939"/>
                </a:cubicBezTo>
                <a:close/>
                <a:moveTo>
                  <a:pt x="16194" y="21126"/>
                </a:moveTo>
                <a:cubicBezTo>
                  <a:pt x="15766" y="22304"/>
                  <a:pt x="14749" y="22919"/>
                  <a:pt x="13571" y="23455"/>
                </a:cubicBezTo>
                <a:cubicBezTo>
                  <a:pt x="12982" y="23722"/>
                  <a:pt x="12393" y="24017"/>
                  <a:pt x="11938" y="24445"/>
                </a:cubicBezTo>
                <a:cubicBezTo>
                  <a:pt x="12447" y="23562"/>
                  <a:pt x="13785" y="22919"/>
                  <a:pt x="14534" y="22411"/>
                </a:cubicBezTo>
                <a:cubicBezTo>
                  <a:pt x="15070" y="22063"/>
                  <a:pt x="15739" y="21661"/>
                  <a:pt x="16194" y="21126"/>
                </a:cubicBezTo>
                <a:close/>
                <a:moveTo>
                  <a:pt x="14048" y="0"/>
                </a:moveTo>
                <a:cubicBezTo>
                  <a:pt x="14002" y="0"/>
                  <a:pt x="13958" y="28"/>
                  <a:pt x="13946" y="88"/>
                </a:cubicBezTo>
                <a:cubicBezTo>
                  <a:pt x="13196" y="2390"/>
                  <a:pt x="11751" y="4183"/>
                  <a:pt x="10680" y="6298"/>
                </a:cubicBezTo>
                <a:cubicBezTo>
                  <a:pt x="9610" y="8466"/>
                  <a:pt x="9877" y="10795"/>
                  <a:pt x="10225" y="13096"/>
                </a:cubicBezTo>
                <a:cubicBezTo>
                  <a:pt x="10305" y="13766"/>
                  <a:pt x="10413" y="14435"/>
                  <a:pt x="10520" y="15104"/>
                </a:cubicBezTo>
                <a:cubicBezTo>
                  <a:pt x="10520" y="15131"/>
                  <a:pt x="10520" y="15157"/>
                  <a:pt x="10520" y="15157"/>
                </a:cubicBezTo>
                <a:cubicBezTo>
                  <a:pt x="10520" y="15184"/>
                  <a:pt x="10520" y="15211"/>
                  <a:pt x="10546" y="15211"/>
                </a:cubicBezTo>
                <a:cubicBezTo>
                  <a:pt x="10734" y="16469"/>
                  <a:pt x="10921" y="17727"/>
                  <a:pt x="11082" y="18985"/>
                </a:cubicBezTo>
                <a:cubicBezTo>
                  <a:pt x="10520" y="17700"/>
                  <a:pt x="9502" y="16737"/>
                  <a:pt x="8352" y="15907"/>
                </a:cubicBezTo>
                <a:cubicBezTo>
                  <a:pt x="8352" y="15880"/>
                  <a:pt x="8352" y="15853"/>
                  <a:pt x="8325" y="15853"/>
                </a:cubicBezTo>
                <a:cubicBezTo>
                  <a:pt x="8298" y="15853"/>
                  <a:pt x="8271" y="15827"/>
                  <a:pt x="8271" y="15827"/>
                </a:cubicBezTo>
                <a:cubicBezTo>
                  <a:pt x="7602" y="15345"/>
                  <a:pt x="6906" y="14890"/>
                  <a:pt x="6237" y="14461"/>
                </a:cubicBezTo>
                <a:cubicBezTo>
                  <a:pt x="5829" y="14193"/>
                  <a:pt x="5417" y="14081"/>
                  <a:pt x="5004" y="14081"/>
                </a:cubicBezTo>
                <a:cubicBezTo>
                  <a:pt x="3280" y="14081"/>
                  <a:pt x="1550" y="16040"/>
                  <a:pt x="81" y="16710"/>
                </a:cubicBezTo>
                <a:cubicBezTo>
                  <a:pt x="27" y="16737"/>
                  <a:pt x="1" y="16790"/>
                  <a:pt x="27" y="16844"/>
                </a:cubicBezTo>
                <a:cubicBezTo>
                  <a:pt x="27" y="16870"/>
                  <a:pt x="54" y="16870"/>
                  <a:pt x="54" y="16870"/>
                </a:cubicBezTo>
                <a:cubicBezTo>
                  <a:pt x="54" y="16870"/>
                  <a:pt x="54" y="16897"/>
                  <a:pt x="81" y="16897"/>
                </a:cubicBezTo>
                <a:cubicBezTo>
                  <a:pt x="81" y="16924"/>
                  <a:pt x="108" y="16924"/>
                  <a:pt x="108" y="16924"/>
                </a:cubicBezTo>
                <a:lnTo>
                  <a:pt x="135" y="16924"/>
                </a:lnTo>
                <a:cubicBezTo>
                  <a:pt x="1580" y="16924"/>
                  <a:pt x="2972" y="16656"/>
                  <a:pt x="4390" y="16576"/>
                </a:cubicBezTo>
                <a:lnTo>
                  <a:pt x="5354" y="16576"/>
                </a:lnTo>
                <a:cubicBezTo>
                  <a:pt x="7736" y="16870"/>
                  <a:pt x="8967" y="19413"/>
                  <a:pt x="11242" y="20082"/>
                </a:cubicBezTo>
                <a:cubicBezTo>
                  <a:pt x="11376" y="21367"/>
                  <a:pt x="11483" y="22679"/>
                  <a:pt x="11483" y="23990"/>
                </a:cubicBezTo>
                <a:cubicBezTo>
                  <a:pt x="11483" y="24124"/>
                  <a:pt x="11483" y="24284"/>
                  <a:pt x="11483" y="24445"/>
                </a:cubicBezTo>
                <a:cubicBezTo>
                  <a:pt x="10413" y="22545"/>
                  <a:pt x="7977" y="21715"/>
                  <a:pt x="6799" y="19895"/>
                </a:cubicBezTo>
                <a:cubicBezTo>
                  <a:pt x="6778" y="19863"/>
                  <a:pt x="6740" y="19848"/>
                  <a:pt x="6701" y="19848"/>
                </a:cubicBezTo>
                <a:cubicBezTo>
                  <a:pt x="6640" y="19848"/>
                  <a:pt x="6574" y="19884"/>
                  <a:pt x="6558" y="19948"/>
                </a:cubicBezTo>
                <a:cubicBezTo>
                  <a:pt x="6237" y="21340"/>
                  <a:pt x="6719" y="22411"/>
                  <a:pt x="7897" y="23241"/>
                </a:cubicBezTo>
                <a:cubicBezTo>
                  <a:pt x="8967" y="23990"/>
                  <a:pt x="10386" y="24177"/>
                  <a:pt x="11456" y="24954"/>
                </a:cubicBezTo>
                <a:cubicBezTo>
                  <a:pt x="11349" y="27523"/>
                  <a:pt x="10734" y="30093"/>
                  <a:pt x="10145" y="32609"/>
                </a:cubicBezTo>
                <a:cubicBezTo>
                  <a:pt x="10112" y="32690"/>
                  <a:pt x="10188" y="32751"/>
                  <a:pt x="10265" y="32751"/>
                </a:cubicBezTo>
                <a:cubicBezTo>
                  <a:pt x="10315" y="32751"/>
                  <a:pt x="10365" y="32725"/>
                  <a:pt x="10386" y="32662"/>
                </a:cubicBezTo>
                <a:cubicBezTo>
                  <a:pt x="10760" y="31003"/>
                  <a:pt x="11108" y="29343"/>
                  <a:pt x="11430" y="27684"/>
                </a:cubicBezTo>
                <a:cubicBezTo>
                  <a:pt x="11563" y="26854"/>
                  <a:pt x="11670" y="26024"/>
                  <a:pt x="11697" y="25194"/>
                </a:cubicBezTo>
                <a:cubicBezTo>
                  <a:pt x="12179" y="24017"/>
                  <a:pt x="13839" y="23669"/>
                  <a:pt x="14829" y="23080"/>
                </a:cubicBezTo>
                <a:cubicBezTo>
                  <a:pt x="15899" y="22491"/>
                  <a:pt x="16488" y="21581"/>
                  <a:pt x="16595" y="20377"/>
                </a:cubicBezTo>
                <a:cubicBezTo>
                  <a:pt x="16595" y="20350"/>
                  <a:pt x="16595" y="20350"/>
                  <a:pt x="16595" y="20323"/>
                </a:cubicBezTo>
                <a:cubicBezTo>
                  <a:pt x="16622" y="20270"/>
                  <a:pt x="16569" y="20243"/>
                  <a:pt x="16515" y="20216"/>
                </a:cubicBezTo>
                <a:lnTo>
                  <a:pt x="16462" y="20216"/>
                </a:lnTo>
                <a:cubicBezTo>
                  <a:pt x="16435" y="20216"/>
                  <a:pt x="16435" y="20243"/>
                  <a:pt x="16408" y="20243"/>
                </a:cubicBezTo>
                <a:cubicBezTo>
                  <a:pt x="15043" y="21474"/>
                  <a:pt x="12473" y="21983"/>
                  <a:pt x="11724" y="23722"/>
                </a:cubicBezTo>
                <a:cubicBezTo>
                  <a:pt x="11724" y="22571"/>
                  <a:pt x="11644" y="21447"/>
                  <a:pt x="11510" y="20323"/>
                </a:cubicBezTo>
                <a:cubicBezTo>
                  <a:pt x="11510" y="20189"/>
                  <a:pt x="11483" y="20082"/>
                  <a:pt x="11483" y="19948"/>
                </a:cubicBezTo>
                <a:cubicBezTo>
                  <a:pt x="12072" y="19172"/>
                  <a:pt x="13250" y="18824"/>
                  <a:pt x="14106" y="18450"/>
                </a:cubicBezTo>
                <a:cubicBezTo>
                  <a:pt x="15070" y="18021"/>
                  <a:pt x="16060" y="17593"/>
                  <a:pt x="16809" y="16844"/>
                </a:cubicBezTo>
                <a:cubicBezTo>
                  <a:pt x="18522" y="15157"/>
                  <a:pt x="18790" y="12160"/>
                  <a:pt x="19192" y="9938"/>
                </a:cubicBezTo>
                <a:cubicBezTo>
                  <a:pt x="19210" y="9848"/>
                  <a:pt x="19130" y="9770"/>
                  <a:pt x="19060" y="9770"/>
                </a:cubicBezTo>
                <a:cubicBezTo>
                  <a:pt x="19026" y="9770"/>
                  <a:pt x="18995" y="9788"/>
                  <a:pt x="18978" y="9831"/>
                </a:cubicBezTo>
                <a:cubicBezTo>
                  <a:pt x="18014" y="11758"/>
                  <a:pt x="15846" y="13070"/>
                  <a:pt x="14294" y="14488"/>
                </a:cubicBezTo>
                <a:cubicBezTo>
                  <a:pt x="12982" y="15693"/>
                  <a:pt x="11751" y="17138"/>
                  <a:pt x="11349" y="18851"/>
                </a:cubicBezTo>
                <a:cubicBezTo>
                  <a:pt x="11162" y="17593"/>
                  <a:pt x="10975" y="16335"/>
                  <a:pt x="10760" y="15104"/>
                </a:cubicBezTo>
                <a:cubicBezTo>
                  <a:pt x="11028" y="12534"/>
                  <a:pt x="11911" y="10233"/>
                  <a:pt x="12821" y="7877"/>
                </a:cubicBezTo>
                <a:cubicBezTo>
                  <a:pt x="13758" y="5334"/>
                  <a:pt x="14267" y="2818"/>
                  <a:pt x="14160" y="115"/>
                </a:cubicBezTo>
                <a:cubicBezTo>
                  <a:pt x="14160" y="42"/>
                  <a:pt x="14103" y="0"/>
                  <a:pt x="14048"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786" name="Google Shape;786;p35"/>
          <p:cNvSpPr/>
          <p:nvPr/>
        </p:nvSpPr>
        <p:spPr>
          <a:xfrm>
            <a:off x="6970750" y="2154714"/>
            <a:ext cx="1460036" cy="1906827"/>
          </a:xfrm>
          <a:custGeom>
            <a:avLst/>
            <a:gdLst/>
            <a:ahLst/>
            <a:cxnLst/>
            <a:rect l="l" t="t" r="r" b="b"/>
            <a:pathLst>
              <a:path w="17277" h="22564" extrusionOk="0">
                <a:moveTo>
                  <a:pt x="9074" y="0"/>
                </a:moveTo>
                <a:cubicBezTo>
                  <a:pt x="8555" y="0"/>
                  <a:pt x="8010" y="60"/>
                  <a:pt x="7441" y="188"/>
                </a:cubicBezTo>
                <a:cubicBezTo>
                  <a:pt x="2543" y="1285"/>
                  <a:pt x="1" y="6692"/>
                  <a:pt x="54" y="12607"/>
                </a:cubicBezTo>
                <a:cubicBezTo>
                  <a:pt x="134" y="18683"/>
                  <a:pt x="3989" y="22189"/>
                  <a:pt x="8592" y="22564"/>
                </a:cubicBezTo>
                <a:cubicBezTo>
                  <a:pt x="14641" y="22082"/>
                  <a:pt x="16354" y="18388"/>
                  <a:pt x="16836" y="12312"/>
                </a:cubicBezTo>
                <a:cubicBezTo>
                  <a:pt x="17276" y="6737"/>
                  <a:pt x="14567" y="0"/>
                  <a:pt x="907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grpSp>
        <p:nvGrpSpPr>
          <p:cNvPr id="787" name="Google Shape;787;p35"/>
          <p:cNvGrpSpPr/>
          <p:nvPr/>
        </p:nvGrpSpPr>
        <p:grpSpPr>
          <a:xfrm>
            <a:off x="6247704" y="2777002"/>
            <a:ext cx="1830972" cy="1822411"/>
            <a:chOff x="2414491" y="671177"/>
            <a:chExt cx="1830972" cy="1822411"/>
          </a:xfrm>
        </p:grpSpPr>
        <p:sp>
          <p:nvSpPr>
            <p:cNvPr id="788" name="Google Shape;788;p35"/>
            <p:cNvSpPr/>
            <p:nvPr/>
          </p:nvSpPr>
          <p:spPr>
            <a:xfrm>
              <a:off x="2414491" y="671177"/>
              <a:ext cx="1830972" cy="1822391"/>
            </a:xfrm>
            <a:custGeom>
              <a:avLst/>
              <a:gdLst/>
              <a:ahLst/>
              <a:cxnLst/>
              <a:rect l="l" t="t" r="r" b="b"/>
              <a:pathLst>
                <a:path w="45663" h="45449" extrusionOk="0">
                  <a:moveTo>
                    <a:pt x="10947" y="4979"/>
                  </a:moveTo>
                  <a:lnTo>
                    <a:pt x="15605" y="7656"/>
                  </a:lnTo>
                  <a:lnTo>
                    <a:pt x="15605" y="13062"/>
                  </a:lnTo>
                  <a:lnTo>
                    <a:pt x="10947" y="15766"/>
                  </a:lnTo>
                  <a:lnTo>
                    <a:pt x="6263" y="13062"/>
                  </a:lnTo>
                  <a:lnTo>
                    <a:pt x="6263" y="7656"/>
                  </a:lnTo>
                  <a:lnTo>
                    <a:pt x="10947" y="4979"/>
                  </a:lnTo>
                  <a:close/>
                  <a:moveTo>
                    <a:pt x="20449" y="4979"/>
                  </a:moveTo>
                  <a:lnTo>
                    <a:pt x="25133" y="7656"/>
                  </a:lnTo>
                  <a:lnTo>
                    <a:pt x="25133" y="13062"/>
                  </a:lnTo>
                  <a:lnTo>
                    <a:pt x="20449" y="15766"/>
                  </a:lnTo>
                  <a:lnTo>
                    <a:pt x="15792" y="13062"/>
                  </a:lnTo>
                  <a:lnTo>
                    <a:pt x="15792" y="7656"/>
                  </a:lnTo>
                  <a:lnTo>
                    <a:pt x="20449" y="4979"/>
                  </a:lnTo>
                  <a:close/>
                  <a:moveTo>
                    <a:pt x="29978" y="4979"/>
                  </a:moveTo>
                  <a:lnTo>
                    <a:pt x="34635" y="7656"/>
                  </a:lnTo>
                  <a:lnTo>
                    <a:pt x="34635" y="13062"/>
                  </a:lnTo>
                  <a:lnTo>
                    <a:pt x="29978" y="15766"/>
                  </a:lnTo>
                  <a:lnTo>
                    <a:pt x="25294" y="13062"/>
                  </a:lnTo>
                  <a:lnTo>
                    <a:pt x="25294" y="7656"/>
                  </a:lnTo>
                  <a:lnTo>
                    <a:pt x="29978" y="4979"/>
                  </a:lnTo>
                  <a:close/>
                  <a:moveTo>
                    <a:pt x="6183" y="13196"/>
                  </a:moveTo>
                  <a:lnTo>
                    <a:pt x="10867" y="15899"/>
                  </a:lnTo>
                  <a:lnTo>
                    <a:pt x="10867" y="21306"/>
                  </a:lnTo>
                  <a:lnTo>
                    <a:pt x="6183" y="23983"/>
                  </a:lnTo>
                  <a:lnTo>
                    <a:pt x="1526" y="21306"/>
                  </a:lnTo>
                  <a:lnTo>
                    <a:pt x="1526" y="15899"/>
                  </a:lnTo>
                  <a:lnTo>
                    <a:pt x="6183" y="13196"/>
                  </a:lnTo>
                  <a:close/>
                  <a:moveTo>
                    <a:pt x="15712" y="13196"/>
                  </a:moveTo>
                  <a:lnTo>
                    <a:pt x="20369" y="15899"/>
                  </a:lnTo>
                  <a:lnTo>
                    <a:pt x="20369" y="21306"/>
                  </a:lnTo>
                  <a:lnTo>
                    <a:pt x="15712" y="23983"/>
                  </a:lnTo>
                  <a:lnTo>
                    <a:pt x="11028" y="21306"/>
                  </a:lnTo>
                  <a:lnTo>
                    <a:pt x="11028" y="15899"/>
                  </a:lnTo>
                  <a:lnTo>
                    <a:pt x="15712" y="13196"/>
                  </a:lnTo>
                  <a:close/>
                  <a:moveTo>
                    <a:pt x="25213" y="13196"/>
                  </a:moveTo>
                  <a:lnTo>
                    <a:pt x="29871" y="15899"/>
                  </a:lnTo>
                  <a:lnTo>
                    <a:pt x="29871" y="21306"/>
                  </a:lnTo>
                  <a:lnTo>
                    <a:pt x="25213" y="23983"/>
                  </a:lnTo>
                  <a:lnTo>
                    <a:pt x="20529" y="21306"/>
                  </a:lnTo>
                  <a:lnTo>
                    <a:pt x="20529" y="15899"/>
                  </a:lnTo>
                  <a:lnTo>
                    <a:pt x="25213" y="13196"/>
                  </a:lnTo>
                  <a:close/>
                  <a:moveTo>
                    <a:pt x="34715" y="13196"/>
                  </a:moveTo>
                  <a:lnTo>
                    <a:pt x="39399" y="15899"/>
                  </a:lnTo>
                  <a:lnTo>
                    <a:pt x="39399" y="21306"/>
                  </a:lnTo>
                  <a:lnTo>
                    <a:pt x="34715" y="23983"/>
                  </a:lnTo>
                  <a:lnTo>
                    <a:pt x="30058" y="21306"/>
                  </a:lnTo>
                  <a:lnTo>
                    <a:pt x="30058" y="15899"/>
                  </a:lnTo>
                  <a:lnTo>
                    <a:pt x="34715" y="13196"/>
                  </a:lnTo>
                  <a:close/>
                  <a:moveTo>
                    <a:pt x="10947" y="21440"/>
                  </a:moveTo>
                  <a:lnTo>
                    <a:pt x="15605" y="24143"/>
                  </a:lnTo>
                  <a:lnTo>
                    <a:pt x="15605" y="29523"/>
                  </a:lnTo>
                  <a:lnTo>
                    <a:pt x="10947" y="32226"/>
                  </a:lnTo>
                  <a:lnTo>
                    <a:pt x="6263" y="29523"/>
                  </a:lnTo>
                  <a:lnTo>
                    <a:pt x="6263" y="24143"/>
                  </a:lnTo>
                  <a:lnTo>
                    <a:pt x="10947" y="21440"/>
                  </a:lnTo>
                  <a:close/>
                  <a:moveTo>
                    <a:pt x="20449" y="21440"/>
                  </a:moveTo>
                  <a:lnTo>
                    <a:pt x="25133" y="24143"/>
                  </a:lnTo>
                  <a:lnTo>
                    <a:pt x="25133" y="29523"/>
                  </a:lnTo>
                  <a:lnTo>
                    <a:pt x="20449" y="32226"/>
                  </a:lnTo>
                  <a:lnTo>
                    <a:pt x="15792" y="29523"/>
                  </a:lnTo>
                  <a:lnTo>
                    <a:pt x="15792" y="24143"/>
                  </a:lnTo>
                  <a:lnTo>
                    <a:pt x="20449" y="21440"/>
                  </a:lnTo>
                  <a:close/>
                  <a:moveTo>
                    <a:pt x="29978" y="21440"/>
                  </a:moveTo>
                  <a:lnTo>
                    <a:pt x="34635" y="24143"/>
                  </a:lnTo>
                  <a:lnTo>
                    <a:pt x="34635" y="29523"/>
                  </a:lnTo>
                  <a:lnTo>
                    <a:pt x="29978" y="32226"/>
                  </a:lnTo>
                  <a:lnTo>
                    <a:pt x="25294" y="29523"/>
                  </a:lnTo>
                  <a:lnTo>
                    <a:pt x="25294" y="24143"/>
                  </a:lnTo>
                  <a:lnTo>
                    <a:pt x="29978" y="21440"/>
                  </a:lnTo>
                  <a:close/>
                  <a:moveTo>
                    <a:pt x="39480" y="21440"/>
                  </a:moveTo>
                  <a:lnTo>
                    <a:pt x="44137" y="24143"/>
                  </a:lnTo>
                  <a:lnTo>
                    <a:pt x="44137" y="29523"/>
                  </a:lnTo>
                  <a:lnTo>
                    <a:pt x="39480" y="32226"/>
                  </a:lnTo>
                  <a:lnTo>
                    <a:pt x="34796" y="29523"/>
                  </a:lnTo>
                  <a:lnTo>
                    <a:pt x="34796" y="24143"/>
                  </a:lnTo>
                  <a:lnTo>
                    <a:pt x="39480" y="21440"/>
                  </a:lnTo>
                  <a:close/>
                  <a:moveTo>
                    <a:pt x="15712" y="29684"/>
                  </a:moveTo>
                  <a:lnTo>
                    <a:pt x="20369" y="32387"/>
                  </a:lnTo>
                  <a:lnTo>
                    <a:pt x="20369" y="37767"/>
                  </a:lnTo>
                  <a:lnTo>
                    <a:pt x="15712" y="40470"/>
                  </a:lnTo>
                  <a:lnTo>
                    <a:pt x="11028" y="37767"/>
                  </a:lnTo>
                  <a:lnTo>
                    <a:pt x="11028" y="32387"/>
                  </a:lnTo>
                  <a:lnTo>
                    <a:pt x="15712" y="29684"/>
                  </a:lnTo>
                  <a:close/>
                  <a:moveTo>
                    <a:pt x="25213" y="29684"/>
                  </a:moveTo>
                  <a:lnTo>
                    <a:pt x="29871" y="32387"/>
                  </a:lnTo>
                  <a:lnTo>
                    <a:pt x="29871" y="37767"/>
                  </a:lnTo>
                  <a:lnTo>
                    <a:pt x="25213" y="40470"/>
                  </a:lnTo>
                  <a:lnTo>
                    <a:pt x="20529" y="37767"/>
                  </a:lnTo>
                  <a:lnTo>
                    <a:pt x="20529" y="32387"/>
                  </a:lnTo>
                  <a:lnTo>
                    <a:pt x="25213" y="29684"/>
                  </a:lnTo>
                  <a:close/>
                  <a:moveTo>
                    <a:pt x="34715" y="29684"/>
                  </a:moveTo>
                  <a:lnTo>
                    <a:pt x="39399" y="32387"/>
                  </a:lnTo>
                  <a:lnTo>
                    <a:pt x="39399" y="37767"/>
                  </a:lnTo>
                  <a:lnTo>
                    <a:pt x="34715" y="40470"/>
                  </a:lnTo>
                  <a:lnTo>
                    <a:pt x="30058" y="37767"/>
                  </a:lnTo>
                  <a:lnTo>
                    <a:pt x="30058" y="32387"/>
                  </a:lnTo>
                  <a:lnTo>
                    <a:pt x="34715" y="29684"/>
                  </a:lnTo>
                  <a:close/>
                  <a:moveTo>
                    <a:pt x="20369" y="1"/>
                  </a:moveTo>
                  <a:lnTo>
                    <a:pt x="20369" y="4818"/>
                  </a:lnTo>
                  <a:lnTo>
                    <a:pt x="15712" y="7522"/>
                  </a:lnTo>
                  <a:lnTo>
                    <a:pt x="11028" y="4818"/>
                  </a:lnTo>
                  <a:lnTo>
                    <a:pt x="11028" y="3159"/>
                  </a:lnTo>
                  <a:cubicBezTo>
                    <a:pt x="10974" y="3186"/>
                    <a:pt x="10921" y="3239"/>
                    <a:pt x="10867" y="3266"/>
                  </a:cubicBezTo>
                  <a:lnTo>
                    <a:pt x="10867" y="4818"/>
                  </a:lnTo>
                  <a:lnTo>
                    <a:pt x="6183" y="7522"/>
                  </a:lnTo>
                  <a:lnTo>
                    <a:pt x="5915" y="7361"/>
                  </a:lnTo>
                  <a:cubicBezTo>
                    <a:pt x="5889" y="7415"/>
                    <a:pt x="5835" y="7442"/>
                    <a:pt x="5808" y="7495"/>
                  </a:cubicBezTo>
                  <a:lnTo>
                    <a:pt x="6103" y="7656"/>
                  </a:lnTo>
                  <a:lnTo>
                    <a:pt x="6103" y="13062"/>
                  </a:lnTo>
                  <a:lnTo>
                    <a:pt x="1419" y="15766"/>
                  </a:lnTo>
                  <a:lnTo>
                    <a:pt x="1124" y="15578"/>
                  </a:lnTo>
                  <a:cubicBezTo>
                    <a:pt x="1124" y="15632"/>
                    <a:pt x="1098" y="15685"/>
                    <a:pt x="1071" y="15739"/>
                  </a:cubicBezTo>
                  <a:lnTo>
                    <a:pt x="1338" y="15899"/>
                  </a:lnTo>
                  <a:lnTo>
                    <a:pt x="1338" y="21306"/>
                  </a:lnTo>
                  <a:lnTo>
                    <a:pt x="0" y="22082"/>
                  </a:lnTo>
                  <a:cubicBezTo>
                    <a:pt x="0" y="22136"/>
                    <a:pt x="0" y="22216"/>
                    <a:pt x="0" y="22270"/>
                  </a:cubicBezTo>
                  <a:lnTo>
                    <a:pt x="1419" y="21440"/>
                  </a:lnTo>
                  <a:lnTo>
                    <a:pt x="6103" y="24143"/>
                  </a:lnTo>
                  <a:lnTo>
                    <a:pt x="6103" y="29523"/>
                  </a:lnTo>
                  <a:lnTo>
                    <a:pt x="1927" y="31932"/>
                  </a:lnTo>
                  <a:cubicBezTo>
                    <a:pt x="1954" y="31986"/>
                    <a:pt x="1981" y="32039"/>
                    <a:pt x="2008" y="32093"/>
                  </a:cubicBezTo>
                  <a:lnTo>
                    <a:pt x="6183" y="29684"/>
                  </a:lnTo>
                  <a:lnTo>
                    <a:pt x="10867" y="32387"/>
                  </a:lnTo>
                  <a:lnTo>
                    <a:pt x="10867" y="37767"/>
                  </a:lnTo>
                  <a:lnTo>
                    <a:pt x="7548" y="39694"/>
                  </a:lnTo>
                  <a:cubicBezTo>
                    <a:pt x="7575" y="39721"/>
                    <a:pt x="7628" y="39774"/>
                    <a:pt x="7682" y="39801"/>
                  </a:cubicBezTo>
                  <a:lnTo>
                    <a:pt x="10947" y="37928"/>
                  </a:lnTo>
                  <a:lnTo>
                    <a:pt x="15605" y="40631"/>
                  </a:lnTo>
                  <a:lnTo>
                    <a:pt x="15605" y="44405"/>
                  </a:lnTo>
                  <a:cubicBezTo>
                    <a:pt x="15658" y="44405"/>
                    <a:pt x="15738" y="44432"/>
                    <a:pt x="15792" y="44458"/>
                  </a:cubicBezTo>
                  <a:lnTo>
                    <a:pt x="15792" y="40631"/>
                  </a:lnTo>
                  <a:lnTo>
                    <a:pt x="20449" y="37928"/>
                  </a:lnTo>
                  <a:lnTo>
                    <a:pt x="25133" y="40631"/>
                  </a:lnTo>
                  <a:lnTo>
                    <a:pt x="25133" y="45449"/>
                  </a:lnTo>
                  <a:cubicBezTo>
                    <a:pt x="25187" y="45449"/>
                    <a:pt x="25240" y="45449"/>
                    <a:pt x="25294" y="45422"/>
                  </a:cubicBezTo>
                  <a:lnTo>
                    <a:pt x="25294" y="40631"/>
                  </a:lnTo>
                  <a:lnTo>
                    <a:pt x="29978" y="37928"/>
                  </a:lnTo>
                  <a:lnTo>
                    <a:pt x="34635" y="40631"/>
                  </a:lnTo>
                  <a:lnTo>
                    <a:pt x="34635" y="42290"/>
                  </a:lnTo>
                  <a:cubicBezTo>
                    <a:pt x="34688" y="42237"/>
                    <a:pt x="34742" y="42210"/>
                    <a:pt x="34796" y="42183"/>
                  </a:cubicBezTo>
                  <a:lnTo>
                    <a:pt x="34796" y="40631"/>
                  </a:lnTo>
                  <a:lnTo>
                    <a:pt x="39480" y="37928"/>
                  </a:lnTo>
                  <a:lnTo>
                    <a:pt x="39747" y="38088"/>
                  </a:lnTo>
                  <a:cubicBezTo>
                    <a:pt x="39774" y="38035"/>
                    <a:pt x="39827" y="37981"/>
                    <a:pt x="39854" y="37954"/>
                  </a:cubicBezTo>
                  <a:lnTo>
                    <a:pt x="39560" y="37767"/>
                  </a:lnTo>
                  <a:lnTo>
                    <a:pt x="39560" y="32387"/>
                  </a:lnTo>
                  <a:lnTo>
                    <a:pt x="44244" y="29684"/>
                  </a:lnTo>
                  <a:lnTo>
                    <a:pt x="44538" y="29871"/>
                  </a:lnTo>
                  <a:cubicBezTo>
                    <a:pt x="44565" y="29791"/>
                    <a:pt x="44565" y="29737"/>
                    <a:pt x="44592" y="29684"/>
                  </a:cubicBezTo>
                  <a:lnTo>
                    <a:pt x="44324" y="29523"/>
                  </a:lnTo>
                  <a:lnTo>
                    <a:pt x="44324" y="24143"/>
                  </a:lnTo>
                  <a:lnTo>
                    <a:pt x="45662" y="23367"/>
                  </a:lnTo>
                  <a:cubicBezTo>
                    <a:pt x="45662" y="23314"/>
                    <a:pt x="45662" y="23233"/>
                    <a:pt x="45662" y="23153"/>
                  </a:cubicBezTo>
                  <a:lnTo>
                    <a:pt x="44244" y="23983"/>
                  </a:lnTo>
                  <a:lnTo>
                    <a:pt x="39560" y="21306"/>
                  </a:lnTo>
                  <a:lnTo>
                    <a:pt x="39560" y="15899"/>
                  </a:lnTo>
                  <a:lnTo>
                    <a:pt x="43735" y="13491"/>
                  </a:lnTo>
                  <a:cubicBezTo>
                    <a:pt x="43709" y="13437"/>
                    <a:pt x="43682" y="13383"/>
                    <a:pt x="43655" y="13330"/>
                  </a:cubicBezTo>
                  <a:lnTo>
                    <a:pt x="39480" y="15766"/>
                  </a:lnTo>
                  <a:lnTo>
                    <a:pt x="34796" y="13062"/>
                  </a:lnTo>
                  <a:lnTo>
                    <a:pt x="34796" y="7656"/>
                  </a:lnTo>
                  <a:lnTo>
                    <a:pt x="38114" y="5755"/>
                  </a:lnTo>
                  <a:cubicBezTo>
                    <a:pt x="38088" y="5702"/>
                    <a:pt x="38034" y="5675"/>
                    <a:pt x="37981" y="5621"/>
                  </a:cubicBezTo>
                  <a:lnTo>
                    <a:pt x="34715" y="7522"/>
                  </a:lnTo>
                  <a:lnTo>
                    <a:pt x="30058" y="4818"/>
                  </a:lnTo>
                  <a:lnTo>
                    <a:pt x="30058" y="1045"/>
                  </a:lnTo>
                  <a:cubicBezTo>
                    <a:pt x="30004" y="1018"/>
                    <a:pt x="29951" y="1018"/>
                    <a:pt x="29871" y="991"/>
                  </a:cubicBezTo>
                  <a:lnTo>
                    <a:pt x="29871" y="4818"/>
                  </a:lnTo>
                  <a:lnTo>
                    <a:pt x="25213" y="7522"/>
                  </a:lnTo>
                  <a:lnTo>
                    <a:pt x="20529" y="4818"/>
                  </a:lnTo>
                  <a:lnTo>
                    <a:pt x="20529"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789" name="Google Shape;789;p35"/>
            <p:cNvSpPr/>
            <p:nvPr/>
          </p:nvSpPr>
          <p:spPr>
            <a:xfrm>
              <a:off x="2796545" y="833253"/>
              <a:ext cx="9704" cy="7538"/>
            </a:xfrm>
            <a:custGeom>
              <a:avLst/>
              <a:gdLst/>
              <a:ahLst/>
              <a:cxnLst/>
              <a:rect l="l" t="t" r="r" b="b"/>
              <a:pathLst>
                <a:path w="242" h="188" extrusionOk="0">
                  <a:moveTo>
                    <a:pt x="161" y="0"/>
                  </a:moveTo>
                  <a:cubicBezTo>
                    <a:pt x="108" y="27"/>
                    <a:pt x="54" y="81"/>
                    <a:pt x="1" y="107"/>
                  </a:cubicBezTo>
                  <a:lnTo>
                    <a:pt x="161" y="188"/>
                  </a:lnTo>
                  <a:lnTo>
                    <a:pt x="242" y="54"/>
                  </a:lnTo>
                  <a:lnTo>
                    <a:pt x="161"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790" name="Google Shape;790;p35"/>
            <p:cNvSpPr/>
            <p:nvPr/>
          </p:nvSpPr>
          <p:spPr>
            <a:xfrm>
              <a:off x="2899597" y="677633"/>
              <a:ext cx="287659" cy="242590"/>
            </a:xfrm>
            <a:custGeom>
              <a:avLst/>
              <a:gdLst/>
              <a:ahLst/>
              <a:cxnLst/>
              <a:rect l="l" t="t" r="r" b="b"/>
              <a:pathLst>
                <a:path w="7174" h="6050" extrusionOk="0">
                  <a:moveTo>
                    <a:pt x="7173" y="0"/>
                  </a:moveTo>
                  <a:lnTo>
                    <a:pt x="7173" y="0"/>
                  </a:lnTo>
                  <a:cubicBezTo>
                    <a:pt x="7013" y="27"/>
                    <a:pt x="6852" y="54"/>
                    <a:pt x="6692" y="81"/>
                  </a:cubicBezTo>
                  <a:lnTo>
                    <a:pt x="3667" y="1794"/>
                  </a:lnTo>
                  <a:lnTo>
                    <a:pt x="3667" y="830"/>
                  </a:lnTo>
                  <a:cubicBezTo>
                    <a:pt x="3614" y="857"/>
                    <a:pt x="3560" y="857"/>
                    <a:pt x="3507" y="884"/>
                  </a:cubicBezTo>
                  <a:lnTo>
                    <a:pt x="3507" y="1794"/>
                  </a:lnTo>
                  <a:lnTo>
                    <a:pt x="2516" y="1231"/>
                  </a:lnTo>
                  <a:cubicBezTo>
                    <a:pt x="2463" y="1258"/>
                    <a:pt x="2382" y="1285"/>
                    <a:pt x="2329" y="1312"/>
                  </a:cubicBezTo>
                  <a:lnTo>
                    <a:pt x="3426" y="1954"/>
                  </a:lnTo>
                  <a:lnTo>
                    <a:pt x="0" y="3935"/>
                  </a:lnTo>
                  <a:lnTo>
                    <a:pt x="81" y="4069"/>
                  </a:lnTo>
                  <a:lnTo>
                    <a:pt x="3507" y="2115"/>
                  </a:lnTo>
                  <a:lnTo>
                    <a:pt x="3507" y="6049"/>
                  </a:lnTo>
                  <a:lnTo>
                    <a:pt x="3667" y="6049"/>
                  </a:lnTo>
                  <a:lnTo>
                    <a:pt x="3667" y="2115"/>
                  </a:lnTo>
                  <a:lnTo>
                    <a:pt x="7093" y="4069"/>
                  </a:lnTo>
                  <a:lnTo>
                    <a:pt x="7173" y="3935"/>
                  </a:lnTo>
                  <a:lnTo>
                    <a:pt x="3774" y="1954"/>
                  </a:lnTo>
                  <a:lnTo>
                    <a:pt x="7173"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791" name="Google Shape;791;p35"/>
            <p:cNvSpPr/>
            <p:nvPr/>
          </p:nvSpPr>
          <p:spPr>
            <a:xfrm>
              <a:off x="3280608" y="671177"/>
              <a:ext cx="288742" cy="249046"/>
            </a:xfrm>
            <a:custGeom>
              <a:avLst/>
              <a:gdLst/>
              <a:ahLst/>
              <a:cxnLst/>
              <a:rect l="l" t="t" r="r" b="b"/>
              <a:pathLst>
                <a:path w="7201" h="6211" extrusionOk="0">
                  <a:moveTo>
                    <a:pt x="107" y="1"/>
                  </a:moveTo>
                  <a:lnTo>
                    <a:pt x="0" y="134"/>
                  </a:lnTo>
                  <a:lnTo>
                    <a:pt x="3426" y="2115"/>
                  </a:lnTo>
                  <a:lnTo>
                    <a:pt x="0" y="4096"/>
                  </a:lnTo>
                  <a:lnTo>
                    <a:pt x="107" y="4230"/>
                  </a:lnTo>
                  <a:lnTo>
                    <a:pt x="3506" y="2276"/>
                  </a:lnTo>
                  <a:lnTo>
                    <a:pt x="3506" y="6210"/>
                  </a:lnTo>
                  <a:lnTo>
                    <a:pt x="3694" y="6210"/>
                  </a:lnTo>
                  <a:lnTo>
                    <a:pt x="3694" y="2276"/>
                  </a:lnTo>
                  <a:lnTo>
                    <a:pt x="7093" y="4230"/>
                  </a:lnTo>
                  <a:lnTo>
                    <a:pt x="7200" y="4096"/>
                  </a:lnTo>
                  <a:lnTo>
                    <a:pt x="3774" y="2115"/>
                  </a:lnTo>
                  <a:lnTo>
                    <a:pt x="6558" y="509"/>
                  </a:lnTo>
                  <a:cubicBezTo>
                    <a:pt x="6477" y="482"/>
                    <a:pt x="6397" y="456"/>
                    <a:pt x="6317" y="456"/>
                  </a:cubicBezTo>
                  <a:lnTo>
                    <a:pt x="3694" y="1955"/>
                  </a:lnTo>
                  <a:lnTo>
                    <a:pt x="3694" y="1"/>
                  </a:lnTo>
                  <a:lnTo>
                    <a:pt x="3506" y="1"/>
                  </a:lnTo>
                  <a:lnTo>
                    <a:pt x="3506" y="1955"/>
                  </a:lnTo>
                  <a:lnTo>
                    <a:pt x="107"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792" name="Google Shape;792;p35"/>
            <p:cNvSpPr/>
            <p:nvPr/>
          </p:nvSpPr>
          <p:spPr>
            <a:xfrm>
              <a:off x="3662662" y="776354"/>
              <a:ext cx="109506" cy="64437"/>
            </a:xfrm>
            <a:custGeom>
              <a:avLst/>
              <a:gdLst/>
              <a:ahLst/>
              <a:cxnLst/>
              <a:rect l="l" t="t" r="r" b="b"/>
              <a:pathLst>
                <a:path w="2731" h="1607" extrusionOk="0">
                  <a:moveTo>
                    <a:pt x="2543" y="1"/>
                  </a:moveTo>
                  <a:lnTo>
                    <a:pt x="1" y="1473"/>
                  </a:lnTo>
                  <a:lnTo>
                    <a:pt x="81" y="1607"/>
                  </a:lnTo>
                  <a:lnTo>
                    <a:pt x="2731" y="81"/>
                  </a:lnTo>
                  <a:cubicBezTo>
                    <a:pt x="2677" y="54"/>
                    <a:pt x="2597" y="27"/>
                    <a:pt x="2543"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793" name="Google Shape;793;p35"/>
            <p:cNvSpPr/>
            <p:nvPr/>
          </p:nvSpPr>
          <p:spPr>
            <a:xfrm>
              <a:off x="3803246" y="797847"/>
              <a:ext cx="6496" cy="122378"/>
            </a:xfrm>
            <a:custGeom>
              <a:avLst/>
              <a:gdLst/>
              <a:ahLst/>
              <a:cxnLst/>
              <a:rect l="l" t="t" r="r" b="b"/>
              <a:pathLst>
                <a:path w="162" h="3052" extrusionOk="0">
                  <a:moveTo>
                    <a:pt x="1" y="0"/>
                  </a:moveTo>
                  <a:lnTo>
                    <a:pt x="1" y="3051"/>
                  </a:lnTo>
                  <a:lnTo>
                    <a:pt x="162" y="3051"/>
                  </a:lnTo>
                  <a:lnTo>
                    <a:pt x="162" y="107"/>
                  </a:lnTo>
                  <a:cubicBezTo>
                    <a:pt x="108" y="54"/>
                    <a:pt x="54" y="27"/>
                    <a:pt x="1"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794" name="Google Shape;794;p35"/>
            <p:cNvSpPr/>
            <p:nvPr/>
          </p:nvSpPr>
          <p:spPr>
            <a:xfrm>
              <a:off x="2475641" y="1246463"/>
              <a:ext cx="2205" cy="4331"/>
            </a:xfrm>
            <a:custGeom>
              <a:avLst/>
              <a:gdLst/>
              <a:ahLst/>
              <a:cxnLst/>
              <a:rect l="l" t="t" r="r" b="b"/>
              <a:pathLst>
                <a:path w="55" h="108" extrusionOk="0">
                  <a:moveTo>
                    <a:pt x="54" y="0"/>
                  </a:moveTo>
                  <a:cubicBezTo>
                    <a:pt x="28" y="27"/>
                    <a:pt x="28" y="54"/>
                    <a:pt x="1" y="107"/>
                  </a:cubicBezTo>
                  <a:lnTo>
                    <a:pt x="54" y="107"/>
                  </a:lnTo>
                  <a:lnTo>
                    <a:pt x="54"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795" name="Google Shape;795;p35"/>
            <p:cNvSpPr/>
            <p:nvPr/>
          </p:nvSpPr>
          <p:spPr>
            <a:xfrm>
              <a:off x="2616265" y="1006036"/>
              <a:ext cx="2165" cy="2205"/>
            </a:xfrm>
            <a:custGeom>
              <a:avLst/>
              <a:gdLst/>
              <a:ahLst/>
              <a:cxnLst/>
              <a:rect l="l" t="t" r="r" b="b"/>
              <a:pathLst>
                <a:path w="54" h="55" extrusionOk="0">
                  <a:moveTo>
                    <a:pt x="54" y="1"/>
                  </a:moveTo>
                  <a:cubicBezTo>
                    <a:pt x="27" y="27"/>
                    <a:pt x="27" y="27"/>
                    <a:pt x="0" y="54"/>
                  </a:cubicBezTo>
                  <a:lnTo>
                    <a:pt x="54" y="27"/>
                  </a:lnTo>
                  <a:lnTo>
                    <a:pt x="54"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796" name="Google Shape;796;p35"/>
            <p:cNvSpPr/>
            <p:nvPr/>
          </p:nvSpPr>
          <p:spPr>
            <a:xfrm>
              <a:off x="2535748" y="1119794"/>
              <a:ext cx="82681" cy="51565"/>
            </a:xfrm>
            <a:custGeom>
              <a:avLst/>
              <a:gdLst/>
              <a:ahLst/>
              <a:cxnLst/>
              <a:rect l="l" t="t" r="r" b="b"/>
              <a:pathLst>
                <a:path w="2062" h="1286" extrusionOk="0">
                  <a:moveTo>
                    <a:pt x="81" y="1"/>
                  </a:moveTo>
                  <a:cubicBezTo>
                    <a:pt x="54" y="54"/>
                    <a:pt x="27" y="108"/>
                    <a:pt x="1" y="135"/>
                  </a:cubicBezTo>
                  <a:lnTo>
                    <a:pt x="1981" y="1285"/>
                  </a:lnTo>
                  <a:lnTo>
                    <a:pt x="2062" y="1125"/>
                  </a:lnTo>
                  <a:lnTo>
                    <a:pt x="81"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797" name="Google Shape;797;p35"/>
            <p:cNvSpPr/>
            <p:nvPr/>
          </p:nvSpPr>
          <p:spPr>
            <a:xfrm>
              <a:off x="2711778" y="921268"/>
              <a:ext cx="287659" cy="329521"/>
            </a:xfrm>
            <a:custGeom>
              <a:avLst/>
              <a:gdLst/>
              <a:ahLst/>
              <a:cxnLst/>
              <a:rect l="l" t="t" r="r" b="b"/>
              <a:pathLst>
                <a:path w="7174" h="8218" extrusionOk="0">
                  <a:moveTo>
                    <a:pt x="3507" y="0"/>
                  </a:moveTo>
                  <a:lnTo>
                    <a:pt x="3507" y="3961"/>
                  </a:lnTo>
                  <a:lnTo>
                    <a:pt x="81" y="1981"/>
                  </a:lnTo>
                  <a:lnTo>
                    <a:pt x="0" y="2141"/>
                  </a:lnTo>
                  <a:lnTo>
                    <a:pt x="3426" y="4095"/>
                  </a:lnTo>
                  <a:lnTo>
                    <a:pt x="0" y="6076"/>
                  </a:lnTo>
                  <a:lnTo>
                    <a:pt x="81" y="6236"/>
                  </a:lnTo>
                  <a:lnTo>
                    <a:pt x="3507" y="4256"/>
                  </a:lnTo>
                  <a:lnTo>
                    <a:pt x="3507" y="8217"/>
                  </a:lnTo>
                  <a:lnTo>
                    <a:pt x="3667" y="8217"/>
                  </a:lnTo>
                  <a:lnTo>
                    <a:pt x="3667" y="4256"/>
                  </a:lnTo>
                  <a:lnTo>
                    <a:pt x="7093" y="6236"/>
                  </a:lnTo>
                  <a:lnTo>
                    <a:pt x="7173" y="6076"/>
                  </a:lnTo>
                  <a:lnTo>
                    <a:pt x="3774" y="4095"/>
                  </a:lnTo>
                  <a:lnTo>
                    <a:pt x="7173" y="2141"/>
                  </a:lnTo>
                  <a:lnTo>
                    <a:pt x="7093" y="1981"/>
                  </a:lnTo>
                  <a:lnTo>
                    <a:pt x="3667" y="3961"/>
                  </a:lnTo>
                  <a:lnTo>
                    <a:pt x="3667"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798" name="Google Shape;798;p35"/>
            <p:cNvSpPr/>
            <p:nvPr/>
          </p:nvSpPr>
          <p:spPr>
            <a:xfrm>
              <a:off x="3092789" y="921268"/>
              <a:ext cx="288742" cy="328439"/>
            </a:xfrm>
            <a:custGeom>
              <a:avLst/>
              <a:gdLst/>
              <a:ahLst/>
              <a:cxnLst/>
              <a:rect l="l" t="t" r="r" b="b"/>
              <a:pathLst>
                <a:path w="7201" h="8191" extrusionOk="0">
                  <a:moveTo>
                    <a:pt x="3506" y="0"/>
                  </a:moveTo>
                  <a:lnTo>
                    <a:pt x="3506" y="3961"/>
                  </a:lnTo>
                  <a:lnTo>
                    <a:pt x="80" y="1981"/>
                  </a:lnTo>
                  <a:lnTo>
                    <a:pt x="0" y="2141"/>
                  </a:lnTo>
                  <a:lnTo>
                    <a:pt x="3426" y="4095"/>
                  </a:lnTo>
                  <a:lnTo>
                    <a:pt x="0" y="6076"/>
                  </a:lnTo>
                  <a:lnTo>
                    <a:pt x="80" y="6236"/>
                  </a:lnTo>
                  <a:lnTo>
                    <a:pt x="3506" y="4256"/>
                  </a:lnTo>
                  <a:lnTo>
                    <a:pt x="3506" y="8190"/>
                  </a:lnTo>
                  <a:lnTo>
                    <a:pt x="3694" y="8190"/>
                  </a:lnTo>
                  <a:lnTo>
                    <a:pt x="3694" y="4256"/>
                  </a:lnTo>
                  <a:lnTo>
                    <a:pt x="7093" y="6236"/>
                  </a:lnTo>
                  <a:lnTo>
                    <a:pt x="7200" y="6076"/>
                  </a:lnTo>
                  <a:lnTo>
                    <a:pt x="3774" y="4095"/>
                  </a:lnTo>
                  <a:lnTo>
                    <a:pt x="7200" y="2141"/>
                  </a:lnTo>
                  <a:lnTo>
                    <a:pt x="7093" y="1981"/>
                  </a:lnTo>
                  <a:lnTo>
                    <a:pt x="3694" y="3961"/>
                  </a:lnTo>
                  <a:lnTo>
                    <a:pt x="3694"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799" name="Google Shape;799;p35"/>
            <p:cNvSpPr/>
            <p:nvPr/>
          </p:nvSpPr>
          <p:spPr>
            <a:xfrm>
              <a:off x="3474843" y="921268"/>
              <a:ext cx="287659" cy="328439"/>
            </a:xfrm>
            <a:custGeom>
              <a:avLst/>
              <a:gdLst/>
              <a:ahLst/>
              <a:cxnLst/>
              <a:rect l="l" t="t" r="r" b="b"/>
              <a:pathLst>
                <a:path w="7174" h="8191" extrusionOk="0">
                  <a:moveTo>
                    <a:pt x="3507" y="0"/>
                  </a:moveTo>
                  <a:lnTo>
                    <a:pt x="3480" y="3961"/>
                  </a:lnTo>
                  <a:lnTo>
                    <a:pt x="81" y="1981"/>
                  </a:lnTo>
                  <a:lnTo>
                    <a:pt x="1" y="2141"/>
                  </a:lnTo>
                  <a:lnTo>
                    <a:pt x="3400" y="4095"/>
                  </a:lnTo>
                  <a:lnTo>
                    <a:pt x="1" y="6076"/>
                  </a:lnTo>
                  <a:lnTo>
                    <a:pt x="81" y="6236"/>
                  </a:lnTo>
                  <a:lnTo>
                    <a:pt x="3480" y="4256"/>
                  </a:lnTo>
                  <a:lnTo>
                    <a:pt x="3480" y="8190"/>
                  </a:lnTo>
                  <a:lnTo>
                    <a:pt x="3668" y="8190"/>
                  </a:lnTo>
                  <a:lnTo>
                    <a:pt x="3668" y="4256"/>
                  </a:lnTo>
                  <a:lnTo>
                    <a:pt x="7094" y="6236"/>
                  </a:lnTo>
                  <a:lnTo>
                    <a:pt x="7174" y="6076"/>
                  </a:lnTo>
                  <a:lnTo>
                    <a:pt x="3748" y="4095"/>
                  </a:lnTo>
                  <a:lnTo>
                    <a:pt x="7174" y="2141"/>
                  </a:lnTo>
                  <a:lnTo>
                    <a:pt x="7094" y="1981"/>
                  </a:lnTo>
                  <a:lnTo>
                    <a:pt x="3668" y="3961"/>
                  </a:lnTo>
                  <a:lnTo>
                    <a:pt x="3668"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800" name="Google Shape;800;p35"/>
            <p:cNvSpPr/>
            <p:nvPr/>
          </p:nvSpPr>
          <p:spPr>
            <a:xfrm>
              <a:off x="3855854" y="953467"/>
              <a:ext cx="287659" cy="296240"/>
            </a:xfrm>
            <a:custGeom>
              <a:avLst/>
              <a:gdLst/>
              <a:ahLst/>
              <a:cxnLst/>
              <a:rect l="l" t="t" r="r" b="b"/>
              <a:pathLst>
                <a:path w="7174" h="7388" extrusionOk="0">
                  <a:moveTo>
                    <a:pt x="3507" y="0"/>
                  </a:moveTo>
                  <a:lnTo>
                    <a:pt x="3507" y="3158"/>
                  </a:lnTo>
                  <a:lnTo>
                    <a:pt x="81" y="1178"/>
                  </a:lnTo>
                  <a:lnTo>
                    <a:pt x="0" y="1312"/>
                  </a:lnTo>
                  <a:lnTo>
                    <a:pt x="3426" y="3292"/>
                  </a:lnTo>
                  <a:lnTo>
                    <a:pt x="0" y="5273"/>
                  </a:lnTo>
                  <a:lnTo>
                    <a:pt x="81" y="5433"/>
                  </a:lnTo>
                  <a:lnTo>
                    <a:pt x="3507" y="3453"/>
                  </a:lnTo>
                  <a:lnTo>
                    <a:pt x="3507" y="7387"/>
                  </a:lnTo>
                  <a:lnTo>
                    <a:pt x="3667" y="7387"/>
                  </a:lnTo>
                  <a:lnTo>
                    <a:pt x="3667" y="3453"/>
                  </a:lnTo>
                  <a:lnTo>
                    <a:pt x="7093" y="5407"/>
                  </a:lnTo>
                  <a:lnTo>
                    <a:pt x="7174" y="5273"/>
                  </a:lnTo>
                  <a:lnTo>
                    <a:pt x="3748" y="3292"/>
                  </a:lnTo>
                  <a:lnTo>
                    <a:pt x="5434" y="2329"/>
                  </a:lnTo>
                  <a:cubicBezTo>
                    <a:pt x="5380" y="2302"/>
                    <a:pt x="5354" y="2248"/>
                    <a:pt x="5327" y="2195"/>
                  </a:cubicBezTo>
                  <a:lnTo>
                    <a:pt x="3667" y="3158"/>
                  </a:lnTo>
                  <a:lnTo>
                    <a:pt x="3667" y="187"/>
                  </a:lnTo>
                  <a:cubicBezTo>
                    <a:pt x="3614" y="134"/>
                    <a:pt x="3560" y="80"/>
                    <a:pt x="3507"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801" name="Google Shape;801;p35"/>
            <p:cNvSpPr/>
            <p:nvPr/>
          </p:nvSpPr>
          <p:spPr>
            <a:xfrm>
              <a:off x="2417699" y="1498640"/>
              <a:ext cx="7538" cy="9704"/>
            </a:xfrm>
            <a:custGeom>
              <a:avLst/>
              <a:gdLst/>
              <a:ahLst/>
              <a:cxnLst/>
              <a:rect l="l" t="t" r="r" b="b"/>
              <a:pathLst>
                <a:path w="188" h="242" extrusionOk="0">
                  <a:moveTo>
                    <a:pt x="1" y="1"/>
                  </a:moveTo>
                  <a:cubicBezTo>
                    <a:pt x="1" y="54"/>
                    <a:pt x="1" y="135"/>
                    <a:pt x="1" y="188"/>
                  </a:cubicBezTo>
                  <a:lnTo>
                    <a:pt x="108" y="242"/>
                  </a:lnTo>
                  <a:lnTo>
                    <a:pt x="188" y="108"/>
                  </a:lnTo>
                  <a:lnTo>
                    <a:pt x="1"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802" name="Google Shape;802;p35"/>
            <p:cNvSpPr/>
            <p:nvPr/>
          </p:nvSpPr>
          <p:spPr>
            <a:xfrm>
              <a:off x="2518586" y="1259335"/>
              <a:ext cx="287659" cy="328439"/>
            </a:xfrm>
            <a:custGeom>
              <a:avLst/>
              <a:gdLst/>
              <a:ahLst/>
              <a:cxnLst/>
              <a:rect l="l" t="t" r="r" b="b"/>
              <a:pathLst>
                <a:path w="7174" h="8191" extrusionOk="0">
                  <a:moveTo>
                    <a:pt x="3507" y="0"/>
                  </a:moveTo>
                  <a:lnTo>
                    <a:pt x="3507" y="3935"/>
                  </a:lnTo>
                  <a:lnTo>
                    <a:pt x="81" y="1981"/>
                  </a:lnTo>
                  <a:lnTo>
                    <a:pt x="0" y="2115"/>
                  </a:lnTo>
                  <a:lnTo>
                    <a:pt x="3426" y="4095"/>
                  </a:lnTo>
                  <a:lnTo>
                    <a:pt x="0" y="6076"/>
                  </a:lnTo>
                  <a:lnTo>
                    <a:pt x="81" y="6210"/>
                  </a:lnTo>
                  <a:lnTo>
                    <a:pt x="3507" y="4229"/>
                  </a:lnTo>
                  <a:lnTo>
                    <a:pt x="3507" y="8191"/>
                  </a:lnTo>
                  <a:lnTo>
                    <a:pt x="3667" y="8191"/>
                  </a:lnTo>
                  <a:lnTo>
                    <a:pt x="3667" y="4229"/>
                  </a:lnTo>
                  <a:lnTo>
                    <a:pt x="7093" y="6210"/>
                  </a:lnTo>
                  <a:lnTo>
                    <a:pt x="7174" y="6076"/>
                  </a:lnTo>
                  <a:lnTo>
                    <a:pt x="3748" y="4095"/>
                  </a:lnTo>
                  <a:lnTo>
                    <a:pt x="7174" y="2115"/>
                  </a:lnTo>
                  <a:lnTo>
                    <a:pt x="7093" y="1981"/>
                  </a:lnTo>
                  <a:lnTo>
                    <a:pt x="3667" y="3935"/>
                  </a:lnTo>
                  <a:lnTo>
                    <a:pt x="3667"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803" name="Google Shape;803;p35"/>
            <p:cNvSpPr/>
            <p:nvPr/>
          </p:nvSpPr>
          <p:spPr>
            <a:xfrm>
              <a:off x="2899597" y="1259335"/>
              <a:ext cx="287659" cy="328439"/>
            </a:xfrm>
            <a:custGeom>
              <a:avLst/>
              <a:gdLst/>
              <a:ahLst/>
              <a:cxnLst/>
              <a:rect l="l" t="t" r="r" b="b"/>
              <a:pathLst>
                <a:path w="7174" h="8191" extrusionOk="0">
                  <a:moveTo>
                    <a:pt x="3507" y="0"/>
                  </a:moveTo>
                  <a:lnTo>
                    <a:pt x="3507" y="3935"/>
                  </a:lnTo>
                  <a:lnTo>
                    <a:pt x="81" y="1954"/>
                  </a:lnTo>
                  <a:lnTo>
                    <a:pt x="0" y="2115"/>
                  </a:lnTo>
                  <a:lnTo>
                    <a:pt x="3426" y="4095"/>
                  </a:lnTo>
                  <a:lnTo>
                    <a:pt x="0" y="6049"/>
                  </a:lnTo>
                  <a:lnTo>
                    <a:pt x="81" y="6210"/>
                  </a:lnTo>
                  <a:lnTo>
                    <a:pt x="3507" y="4229"/>
                  </a:lnTo>
                  <a:lnTo>
                    <a:pt x="3507" y="8191"/>
                  </a:lnTo>
                  <a:lnTo>
                    <a:pt x="3667" y="8191"/>
                  </a:lnTo>
                  <a:lnTo>
                    <a:pt x="3667" y="4229"/>
                  </a:lnTo>
                  <a:lnTo>
                    <a:pt x="7093" y="6210"/>
                  </a:lnTo>
                  <a:lnTo>
                    <a:pt x="7173" y="6049"/>
                  </a:lnTo>
                  <a:lnTo>
                    <a:pt x="3774" y="4095"/>
                  </a:lnTo>
                  <a:lnTo>
                    <a:pt x="7173" y="2115"/>
                  </a:lnTo>
                  <a:lnTo>
                    <a:pt x="7093" y="1954"/>
                  </a:lnTo>
                  <a:lnTo>
                    <a:pt x="3667" y="3935"/>
                  </a:lnTo>
                  <a:lnTo>
                    <a:pt x="3694"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804" name="Google Shape;804;p35"/>
            <p:cNvSpPr/>
            <p:nvPr/>
          </p:nvSpPr>
          <p:spPr>
            <a:xfrm>
              <a:off x="3280608" y="1259335"/>
              <a:ext cx="288742" cy="328439"/>
            </a:xfrm>
            <a:custGeom>
              <a:avLst/>
              <a:gdLst/>
              <a:ahLst/>
              <a:cxnLst/>
              <a:rect l="l" t="t" r="r" b="b"/>
              <a:pathLst>
                <a:path w="7201" h="8191" extrusionOk="0">
                  <a:moveTo>
                    <a:pt x="3506" y="0"/>
                  </a:moveTo>
                  <a:lnTo>
                    <a:pt x="3506" y="3935"/>
                  </a:lnTo>
                  <a:lnTo>
                    <a:pt x="107" y="1954"/>
                  </a:lnTo>
                  <a:lnTo>
                    <a:pt x="0" y="2115"/>
                  </a:lnTo>
                  <a:lnTo>
                    <a:pt x="3426" y="4095"/>
                  </a:lnTo>
                  <a:lnTo>
                    <a:pt x="0" y="6049"/>
                  </a:lnTo>
                  <a:lnTo>
                    <a:pt x="107" y="6210"/>
                  </a:lnTo>
                  <a:lnTo>
                    <a:pt x="3506" y="4229"/>
                  </a:lnTo>
                  <a:lnTo>
                    <a:pt x="3506" y="8191"/>
                  </a:lnTo>
                  <a:lnTo>
                    <a:pt x="3694" y="8191"/>
                  </a:lnTo>
                  <a:lnTo>
                    <a:pt x="3694" y="4229"/>
                  </a:lnTo>
                  <a:lnTo>
                    <a:pt x="7093" y="6210"/>
                  </a:lnTo>
                  <a:lnTo>
                    <a:pt x="7200" y="6049"/>
                  </a:lnTo>
                  <a:lnTo>
                    <a:pt x="3774" y="4095"/>
                  </a:lnTo>
                  <a:lnTo>
                    <a:pt x="7200" y="2115"/>
                  </a:lnTo>
                  <a:lnTo>
                    <a:pt x="7120" y="1954"/>
                  </a:lnTo>
                  <a:lnTo>
                    <a:pt x="3694" y="3935"/>
                  </a:lnTo>
                  <a:lnTo>
                    <a:pt x="3694"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805" name="Google Shape;805;p35"/>
            <p:cNvSpPr/>
            <p:nvPr/>
          </p:nvSpPr>
          <p:spPr>
            <a:xfrm>
              <a:off x="3662662" y="1258252"/>
              <a:ext cx="287659" cy="329521"/>
            </a:xfrm>
            <a:custGeom>
              <a:avLst/>
              <a:gdLst/>
              <a:ahLst/>
              <a:cxnLst/>
              <a:rect l="l" t="t" r="r" b="b"/>
              <a:pathLst>
                <a:path w="7174" h="8218" extrusionOk="0">
                  <a:moveTo>
                    <a:pt x="3507" y="0"/>
                  </a:moveTo>
                  <a:lnTo>
                    <a:pt x="3507" y="3962"/>
                  </a:lnTo>
                  <a:lnTo>
                    <a:pt x="81" y="1981"/>
                  </a:lnTo>
                  <a:lnTo>
                    <a:pt x="1" y="2142"/>
                  </a:lnTo>
                  <a:lnTo>
                    <a:pt x="3400" y="4122"/>
                  </a:lnTo>
                  <a:lnTo>
                    <a:pt x="1" y="6076"/>
                  </a:lnTo>
                  <a:lnTo>
                    <a:pt x="81" y="6237"/>
                  </a:lnTo>
                  <a:lnTo>
                    <a:pt x="3507" y="4256"/>
                  </a:lnTo>
                  <a:lnTo>
                    <a:pt x="3507" y="8218"/>
                  </a:lnTo>
                  <a:lnTo>
                    <a:pt x="3668" y="8218"/>
                  </a:lnTo>
                  <a:lnTo>
                    <a:pt x="3668" y="4256"/>
                  </a:lnTo>
                  <a:lnTo>
                    <a:pt x="7094" y="6237"/>
                  </a:lnTo>
                  <a:lnTo>
                    <a:pt x="7174" y="6076"/>
                  </a:lnTo>
                  <a:lnTo>
                    <a:pt x="3748" y="4122"/>
                  </a:lnTo>
                  <a:lnTo>
                    <a:pt x="7174" y="2142"/>
                  </a:lnTo>
                  <a:lnTo>
                    <a:pt x="7094" y="1981"/>
                  </a:lnTo>
                  <a:lnTo>
                    <a:pt x="3668" y="3962"/>
                  </a:lnTo>
                  <a:lnTo>
                    <a:pt x="3668"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806" name="Google Shape;806;p35"/>
            <p:cNvSpPr/>
            <p:nvPr/>
          </p:nvSpPr>
          <p:spPr>
            <a:xfrm>
              <a:off x="4043673" y="1258252"/>
              <a:ext cx="193230" cy="329521"/>
            </a:xfrm>
            <a:custGeom>
              <a:avLst/>
              <a:gdLst/>
              <a:ahLst/>
              <a:cxnLst/>
              <a:rect l="l" t="t" r="r" b="b"/>
              <a:pathLst>
                <a:path w="4819" h="8218" extrusionOk="0">
                  <a:moveTo>
                    <a:pt x="3507" y="0"/>
                  </a:moveTo>
                  <a:lnTo>
                    <a:pt x="3507" y="3962"/>
                  </a:lnTo>
                  <a:lnTo>
                    <a:pt x="81" y="1981"/>
                  </a:lnTo>
                  <a:lnTo>
                    <a:pt x="0" y="2142"/>
                  </a:lnTo>
                  <a:lnTo>
                    <a:pt x="3426" y="4096"/>
                  </a:lnTo>
                  <a:lnTo>
                    <a:pt x="0" y="6076"/>
                  </a:lnTo>
                  <a:lnTo>
                    <a:pt x="81" y="6237"/>
                  </a:lnTo>
                  <a:lnTo>
                    <a:pt x="3507" y="4256"/>
                  </a:lnTo>
                  <a:lnTo>
                    <a:pt x="3507" y="8218"/>
                  </a:lnTo>
                  <a:lnTo>
                    <a:pt x="3667" y="8218"/>
                  </a:lnTo>
                  <a:lnTo>
                    <a:pt x="3667" y="4256"/>
                  </a:lnTo>
                  <a:lnTo>
                    <a:pt x="4818" y="4925"/>
                  </a:lnTo>
                  <a:cubicBezTo>
                    <a:pt x="4818" y="4845"/>
                    <a:pt x="4818" y="4765"/>
                    <a:pt x="4792" y="4711"/>
                  </a:cubicBezTo>
                  <a:lnTo>
                    <a:pt x="3774" y="4096"/>
                  </a:lnTo>
                  <a:lnTo>
                    <a:pt x="4604" y="3614"/>
                  </a:lnTo>
                  <a:cubicBezTo>
                    <a:pt x="4604" y="3560"/>
                    <a:pt x="4577" y="3507"/>
                    <a:pt x="4577" y="3453"/>
                  </a:cubicBezTo>
                  <a:lnTo>
                    <a:pt x="3667" y="3962"/>
                  </a:lnTo>
                  <a:lnTo>
                    <a:pt x="3667" y="295"/>
                  </a:lnTo>
                  <a:cubicBezTo>
                    <a:pt x="3641" y="188"/>
                    <a:pt x="3614" y="108"/>
                    <a:pt x="3587"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807" name="Google Shape;807;p35"/>
            <p:cNvSpPr/>
            <p:nvPr/>
          </p:nvSpPr>
          <p:spPr>
            <a:xfrm>
              <a:off x="2423072" y="1578074"/>
              <a:ext cx="195355" cy="328439"/>
            </a:xfrm>
            <a:custGeom>
              <a:avLst/>
              <a:gdLst/>
              <a:ahLst/>
              <a:cxnLst/>
              <a:rect l="l" t="t" r="r" b="b"/>
              <a:pathLst>
                <a:path w="4872" h="8191" extrusionOk="0">
                  <a:moveTo>
                    <a:pt x="1205" y="1"/>
                  </a:moveTo>
                  <a:lnTo>
                    <a:pt x="1205" y="3935"/>
                  </a:lnTo>
                  <a:lnTo>
                    <a:pt x="0" y="3266"/>
                  </a:lnTo>
                  <a:lnTo>
                    <a:pt x="0" y="3266"/>
                  </a:lnTo>
                  <a:cubicBezTo>
                    <a:pt x="0" y="3320"/>
                    <a:pt x="27" y="3400"/>
                    <a:pt x="27" y="3480"/>
                  </a:cubicBezTo>
                  <a:lnTo>
                    <a:pt x="1098" y="4096"/>
                  </a:lnTo>
                  <a:lnTo>
                    <a:pt x="214" y="4604"/>
                  </a:lnTo>
                  <a:cubicBezTo>
                    <a:pt x="241" y="4658"/>
                    <a:pt x="241" y="4738"/>
                    <a:pt x="268" y="4792"/>
                  </a:cubicBezTo>
                  <a:lnTo>
                    <a:pt x="1205" y="4256"/>
                  </a:lnTo>
                  <a:lnTo>
                    <a:pt x="1205" y="8030"/>
                  </a:lnTo>
                  <a:cubicBezTo>
                    <a:pt x="1205" y="8084"/>
                    <a:pt x="1232" y="8137"/>
                    <a:pt x="1258" y="8191"/>
                  </a:cubicBezTo>
                  <a:lnTo>
                    <a:pt x="1365" y="8191"/>
                  </a:lnTo>
                  <a:lnTo>
                    <a:pt x="1365" y="4256"/>
                  </a:lnTo>
                  <a:lnTo>
                    <a:pt x="4791" y="6210"/>
                  </a:lnTo>
                  <a:lnTo>
                    <a:pt x="4872" y="6076"/>
                  </a:lnTo>
                  <a:lnTo>
                    <a:pt x="1446" y="4096"/>
                  </a:lnTo>
                  <a:lnTo>
                    <a:pt x="4872" y="2115"/>
                  </a:lnTo>
                  <a:lnTo>
                    <a:pt x="4791" y="1981"/>
                  </a:lnTo>
                  <a:lnTo>
                    <a:pt x="1365" y="3935"/>
                  </a:lnTo>
                  <a:lnTo>
                    <a:pt x="1365"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808" name="Google Shape;808;p35"/>
            <p:cNvSpPr/>
            <p:nvPr/>
          </p:nvSpPr>
          <p:spPr>
            <a:xfrm>
              <a:off x="2711778" y="1578074"/>
              <a:ext cx="287659" cy="328439"/>
            </a:xfrm>
            <a:custGeom>
              <a:avLst/>
              <a:gdLst/>
              <a:ahLst/>
              <a:cxnLst/>
              <a:rect l="l" t="t" r="r" b="b"/>
              <a:pathLst>
                <a:path w="7174" h="8191" extrusionOk="0">
                  <a:moveTo>
                    <a:pt x="3507" y="1"/>
                  </a:moveTo>
                  <a:lnTo>
                    <a:pt x="3507" y="3935"/>
                  </a:lnTo>
                  <a:lnTo>
                    <a:pt x="81" y="1981"/>
                  </a:lnTo>
                  <a:lnTo>
                    <a:pt x="0" y="2115"/>
                  </a:lnTo>
                  <a:lnTo>
                    <a:pt x="3426" y="4096"/>
                  </a:lnTo>
                  <a:lnTo>
                    <a:pt x="0" y="6076"/>
                  </a:lnTo>
                  <a:lnTo>
                    <a:pt x="81" y="6210"/>
                  </a:lnTo>
                  <a:lnTo>
                    <a:pt x="3507" y="4256"/>
                  </a:lnTo>
                  <a:lnTo>
                    <a:pt x="3507" y="8191"/>
                  </a:lnTo>
                  <a:lnTo>
                    <a:pt x="3667" y="8191"/>
                  </a:lnTo>
                  <a:lnTo>
                    <a:pt x="3667" y="4256"/>
                  </a:lnTo>
                  <a:lnTo>
                    <a:pt x="7093" y="6210"/>
                  </a:lnTo>
                  <a:lnTo>
                    <a:pt x="7173" y="6076"/>
                  </a:lnTo>
                  <a:lnTo>
                    <a:pt x="3774" y="4096"/>
                  </a:lnTo>
                  <a:lnTo>
                    <a:pt x="7173" y="2115"/>
                  </a:lnTo>
                  <a:lnTo>
                    <a:pt x="7093" y="1981"/>
                  </a:lnTo>
                  <a:lnTo>
                    <a:pt x="3667" y="3935"/>
                  </a:lnTo>
                  <a:lnTo>
                    <a:pt x="3667"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809" name="Google Shape;809;p35"/>
            <p:cNvSpPr/>
            <p:nvPr/>
          </p:nvSpPr>
          <p:spPr>
            <a:xfrm>
              <a:off x="3092789" y="1578074"/>
              <a:ext cx="288742" cy="328439"/>
            </a:xfrm>
            <a:custGeom>
              <a:avLst/>
              <a:gdLst/>
              <a:ahLst/>
              <a:cxnLst/>
              <a:rect l="l" t="t" r="r" b="b"/>
              <a:pathLst>
                <a:path w="7201" h="8191" extrusionOk="0">
                  <a:moveTo>
                    <a:pt x="3506" y="1"/>
                  </a:moveTo>
                  <a:lnTo>
                    <a:pt x="3506" y="3935"/>
                  </a:lnTo>
                  <a:lnTo>
                    <a:pt x="80" y="1981"/>
                  </a:lnTo>
                  <a:lnTo>
                    <a:pt x="0" y="2115"/>
                  </a:lnTo>
                  <a:lnTo>
                    <a:pt x="3426" y="4096"/>
                  </a:lnTo>
                  <a:lnTo>
                    <a:pt x="0" y="6076"/>
                  </a:lnTo>
                  <a:lnTo>
                    <a:pt x="80" y="6210"/>
                  </a:lnTo>
                  <a:lnTo>
                    <a:pt x="3506" y="4230"/>
                  </a:lnTo>
                  <a:lnTo>
                    <a:pt x="3506" y="8191"/>
                  </a:lnTo>
                  <a:lnTo>
                    <a:pt x="3694" y="8191"/>
                  </a:lnTo>
                  <a:lnTo>
                    <a:pt x="3694" y="4230"/>
                  </a:lnTo>
                  <a:lnTo>
                    <a:pt x="7093" y="6210"/>
                  </a:lnTo>
                  <a:lnTo>
                    <a:pt x="7200" y="6076"/>
                  </a:lnTo>
                  <a:lnTo>
                    <a:pt x="3774" y="4096"/>
                  </a:lnTo>
                  <a:lnTo>
                    <a:pt x="7200" y="2115"/>
                  </a:lnTo>
                  <a:lnTo>
                    <a:pt x="7093" y="1981"/>
                  </a:lnTo>
                  <a:lnTo>
                    <a:pt x="3694" y="3935"/>
                  </a:lnTo>
                  <a:lnTo>
                    <a:pt x="3694"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810" name="Google Shape;810;p35"/>
            <p:cNvSpPr/>
            <p:nvPr/>
          </p:nvSpPr>
          <p:spPr>
            <a:xfrm>
              <a:off x="3474843" y="1578074"/>
              <a:ext cx="287659" cy="328439"/>
            </a:xfrm>
            <a:custGeom>
              <a:avLst/>
              <a:gdLst/>
              <a:ahLst/>
              <a:cxnLst/>
              <a:rect l="l" t="t" r="r" b="b"/>
              <a:pathLst>
                <a:path w="7174" h="8191" extrusionOk="0">
                  <a:moveTo>
                    <a:pt x="3507" y="1"/>
                  </a:moveTo>
                  <a:lnTo>
                    <a:pt x="3507" y="3935"/>
                  </a:lnTo>
                  <a:lnTo>
                    <a:pt x="81" y="1955"/>
                  </a:lnTo>
                  <a:lnTo>
                    <a:pt x="1" y="2115"/>
                  </a:lnTo>
                  <a:lnTo>
                    <a:pt x="3400" y="4096"/>
                  </a:lnTo>
                  <a:lnTo>
                    <a:pt x="1" y="6050"/>
                  </a:lnTo>
                  <a:lnTo>
                    <a:pt x="81" y="6210"/>
                  </a:lnTo>
                  <a:lnTo>
                    <a:pt x="3507" y="4230"/>
                  </a:lnTo>
                  <a:lnTo>
                    <a:pt x="3480" y="8191"/>
                  </a:lnTo>
                  <a:lnTo>
                    <a:pt x="3668" y="8191"/>
                  </a:lnTo>
                  <a:lnTo>
                    <a:pt x="3668" y="4230"/>
                  </a:lnTo>
                  <a:lnTo>
                    <a:pt x="7094" y="6210"/>
                  </a:lnTo>
                  <a:lnTo>
                    <a:pt x="7174" y="6050"/>
                  </a:lnTo>
                  <a:lnTo>
                    <a:pt x="3748" y="4096"/>
                  </a:lnTo>
                  <a:lnTo>
                    <a:pt x="7174" y="2115"/>
                  </a:lnTo>
                  <a:lnTo>
                    <a:pt x="7094" y="1955"/>
                  </a:lnTo>
                  <a:lnTo>
                    <a:pt x="3668" y="3935"/>
                  </a:lnTo>
                  <a:lnTo>
                    <a:pt x="3668"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811" name="Google Shape;811;p35"/>
            <p:cNvSpPr/>
            <p:nvPr/>
          </p:nvSpPr>
          <p:spPr>
            <a:xfrm>
              <a:off x="3855854" y="1578074"/>
              <a:ext cx="287659" cy="328439"/>
            </a:xfrm>
            <a:custGeom>
              <a:avLst/>
              <a:gdLst/>
              <a:ahLst/>
              <a:cxnLst/>
              <a:rect l="l" t="t" r="r" b="b"/>
              <a:pathLst>
                <a:path w="7174" h="8191" extrusionOk="0">
                  <a:moveTo>
                    <a:pt x="3507" y="1"/>
                  </a:moveTo>
                  <a:lnTo>
                    <a:pt x="3507" y="3935"/>
                  </a:lnTo>
                  <a:lnTo>
                    <a:pt x="81" y="1955"/>
                  </a:lnTo>
                  <a:lnTo>
                    <a:pt x="0" y="2115"/>
                  </a:lnTo>
                  <a:lnTo>
                    <a:pt x="3426" y="4096"/>
                  </a:lnTo>
                  <a:lnTo>
                    <a:pt x="0" y="6050"/>
                  </a:lnTo>
                  <a:lnTo>
                    <a:pt x="81" y="6210"/>
                  </a:lnTo>
                  <a:lnTo>
                    <a:pt x="3507" y="4230"/>
                  </a:lnTo>
                  <a:lnTo>
                    <a:pt x="3507" y="8191"/>
                  </a:lnTo>
                  <a:lnTo>
                    <a:pt x="3667" y="8191"/>
                  </a:lnTo>
                  <a:lnTo>
                    <a:pt x="3667" y="4230"/>
                  </a:lnTo>
                  <a:lnTo>
                    <a:pt x="7093" y="6210"/>
                  </a:lnTo>
                  <a:lnTo>
                    <a:pt x="7174" y="6050"/>
                  </a:lnTo>
                  <a:lnTo>
                    <a:pt x="3748" y="4096"/>
                  </a:lnTo>
                  <a:lnTo>
                    <a:pt x="7174" y="2115"/>
                  </a:lnTo>
                  <a:lnTo>
                    <a:pt x="7093" y="1955"/>
                  </a:lnTo>
                  <a:lnTo>
                    <a:pt x="3667" y="3935"/>
                  </a:lnTo>
                  <a:lnTo>
                    <a:pt x="3667"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812" name="Google Shape;812;p35"/>
            <p:cNvSpPr/>
            <p:nvPr/>
          </p:nvSpPr>
          <p:spPr>
            <a:xfrm>
              <a:off x="2518586" y="1919388"/>
              <a:ext cx="287659" cy="293033"/>
            </a:xfrm>
            <a:custGeom>
              <a:avLst/>
              <a:gdLst/>
              <a:ahLst/>
              <a:cxnLst/>
              <a:rect l="l" t="t" r="r" b="b"/>
              <a:pathLst>
                <a:path w="7174" h="7308" extrusionOk="0">
                  <a:moveTo>
                    <a:pt x="3507" y="0"/>
                  </a:moveTo>
                  <a:lnTo>
                    <a:pt x="3507" y="3961"/>
                  </a:lnTo>
                  <a:lnTo>
                    <a:pt x="81" y="1981"/>
                  </a:lnTo>
                  <a:lnTo>
                    <a:pt x="0" y="2141"/>
                  </a:lnTo>
                  <a:lnTo>
                    <a:pt x="3426" y="4095"/>
                  </a:lnTo>
                  <a:lnTo>
                    <a:pt x="1767" y="5059"/>
                  </a:lnTo>
                  <a:cubicBezTo>
                    <a:pt x="1821" y="5086"/>
                    <a:pt x="1847" y="5139"/>
                    <a:pt x="1874" y="5193"/>
                  </a:cubicBezTo>
                  <a:lnTo>
                    <a:pt x="3507" y="4256"/>
                  </a:lnTo>
                  <a:lnTo>
                    <a:pt x="3507" y="7120"/>
                  </a:lnTo>
                  <a:cubicBezTo>
                    <a:pt x="3560" y="7200"/>
                    <a:pt x="3614" y="7254"/>
                    <a:pt x="3667" y="7307"/>
                  </a:cubicBezTo>
                  <a:lnTo>
                    <a:pt x="3667" y="4256"/>
                  </a:lnTo>
                  <a:lnTo>
                    <a:pt x="7093" y="6236"/>
                  </a:lnTo>
                  <a:lnTo>
                    <a:pt x="7174" y="6076"/>
                  </a:lnTo>
                  <a:lnTo>
                    <a:pt x="3748" y="4095"/>
                  </a:lnTo>
                  <a:lnTo>
                    <a:pt x="7174" y="2141"/>
                  </a:lnTo>
                  <a:lnTo>
                    <a:pt x="7093" y="1981"/>
                  </a:lnTo>
                  <a:lnTo>
                    <a:pt x="3667" y="3961"/>
                  </a:lnTo>
                  <a:lnTo>
                    <a:pt x="3667"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813" name="Google Shape;813;p35"/>
            <p:cNvSpPr/>
            <p:nvPr/>
          </p:nvSpPr>
          <p:spPr>
            <a:xfrm>
              <a:off x="2899597" y="1919388"/>
              <a:ext cx="287659" cy="328439"/>
            </a:xfrm>
            <a:custGeom>
              <a:avLst/>
              <a:gdLst/>
              <a:ahLst/>
              <a:cxnLst/>
              <a:rect l="l" t="t" r="r" b="b"/>
              <a:pathLst>
                <a:path w="7174" h="8191" extrusionOk="0">
                  <a:moveTo>
                    <a:pt x="3507" y="0"/>
                  </a:moveTo>
                  <a:lnTo>
                    <a:pt x="3507" y="3961"/>
                  </a:lnTo>
                  <a:lnTo>
                    <a:pt x="81" y="1981"/>
                  </a:lnTo>
                  <a:lnTo>
                    <a:pt x="0" y="2141"/>
                  </a:lnTo>
                  <a:lnTo>
                    <a:pt x="3426" y="4095"/>
                  </a:lnTo>
                  <a:lnTo>
                    <a:pt x="0" y="6076"/>
                  </a:lnTo>
                  <a:lnTo>
                    <a:pt x="81" y="6236"/>
                  </a:lnTo>
                  <a:lnTo>
                    <a:pt x="3507" y="4256"/>
                  </a:lnTo>
                  <a:lnTo>
                    <a:pt x="3507" y="8190"/>
                  </a:lnTo>
                  <a:lnTo>
                    <a:pt x="3667" y="8190"/>
                  </a:lnTo>
                  <a:lnTo>
                    <a:pt x="3667" y="4256"/>
                  </a:lnTo>
                  <a:lnTo>
                    <a:pt x="7093" y="6236"/>
                  </a:lnTo>
                  <a:lnTo>
                    <a:pt x="7173" y="6076"/>
                  </a:lnTo>
                  <a:lnTo>
                    <a:pt x="3774" y="4095"/>
                  </a:lnTo>
                  <a:lnTo>
                    <a:pt x="7173" y="2141"/>
                  </a:lnTo>
                  <a:lnTo>
                    <a:pt x="7093" y="1981"/>
                  </a:lnTo>
                  <a:lnTo>
                    <a:pt x="3667" y="3961"/>
                  </a:lnTo>
                  <a:lnTo>
                    <a:pt x="3667" y="3961"/>
                  </a:lnTo>
                  <a:lnTo>
                    <a:pt x="3694"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814" name="Google Shape;814;p35"/>
            <p:cNvSpPr/>
            <p:nvPr/>
          </p:nvSpPr>
          <p:spPr>
            <a:xfrm>
              <a:off x="3280608" y="1919388"/>
              <a:ext cx="288742" cy="328439"/>
            </a:xfrm>
            <a:custGeom>
              <a:avLst/>
              <a:gdLst/>
              <a:ahLst/>
              <a:cxnLst/>
              <a:rect l="l" t="t" r="r" b="b"/>
              <a:pathLst>
                <a:path w="7201" h="8191" extrusionOk="0">
                  <a:moveTo>
                    <a:pt x="3506" y="0"/>
                  </a:moveTo>
                  <a:lnTo>
                    <a:pt x="3506" y="3961"/>
                  </a:lnTo>
                  <a:lnTo>
                    <a:pt x="107" y="1981"/>
                  </a:lnTo>
                  <a:lnTo>
                    <a:pt x="0" y="2115"/>
                  </a:lnTo>
                  <a:lnTo>
                    <a:pt x="3426" y="4095"/>
                  </a:lnTo>
                  <a:lnTo>
                    <a:pt x="0" y="6076"/>
                  </a:lnTo>
                  <a:lnTo>
                    <a:pt x="107" y="6236"/>
                  </a:lnTo>
                  <a:lnTo>
                    <a:pt x="3506" y="4256"/>
                  </a:lnTo>
                  <a:lnTo>
                    <a:pt x="3506" y="8190"/>
                  </a:lnTo>
                  <a:lnTo>
                    <a:pt x="3694" y="8190"/>
                  </a:lnTo>
                  <a:lnTo>
                    <a:pt x="3694" y="4256"/>
                  </a:lnTo>
                  <a:lnTo>
                    <a:pt x="7093" y="6236"/>
                  </a:lnTo>
                  <a:lnTo>
                    <a:pt x="7200" y="6076"/>
                  </a:lnTo>
                  <a:lnTo>
                    <a:pt x="3774" y="4095"/>
                  </a:lnTo>
                  <a:lnTo>
                    <a:pt x="7200" y="2115"/>
                  </a:lnTo>
                  <a:lnTo>
                    <a:pt x="7120" y="1981"/>
                  </a:lnTo>
                  <a:lnTo>
                    <a:pt x="3694" y="3961"/>
                  </a:lnTo>
                  <a:lnTo>
                    <a:pt x="3694"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815" name="Google Shape;815;p35"/>
            <p:cNvSpPr/>
            <p:nvPr/>
          </p:nvSpPr>
          <p:spPr>
            <a:xfrm>
              <a:off x="3662662" y="1919388"/>
              <a:ext cx="287659" cy="328439"/>
            </a:xfrm>
            <a:custGeom>
              <a:avLst/>
              <a:gdLst/>
              <a:ahLst/>
              <a:cxnLst/>
              <a:rect l="l" t="t" r="r" b="b"/>
              <a:pathLst>
                <a:path w="7174" h="8191" extrusionOk="0">
                  <a:moveTo>
                    <a:pt x="3507" y="0"/>
                  </a:moveTo>
                  <a:lnTo>
                    <a:pt x="3507" y="3961"/>
                  </a:lnTo>
                  <a:lnTo>
                    <a:pt x="81" y="1981"/>
                  </a:lnTo>
                  <a:lnTo>
                    <a:pt x="1" y="2115"/>
                  </a:lnTo>
                  <a:lnTo>
                    <a:pt x="3400" y="4095"/>
                  </a:lnTo>
                  <a:lnTo>
                    <a:pt x="1" y="6076"/>
                  </a:lnTo>
                  <a:lnTo>
                    <a:pt x="81" y="6210"/>
                  </a:lnTo>
                  <a:lnTo>
                    <a:pt x="3507" y="4256"/>
                  </a:lnTo>
                  <a:lnTo>
                    <a:pt x="3507" y="8190"/>
                  </a:lnTo>
                  <a:lnTo>
                    <a:pt x="3668" y="8190"/>
                  </a:lnTo>
                  <a:lnTo>
                    <a:pt x="3668" y="4256"/>
                  </a:lnTo>
                  <a:lnTo>
                    <a:pt x="7094" y="6210"/>
                  </a:lnTo>
                  <a:lnTo>
                    <a:pt x="7174" y="6076"/>
                  </a:lnTo>
                  <a:lnTo>
                    <a:pt x="3748" y="4095"/>
                  </a:lnTo>
                  <a:lnTo>
                    <a:pt x="7174" y="2115"/>
                  </a:lnTo>
                  <a:lnTo>
                    <a:pt x="7094" y="1981"/>
                  </a:lnTo>
                  <a:lnTo>
                    <a:pt x="3668" y="3961"/>
                  </a:lnTo>
                  <a:lnTo>
                    <a:pt x="3668"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816" name="Google Shape;816;p35"/>
            <p:cNvSpPr/>
            <p:nvPr/>
          </p:nvSpPr>
          <p:spPr>
            <a:xfrm>
              <a:off x="4043673" y="1998782"/>
              <a:ext cx="78391" cy="49400"/>
            </a:xfrm>
            <a:custGeom>
              <a:avLst/>
              <a:gdLst/>
              <a:ahLst/>
              <a:cxnLst/>
              <a:rect l="l" t="t" r="r" b="b"/>
              <a:pathLst>
                <a:path w="1955" h="1232" extrusionOk="0">
                  <a:moveTo>
                    <a:pt x="81" y="1"/>
                  </a:moveTo>
                  <a:lnTo>
                    <a:pt x="0" y="135"/>
                  </a:lnTo>
                  <a:lnTo>
                    <a:pt x="1874" y="1232"/>
                  </a:lnTo>
                  <a:cubicBezTo>
                    <a:pt x="1901" y="1178"/>
                    <a:pt x="1928" y="1125"/>
                    <a:pt x="1954" y="1071"/>
                  </a:cubicBezTo>
                  <a:lnTo>
                    <a:pt x="81"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817" name="Google Shape;817;p35"/>
            <p:cNvSpPr/>
            <p:nvPr/>
          </p:nvSpPr>
          <p:spPr>
            <a:xfrm>
              <a:off x="2884560" y="2317561"/>
              <a:ext cx="114879" cy="68727"/>
            </a:xfrm>
            <a:custGeom>
              <a:avLst/>
              <a:gdLst/>
              <a:ahLst/>
              <a:cxnLst/>
              <a:rect l="l" t="t" r="r" b="b"/>
              <a:pathLst>
                <a:path w="2865" h="1714" extrusionOk="0">
                  <a:moveTo>
                    <a:pt x="2784" y="0"/>
                  </a:moveTo>
                  <a:lnTo>
                    <a:pt x="1" y="1606"/>
                  </a:lnTo>
                  <a:cubicBezTo>
                    <a:pt x="54" y="1660"/>
                    <a:pt x="108" y="1686"/>
                    <a:pt x="161" y="1713"/>
                  </a:cubicBezTo>
                  <a:lnTo>
                    <a:pt x="2864" y="161"/>
                  </a:lnTo>
                  <a:lnTo>
                    <a:pt x="2784"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818" name="Google Shape;818;p35"/>
            <p:cNvSpPr/>
            <p:nvPr/>
          </p:nvSpPr>
          <p:spPr>
            <a:xfrm>
              <a:off x="2852362" y="2238127"/>
              <a:ext cx="6496" cy="129916"/>
            </a:xfrm>
            <a:custGeom>
              <a:avLst/>
              <a:gdLst/>
              <a:ahLst/>
              <a:cxnLst/>
              <a:rect l="l" t="t" r="r" b="b"/>
              <a:pathLst>
                <a:path w="162" h="3240" extrusionOk="0">
                  <a:moveTo>
                    <a:pt x="1" y="0"/>
                  </a:moveTo>
                  <a:lnTo>
                    <a:pt x="1" y="3132"/>
                  </a:lnTo>
                  <a:cubicBezTo>
                    <a:pt x="54" y="3159"/>
                    <a:pt x="108" y="3212"/>
                    <a:pt x="161" y="3239"/>
                  </a:cubicBezTo>
                  <a:lnTo>
                    <a:pt x="161"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819" name="Google Shape;819;p35"/>
            <p:cNvSpPr/>
            <p:nvPr/>
          </p:nvSpPr>
          <p:spPr>
            <a:xfrm>
              <a:off x="3092789" y="2238127"/>
              <a:ext cx="288742" cy="255461"/>
            </a:xfrm>
            <a:custGeom>
              <a:avLst/>
              <a:gdLst/>
              <a:ahLst/>
              <a:cxnLst/>
              <a:rect l="l" t="t" r="r" b="b"/>
              <a:pathLst>
                <a:path w="7201" h="6371" extrusionOk="0">
                  <a:moveTo>
                    <a:pt x="3506" y="0"/>
                  </a:moveTo>
                  <a:lnTo>
                    <a:pt x="3506" y="3962"/>
                  </a:lnTo>
                  <a:lnTo>
                    <a:pt x="80" y="1981"/>
                  </a:lnTo>
                  <a:lnTo>
                    <a:pt x="0" y="2142"/>
                  </a:lnTo>
                  <a:lnTo>
                    <a:pt x="3426" y="4096"/>
                  </a:lnTo>
                  <a:lnTo>
                    <a:pt x="455" y="5835"/>
                  </a:lnTo>
                  <a:cubicBezTo>
                    <a:pt x="535" y="5835"/>
                    <a:pt x="616" y="5862"/>
                    <a:pt x="696" y="5889"/>
                  </a:cubicBezTo>
                  <a:lnTo>
                    <a:pt x="3506" y="4256"/>
                  </a:lnTo>
                  <a:lnTo>
                    <a:pt x="3506" y="6371"/>
                  </a:lnTo>
                  <a:lnTo>
                    <a:pt x="3694" y="6371"/>
                  </a:lnTo>
                  <a:lnTo>
                    <a:pt x="3694" y="4256"/>
                  </a:lnTo>
                  <a:lnTo>
                    <a:pt x="7093" y="6237"/>
                  </a:lnTo>
                  <a:lnTo>
                    <a:pt x="7200" y="6076"/>
                  </a:lnTo>
                  <a:lnTo>
                    <a:pt x="3774" y="4096"/>
                  </a:lnTo>
                  <a:lnTo>
                    <a:pt x="7200" y="2142"/>
                  </a:lnTo>
                  <a:lnTo>
                    <a:pt x="7093" y="1981"/>
                  </a:lnTo>
                  <a:lnTo>
                    <a:pt x="3694" y="3962"/>
                  </a:lnTo>
                  <a:lnTo>
                    <a:pt x="3694"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820" name="Google Shape;820;p35"/>
            <p:cNvSpPr/>
            <p:nvPr/>
          </p:nvSpPr>
          <p:spPr>
            <a:xfrm>
              <a:off x="3474843" y="2238127"/>
              <a:ext cx="287659" cy="247963"/>
            </a:xfrm>
            <a:custGeom>
              <a:avLst/>
              <a:gdLst/>
              <a:ahLst/>
              <a:cxnLst/>
              <a:rect l="l" t="t" r="r" b="b"/>
              <a:pathLst>
                <a:path w="7174" h="6184" extrusionOk="0">
                  <a:moveTo>
                    <a:pt x="3507" y="0"/>
                  </a:moveTo>
                  <a:lnTo>
                    <a:pt x="3480" y="3962"/>
                  </a:lnTo>
                  <a:lnTo>
                    <a:pt x="81" y="1981"/>
                  </a:lnTo>
                  <a:lnTo>
                    <a:pt x="1" y="2142"/>
                  </a:lnTo>
                  <a:lnTo>
                    <a:pt x="3400" y="4096"/>
                  </a:lnTo>
                  <a:lnTo>
                    <a:pt x="1" y="6076"/>
                  </a:lnTo>
                  <a:lnTo>
                    <a:pt x="54" y="6183"/>
                  </a:lnTo>
                  <a:lnTo>
                    <a:pt x="161" y="6183"/>
                  </a:lnTo>
                  <a:lnTo>
                    <a:pt x="3480" y="4256"/>
                  </a:lnTo>
                  <a:lnTo>
                    <a:pt x="3480" y="5354"/>
                  </a:lnTo>
                  <a:cubicBezTo>
                    <a:pt x="3560" y="5327"/>
                    <a:pt x="3614" y="5327"/>
                    <a:pt x="3668" y="5300"/>
                  </a:cubicBezTo>
                  <a:lnTo>
                    <a:pt x="3668" y="4256"/>
                  </a:lnTo>
                  <a:lnTo>
                    <a:pt x="4765" y="4899"/>
                  </a:lnTo>
                  <a:cubicBezTo>
                    <a:pt x="4845" y="4872"/>
                    <a:pt x="4899" y="4845"/>
                    <a:pt x="4979" y="4818"/>
                  </a:cubicBezTo>
                  <a:lnTo>
                    <a:pt x="3748" y="4096"/>
                  </a:lnTo>
                  <a:lnTo>
                    <a:pt x="7174" y="2142"/>
                  </a:lnTo>
                  <a:lnTo>
                    <a:pt x="7094" y="1981"/>
                  </a:lnTo>
                  <a:lnTo>
                    <a:pt x="3668" y="3962"/>
                  </a:lnTo>
                  <a:lnTo>
                    <a:pt x="3668"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821" name="Google Shape;821;p35"/>
            <p:cNvSpPr/>
            <p:nvPr/>
          </p:nvSpPr>
          <p:spPr>
            <a:xfrm>
              <a:off x="3855854" y="2317561"/>
              <a:ext cx="12911" cy="9704"/>
            </a:xfrm>
            <a:custGeom>
              <a:avLst/>
              <a:gdLst/>
              <a:ahLst/>
              <a:cxnLst/>
              <a:rect l="l" t="t" r="r" b="b"/>
              <a:pathLst>
                <a:path w="322" h="242" extrusionOk="0">
                  <a:moveTo>
                    <a:pt x="81" y="0"/>
                  </a:moveTo>
                  <a:lnTo>
                    <a:pt x="0" y="134"/>
                  </a:lnTo>
                  <a:lnTo>
                    <a:pt x="161" y="241"/>
                  </a:lnTo>
                  <a:cubicBezTo>
                    <a:pt x="215" y="214"/>
                    <a:pt x="268" y="161"/>
                    <a:pt x="322" y="134"/>
                  </a:cubicBezTo>
                  <a:lnTo>
                    <a:pt x="81" y="0"/>
                  </a:lnTo>
                  <a:close/>
                </a:path>
              </a:pathLst>
            </a:custGeom>
            <a:solidFill>
              <a:schemeClr val="accent2"/>
            </a:solidFill>
            <a:ln>
              <a:noFill/>
            </a:ln>
          </p:spPr>
          <p:txBody>
            <a:bodyPr spcFirstLastPara="1" wrap="square" lIns="91425" tIns="91425" rIns="91425" bIns="91425" anchor="ctr" anchorCtr="0">
              <a:noAutofit/>
            </a:bodyPr>
            <a:lstStyle/>
            <a:p>
              <a:endParaRPr/>
            </a:p>
          </p:txBody>
        </p:sp>
      </p:grpSp>
      <p:sp>
        <p:nvSpPr>
          <p:cNvPr id="822" name="Google Shape;822;p35">
            <a:hlinkClick r:id="" action="ppaction://noaction"/>
          </p:cNvPr>
          <p:cNvSpPr txBox="1">
            <a:spLocks noGrp="1"/>
          </p:cNvSpPr>
          <p:nvPr>
            <p:ph type="title"/>
          </p:nvPr>
        </p:nvSpPr>
        <p:spPr>
          <a:xfrm>
            <a:off x="2019300" y="1960425"/>
            <a:ext cx="5105400" cy="1213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54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823" name="Google Shape;823;p35"/>
          <p:cNvSpPr txBox="1">
            <a:spLocks noGrp="1"/>
          </p:cNvSpPr>
          <p:nvPr>
            <p:ph type="title" idx="2" hasCustomPrompt="1"/>
          </p:nvPr>
        </p:nvSpPr>
        <p:spPr>
          <a:xfrm>
            <a:off x="2019300" y="914400"/>
            <a:ext cx="5105400" cy="1213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0"/>
              <a:buNone/>
              <a:defRPr sz="7500">
                <a:solidFill>
                  <a:schemeClr val="accent1"/>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Tree>
    <p:extLst>
      <p:ext uri="{BB962C8B-B14F-4D97-AF65-F5344CB8AC3E}">
        <p14:creationId xmlns:p14="http://schemas.microsoft.com/office/powerpoint/2010/main" val="3342379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header 3">
  <p:cSld name="Section header 3">
    <p:spTree>
      <p:nvGrpSpPr>
        <p:cNvPr id="1" name="Shape 824"/>
        <p:cNvGrpSpPr/>
        <p:nvPr/>
      </p:nvGrpSpPr>
      <p:grpSpPr>
        <a:xfrm>
          <a:off x="0" y="0"/>
          <a:ext cx="0" cy="0"/>
          <a:chOff x="0" y="0"/>
          <a:chExt cx="0" cy="0"/>
        </a:xfrm>
      </p:grpSpPr>
      <p:sp>
        <p:nvSpPr>
          <p:cNvPr id="825" name="Google Shape;825;p36"/>
          <p:cNvSpPr/>
          <p:nvPr/>
        </p:nvSpPr>
        <p:spPr>
          <a:xfrm rot="-5716269">
            <a:off x="3090772" y="121523"/>
            <a:ext cx="3242308" cy="5108995"/>
          </a:xfrm>
          <a:custGeom>
            <a:avLst/>
            <a:gdLst/>
            <a:ahLst/>
            <a:cxnLst/>
            <a:rect l="l" t="t" r="r" b="b"/>
            <a:pathLst>
              <a:path w="72386" h="83294" extrusionOk="0">
                <a:moveTo>
                  <a:pt x="50403" y="3137"/>
                </a:moveTo>
                <a:cubicBezTo>
                  <a:pt x="56941" y="6272"/>
                  <a:pt x="64246" y="10108"/>
                  <a:pt x="60711" y="17614"/>
                </a:cubicBezTo>
                <a:cubicBezTo>
                  <a:pt x="57175" y="25119"/>
                  <a:pt x="44632" y="42031"/>
                  <a:pt x="52938" y="45433"/>
                </a:cubicBezTo>
                <a:cubicBezTo>
                  <a:pt x="61211" y="48803"/>
                  <a:pt x="72386" y="48302"/>
                  <a:pt x="71885" y="57942"/>
                </a:cubicBezTo>
                <a:cubicBezTo>
                  <a:pt x="71351" y="67583"/>
                  <a:pt x="54640" y="83294"/>
                  <a:pt x="40096" y="76189"/>
                </a:cubicBezTo>
                <a:cubicBezTo>
                  <a:pt x="25552" y="69084"/>
                  <a:pt x="35359" y="53839"/>
                  <a:pt x="20982" y="50137"/>
                </a:cubicBezTo>
                <a:cubicBezTo>
                  <a:pt x="6605" y="46434"/>
                  <a:pt x="1" y="20916"/>
                  <a:pt x="6939" y="13477"/>
                </a:cubicBezTo>
                <a:cubicBezTo>
                  <a:pt x="13877" y="6039"/>
                  <a:pt x="43865" y="1"/>
                  <a:pt x="50403" y="3137"/>
                </a:cubicBezTo>
                <a:close/>
              </a:path>
            </a:pathLst>
          </a:custGeom>
          <a:solidFill>
            <a:schemeClr val="lt1"/>
          </a:solidFill>
          <a:ln>
            <a:noFill/>
          </a:ln>
        </p:spPr>
        <p:txBody>
          <a:bodyPr spcFirstLastPara="1" wrap="square" lIns="91425" tIns="91425" rIns="91425" bIns="91425" anchor="ctr" anchorCtr="0">
            <a:noAutofit/>
          </a:bodyPr>
          <a:lstStyle/>
          <a:p>
            <a:endParaRPr/>
          </a:p>
        </p:txBody>
      </p:sp>
      <p:grpSp>
        <p:nvGrpSpPr>
          <p:cNvPr id="826" name="Google Shape;826;p36"/>
          <p:cNvGrpSpPr/>
          <p:nvPr/>
        </p:nvGrpSpPr>
        <p:grpSpPr>
          <a:xfrm flipH="1">
            <a:off x="6918862" y="-84862"/>
            <a:ext cx="2277317" cy="5304377"/>
            <a:chOff x="224725" y="566950"/>
            <a:chExt cx="1850875" cy="4311100"/>
          </a:xfrm>
        </p:grpSpPr>
        <p:sp>
          <p:nvSpPr>
            <p:cNvPr id="827" name="Google Shape;827;p36"/>
            <p:cNvSpPr/>
            <p:nvPr/>
          </p:nvSpPr>
          <p:spPr>
            <a:xfrm>
              <a:off x="1914975" y="566950"/>
              <a:ext cx="160625" cy="2033000"/>
            </a:xfrm>
            <a:custGeom>
              <a:avLst/>
              <a:gdLst/>
              <a:ahLst/>
              <a:cxnLst/>
              <a:rect l="l" t="t" r="r" b="b"/>
              <a:pathLst>
                <a:path w="6425" h="81320" extrusionOk="0">
                  <a:moveTo>
                    <a:pt x="126" y="1"/>
                  </a:moveTo>
                  <a:cubicBezTo>
                    <a:pt x="81" y="1"/>
                    <a:pt x="44" y="24"/>
                    <a:pt x="27" y="57"/>
                  </a:cubicBezTo>
                  <a:cubicBezTo>
                    <a:pt x="27" y="84"/>
                    <a:pt x="27" y="110"/>
                    <a:pt x="27" y="137"/>
                  </a:cubicBezTo>
                  <a:cubicBezTo>
                    <a:pt x="27" y="164"/>
                    <a:pt x="27" y="217"/>
                    <a:pt x="81" y="244"/>
                  </a:cubicBezTo>
                  <a:cubicBezTo>
                    <a:pt x="1821" y="1261"/>
                    <a:pt x="2972" y="3188"/>
                    <a:pt x="2945" y="5035"/>
                  </a:cubicBezTo>
                  <a:cubicBezTo>
                    <a:pt x="2945" y="5089"/>
                    <a:pt x="2972" y="5142"/>
                    <a:pt x="2998" y="5169"/>
                  </a:cubicBezTo>
                  <a:cubicBezTo>
                    <a:pt x="4952" y="6133"/>
                    <a:pt x="6157" y="8086"/>
                    <a:pt x="6157" y="10255"/>
                  </a:cubicBezTo>
                  <a:cubicBezTo>
                    <a:pt x="6157" y="12449"/>
                    <a:pt x="4952" y="14403"/>
                    <a:pt x="2998" y="15367"/>
                  </a:cubicBezTo>
                  <a:cubicBezTo>
                    <a:pt x="2945" y="15394"/>
                    <a:pt x="2945" y="15447"/>
                    <a:pt x="2945" y="15501"/>
                  </a:cubicBezTo>
                  <a:cubicBezTo>
                    <a:pt x="2998" y="17321"/>
                    <a:pt x="1848" y="19248"/>
                    <a:pt x="108" y="20292"/>
                  </a:cubicBezTo>
                  <a:cubicBezTo>
                    <a:pt x="54" y="20292"/>
                    <a:pt x="27" y="20318"/>
                    <a:pt x="27" y="20372"/>
                  </a:cubicBezTo>
                  <a:cubicBezTo>
                    <a:pt x="1" y="20425"/>
                    <a:pt x="27" y="20479"/>
                    <a:pt x="81" y="20506"/>
                  </a:cubicBezTo>
                  <a:cubicBezTo>
                    <a:pt x="1794" y="21496"/>
                    <a:pt x="2865" y="23316"/>
                    <a:pt x="2945" y="25324"/>
                  </a:cubicBezTo>
                  <a:cubicBezTo>
                    <a:pt x="2945" y="25350"/>
                    <a:pt x="2972" y="25404"/>
                    <a:pt x="2998" y="25431"/>
                  </a:cubicBezTo>
                  <a:cubicBezTo>
                    <a:pt x="4952" y="26394"/>
                    <a:pt x="6157" y="28348"/>
                    <a:pt x="6157" y="30543"/>
                  </a:cubicBezTo>
                  <a:cubicBezTo>
                    <a:pt x="6157" y="32711"/>
                    <a:pt x="4952" y="34665"/>
                    <a:pt x="2998" y="35628"/>
                  </a:cubicBezTo>
                  <a:cubicBezTo>
                    <a:pt x="2945" y="35655"/>
                    <a:pt x="2918" y="35709"/>
                    <a:pt x="2945" y="35762"/>
                  </a:cubicBezTo>
                  <a:cubicBezTo>
                    <a:pt x="3106" y="37823"/>
                    <a:pt x="1633" y="39643"/>
                    <a:pt x="108" y="40553"/>
                  </a:cubicBezTo>
                  <a:cubicBezTo>
                    <a:pt x="54" y="40553"/>
                    <a:pt x="27" y="40580"/>
                    <a:pt x="27" y="40633"/>
                  </a:cubicBezTo>
                  <a:cubicBezTo>
                    <a:pt x="1" y="40687"/>
                    <a:pt x="27" y="40741"/>
                    <a:pt x="81" y="40767"/>
                  </a:cubicBezTo>
                  <a:cubicBezTo>
                    <a:pt x="1821" y="41784"/>
                    <a:pt x="2945" y="43658"/>
                    <a:pt x="2945" y="45532"/>
                  </a:cubicBezTo>
                  <a:cubicBezTo>
                    <a:pt x="2945" y="45558"/>
                    <a:pt x="2945" y="45558"/>
                    <a:pt x="2945" y="45585"/>
                  </a:cubicBezTo>
                  <a:cubicBezTo>
                    <a:pt x="2945" y="45612"/>
                    <a:pt x="2972" y="45665"/>
                    <a:pt x="2998" y="45692"/>
                  </a:cubicBezTo>
                  <a:cubicBezTo>
                    <a:pt x="4952" y="46656"/>
                    <a:pt x="6157" y="48636"/>
                    <a:pt x="6157" y="50804"/>
                  </a:cubicBezTo>
                  <a:cubicBezTo>
                    <a:pt x="6157" y="52972"/>
                    <a:pt x="4952" y="54926"/>
                    <a:pt x="2998" y="55917"/>
                  </a:cubicBezTo>
                  <a:cubicBezTo>
                    <a:pt x="2972" y="55917"/>
                    <a:pt x="2945" y="55970"/>
                    <a:pt x="2945" y="56024"/>
                  </a:cubicBezTo>
                  <a:cubicBezTo>
                    <a:pt x="2891" y="58004"/>
                    <a:pt x="1821" y="59798"/>
                    <a:pt x="108" y="60815"/>
                  </a:cubicBezTo>
                  <a:cubicBezTo>
                    <a:pt x="54" y="60815"/>
                    <a:pt x="27" y="60868"/>
                    <a:pt x="27" y="60895"/>
                  </a:cubicBezTo>
                  <a:cubicBezTo>
                    <a:pt x="1" y="60949"/>
                    <a:pt x="27" y="61002"/>
                    <a:pt x="81" y="61029"/>
                  </a:cubicBezTo>
                  <a:cubicBezTo>
                    <a:pt x="1821" y="62046"/>
                    <a:pt x="2891" y="63839"/>
                    <a:pt x="2945" y="65847"/>
                  </a:cubicBezTo>
                  <a:cubicBezTo>
                    <a:pt x="2945" y="65900"/>
                    <a:pt x="2972" y="65927"/>
                    <a:pt x="2998" y="65954"/>
                  </a:cubicBezTo>
                  <a:cubicBezTo>
                    <a:pt x="4952" y="66944"/>
                    <a:pt x="6157" y="68898"/>
                    <a:pt x="6157" y="71066"/>
                  </a:cubicBezTo>
                  <a:cubicBezTo>
                    <a:pt x="6157" y="73234"/>
                    <a:pt x="4952" y="75188"/>
                    <a:pt x="2998" y="76178"/>
                  </a:cubicBezTo>
                  <a:cubicBezTo>
                    <a:pt x="2972" y="76178"/>
                    <a:pt x="2945" y="76232"/>
                    <a:pt x="2945" y="76285"/>
                  </a:cubicBezTo>
                  <a:cubicBezTo>
                    <a:pt x="2891" y="78266"/>
                    <a:pt x="1821" y="80086"/>
                    <a:pt x="81" y="81076"/>
                  </a:cubicBezTo>
                  <a:cubicBezTo>
                    <a:pt x="27" y="81130"/>
                    <a:pt x="1" y="81183"/>
                    <a:pt x="27" y="81264"/>
                  </a:cubicBezTo>
                  <a:cubicBezTo>
                    <a:pt x="61" y="81297"/>
                    <a:pt x="104" y="81320"/>
                    <a:pt x="145" y="81320"/>
                  </a:cubicBezTo>
                  <a:cubicBezTo>
                    <a:pt x="170" y="81320"/>
                    <a:pt x="194" y="81311"/>
                    <a:pt x="215" y="81290"/>
                  </a:cubicBezTo>
                  <a:cubicBezTo>
                    <a:pt x="2008" y="80273"/>
                    <a:pt x="3106" y="78427"/>
                    <a:pt x="3186" y="76366"/>
                  </a:cubicBezTo>
                  <a:cubicBezTo>
                    <a:pt x="5166" y="75322"/>
                    <a:pt x="6424" y="73314"/>
                    <a:pt x="6424" y="71066"/>
                  </a:cubicBezTo>
                  <a:cubicBezTo>
                    <a:pt x="6424" y="68818"/>
                    <a:pt x="5166" y="66784"/>
                    <a:pt x="3186" y="65766"/>
                  </a:cubicBezTo>
                  <a:cubicBezTo>
                    <a:pt x="3106" y="63786"/>
                    <a:pt x="2062" y="61992"/>
                    <a:pt x="375" y="60922"/>
                  </a:cubicBezTo>
                  <a:cubicBezTo>
                    <a:pt x="2062" y="59878"/>
                    <a:pt x="3106" y="58085"/>
                    <a:pt x="3186" y="56104"/>
                  </a:cubicBezTo>
                  <a:cubicBezTo>
                    <a:pt x="5166" y="55060"/>
                    <a:pt x="6424" y="53053"/>
                    <a:pt x="6424" y="50804"/>
                  </a:cubicBezTo>
                  <a:cubicBezTo>
                    <a:pt x="6424" y="48556"/>
                    <a:pt x="5166" y="46522"/>
                    <a:pt x="3186" y="45505"/>
                  </a:cubicBezTo>
                  <a:cubicBezTo>
                    <a:pt x="3159" y="43604"/>
                    <a:pt x="2088" y="41731"/>
                    <a:pt x="375" y="40660"/>
                  </a:cubicBezTo>
                  <a:cubicBezTo>
                    <a:pt x="1901" y="39723"/>
                    <a:pt x="3320" y="37877"/>
                    <a:pt x="3186" y="35816"/>
                  </a:cubicBezTo>
                  <a:cubicBezTo>
                    <a:pt x="5193" y="34799"/>
                    <a:pt x="6424" y="32764"/>
                    <a:pt x="6424" y="30543"/>
                  </a:cubicBezTo>
                  <a:cubicBezTo>
                    <a:pt x="6424" y="28295"/>
                    <a:pt x="5166" y="26260"/>
                    <a:pt x="3186" y="25243"/>
                  </a:cubicBezTo>
                  <a:cubicBezTo>
                    <a:pt x="3106" y="23236"/>
                    <a:pt x="2062" y="21443"/>
                    <a:pt x="375" y="20399"/>
                  </a:cubicBezTo>
                  <a:cubicBezTo>
                    <a:pt x="2088" y="19328"/>
                    <a:pt x="3186" y="17454"/>
                    <a:pt x="3186" y="15608"/>
                  </a:cubicBezTo>
                  <a:cubicBezTo>
                    <a:pt x="3186" y="15608"/>
                    <a:pt x="3186" y="15581"/>
                    <a:pt x="3186" y="15554"/>
                  </a:cubicBezTo>
                  <a:cubicBezTo>
                    <a:pt x="5166" y="14537"/>
                    <a:pt x="6424" y="12503"/>
                    <a:pt x="6424" y="10255"/>
                  </a:cubicBezTo>
                  <a:cubicBezTo>
                    <a:pt x="6424" y="8033"/>
                    <a:pt x="5166" y="5999"/>
                    <a:pt x="3186" y="4982"/>
                  </a:cubicBezTo>
                  <a:lnTo>
                    <a:pt x="3186" y="4955"/>
                  </a:lnTo>
                  <a:cubicBezTo>
                    <a:pt x="3186" y="3028"/>
                    <a:pt x="2008" y="1074"/>
                    <a:pt x="215" y="30"/>
                  </a:cubicBezTo>
                  <a:cubicBezTo>
                    <a:pt x="184" y="10"/>
                    <a:pt x="153" y="1"/>
                    <a:pt x="126"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828" name="Google Shape;828;p36"/>
            <p:cNvSpPr/>
            <p:nvPr/>
          </p:nvSpPr>
          <p:spPr>
            <a:xfrm>
              <a:off x="1761075" y="818875"/>
              <a:ext cx="160625" cy="2032875"/>
            </a:xfrm>
            <a:custGeom>
              <a:avLst/>
              <a:gdLst/>
              <a:ahLst/>
              <a:cxnLst/>
              <a:rect l="l" t="t" r="r" b="b"/>
              <a:pathLst>
                <a:path w="6425" h="81315" extrusionOk="0">
                  <a:moveTo>
                    <a:pt x="149" y="1"/>
                  </a:moveTo>
                  <a:cubicBezTo>
                    <a:pt x="110" y="1"/>
                    <a:pt x="71" y="20"/>
                    <a:pt x="54" y="70"/>
                  </a:cubicBezTo>
                  <a:cubicBezTo>
                    <a:pt x="27" y="70"/>
                    <a:pt x="27" y="97"/>
                    <a:pt x="27" y="124"/>
                  </a:cubicBezTo>
                  <a:cubicBezTo>
                    <a:pt x="27" y="178"/>
                    <a:pt x="54" y="204"/>
                    <a:pt x="81" y="231"/>
                  </a:cubicBezTo>
                  <a:cubicBezTo>
                    <a:pt x="1821" y="1248"/>
                    <a:pt x="2972" y="3175"/>
                    <a:pt x="2945" y="5022"/>
                  </a:cubicBezTo>
                  <a:cubicBezTo>
                    <a:pt x="2945" y="5076"/>
                    <a:pt x="2972" y="5129"/>
                    <a:pt x="2998" y="5156"/>
                  </a:cubicBezTo>
                  <a:cubicBezTo>
                    <a:pt x="4952" y="6119"/>
                    <a:pt x="6183" y="8073"/>
                    <a:pt x="6183" y="10268"/>
                  </a:cubicBezTo>
                  <a:cubicBezTo>
                    <a:pt x="6183" y="12436"/>
                    <a:pt x="4952" y="14390"/>
                    <a:pt x="2998" y="15354"/>
                  </a:cubicBezTo>
                  <a:cubicBezTo>
                    <a:pt x="2972" y="15380"/>
                    <a:pt x="2945" y="15461"/>
                    <a:pt x="2945" y="15487"/>
                  </a:cubicBezTo>
                  <a:cubicBezTo>
                    <a:pt x="2998" y="17334"/>
                    <a:pt x="1847" y="19235"/>
                    <a:pt x="108" y="20278"/>
                  </a:cubicBezTo>
                  <a:cubicBezTo>
                    <a:pt x="81" y="20278"/>
                    <a:pt x="27" y="20305"/>
                    <a:pt x="27" y="20359"/>
                  </a:cubicBezTo>
                  <a:cubicBezTo>
                    <a:pt x="27" y="20412"/>
                    <a:pt x="27" y="20466"/>
                    <a:pt x="81" y="20493"/>
                  </a:cubicBezTo>
                  <a:cubicBezTo>
                    <a:pt x="1821" y="21510"/>
                    <a:pt x="2891" y="23303"/>
                    <a:pt x="2945" y="25310"/>
                  </a:cubicBezTo>
                  <a:cubicBezTo>
                    <a:pt x="2945" y="25364"/>
                    <a:pt x="2972" y="25391"/>
                    <a:pt x="2998" y="25417"/>
                  </a:cubicBezTo>
                  <a:cubicBezTo>
                    <a:pt x="4952" y="26381"/>
                    <a:pt x="6183" y="28362"/>
                    <a:pt x="6183" y="30530"/>
                  </a:cubicBezTo>
                  <a:cubicBezTo>
                    <a:pt x="6183" y="32698"/>
                    <a:pt x="4952" y="34652"/>
                    <a:pt x="2998" y="35642"/>
                  </a:cubicBezTo>
                  <a:cubicBezTo>
                    <a:pt x="2972" y="35642"/>
                    <a:pt x="2945" y="35695"/>
                    <a:pt x="2945" y="35749"/>
                  </a:cubicBezTo>
                  <a:cubicBezTo>
                    <a:pt x="3105" y="37837"/>
                    <a:pt x="1633" y="39630"/>
                    <a:pt x="108" y="40540"/>
                  </a:cubicBezTo>
                  <a:cubicBezTo>
                    <a:pt x="81" y="40540"/>
                    <a:pt x="27" y="40594"/>
                    <a:pt x="27" y="40620"/>
                  </a:cubicBezTo>
                  <a:cubicBezTo>
                    <a:pt x="27" y="40674"/>
                    <a:pt x="27" y="40727"/>
                    <a:pt x="81" y="40754"/>
                  </a:cubicBezTo>
                  <a:cubicBezTo>
                    <a:pt x="1821" y="41771"/>
                    <a:pt x="2945" y="43645"/>
                    <a:pt x="2945" y="45545"/>
                  </a:cubicBezTo>
                  <a:cubicBezTo>
                    <a:pt x="2945" y="45545"/>
                    <a:pt x="2945" y="45545"/>
                    <a:pt x="2945" y="45572"/>
                  </a:cubicBezTo>
                  <a:cubicBezTo>
                    <a:pt x="2945" y="45626"/>
                    <a:pt x="2972" y="45652"/>
                    <a:pt x="2998" y="45679"/>
                  </a:cubicBezTo>
                  <a:cubicBezTo>
                    <a:pt x="4952" y="46669"/>
                    <a:pt x="6183" y="48623"/>
                    <a:pt x="6183" y="50791"/>
                  </a:cubicBezTo>
                  <a:cubicBezTo>
                    <a:pt x="6183" y="52959"/>
                    <a:pt x="4952" y="54913"/>
                    <a:pt x="2998" y="55904"/>
                  </a:cubicBezTo>
                  <a:cubicBezTo>
                    <a:pt x="2972" y="55930"/>
                    <a:pt x="2945" y="55957"/>
                    <a:pt x="2945" y="56011"/>
                  </a:cubicBezTo>
                  <a:cubicBezTo>
                    <a:pt x="2891" y="57991"/>
                    <a:pt x="1847" y="59785"/>
                    <a:pt x="108" y="60802"/>
                  </a:cubicBezTo>
                  <a:cubicBezTo>
                    <a:pt x="81" y="60828"/>
                    <a:pt x="27" y="60855"/>
                    <a:pt x="27" y="60882"/>
                  </a:cubicBezTo>
                  <a:cubicBezTo>
                    <a:pt x="27" y="60935"/>
                    <a:pt x="27" y="60989"/>
                    <a:pt x="81" y="61016"/>
                  </a:cubicBezTo>
                  <a:cubicBezTo>
                    <a:pt x="1821" y="62033"/>
                    <a:pt x="2891" y="63826"/>
                    <a:pt x="2945" y="65834"/>
                  </a:cubicBezTo>
                  <a:cubicBezTo>
                    <a:pt x="2945" y="65887"/>
                    <a:pt x="2972" y="65914"/>
                    <a:pt x="2998" y="65941"/>
                  </a:cubicBezTo>
                  <a:cubicBezTo>
                    <a:pt x="4952" y="66931"/>
                    <a:pt x="6183" y="68885"/>
                    <a:pt x="6183" y="71053"/>
                  </a:cubicBezTo>
                  <a:cubicBezTo>
                    <a:pt x="6183" y="73221"/>
                    <a:pt x="4952" y="75175"/>
                    <a:pt x="2998" y="76165"/>
                  </a:cubicBezTo>
                  <a:cubicBezTo>
                    <a:pt x="2972" y="76192"/>
                    <a:pt x="2945" y="76219"/>
                    <a:pt x="2945" y="76272"/>
                  </a:cubicBezTo>
                  <a:cubicBezTo>
                    <a:pt x="2891" y="78280"/>
                    <a:pt x="1821" y="80073"/>
                    <a:pt x="81" y="81090"/>
                  </a:cubicBezTo>
                  <a:cubicBezTo>
                    <a:pt x="27" y="81117"/>
                    <a:pt x="1" y="81197"/>
                    <a:pt x="54" y="81251"/>
                  </a:cubicBezTo>
                  <a:cubicBezTo>
                    <a:pt x="74" y="81290"/>
                    <a:pt x="122" y="81315"/>
                    <a:pt x="167" y="81315"/>
                  </a:cubicBezTo>
                  <a:cubicBezTo>
                    <a:pt x="184" y="81315"/>
                    <a:pt x="200" y="81311"/>
                    <a:pt x="215" y="81304"/>
                  </a:cubicBezTo>
                  <a:cubicBezTo>
                    <a:pt x="2008" y="80260"/>
                    <a:pt x="3105" y="78413"/>
                    <a:pt x="3186" y="76352"/>
                  </a:cubicBezTo>
                  <a:cubicBezTo>
                    <a:pt x="5193" y="75309"/>
                    <a:pt x="6424" y="73301"/>
                    <a:pt x="6424" y="71053"/>
                  </a:cubicBezTo>
                  <a:cubicBezTo>
                    <a:pt x="6424" y="68805"/>
                    <a:pt x="5193" y="66797"/>
                    <a:pt x="3186" y="65753"/>
                  </a:cubicBezTo>
                  <a:cubicBezTo>
                    <a:pt x="3132" y="63773"/>
                    <a:pt x="2088" y="61979"/>
                    <a:pt x="402" y="60909"/>
                  </a:cubicBezTo>
                  <a:cubicBezTo>
                    <a:pt x="2088" y="59865"/>
                    <a:pt x="3132" y="58072"/>
                    <a:pt x="3186" y="56091"/>
                  </a:cubicBezTo>
                  <a:cubicBezTo>
                    <a:pt x="5193" y="55047"/>
                    <a:pt x="6424" y="53040"/>
                    <a:pt x="6424" y="50791"/>
                  </a:cubicBezTo>
                  <a:cubicBezTo>
                    <a:pt x="6424" y="48543"/>
                    <a:pt x="5193" y="46536"/>
                    <a:pt x="3186" y="45492"/>
                  </a:cubicBezTo>
                  <a:cubicBezTo>
                    <a:pt x="3186" y="43591"/>
                    <a:pt x="2088" y="41718"/>
                    <a:pt x="402" y="40647"/>
                  </a:cubicBezTo>
                  <a:cubicBezTo>
                    <a:pt x="1901" y="39710"/>
                    <a:pt x="3320" y="37890"/>
                    <a:pt x="3186" y="35829"/>
                  </a:cubicBezTo>
                  <a:cubicBezTo>
                    <a:pt x="5193" y="34785"/>
                    <a:pt x="6424" y="32751"/>
                    <a:pt x="6424" y="30530"/>
                  </a:cubicBezTo>
                  <a:cubicBezTo>
                    <a:pt x="6424" y="28281"/>
                    <a:pt x="5193" y="26247"/>
                    <a:pt x="3186" y="25230"/>
                  </a:cubicBezTo>
                  <a:cubicBezTo>
                    <a:pt x="3105" y="23223"/>
                    <a:pt x="2062" y="21429"/>
                    <a:pt x="402" y="20386"/>
                  </a:cubicBezTo>
                  <a:cubicBezTo>
                    <a:pt x="2115" y="19315"/>
                    <a:pt x="3212" y="17415"/>
                    <a:pt x="3186" y="15541"/>
                  </a:cubicBezTo>
                  <a:cubicBezTo>
                    <a:pt x="5193" y="14524"/>
                    <a:pt x="6424" y="12490"/>
                    <a:pt x="6424" y="10268"/>
                  </a:cubicBezTo>
                  <a:cubicBezTo>
                    <a:pt x="6424" y="8020"/>
                    <a:pt x="5193" y="5986"/>
                    <a:pt x="3186" y="4969"/>
                  </a:cubicBezTo>
                  <a:lnTo>
                    <a:pt x="3186" y="4942"/>
                  </a:lnTo>
                  <a:cubicBezTo>
                    <a:pt x="3186" y="3041"/>
                    <a:pt x="2008" y="1061"/>
                    <a:pt x="215" y="17"/>
                  </a:cubicBezTo>
                  <a:cubicBezTo>
                    <a:pt x="195" y="7"/>
                    <a:pt x="172" y="1"/>
                    <a:pt x="14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829" name="Google Shape;829;p36"/>
            <p:cNvSpPr/>
            <p:nvPr/>
          </p:nvSpPr>
          <p:spPr>
            <a:xfrm>
              <a:off x="1607850" y="566950"/>
              <a:ext cx="159950" cy="2033000"/>
            </a:xfrm>
            <a:custGeom>
              <a:avLst/>
              <a:gdLst/>
              <a:ahLst/>
              <a:cxnLst/>
              <a:rect l="l" t="t" r="r" b="b"/>
              <a:pathLst>
                <a:path w="6398" h="81320" extrusionOk="0">
                  <a:moveTo>
                    <a:pt x="119" y="1"/>
                  </a:moveTo>
                  <a:cubicBezTo>
                    <a:pt x="81" y="1"/>
                    <a:pt x="44" y="24"/>
                    <a:pt x="27" y="57"/>
                  </a:cubicBezTo>
                  <a:cubicBezTo>
                    <a:pt x="0" y="84"/>
                    <a:pt x="0" y="110"/>
                    <a:pt x="0" y="137"/>
                  </a:cubicBezTo>
                  <a:cubicBezTo>
                    <a:pt x="0" y="164"/>
                    <a:pt x="27" y="217"/>
                    <a:pt x="81" y="244"/>
                  </a:cubicBezTo>
                  <a:cubicBezTo>
                    <a:pt x="1820" y="1261"/>
                    <a:pt x="2944" y="3188"/>
                    <a:pt x="2918" y="5035"/>
                  </a:cubicBezTo>
                  <a:cubicBezTo>
                    <a:pt x="2918" y="5089"/>
                    <a:pt x="2944" y="5142"/>
                    <a:pt x="2998" y="5169"/>
                  </a:cubicBezTo>
                  <a:cubicBezTo>
                    <a:pt x="4952" y="6133"/>
                    <a:pt x="6156" y="8086"/>
                    <a:pt x="6156" y="10255"/>
                  </a:cubicBezTo>
                  <a:cubicBezTo>
                    <a:pt x="6156" y="12449"/>
                    <a:pt x="4952" y="14403"/>
                    <a:pt x="2998" y="15367"/>
                  </a:cubicBezTo>
                  <a:cubicBezTo>
                    <a:pt x="2944" y="15394"/>
                    <a:pt x="2918" y="15447"/>
                    <a:pt x="2918" y="15501"/>
                  </a:cubicBezTo>
                  <a:cubicBezTo>
                    <a:pt x="2971" y="17347"/>
                    <a:pt x="1847" y="19248"/>
                    <a:pt x="81" y="20292"/>
                  </a:cubicBezTo>
                  <a:cubicBezTo>
                    <a:pt x="54" y="20292"/>
                    <a:pt x="27" y="20318"/>
                    <a:pt x="0" y="20372"/>
                  </a:cubicBezTo>
                  <a:cubicBezTo>
                    <a:pt x="0" y="20425"/>
                    <a:pt x="27" y="20479"/>
                    <a:pt x="81" y="20506"/>
                  </a:cubicBezTo>
                  <a:cubicBezTo>
                    <a:pt x="1794" y="21496"/>
                    <a:pt x="2864" y="23316"/>
                    <a:pt x="2918" y="25324"/>
                  </a:cubicBezTo>
                  <a:cubicBezTo>
                    <a:pt x="2918" y="25350"/>
                    <a:pt x="2944" y="25404"/>
                    <a:pt x="2998" y="25431"/>
                  </a:cubicBezTo>
                  <a:cubicBezTo>
                    <a:pt x="4952" y="26394"/>
                    <a:pt x="6156" y="28348"/>
                    <a:pt x="6156" y="30543"/>
                  </a:cubicBezTo>
                  <a:cubicBezTo>
                    <a:pt x="6156" y="32711"/>
                    <a:pt x="4952" y="34665"/>
                    <a:pt x="2998" y="35628"/>
                  </a:cubicBezTo>
                  <a:cubicBezTo>
                    <a:pt x="2944" y="35655"/>
                    <a:pt x="2918" y="35709"/>
                    <a:pt x="2918" y="35762"/>
                  </a:cubicBezTo>
                  <a:cubicBezTo>
                    <a:pt x="3078" y="37823"/>
                    <a:pt x="1633" y="39643"/>
                    <a:pt x="81" y="40553"/>
                  </a:cubicBezTo>
                  <a:cubicBezTo>
                    <a:pt x="54" y="40553"/>
                    <a:pt x="27" y="40580"/>
                    <a:pt x="0" y="40633"/>
                  </a:cubicBezTo>
                  <a:cubicBezTo>
                    <a:pt x="0" y="40687"/>
                    <a:pt x="27" y="40741"/>
                    <a:pt x="81" y="40767"/>
                  </a:cubicBezTo>
                  <a:cubicBezTo>
                    <a:pt x="1820" y="41784"/>
                    <a:pt x="2918" y="43658"/>
                    <a:pt x="2918" y="45532"/>
                  </a:cubicBezTo>
                  <a:cubicBezTo>
                    <a:pt x="2918" y="45558"/>
                    <a:pt x="2918" y="45558"/>
                    <a:pt x="2918" y="45585"/>
                  </a:cubicBezTo>
                  <a:cubicBezTo>
                    <a:pt x="2918" y="45612"/>
                    <a:pt x="2944" y="45665"/>
                    <a:pt x="2998" y="45692"/>
                  </a:cubicBezTo>
                  <a:cubicBezTo>
                    <a:pt x="4952" y="46656"/>
                    <a:pt x="6156" y="48636"/>
                    <a:pt x="6156" y="50804"/>
                  </a:cubicBezTo>
                  <a:cubicBezTo>
                    <a:pt x="6156" y="52972"/>
                    <a:pt x="4952" y="54926"/>
                    <a:pt x="2998" y="55917"/>
                  </a:cubicBezTo>
                  <a:cubicBezTo>
                    <a:pt x="2944" y="55917"/>
                    <a:pt x="2918" y="55970"/>
                    <a:pt x="2918" y="56024"/>
                  </a:cubicBezTo>
                  <a:cubicBezTo>
                    <a:pt x="2864" y="58004"/>
                    <a:pt x="1820" y="59798"/>
                    <a:pt x="81" y="60815"/>
                  </a:cubicBezTo>
                  <a:cubicBezTo>
                    <a:pt x="54" y="60815"/>
                    <a:pt x="27" y="60868"/>
                    <a:pt x="0" y="60895"/>
                  </a:cubicBezTo>
                  <a:cubicBezTo>
                    <a:pt x="0" y="60949"/>
                    <a:pt x="27" y="61002"/>
                    <a:pt x="81" y="61029"/>
                  </a:cubicBezTo>
                  <a:cubicBezTo>
                    <a:pt x="1820" y="62046"/>
                    <a:pt x="2864" y="63839"/>
                    <a:pt x="2918" y="65847"/>
                  </a:cubicBezTo>
                  <a:cubicBezTo>
                    <a:pt x="2918" y="65900"/>
                    <a:pt x="2944" y="65927"/>
                    <a:pt x="2998" y="65954"/>
                  </a:cubicBezTo>
                  <a:cubicBezTo>
                    <a:pt x="4952" y="66944"/>
                    <a:pt x="6156" y="68898"/>
                    <a:pt x="6156" y="71066"/>
                  </a:cubicBezTo>
                  <a:cubicBezTo>
                    <a:pt x="6156" y="73234"/>
                    <a:pt x="4952" y="75188"/>
                    <a:pt x="2998" y="76178"/>
                  </a:cubicBezTo>
                  <a:cubicBezTo>
                    <a:pt x="2944" y="76178"/>
                    <a:pt x="2918" y="76232"/>
                    <a:pt x="2918" y="76285"/>
                  </a:cubicBezTo>
                  <a:cubicBezTo>
                    <a:pt x="2864" y="78266"/>
                    <a:pt x="1820" y="80086"/>
                    <a:pt x="81" y="81076"/>
                  </a:cubicBezTo>
                  <a:cubicBezTo>
                    <a:pt x="27" y="81130"/>
                    <a:pt x="0" y="81183"/>
                    <a:pt x="27" y="81264"/>
                  </a:cubicBezTo>
                  <a:cubicBezTo>
                    <a:pt x="44" y="81297"/>
                    <a:pt x="81" y="81320"/>
                    <a:pt x="119" y="81320"/>
                  </a:cubicBezTo>
                  <a:cubicBezTo>
                    <a:pt x="143" y="81320"/>
                    <a:pt x="167" y="81311"/>
                    <a:pt x="188" y="81290"/>
                  </a:cubicBezTo>
                  <a:cubicBezTo>
                    <a:pt x="1981" y="80273"/>
                    <a:pt x="3105" y="78427"/>
                    <a:pt x="3185" y="76366"/>
                  </a:cubicBezTo>
                  <a:cubicBezTo>
                    <a:pt x="5166" y="75322"/>
                    <a:pt x="6397" y="73314"/>
                    <a:pt x="6397" y="71066"/>
                  </a:cubicBezTo>
                  <a:cubicBezTo>
                    <a:pt x="6397" y="68818"/>
                    <a:pt x="5166" y="66784"/>
                    <a:pt x="3185" y="65766"/>
                  </a:cubicBezTo>
                  <a:cubicBezTo>
                    <a:pt x="3105" y="63786"/>
                    <a:pt x="2061" y="61992"/>
                    <a:pt x="375" y="60922"/>
                  </a:cubicBezTo>
                  <a:cubicBezTo>
                    <a:pt x="2061" y="59878"/>
                    <a:pt x="3105" y="58085"/>
                    <a:pt x="3185" y="56104"/>
                  </a:cubicBezTo>
                  <a:cubicBezTo>
                    <a:pt x="5166" y="55060"/>
                    <a:pt x="6397" y="53053"/>
                    <a:pt x="6397" y="50804"/>
                  </a:cubicBezTo>
                  <a:cubicBezTo>
                    <a:pt x="6397" y="48556"/>
                    <a:pt x="5166" y="46522"/>
                    <a:pt x="3185" y="45505"/>
                  </a:cubicBezTo>
                  <a:cubicBezTo>
                    <a:pt x="3159" y="43604"/>
                    <a:pt x="2061" y="41731"/>
                    <a:pt x="375" y="40660"/>
                  </a:cubicBezTo>
                  <a:cubicBezTo>
                    <a:pt x="1901" y="39723"/>
                    <a:pt x="3292" y="37877"/>
                    <a:pt x="3185" y="35816"/>
                  </a:cubicBezTo>
                  <a:cubicBezTo>
                    <a:pt x="5166" y="34799"/>
                    <a:pt x="6397" y="32764"/>
                    <a:pt x="6397" y="30543"/>
                  </a:cubicBezTo>
                  <a:cubicBezTo>
                    <a:pt x="6397" y="28295"/>
                    <a:pt x="5166" y="26260"/>
                    <a:pt x="3185" y="25243"/>
                  </a:cubicBezTo>
                  <a:cubicBezTo>
                    <a:pt x="3078" y="23236"/>
                    <a:pt x="2061" y="21443"/>
                    <a:pt x="375" y="20399"/>
                  </a:cubicBezTo>
                  <a:cubicBezTo>
                    <a:pt x="2061" y="19328"/>
                    <a:pt x="3185" y="17454"/>
                    <a:pt x="3185" y="15608"/>
                  </a:cubicBezTo>
                  <a:cubicBezTo>
                    <a:pt x="3185" y="15608"/>
                    <a:pt x="3185" y="15581"/>
                    <a:pt x="3185" y="15554"/>
                  </a:cubicBezTo>
                  <a:cubicBezTo>
                    <a:pt x="5166" y="14537"/>
                    <a:pt x="6397" y="12503"/>
                    <a:pt x="6397" y="10255"/>
                  </a:cubicBezTo>
                  <a:cubicBezTo>
                    <a:pt x="6397" y="8033"/>
                    <a:pt x="5166" y="5999"/>
                    <a:pt x="3185" y="4982"/>
                  </a:cubicBezTo>
                  <a:lnTo>
                    <a:pt x="3185" y="4955"/>
                  </a:lnTo>
                  <a:cubicBezTo>
                    <a:pt x="3185" y="3028"/>
                    <a:pt x="1981" y="1074"/>
                    <a:pt x="188" y="30"/>
                  </a:cubicBezTo>
                  <a:cubicBezTo>
                    <a:pt x="167" y="10"/>
                    <a:pt x="143" y="1"/>
                    <a:pt x="11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830" name="Google Shape;830;p36"/>
            <p:cNvSpPr/>
            <p:nvPr/>
          </p:nvSpPr>
          <p:spPr>
            <a:xfrm>
              <a:off x="1453950" y="818875"/>
              <a:ext cx="160600" cy="2032875"/>
            </a:xfrm>
            <a:custGeom>
              <a:avLst/>
              <a:gdLst/>
              <a:ahLst/>
              <a:cxnLst/>
              <a:rect l="l" t="t" r="r" b="b"/>
              <a:pathLst>
                <a:path w="6424" h="81315" extrusionOk="0">
                  <a:moveTo>
                    <a:pt x="136" y="1"/>
                  </a:moveTo>
                  <a:cubicBezTo>
                    <a:pt x="95" y="1"/>
                    <a:pt x="61" y="20"/>
                    <a:pt x="27" y="70"/>
                  </a:cubicBezTo>
                  <a:cubicBezTo>
                    <a:pt x="27" y="70"/>
                    <a:pt x="27" y="97"/>
                    <a:pt x="27" y="124"/>
                  </a:cubicBezTo>
                  <a:cubicBezTo>
                    <a:pt x="27" y="178"/>
                    <a:pt x="27" y="204"/>
                    <a:pt x="80" y="231"/>
                  </a:cubicBezTo>
                  <a:cubicBezTo>
                    <a:pt x="1820" y="1248"/>
                    <a:pt x="2971" y="3175"/>
                    <a:pt x="2944" y="5022"/>
                  </a:cubicBezTo>
                  <a:cubicBezTo>
                    <a:pt x="2944" y="5076"/>
                    <a:pt x="2971" y="5129"/>
                    <a:pt x="2998" y="5156"/>
                  </a:cubicBezTo>
                  <a:cubicBezTo>
                    <a:pt x="4952" y="6119"/>
                    <a:pt x="6156" y="8073"/>
                    <a:pt x="6156" y="10268"/>
                  </a:cubicBezTo>
                  <a:cubicBezTo>
                    <a:pt x="6156" y="12436"/>
                    <a:pt x="4952" y="14390"/>
                    <a:pt x="2998" y="15354"/>
                  </a:cubicBezTo>
                  <a:cubicBezTo>
                    <a:pt x="2971" y="15380"/>
                    <a:pt x="2944" y="15434"/>
                    <a:pt x="2944" y="15487"/>
                  </a:cubicBezTo>
                  <a:cubicBezTo>
                    <a:pt x="2944" y="15514"/>
                    <a:pt x="2944" y="15568"/>
                    <a:pt x="2944" y="15595"/>
                  </a:cubicBezTo>
                  <a:cubicBezTo>
                    <a:pt x="2944" y="17415"/>
                    <a:pt x="1820" y="19261"/>
                    <a:pt x="107" y="20278"/>
                  </a:cubicBezTo>
                  <a:cubicBezTo>
                    <a:pt x="54" y="20278"/>
                    <a:pt x="27" y="20305"/>
                    <a:pt x="27" y="20359"/>
                  </a:cubicBezTo>
                  <a:cubicBezTo>
                    <a:pt x="0" y="20412"/>
                    <a:pt x="27" y="20466"/>
                    <a:pt x="80" y="20493"/>
                  </a:cubicBezTo>
                  <a:cubicBezTo>
                    <a:pt x="1793" y="21510"/>
                    <a:pt x="2864" y="23303"/>
                    <a:pt x="2944" y="25310"/>
                  </a:cubicBezTo>
                  <a:cubicBezTo>
                    <a:pt x="2944" y="25364"/>
                    <a:pt x="2971" y="25391"/>
                    <a:pt x="2998" y="25417"/>
                  </a:cubicBezTo>
                  <a:cubicBezTo>
                    <a:pt x="4952" y="26381"/>
                    <a:pt x="6156" y="28362"/>
                    <a:pt x="6156" y="30530"/>
                  </a:cubicBezTo>
                  <a:cubicBezTo>
                    <a:pt x="6156" y="32698"/>
                    <a:pt x="4952" y="34652"/>
                    <a:pt x="2998" y="35642"/>
                  </a:cubicBezTo>
                  <a:cubicBezTo>
                    <a:pt x="2944" y="35642"/>
                    <a:pt x="2918" y="35695"/>
                    <a:pt x="2944" y="35749"/>
                  </a:cubicBezTo>
                  <a:cubicBezTo>
                    <a:pt x="3105" y="37837"/>
                    <a:pt x="1633" y="39630"/>
                    <a:pt x="107" y="40540"/>
                  </a:cubicBezTo>
                  <a:cubicBezTo>
                    <a:pt x="54" y="40540"/>
                    <a:pt x="27" y="40594"/>
                    <a:pt x="27" y="40620"/>
                  </a:cubicBezTo>
                  <a:cubicBezTo>
                    <a:pt x="0" y="40674"/>
                    <a:pt x="27" y="40727"/>
                    <a:pt x="80" y="40754"/>
                  </a:cubicBezTo>
                  <a:cubicBezTo>
                    <a:pt x="1820" y="41771"/>
                    <a:pt x="2944" y="43645"/>
                    <a:pt x="2944" y="45545"/>
                  </a:cubicBezTo>
                  <a:cubicBezTo>
                    <a:pt x="2944" y="45545"/>
                    <a:pt x="2944" y="45572"/>
                    <a:pt x="2944" y="45572"/>
                  </a:cubicBezTo>
                  <a:cubicBezTo>
                    <a:pt x="2944" y="45626"/>
                    <a:pt x="2971" y="45652"/>
                    <a:pt x="2998" y="45679"/>
                  </a:cubicBezTo>
                  <a:cubicBezTo>
                    <a:pt x="4952" y="46669"/>
                    <a:pt x="6156" y="48623"/>
                    <a:pt x="6156" y="50791"/>
                  </a:cubicBezTo>
                  <a:cubicBezTo>
                    <a:pt x="6156" y="52959"/>
                    <a:pt x="4952" y="54913"/>
                    <a:pt x="2998" y="55904"/>
                  </a:cubicBezTo>
                  <a:cubicBezTo>
                    <a:pt x="2971" y="55930"/>
                    <a:pt x="2944" y="55957"/>
                    <a:pt x="2944" y="56011"/>
                  </a:cubicBezTo>
                  <a:cubicBezTo>
                    <a:pt x="2891" y="57991"/>
                    <a:pt x="1820" y="59785"/>
                    <a:pt x="107" y="60802"/>
                  </a:cubicBezTo>
                  <a:cubicBezTo>
                    <a:pt x="54" y="60828"/>
                    <a:pt x="27" y="60855"/>
                    <a:pt x="27" y="60882"/>
                  </a:cubicBezTo>
                  <a:cubicBezTo>
                    <a:pt x="0" y="60935"/>
                    <a:pt x="27" y="60989"/>
                    <a:pt x="80" y="61016"/>
                  </a:cubicBezTo>
                  <a:cubicBezTo>
                    <a:pt x="1820" y="62033"/>
                    <a:pt x="2891" y="63826"/>
                    <a:pt x="2944" y="65834"/>
                  </a:cubicBezTo>
                  <a:cubicBezTo>
                    <a:pt x="2944" y="65887"/>
                    <a:pt x="2971" y="65914"/>
                    <a:pt x="2998" y="65941"/>
                  </a:cubicBezTo>
                  <a:cubicBezTo>
                    <a:pt x="4952" y="66931"/>
                    <a:pt x="6156" y="68885"/>
                    <a:pt x="6156" y="71053"/>
                  </a:cubicBezTo>
                  <a:cubicBezTo>
                    <a:pt x="6156" y="73221"/>
                    <a:pt x="4952" y="75175"/>
                    <a:pt x="2998" y="76165"/>
                  </a:cubicBezTo>
                  <a:cubicBezTo>
                    <a:pt x="2971" y="76192"/>
                    <a:pt x="2944" y="76219"/>
                    <a:pt x="2944" y="76272"/>
                  </a:cubicBezTo>
                  <a:cubicBezTo>
                    <a:pt x="2891" y="78280"/>
                    <a:pt x="1820" y="80073"/>
                    <a:pt x="80" y="81090"/>
                  </a:cubicBezTo>
                  <a:cubicBezTo>
                    <a:pt x="27" y="81117"/>
                    <a:pt x="0" y="81197"/>
                    <a:pt x="27" y="81251"/>
                  </a:cubicBezTo>
                  <a:cubicBezTo>
                    <a:pt x="66" y="81290"/>
                    <a:pt x="120" y="81315"/>
                    <a:pt x="167" y="81315"/>
                  </a:cubicBezTo>
                  <a:cubicBezTo>
                    <a:pt x="184" y="81315"/>
                    <a:pt x="200" y="81311"/>
                    <a:pt x="214" y="81304"/>
                  </a:cubicBezTo>
                  <a:cubicBezTo>
                    <a:pt x="2008" y="80260"/>
                    <a:pt x="3105" y="78413"/>
                    <a:pt x="3185" y="76352"/>
                  </a:cubicBezTo>
                  <a:cubicBezTo>
                    <a:pt x="5166" y="75309"/>
                    <a:pt x="6424" y="73301"/>
                    <a:pt x="6424" y="71053"/>
                  </a:cubicBezTo>
                  <a:cubicBezTo>
                    <a:pt x="6424" y="68805"/>
                    <a:pt x="5166" y="66797"/>
                    <a:pt x="3185" y="65753"/>
                  </a:cubicBezTo>
                  <a:cubicBezTo>
                    <a:pt x="3105" y="63773"/>
                    <a:pt x="2061" y="61979"/>
                    <a:pt x="375" y="60909"/>
                  </a:cubicBezTo>
                  <a:cubicBezTo>
                    <a:pt x="2061" y="59865"/>
                    <a:pt x="3105" y="58072"/>
                    <a:pt x="3185" y="56091"/>
                  </a:cubicBezTo>
                  <a:cubicBezTo>
                    <a:pt x="5166" y="55047"/>
                    <a:pt x="6424" y="53040"/>
                    <a:pt x="6424" y="50791"/>
                  </a:cubicBezTo>
                  <a:cubicBezTo>
                    <a:pt x="6424" y="48543"/>
                    <a:pt x="5193" y="46536"/>
                    <a:pt x="3185" y="45492"/>
                  </a:cubicBezTo>
                  <a:cubicBezTo>
                    <a:pt x="3159" y="43591"/>
                    <a:pt x="2088" y="41718"/>
                    <a:pt x="375" y="40647"/>
                  </a:cubicBezTo>
                  <a:cubicBezTo>
                    <a:pt x="1901" y="39710"/>
                    <a:pt x="3319" y="37890"/>
                    <a:pt x="3185" y="35829"/>
                  </a:cubicBezTo>
                  <a:cubicBezTo>
                    <a:pt x="5193" y="34785"/>
                    <a:pt x="6424" y="32751"/>
                    <a:pt x="6424" y="30530"/>
                  </a:cubicBezTo>
                  <a:cubicBezTo>
                    <a:pt x="6424" y="28281"/>
                    <a:pt x="5166" y="26247"/>
                    <a:pt x="3185" y="25230"/>
                  </a:cubicBezTo>
                  <a:cubicBezTo>
                    <a:pt x="3105" y="23223"/>
                    <a:pt x="2061" y="21429"/>
                    <a:pt x="375" y="20386"/>
                  </a:cubicBezTo>
                  <a:cubicBezTo>
                    <a:pt x="2088" y="19315"/>
                    <a:pt x="3185" y="17441"/>
                    <a:pt x="3185" y="15595"/>
                  </a:cubicBezTo>
                  <a:cubicBezTo>
                    <a:pt x="3185" y="15595"/>
                    <a:pt x="3185" y="15568"/>
                    <a:pt x="3185" y="15541"/>
                  </a:cubicBezTo>
                  <a:cubicBezTo>
                    <a:pt x="5193" y="14524"/>
                    <a:pt x="6424" y="12490"/>
                    <a:pt x="6424" y="10268"/>
                  </a:cubicBezTo>
                  <a:cubicBezTo>
                    <a:pt x="6424" y="8020"/>
                    <a:pt x="5193" y="5986"/>
                    <a:pt x="3185" y="4969"/>
                  </a:cubicBezTo>
                  <a:cubicBezTo>
                    <a:pt x="3185" y="3041"/>
                    <a:pt x="2008" y="1061"/>
                    <a:pt x="214" y="17"/>
                  </a:cubicBezTo>
                  <a:cubicBezTo>
                    <a:pt x="185" y="7"/>
                    <a:pt x="159" y="1"/>
                    <a:pt x="136"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831" name="Google Shape;831;p36"/>
            <p:cNvSpPr/>
            <p:nvPr/>
          </p:nvSpPr>
          <p:spPr>
            <a:xfrm>
              <a:off x="1300050" y="566950"/>
              <a:ext cx="160600" cy="2033000"/>
            </a:xfrm>
            <a:custGeom>
              <a:avLst/>
              <a:gdLst/>
              <a:ahLst/>
              <a:cxnLst/>
              <a:rect l="l" t="t" r="r" b="b"/>
              <a:pathLst>
                <a:path w="6424" h="81320" extrusionOk="0">
                  <a:moveTo>
                    <a:pt x="146" y="1"/>
                  </a:moveTo>
                  <a:cubicBezTo>
                    <a:pt x="107" y="1"/>
                    <a:pt x="70" y="24"/>
                    <a:pt x="54" y="57"/>
                  </a:cubicBezTo>
                  <a:cubicBezTo>
                    <a:pt x="27" y="84"/>
                    <a:pt x="27" y="110"/>
                    <a:pt x="27" y="137"/>
                  </a:cubicBezTo>
                  <a:cubicBezTo>
                    <a:pt x="27" y="164"/>
                    <a:pt x="54" y="217"/>
                    <a:pt x="80" y="244"/>
                  </a:cubicBezTo>
                  <a:cubicBezTo>
                    <a:pt x="1820" y="1261"/>
                    <a:pt x="2971" y="3188"/>
                    <a:pt x="2944" y="5035"/>
                  </a:cubicBezTo>
                  <a:cubicBezTo>
                    <a:pt x="2944" y="5089"/>
                    <a:pt x="2971" y="5142"/>
                    <a:pt x="3025" y="5169"/>
                  </a:cubicBezTo>
                  <a:cubicBezTo>
                    <a:pt x="4952" y="6133"/>
                    <a:pt x="6183" y="8086"/>
                    <a:pt x="6183" y="10255"/>
                  </a:cubicBezTo>
                  <a:cubicBezTo>
                    <a:pt x="6183" y="12449"/>
                    <a:pt x="4952" y="14403"/>
                    <a:pt x="3025" y="15367"/>
                  </a:cubicBezTo>
                  <a:cubicBezTo>
                    <a:pt x="2971" y="15394"/>
                    <a:pt x="2944" y="15447"/>
                    <a:pt x="2944" y="15501"/>
                  </a:cubicBezTo>
                  <a:cubicBezTo>
                    <a:pt x="2998" y="17321"/>
                    <a:pt x="1847" y="19248"/>
                    <a:pt x="107" y="20292"/>
                  </a:cubicBezTo>
                  <a:cubicBezTo>
                    <a:pt x="80" y="20292"/>
                    <a:pt x="54" y="20318"/>
                    <a:pt x="27" y="20372"/>
                  </a:cubicBezTo>
                  <a:cubicBezTo>
                    <a:pt x="27" y="20425"/>
                    <a:pt x="27" y="20479"/>
                    <a:pt x="80" y="20506"/>
                  </a:cubicBezTo>
                  <a:cubicBezTo>
                    <a:pt x="1820" y="21496"/>
                    <a:pt x="2891" y="23316"/>
                    <a:pt x="2944" y="25324"/>
                  </a:cubicBezTo>
                  <a:cubicBezTo>
                    <a:pt x="2944" y="25350"/>
                    <a:pt x="2971" y="25404"/>
                    <a:pt x="3025" y="25431"/>
                  </a:cubicBezTo>
                  <a:cubicBezTo>
                    <a:pt x="4952" y="26394"/>
                    <a:pt x="6183" y="28348"/>
                    <a:pt x="6183" y="30543"/>
                  </a:cubicBezTo>
                  <a:cubicBezTo>
                    <a:pt x="6183" y="32711"/>
                    <a:pt x="4952" y="34665"/>
                    <a:pt x="3025" y="35628"/>
                  </a:cubicBezTo>
                  <a:cubicBezTo>
                    <a:pt x="2971" y="35655"/>
                    <a:pt x="2944" y="35709"/>
                    <a:pt x="2944" y="35762"/>
                  </a:cubicBezTo>
                  <a:cubicBezTo>
                    <a:pt x="3105" y="37823"/>
                    <a:pt x="1633" y="39643"/>
                    <a:pt x="107" y="40553"/>
                  </a:cubicBezTo>
                  <a:cubicBezTo>
                    <a:pt x="80" y="40553"/>
                    <a:pt x="54" y="40580"/>
                    <a:pt x="27" y="40633"/>
                  </a:cubicBezTo>
                  <a:cubicBezTo>
                    <a:pt x="27" y="40687"/>
                    <a:pt x="27" y="40741"/>
                    <a:pt x="80" y="40767"/>
                  </a:cubicBezTo>
                  <a:cubicBezTo>
                    <a:pt x="1820" y="41784"/>
                    <a:pt x="2944" y="43658"/>
                    <a:pt x="2944" y="45532"/>
                  </a:cubicBezTo>
                  <a:cubicBezTo>
                    <a:pt x="2944" y="45558"/>
                    <a:pt x="2944" y="45558"/>
                    <a:pt x="2944" y="45585"/>
                  </a:cubicBezTo>
                  <a:cubicBezTo>
                    <a:pt x="2944" y="45612"/>
                    <a:pt x="2971" y="45665"/>
                    <a:pt x="3025" y="45692"/>
                  </a:cubicBezTo>
                  <a:cubicBezTo>
                    <a:pt x="4952" y="46656"/>
                    <a:pt x="6183" y="48636"/>
                    <a:pt x="6183" y="50804"/>
                  </a:cubicBezTo>
                  <a:cubicBezTo>
                    <a:pt x="6183" y="52972"/>
                    <a:pt x="4952" y="54926"/>
                    <a:pt x="3025" y="55917"/>
                  </a:cubicBezTo>
                  <a:cubicBezTo>
                    <a:pt x="2971" y="55917"/>
                    <a:pt x="2944" y="55970"/>
                    <a:pt x="2944" y="56024"/>
                  </a:cubicBezTo>
                  <a:cubicBezTo>
                    <a:pt x="2891" y="58004"/>
                    <a:pt x="1847" y="59798"/>
                    <a:pt x="107" y="60815"/>
                  </a:cubicBezTo>
                  <a:cubicBezTo>
                    <a:pt x="80" y="60815"/>
                    <a:pt x="54" y="60868"/>
                    <a:pt x="27" y="60895"/>
                  </a:cubicBezTo>
                  <a:cubicBezTo>
                    <a:pt x="27" y="60949"/>
                    <a:pt x="27" y="61002"/>
                    <a:pt x="80" y="61029"/>
                  </a:cubicBezTo>
                  <a:cubicBezTo>
                    <a:pt x="1820" y="62046"/>
                    <a:pt x="2891" y="63839"/>
                    <a:pt x="2944" y="65847"/>
                  </a:cubicBezTo>
                  <a:cubicBezTo>
                    <a:pt x="2944" y="65900"/>
                    <a:pt x="2971" y="65927"/>
                    <a:pt x="3025" y="65954"/>
                  </a:cubicBezTo>
                  <a:cubicBezTo>
                    <a:pt x="4952" y="66944"/>
                    <a:pt x="6183" y="68898"/>
                    <a:pt x="6183" y="71066"/>
                  </a:cubicBezTo>
                  <a:cubicBezTo>
                    <a:pt x="6183" y="73234"/>
                    <a:pt x="4952" y="75188"/>
                    <a:pt x="3025" y="76178"/>
                  </a:cubicBezTo>
                  <a:cubicBezTo>
                    <a:pt x="2971" y="76178"/>
                    <a:pt x="2944" y="76232"/>
                    <a:pt x="2944" y="76285"/>
                  </a:cubicBezTo>
                  <a:cubicBezTo>
                    <a:pt x="2891" y="78266"/>
                    <a:pt x="1820" y="80086"/>
                    <a:pt x="80" y="81076"/>
                  </a:cubicBezTo>
                  <a:cubicBezTo>
                    <a:pt x="27" y="81130"/>
                    <a:pt x="0" y="81183"/>
                    <a:pt x="54" y="81264"/>
                  </a:cubicBezTo>
                  <a:cubicBezTo>
                    <a:pt x="70" y="81297"/>
                    <a:pt x="107" y="81320"/>
                    <a:pt x="146" y="81320"/>
                  </a:cubicBezTo>
                  <a:cubicBezTo>
                    <a:pt x="169" y="81320"/>
                    <a:pt x="194" y="81311"/>
                    <a:pt x="214" y="81290"/>
                  </a:cubicBezTo>
                  <a:cubicBezTo>
                    <a:pt x="2007" y="80273"/>
                    <a:pt x="3105" y="78427"/>
                    <a:pt x="3185" y="76366"/>
                  </a:cubicBezTo>
                  <a:cubicBezTo>
                    <a:pt x="5193" y="75322"/>
                    <a:pt x="6424" y="73314"/>
                    <a:pt x="6424" y="71066"/>
                  </a:cubicBezTo>
                  <a:cubicBezTo>
                    <a:pt x="6424" y="68818"/>
                    <a:pt x="5193" y="66784"/>
                    <a:pt x="3185" y="65766"/>
                  </a:cubicBezTo>
                  <a:cubicBezTo>
                    <a:pt x="3132" y="63786"/>
                    <a:pt x="2088" y="61992"/>
                    <a:pt x="402" y="60922"/>
                  </a:cubicBezTo>
                  <a:cubicBezTo>
                    <a:pt x="2088" y="59878"/>
                    <a:pt x="3132" y="58085"/>
                    <a:pt x="3185" y="56104"/>
                  </a:cubicBezTo>
                  <a:cubicBezTo>
                    <a:pt x="5193" y="55060"/>
                    <a:pt x="6424" y="53053"/>
                    <a:pt x="6424" y="50804"/>
                  </a:cubicBezTo>
                  <a:cubicBezTo>
                    <a:pt x="6424" y="48556"/>
                    <a:pt x="5193" y="46522"/>
                    <a:pt x="3185" y="45505"/>
                  </a:cubicBezTo>
                  <a:cubicBezTo>
                    <a:pt x="3185" y="43604"/>
                    <a:pt x="2088" y="41731"/>
                    <a:pt x="402" y="40660"/>
                  </a:cubicBezTo>
                  <a:cubicBezTo>
                    <a:pt x="1927" y="39723"/>
                    <a:pt x="3319" y="37903"/>
                    <a:pt x="3212" y="35816"/>
                  </a:cubicBezTo>
                  <a:cubicBezTo>
                    <a:pt x="5193" y="34799"/>
                    <a:pt x="6424" y="32764"/>
                    <a:pt x="6424" y="30543"/>
                  </a:cubicBezTo>
                  <a:cubicBezTo>
                    <a:pt x="6424" y="28295"/>
                    <a:pt x="5193" y="26260"/>
                    <a:pt x="3185" y="25243"/>
                  </a:cubicBezTo>
                  <a:cubicBezTo>
                    <a:pt x="3105" y="23236"/>
                    <a:pt x="2061" y="21443"/>
                    <a:pt x="402" y="20399"/>
                  </a:cubicBezTo>
                  <a:cubicBezTo>
                    <a:pt x="2088" y="19328"/>
                    <a:pt x="3185" y="17454"/>
                    <a:pt x="3185" y="15608"/>
                  </a:cubicBezTo>
                  <a:cubicBezTo>
                    <a:pt x="3185" y="15608"/>
                    <a:pt x="3185" y="15581"/>
                    <a:pt x="3185" y="15554"/>
                  </a:cubicBezTo>
                  <a:cubicBezTo>
                    <a:pt x="5193" y="14537"/>
                    <a:pt x="6424" y="12503"/>
                    <a:pt x="6424" y="10255"/>
                  </a:cubicBezTo>
                  <a:cubicBezTo>
                    <a:pt x="6424" y="8033"/>
                    <a:pt x="5193" y="5999"/>
                    <a:pt x="3185" y="4982"/>
                  </a:cubicBezTo>
                  <a:lnTo>
                    <a:pt x="3185" y="4955"/>
                  </a:lnTo>
                  <a:cubicBezTo>
                    <a:pt x="3185" y="3028"/>
                    <a:pt x="2007" y="1074"/>
                    <a:pt x="214" y="30"/>
                  </a:cubicBezTo>
                  <a:cubicBezTo>
                    <a:pt x="194" y="10"/>
                    <a:pt x="169" y="1"/>
                    <a:pt x="146"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832" name="Google Shape;832;p36"/>
            <p:cNvSpPr/>
            <p:nvPr/>
          </p:nvSpPr>
          <p:spPr>
            <a:xfrm>
              <a:off x="1146800" y="818875"/>
              <a:ext cx="159950" cy="2032875"/>
            </a:xfrm>
            <a:custGeom>
              <a:avLst/>
              <a:gdLst/>
              <a:ahLst/>
              <a:cxnLst/>
              <a:rect l="l" t="t" r="r" b="b"/>
              <a:pathLst>
                <a:path w="6398" h="81315" extrusionOk="0">
                  <a:moveTo>
                    <a:pt x="123" y="1"/>
                  </a:moveTo>
                  <a:cubicBezTo>
                    <a:pt x="83" y="1"/>
                    <a:pt x="44" y="20"/>
                    <a:pt x="28" y="70"/>
                  </a:cubicBezTo>
                  <a:cubicBezTo>
                    <a:pt x="28" y="70"/>
                    <a:pt x="1" y="97"/>
                    <a:pt x="1" y="124"/>
                  </a:cubicBezTo>
                  <a:cubicBezTo>
                    <a:pt x="1" y="178"/>
                    <a:pt x="28" y="204"/>
                    <a:pt x="81" y="231"/>
                  </a:cubicBezTo>
                  <a:cubicBezTo>
                    <a:pt x="1821" y="1248"/>
                    <a:pt x="2972" y="3175"/>
                    <a:pt x="2918" y="5022"/>
                  </a:cubicBezTo>
                  <a:cubicBezTo>
                    <a:pt x="2918" y="5076"/>
                    <a:pt x="2945" y="5129"/>
                    <a:pt x="2998" y="5156"/>
                  </a:cubicBezTo>
                  <a:cubicBezTo>
                    <a:pt x="4952" y="6119"/>
                    <a:pt x="6157" y="8073"/>
                    <a:pt x="6157" y="10268"/>
                  </a:cubicBezTo>
                  <a:cubicBezTo>
                    <a:pt x="6157" y="12436"/>
                    <a:pt x="4952" y="14390"/>
                    <a:pt x="2998" y="15354"/>
                  </a:cubicBezTo>
                  <a:cubicBezTo>
                    <a:pt x="2945" y="15380"/>
                    <a:pt x="2918" y="15434"/>
                    <a:pt x="2918" y="15487"/>
                  </a:cubicBezTo>
                  <a:cubicBezTo>
                    <a:pt x="2998" y="17334"/>
                    <a:pt x="1848" y="19235"/>
                    <a:pt x="81" y="20278"/>
                  </a:cubicBezTo>
                  <a:cubicBezTo>
                    <a:pt x="54" y="20278"/>
                    <a:pt x="28" y="20305"/>
                    <a:pt x="1" y="20359"/>
                  </a:cubicBezTo>
                  <a:cubicBezTo>
                    <a:pt x="1" y="20412"/>
                    <a:pt x="28" y="20466"/>
                    <a:pt x="81" y="20493"/>
                  </a:cubicBezTo>
                  <a:cubicBezTo>
                    <a:pt x="1794" y="21510"/>
                    <a:pt x="2865" y="23303"/>
                    <a:pt x="2918" y="25310"/>
                  </a:cubicBezTo>
                  <a:cubicBezTo>
                    <a:pt x="2918" y="25364"/>
                    <a:pt x="2945" y="25391"/>
                    <a:pt x="2998" y="25417"/>
                  </a:cubicBezTo>
                  <a:cubicBezTo>
                    <a:pt x="4952" y="26381"/>
                    <a:pt x="6157" y="28362"/>
                    <a:pt x="6157" y="30530"/>
                  </a:cubicBezTo>
                  <a:cubicBezTo>
                    <a:pt x="6157" y="32698"/>
                    <a:pt x="4952" y="34652"/>
                    <a:pt x="2998" y="35642"/>
                  </a:cubicBezTo>
                  <a:cubicBezTo>
                    <a:pt x="2945" y="35642"/>
                    <a:pt x="2918" y="35695"/>
                    <a:pt x="2918" y="35749"/>
                  </a:cubicBezTo>
                  <a:cubicBezTo>
                    <a:pt x="3079" y="37837"/>
                    <a:pt x="1633" y="39630"/>
                    <a:pt x="81" y="40540"/>
                  </a:cubicBezTo>
                  <a:cubicBezTo>
                    <a:pt x="54" y="40540"/>
                    <a:pt x="28" y="40594"/>
                    <a:pt x="1" y="40620"/>
                  </a:cubicBezTo>
                  <a:cubicBezTo>
                    <a:pt x="1" y="40674"/>
                    <a:pt x="28" y="40727"/>
                    <a:pt x="81" y="40754"/>
                  </a:cubicBezTo>
                  <a:cubicBezTo>
                    <a:pt x="1821" y="41771"/>
                    <a:pt x="2918" y="43645"/>
                    <a:pt x="2918" y="45545"/>
                  </a:cubicBezTo>
                  <a:cubicBezTo>
                    <a:pt x="2918" y="45545"/>
                    <a:pt x="2918" y="45545"/>
                    <a:pt x="2918" y="45572"/>
                  </a:cubicBezTo>
                  <a:cubicBezTo>
                    <a:pt x="2918" y="45626"/>
                    <a:pt x="2945" y="45652"/>
                    <a:pt x="2998" y="45679"/>
                  </a:cubicBezTo>
                  <a:cubicBezTo>
                    <a:pt x="4952" y="46669"/>
                    <a:pt x="6157" y="48623"/>
                    <a:pt x="6157" y="50791"/>
                  </a:cubicBezTo>
                  <a:cubicBezTo>
                    <a:pt x="6157" y="52959"/>
                    <a:pt x="4952" y="54913"/>
                    <a:pt x="2998" y="55904"/>
                  </a:cubicBezTo>
                  <a:cubicBezTo>
                    <a:pt x="2945" y="55930"/>
                    <a:pt x="2918" y="55957"/>
                    <a:pt x="2918" y="56011"/>
                  </a:cubicBezTo>
                  <a:cubicBezTo>
                    <a:pt x="2891" y="57991"/>
                    <a:pt x="1821" y="59785"/>
                    <a:pt x="81" y="60802"/>
                  </a:cubicBezTo>
                  <a:cubicBezTo>
                    <a:pt x="54" y="60828"/>
                    <a:pt x="28" y="60855"/>
                    <a:pt x="1" y="60882"/>
                  </a:cubicBezTo>
                  <a:cubicBezTo>
                    <a:pt x="1" y="60935"/>
                    <a:pt x="28" y="60989"/>
                    <a:pt x="81" y="61016"/>
                  </a:cubicBezTo>
                  <a:cubicBezTo>
                    <a:pt x="1821" y="62033"/>
                    <a:pt x="2891" y="63826"/>
                    <a:pt x="2918" y="65834"/>
                  </a:cubicBezTo>
                  <a:cubicBezTo>
                    <a:pt x="2918" y="65887"/>
                    <a:pt x="2945" y="65914"/>
                    <a:pt x="2998" y="65941"/>
                  </a:cubicBezTo>
                  <a:cubicBezTo>
                    <a:pt x="4952" y="66931"/>
                    <a:pt x="6157" y="68885"/>
                    <a:pt x="6157" y="71053"/>
                  </a:cubicBezTo>
                  <a:cubicBezTo>
                    <a:pt x="6157" y="73221"/>
                    <a:pt x="4952" y="75175"/>
                    <a:pt x="2998" y="76165"/>
                  </a:cubicBezTo>
                  <a:cubicBezTo>
                    <a:pt x="2945" y="76192"/>
                    <a:pt x="2918" y="76219"/>
                    <a:pt x="2918" y="76272"/>
                  </a:cubicBezTo>
                  <a:cubicBezTo>
                    <a:pt x="2891" y="78280"/>
                    <a:pt x="1821" y="80073"/>
                    <a:pt x="81" y="81090"/>
                  </a:cubicBezTo>
                  <a:cubicBezTo>
                    <a:pt x="28" y="81117"/>
                    <a:pt x="1" y="81197"/>
                    <a:pt x="28" y="81251"/>
                  </a:cubicBezTo>
                  <a:cubicBezTo>
                    <a:pt x="47" y="81290"/>
                    <a:pt x="95" y="81315"/>
                    <a:pt x="151" y="81315"/>
                  </a:cubicBezTo>
                  <a:cubicBezTo>
                    <a:pt x="172" y="81315"/>
                    <a:pt x="193" y="81311"/>
                    <a:pt x="215" y="81304"/>
                  </a:cubicBezTo>
                  <a:cubicBezTo>
                    <a:pt x="1981" y="80260"/>
                    <a:pt x="3106" y="78413"/>
                    <a:pt x="3186" y="76352"/>
                  </a:cubicBezTo>
                  <a:cubicBezTo>
                    <a:pt x="5167" y="75309"/>
                    <a:pt x="6398" y="73301"/>
                    <a:pt x="6398" y="71053"/>
                  </a:cubicBezTo>
                  <a:cubicBezTo>
                    <a:pt x="6398" y="68805"/>
                    <a:pt x="5167" y="66797"/>
                    <a:pt x="3186" y="65753"/>
                  </a:cubicBezTo>
                  <a:cubicBezTo>
                    <a:pt x="3106" y="63773"/>
                    <a:pt x="2062" y="61979"/>
                    <a:pt x="375" y="60909"/>
                  </a:cubicBezTo>
                  <a:cubicBezTo>
                    <a:pt x="2062" y="59865"/>
                    <a:pt x="3106" y="58072"/>
                    <a:pt x="3186" y="56091"/>
                  </a:cubicBezTo>
                  <a:cubicBezTo>
                    <a:pt x="5167" y="55047"/>
                    <a:pt x="6398" y="53040"/>
                    <a:pt x="6398" y="50791"/>
                  </a:cubicBezTo>
                  <a:cubicBezTo>
                    <a:pt x="6398" y="48543"/>
                    <a:pt x="5167" y="46536"/>
                    <a:pt x="3186" y="45492"/>
                  </a:cubicBezTo>
                  <a:cubicBezTo>
                    <a:pt x="3159" y="43591"/>
                    <a:pt x="2088" y="41718"/>
                    <a:pt x="375" y="40647"/>
                  </a:cubicBezTo>
                  <a:cubicBezTo>
                    <a:pt x="1901" y="39710"/>
                    <a:pt x="3293" y="37890"/>
                    <a:pt x="3186" y="35829"/>
                  </a:cubicBezTo>
                  <a:cubicBezTo>
                    <a:pt x="5167" y="34785"/>
                    <a:pt x="6398" y="32751"/>
                    <a:pt x="6398" y="30530"/>
                  </a:cubicBezTo>
                  <a:cubicBezTo>
                    <a:pt x="6398" y="28281"/>
                    <a:pt x="5167" y="26247"/>
                    <a:pt x="3186" y="25230"/>
                  </a:cubicBezTo>
                  <a:cubicBezTo>
                    <a:pt x="3079" y="23223"/>
                    <a:pt x="2062" y="21429"/>
                    <a:pt x="375" y="20386"/>
                  </a:cubicBezTo>
                  <a:cubicBezTo>
                    <a:pt x="2088" y="19315"/>
                    <a:pt x="3186" y="17415"/>
                    <a:pt x="3186" y="15541"/>
                  </a:cubicBezTo>
                  <a:cubicBezTo>
                    <a:pt x="5167" y="14524"/>
                    <a:pt x="6398" y="12490"/>
                    <a:pt x="6398" y="10268"/>
                  </a:cubicBezTo>
                  <a:cubicBezTo>
                    <a:pt x="6398" y="8020"/>
                    <a:pt x="5167" y="5986"/>
                    <a:pt x="3186" y="4969"/>
                  </a:cubicBezTo>
                  <a:lnTo>
                    <a:pt x="3186" y="4942"/>
                  </a:lnTo>
                  <a:cubicBezTo>
                    <a:pt x="3186" y="3041"/>
                    <a:pt x="1981" y="1061"/>
                    <a:pt x="188" y="17"/>
                  </a:cubicBezTo>
                  <a:cubicBezTo>
                    <a:pt x="169" y="7"/>
                    <a:pt x="145" y="1"/>
                    <a:pt x="123"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833" name="Google Shape;833;p36"/>
            <p:cNvSpPr/>
            <p:nvPr/>
          </p:nvSpPr>
          <p:spPr>
            <a:xfrm>
              <a:off x="992900" y="566950"/>
              <a:ext cx="160625" cy="2033000"/>
            </a:xfrm>
            <a:custGeom>
              <a:avLst/>
              <a:gdLst/>
              <a:ahLst/>
              <a:cxnLst/>
              <a:rect l="l" t="t" r="r" b="b"/>
              <a:pathLst>
                <a:path w="6425" h="81320" extrusionOk="0">
                  <a:moveTo>
                    <a:pt x="145" y="1"/>
                  </a:moveTo>
                  <a:cubicBezTo>
                    <a:pt x="104" y="1"/>
                    <a:pt x="60" y="24"/>
                    <a:pt x="27" y="57"/>
                  </a:cubicBezTo>
                  <a:cubicBezTo>
                    <a:pt x="27" y="84"/>
                    <a:pt x="27" y="110"/>
                    <a:pt x="27" y="137"/>
                  </a:cubicBezTo>
                  <a:cubicBezTo>
                    <a:pt x="27" y="164"/>
                    <a:pt x="54" y="217"/>
                    <a:pt x="81" y="244"/>
                  </a:cubicBezTo>
                  <a:cubicBezTo>
                    <a:pt x="1821" y="1261"/>
                    <a:pt x="2972" y="3188"/>
                    <a:pt x="2945" y="5035"/>
                  </a:cubicBezTo>
                  <a:cubicBezTo>
                    <a:pt x="2945" y="5089"/>
                    <a:pt x="2972" y="5142"/>
                    <a:pt x="2998" y="5169"/>
                  </a:cubicBezTo>
                  <a:cubicBezTo>
                    <a:pt x="4952" y="6133"/>
                    <a:pt x="6157" y="8086"/>
                    <a:pt x="6157" y="10255"/>
                  </a:cubicBezTo>
                  <a:cubicBezTo>
                    <a:pt x="6157" y="12449"/>
                    <a:pt x="4952" y="14403"/>
                    <a:pt x="2998" y="15367"/>
                  </a:cubicBezTo>
                  <a:cubicBezTo>
                    <a:pt x="2972" y="15394"/>
                    <a:pt x="2945" y="15447"/>
                    <a:pt x="2945" y="15501"/>
                  </a:cubicBezTo>
                  <a:cubicBezTo>
                    <a:pt x="2998" y="17347"/>
                    <a:pt x="1847" y="19248"/>
                    <a:pt x="108" y="20292"/>
                  </a:cubicBezTo>
                  <a:cubicBezTo>
                    <a:pt x="54" y="20292"/>
                    <a:pt x="27" y="20318"/>
                    <a:pt x="27" y="20372"/>
                  </a:cubicBezTo>
                  <a:cubicBezTo>
                    <a:pt x="1" y="20425"/>
                    <a:pt x="27" y="20479"/>
                    <a:pt x="81" y="20506"/>
                  </a:cubicBezTo>
                  <a:cubicBezTo>
                    <a:pt x="1794" y="21496"/>
                    <a:pt x="2865" y="23289"/>
                    <a:pt x="2945" y="25324"/>
                  </a:cubicBezTo>
                  <a:cubicBezTo>
                    <a:pt x="2945" y="25350"/>
                    <a:pt x="2972" y="25404"/>
                    <a:pt x="2998" y="25431"/>
                  </a:cubicBezTo>
                  <a:cubicBezTo>
                    <a:pt x="4952" y="26394"/>
                    <a:pt x="6157" y="28348"/>
                    <a:pt x="6157" y="30543"/>
                  </a:cubicBezTo>
                  <a:cubicBezTo>
                    <a:pt x="6157" y="32711"/>
                    <a:pt x="4952" y="34665"/>
                    <a:pt x="2998" y="35628"/>
                  </a:cubicBezTo>
                  <a:cubicBezTo>
                    <a:pt x="2972" y="35655"/>
                    <a:pt x="2945" y="35709"/>
                    <a:pt x="2945" y="35762"/>
                  </a:cubicBezTo>
                  <a:cubicBezTo>
                    <a:pt x="3105" y="37823"/>
                    <a:pt x="1633" y="39643"/>
                    <a:pt x="108" y="40553"/>
                  </a:cubicBezTo>
                  <a:cubicBezTo>
                    <a:pt x="54" y="40553"/>
                    <a:pt x="27" y="40580"/>
                    <a:pt x="27" y="40633"/>
                  </a:cubicBezTo>
                  <a:cubicBezTo>
                    <a:pt x="1" y="40687"/>
                    <a:pt x="27" y="40741"/>
                    <a:pt x="81" y="40767"/>
                  </a:cubicBezTo>
                  <a:cubicBezTo>
                    <a:pt x="1821" y="41784"/>
                    <a:pt x="2945" y="43658"/>
                    <a:pt x="2945" y="45532"/>
                  </a:cubicBezTo>
                  <a:cubicBezTo>
                    <a:pt x="2945" y="45558"/>
                    <a:pt x="2945" y="45558"/>
                    <a:pt x="2945" y="45585"/>
                  </a:cubicBezTo>
                  <a:cubicBezTo>
                    <a:pt x="2945" y="45612"/>
                    <a:pt x="2972" y="45665"/>
                    <a:pt x="2998" y="45692"/>
                  </a:cubicBezTo>
                  <a:cubicBezTo>
                    <a:pt x="4952" y="46656"/>
                    <a:pt x="6157" y="48636"/>
                    <a:pt x="6157" y="50804"/>
                  </a:cubicBezTo>
                  <a:cubicBezTo>
                    <a:pt x="6157" y="52972"/>
                    <a:pt x="4952" y="54926"/>
                    <a:pt x="2998" y="55917"/>
                  </a:cubicBezTo>
                  <a:cubicBezTo>
                    <a:pt x="2972" y="55917"/>
                    <a:pt x="2945" y="55970"/>
                    <a:pt x="2945" y="56024"/>
                  </a:cubicBezTo>
                  <a:cubicBezTo>
                    <a:pt x="2891" y="58004"/>
                    <a:pt x="1821" y="59798"/>
                    <a:pt x="108" y="60815"/>
                  </a:cubicBezTo>
                  <a:cubicBezTo>
                    <a:pt x="54" y="60815"/>
                    <a:pt x="27" y="60868"/>
                    <a:pt x="27" y="60895"/>
                  </a:cubicBezTo>
                  <a:cubicBezTo>
                    <a:pt x="1" y="60949"/>
                    <a:pt x="27" y="61002"/>
                    <a:pt x="81" y="61029"/>
                  </a:cubicBezTo>
                  <a:cubicBezTo>
                    <a:pt x="1821" y="62046"/>
                    <a:pt x="2891" y="63839"/>
                    <a:pt x="2945" y="65847"/>
                  </a:cubicBezTo>
                  <a:cubicBezTo>
                    <a:pt x="2945" y="65900"/>
                    <a:pt x="2972" y="65927"/>
                    <a:pt x="2998" y="65954"/>
                  </a:cubicBezTo>
                  <a:cubicBezTo>
                    <a:pt x="4952" y="66944"/>
                    <a:pt x="6157" y="68898"/>
                    <a:pt x="6157" y="71066"/>
                  </a:cubicBezTo>
                  <a:cubicBezTo>
                    <a:pt x="6157" y="73234"/>
                    <a:pt x="4952" y="75188"/>
                    <a:pt x="2998" y="76178"/>
                  </a:cubicBezTo>
                  <a:cubicBezTo>
                    <a:pt x="2972" y="76178"/>
                    <a:pt x="2945" y="76232"/>
                    <a:pt x="2945" y="76285"/>
                  </a:cubicBezTo>
                  <a:cubicBezTo>
                    <a:pt x="2891" y="78266"/>
                    <a:pt x="1821" y="80086"/>
                    <a:pt x="81" y="81076"/>
                  </a:cubicBezTo>
                  <a:cubicBezTo>
                    <a:pt x="27" y="81130"/>
                    <a:pt x="1" y="81183"/>
                    <a:pt x="27" y="81264"/>
                  </a:cubicBezTo>
                  <a:cubicBezTo>
                    <a:pt x="60" y="81297"/>
                    <a:pt x="104" y="81320"/>
                    <a:pt x="145" y="81320"/>
                  </a:cubicBezTo>
                  <a:cubicBezTo>
                    <a:pt x="170" y="81320"/>
                    <a:pt x="194" y="81311"/>
                    <a:pt x="215" y="81290"/>
                  </a:cubicBezTo>
                  <a:cubicBezTo>
                    <a:pt x="2008" y="80273"/>
                    <a:pt x="3105" y="78427"/>
                    <a:pt x="3186" y="76366"/>
                  </a:cubicBezTo>
                  <a:cubicBezTo>
                    <a:pt x="5193" y="75322"/>
                    <a:pt x="6424" y="73314"/>
                    <a:pt x="6424" y="71066"/>
                  </a:cubicBezTo>
                  <a:cubicBezTo>
                    <a:pt x="6424" y="68818"/>
                    <a:pt x="5193" y="66784"/>
                    <a:pt x="3186" y="65766"/>
                  </a:cubicBezTo>
                  <a:cubicBezTo>
                    <a:pt x="3105" y="63786"/>
                    <a:pt x="2088" y="61992"/>
                    <a:pt x="402" y="60922"/>
                  </a:cubicBezTo>
                  <a:cubicBezTo>
                    <a:pt x="2088" y="59878"/>
                    <a:pt x="3105" y="58085"/>
                    <a:pt x="3186" y="56104"/>
                  </a:cubicBezTo>
                  <a:cubicBezTo>
                    <a:pt x="5193" y="55060"/>
                    <a:pt x="6424" y="53053"/>
                    <a:pt x="6424" y="50804"/>
                  </a:cubicBezTo>
                  <a:cubicBezTo>
                    <a:pt x="6424" y="48556"/>
                    <a:pt x="5193" y="46522"/>
                    <a:pt x="3186" y="45505"/>
                  </a:cubicBezTo>
                  <a:cubicBezTo>
                    <a:pt x="3159" y="43604"/>
                    <a:pt x="2088" y="41731"/>
                    <a:pt x="402" y="40660"/>
                  </a:cubicBezTo>
                  <a:cubicBezTo>
                    <a:pt x="1901" y="39723"/>
                    <a:pt x="3320" y="37877"/>
                    <a:pt x="3186" y="35816"/>
                  </a:cubicBezTo>
                  <a:cubicBezTo>
                    <a:pt x="5193" y="34799"/>
                    <a:pt x="6424" y="32764"/>
                    <a:pt x="6424" y="30543"/>
                  </a:cubicBezTo>
                  <a:cubicBezTo>
                    <a:pt x="6424" y="28295"/>
                    <a:pt x="5193" y="26260"/>
                    <a:pt x="3186" y="25243"/>
                  </a:cubicBezTo>
                  <a:cubicBezTo>
                    <a:pt x="3105" y="23236"/>
                    <a:pt x="2062" y="21443"/>
                    <a:pt x="402" y="20399"/>
                  </a:cubicBezTo>
                  <a:cubicBezTo>
                    <a:pt x="2088" y="19328"/>
                    <a:pt x="3186" y="17454"/>
                    <a:pt x="3186" y="15608"/>
                  </a:cubicBezTo>
                  <a:cubicBezTo>
                    <a:pt x="3186" y="15608"/>
                    <a:pt x="3186" y="15581"/>
                    <a:pt x="3186" y="15554"/>
                  </a:cubicBezTo>
                  <a:cubicBezTo>
                    <a:pt x="5193" y="14537"/>
                    <a:pt x="6424" y="12503"/>
                    <a:pt x="6424" y="10255"/>
                  </a:cubicBezTo>
                  <a:cubicBezTo>
                    <a:pt x="6424" y="8033"/>
                    <a:pt x="5193" y="5999"/>
                    <a:pt x="3186" y="4982"/>
                  </a:cubicBezTo>
                  <a:lnTo>
                    <a:pt x="3186" y="4955"/>
                  </a:lnTo>
                  <a:cubicBezTo>
                    <a:pt x="3186" y="3028"/>
                    <a:pt x="2008" y="1074"/>
                    <a:pt x="215" y="30"/>
                  </a:cubicBezTo>
                  <a:cubicBezTo>
                    <a:pt x="194" y="10"/>
                    <a:pt x="170" y="1"/>
                    <a:pt x="145"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834" name="Google Shape;834;p36"/>
            <p:cNvSpPr/>
            <p:nvPr/>
          </p:nvSpPr>
          <p:spPr>
            <a:xfrm>
              <a:off x="839675" y="818875"/>
              <a:ext cx="159950" cy="2032875"/>
            </a:xfrm>
            <a:custGeom>
              <a:avLst/>
              <a:gdLst/>
              <a:ahLst/>
              <a:cxnLst/>
              <a:rect l="l" t="t" r="r" b="b"/>
              <a:pathLst>
                <a:path w="6398" h="81315" extrusionOk="0">
                  <a:moveTo>
                    <a:pt x="122" y="1"/>
                  </a:moveTo>
                  <a:cubicBezTo>
                    <a:pt x="83" y="1"/>
                    <a:pt x="44" y="20"/>
                    <a:pt x="27" y="70"/>
                  </a:cubicBezTo>
                  <a:cubicBezTo>
                    <a:pt x="0" y="70"/>
                    <a:pt x="0" y="97"/>
                    <a:pt x="0" y="124"/>
                  </a:cubicBezTo>
                  <a:cubicBezTo>
                    <a:pt x="0" y="178"/>
                    <a:pt x="27" y="204"/>
                    <a:pt x="54" y="231"/>
                  </a:cubicBezTo>
                  <a:cubicBezTo>
                    <a:pt x="1794" y="1248"/>
                    <a:pt x="2971" y="3175"/>
                    <a:pt x="2918" y="5022"/>
                  </a:cubicBezTo>
                  <a:cubicBezTo>
                    <a:pt x="2918" y="5076"/>
                    <a:pt x="2945" y="5129"/>
                    <a:pt x="2998" y="5156"/>
                  </a:cubicBezTo>
                  <a:cubicBezTo>
                    <a:pt x="4925" y="6119"/>
                    <a:pt x="6156" y="8073"/>
                    <a:pt x="6156" y="10268"/>
                  </a:cubicBezTo>
                  <a:cubicBezTo>
                    <a:pt x="6156" y="12436"/>
                    <a:pt x="4925" y="14390"/>
                    <a:pt x="2998" y="15354"/>
                  </a:cubicBezTo>
                  <a:cubicBezTo>
                    <a:pt x="2945" y="15380"/>
                    <a:pt x="2918" y="15434"/>
                    <a:pt x="2918" y="15487"/>
                  </a:cubicBezTo>
                  <a:cubicBezTo>
                    <a:pt x="2971" y="17334"/>
                    <a:pt x="1847" y="19235"/>
                    <a:pt x="81" y="20278"/>
                  </a:cubicBezTo>
                  <a:cubicBezTo>
                    <a:pt x="54" y="20278"/>
                    <a:pt x="27" y="20305"/>
                    <a:pt x="0" y="20359"/>
                  </a:cubicBezTo>
                  <a:cubicBezTo>
                    <a:pt x="0" y="20412"/>
                    <a:pt x="27" y="20466"/>
                    <a:pt x="54" y="20493"/>
                  </a:cubicBezTo>
                  <a:cubicBezTo>
                    <a:pt x="1794" y="21510"/>
                    <a:pt x="2864" y="23303"/>
                    <a:pt x="2918" y="25310"/>
                  </a:cubicBezTo>
                  <a:cubicBezTo>
                    <a:pt x="2918" y="25364"/>
                    <a:pt x="2945" y="25391"/>
                    <a:pt x="2998" y="25417"/>
                  </a:cubicBezTo>
                  <a:cubicBezTo>
                    <a:pt x="4925" y="26381"/>
                    <a:pt x="6156" y="28362"/>
                    <a:pt x="6156" y="30530"/>
                  </a:cubicBezTo>
                  <a:cubicBezTo>
                    <a:pt x="6156" y="32698"/>
                    <a:pt x="4925" y="34652"/>
                    <a:pt x="2998" y="35642"/>
                  </a:cubicBezTo>
                  <a:cubicBezTo>
                    <a:pt x="2945" y="35642"/>
                    <a:pt x="2918" y="35695"/>
                    <a:pt x="2918" y="35749"/>
                  </a:cubicBezTo>
                  <a:cubicBezTo>
                    <a:pt x="3078" y="37837"/>
                    <a:pt x="1606" y="39630"/>
                    <a:pt x="81" y="40540"/>
                  </a:cubicBezTo>
                  <a:cubicBezTo>
                    <a:pt x="54" y="40540"/>
                    <a:pt x="27" y="40594"/>
                    <a:pt x="0" y="40620"/>
                  </a:cubicBezTo>
                  <a:cubicBezTo>
                    <a:pt x="0" y="40674"/>
                    <a:pt x="27" y="40727"/>
                    <a:pt x="54" y="40754"/>
                  </a:cubicBezTo>
                  <a:cubicBezTo>
                    <a:pt x="1794" y="41771"/>
                    <a:pt x="2918" y="43645"/>
                    <a:pt x="2918" y="45545"/>
                  </a:cubicBezTo>
                  <a:cubicBezTo>
                    <a:pt x="2918" y="45545"/>
                    <a:pt x="2918" y="45545"/>
                    <a:pt x="2918" y="45572"/>
                  </a:cubicBezTo>
                  <a:cubicBezTo>
                    <a:pt x="2918" y="45626"/>
                    <a:pt x="2945" y="45652"/>
                    <a:pt x="2998" y="45679"/>
                  </a:cubicBezTo>
                  <a:cubicBezTo>
                    <a:pt x="4925" y="46669"/>
                    <a:pt x="6156" y="48623"/>
                    <a:pt x="6156" y="50791"/>
                  </a:cubicBezTo>
                  <a:cubicBezTo>
                    <a:pt x="6156" y="52959"/>
                    <a:pt x="4925" y="54913"/>
                    <a:pt x="2998" y="55904"/>
                  </a:cubicBezTo>
                  <a:cubicBezTo>
                    <a:pt x="2945" y="55930"/>
                    <a:pt x="2918" y="55957"/>
                    <a:pt x="2918" y="56011"/>
                  </a:cubicBezTo>
                  <a:cubicBezTo>
                    <a:pt x="2864" y="57991"/>
                    <a:pt x="1820" y="59785"/>
                    <a:pt x="81" y="60802"/>
                  </a:cubicBezTo>
                  <a:cubicBezTo>
                    <a:pt x="54" y="60828"/>
                    <a:pt x="27" y="60855"/>
                    <a:pt x="0" y="60882"/>
                  </a:cubicBezTo>
                  <a:cubicBezTo>
                    <a:pt x="0" y="60935"/>
                    <a:pt x="27" y="60989"/>
                    <a:pt x="54" y="61016"/>
                  </a:cubicBezTo>
                  <a:cubicBezTo>
                    <a:pt x="1794" y="62033"/>
                    <a:pt x="2864" y="63826"/>
                    <a:pt x="2918" y="65834"/>
                  </a:cubicBezTo>
                  <a:cubicBezTo>
                    <a:pt x="2918" y="65887"/>
                    <a:pt x="2945" y="65914"/>
                    <a:pt x="2998" y="65941"/>
                  </a:cubicBezTo>
                  <a:cubicBezTo>
                    <a:pt x="4925" y="66931"/>
                    <a:pt x="6156" y="68885"/>
                    <a:pt x="6156" y="71053"/>
                  </a:cubicBezTo>
                  <a:cubicBezTo>
                    <a:pt x="6156" y="73221"/>
                    <a:pt x="4925" y="75175"/>
                    <a:pt x="2998" y="76165"/>
                  </a:cubicBezTo>
                  <a:cubicBezTo>
                    <a:pt x="2945" y="76192"/>
                    <a:pt x="2918" y="76219"/>
                    <a:pt x="2918" y="76272"/>
                  </a:cubicBezTo>
                  <a:cubicBezTo>
                    <a:pt x="2864" y="78280"/>
                    <a:pt x="1794" y="80073"/>
                    <a:pt x="81" y="81090"/>
                  </a:cubicBezTo>
                  <a:cubicBezTo>
                    <a:pt x="0" y="81117"/>
                    <a:pt x="0" y="81197"/>
                    <a:pt x="27" y="81251"/>
                  </a:cubicBezTo>
                  <a:cubicBezTo>
                    <a:pt x="47" y="81290"/>
                    <a:pt x="95" y="81315"/>
                    <a:pt x="140" y="81315"/>
                  </a:cubicBezTo>
                  <a:cubicBezTo>
                    <a:pt x="157" y="81315"/>
                    <a:pt x="173" y="81311"/>
                    <a:pt x="188" y="81304"/>
                  </a:cubicBezTo>
                  <a:cubicBezTo>
                    <a:pt x="1981" y="80260"/>
                    <a:pt x="3105" y="78413"/>
                    <a:pt x="3159" y="76352"/>
                  </a:cubicBezTo>
                  <a:cubicBezTo>
                    <a:pt x="5166" y="75309"/>
                    <a:pt x="6397" y="73301"/>
                    <a:pt x="6397" y="71053"/>
                  </a:cubicBezTo>
                  <a:cubicBezTo>
                    <a:pt x="6397" y="68805"/>
                    <a:pt x="5166" y="66797"/>
                    <a:pt x="3159" y="65753"/>
                  </a:cubicBezTo>
                  <a:cubicBezTo>
                    <a:pt x="3105" y="63773"/>
                    <a:pt x="2061" y="61979"/>
                    <a:pt x="375" y="60909"/>
                  </a:cubicBezTo>
                  <a:cubicBezTo>
                    <a:pt x="2061" y="59865"/>
                    <a:pt x="3105" y="58072"/>
                    <a:pt x="3159" y="56091"/>
                  </a:cubicBezTo>
                  <a:cubicBezTo>
                    <a:pt x="5166" y="55047"/>
                    <a:pt x="6397" y="53040"/>
                    <a:pt x="6397" y="50791"/>
                  </a:cubicBezTo>
                  <a:cubicBezTo>
                    <a:pt x="6397" y="48543"/>
                    <a:pt x="5166" y="46536"/>
                    <a:pt x="3159" y="45492"/>
                  </a:cubicBezTo>
                  <a:cubicBezTo>
                    <a:pt x="3159" y="43591"/>
                    <a:pt x="2061" y="41718"/>
                    <a:pt x="375" y="40647"/>
                  </a:cubicBezTo>
                  <a:cubicBezTo>
                    <a:pt x="1901" y="39710"/>
                    <a:pt x="3292" y="37890"/>
                    <a:pt x="3185" y="35829"/>
                  </a:cubicBezTo>
                  <a:cubicBezTo>
                    <a:pt x="5166" y="34785"/>
                    <a:pt x="6397" y="32751"/>
                    <a:pt x="6397" y="30530"/>
                  </a:cubicBezTo>
                  <a:cubicBezTo>
                    <a:pt x="6397" y="28281"/>
                    <a:pt x="5166" y="26247"/>
                    <a:pt x="3159" y="25230"/>
                  </a:cubicBezTo>
                  <a:cubicBezTo>
                    <a:pt x="3078" y="23223"/>
                    <a:pt x="2035" y="21429"/>
                    <a:pt x="375" y="20386"/>
                  </a:cubicBezTo>
                  <a:cubicBezTo>
                    <a:pt x="2061" y="19315"/>
                    <a:pt x="3159" y="17441"/>
                    <a:pt x="3159" y="15595"/>
                  </a:cubicBezTo>
                  <a:cubicBezTo>
                    <a:pt x="3159" y="15595"/>
                    <a:pt x="3159" y="15568"/>
                    <a:pt x="3159" y="15541"/>
                  </a:cubicBezTo>
                  <a:cubicBezTo>
                    <a:pt x="5166" y="14524"/>
                    <a:pt x="6397" y="12490"/>
                    <a:pt x="6397" y="10268"/>
                  </a:cubicBezTo>
                  <a:cubicBezTo>
                    <a:pt x="6397" y="8020"/>
                    <a:pt x="5166" y="5986"/>
                    <a:pt x="3159" y="4969"/>
                  </a:cubicBezTo>
                  <a:lnTo>
                    <a:pt x="3159" y="4942"/>
                  </a:lnTo>
                  <a:cubicBezTo>
                    <a:pt x="3159" y="3041"/>
                    <a:pt x="1981" y="1061"/>
                    <a:pt x="188" y="17"/>
                  </a:cubicBezTo>
                  <a:cubicBezTo>
                    <a:pt x="168" y="7"/>
                    <a:pt x="145" y="1"/>
                    <a:pt x="122"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835" name="Google Shape;835;p36"/>
            <p:cNvSpPr/>
            <p:nvPr/>
          </p:nvSpPr>
          <p:spPr>
            <a:xfrm>
              <a:off x="685775" y="566950"/>
              <a:ext cx="159950" cy="2033000"/>
            </a:xfrm>
            <a:custGeom>
              <a:avLst/>
              <a:gdLst/>
              <a:ahLst/>
              <a:cxnLst/>
              <a:rect l="l" t="t" r="r" b="b"/>
              <a:pathLst>
                <a:path w="6398" h="81320" extrusionOk="0">
                  <a:moveTo>
                    <a:pt x="119" y="1"/>
                  </a:moveTo>
                  <a:cubicBezTo>
                    <a:pt x="81" y="1"/>
                    <a:pt x="44" y="24"/>
                    <a:pt x="27" y="57"/>
                  </a:cubicBezTo>
                  <a:cubicBezTo>
                    <a:pt x="27" y="84"/>
                    <a:pt x="0" y="110"/>
                    <a:pt x="0" y="137"/>
                  </a:cubicBezTo>
                  <a:cubicBezTo>
                    <a:pt x="0" y="164"/>
                    <a:pt x="27" y="217"/>
                    <a:pt x="81" y="244"/>
                  </a:cubicBezTo>
                  <a:cubicBezTo>
                    <a:pt x="1820" y="1261"/>
                    <a:pt x="2944" y="3188"/>
                    <a:pt x="2918" y="5035"/>
                  </a:cubicBezTo>
                  <a:cubicBezTo>
                    <a:pt x="2918" y="5089"/>
                    <a:pt x="2944" y="5142"/>
                    <a:pt x="2998" y="5169"/>
                  </a:cubicBezTo>
                  <a:cubicBezTo>
                    <a:pt x="4952" y="6133"/>
                    <a:pt x="6156" y="8086"/>
                    <a:pt x="6156" y="10255"/>
                  </a:cubicBezTo>
                  <a:cubicBezTo>
                    <a:pt x="6156" y="12449"/>
                    <a:pt x="4952" y="14403"/>
                    <a:pt x="2998" y="15367"/>
                  </a:cubicBezTo>
                  <a:cubicBezTo>
                    <a:pt x="2944" y="15394"/>
                    <a:pt x="2918" y="15447"/>
                    <a:pt x="2918" y="15501"/>
                  </a:cubicBezTo>
                  <a:cubicBezTo>
                    <a:pt x="2998" y="17347"/>
                    <a:pt x="1847" y="19248"/>
                    <a:pt x="81" y="20292"/>
                  </a:cubicBezTo>
                  <a:cubicBezTo>
                    <a:pt x="54" y="20292"/>
                    <a:pt x="27" y="20318"/>
                    <a:pt x="27" y="20372"/>
                  </a:cubicBezTo>
                  <a:cubicBezTo>
                    <a:pt x="0" y="20425"/>
                    <a:pt x="27" y="20479"/>
                    <a:pt x="81" y="20506"/>
                  </a:cubicBezTo>
                  <a:cubicBezTo>
                    <a:pt x="1794" y="21496"/>
                    <a:pt x="2864" y="23316"/>
                    <a:pt x="2918" y="25324"/>
                  </a:cubicBezTo>
                  <a:cubicBezTo>
                    <a:pt x="2918" y="25350"/>
                    <a:pt x="2944" y="25404"/>
                    <a:pt x="2998" y="25431"/>
                  </a:cubicBezTo>
                  <a:cubicBezTo>
                    <a:pt x="4952" y="26394"/>
                    <a:pt x="6156" y="28348"/>
                    <a:pt x="6156" y="30543"/>
                  </a:cubicBezTo>
                  <a:cubicBezTo>
                    <a:pt x="6156" y="32711"/>
                    <a:pt x="4952" y="34665"/>
                    <a:pt x="2998" y="35628"/>
                  </a:cubicBezTo>
                  <a:cubicBezTo>
                    <a:pt x="2944" y="35655"/>
                    <a:pt x="2918" y="35709"/>
                    <a:pt x="2918" y="35762"/>
                  </a:cubicBezTo>
                  <a:cubicBezTo>
                    <a:pt x="3078" y="37823"/>
                    <a:pt x="1633" y="39643"/>
                    <a:pt x="81" y="40553"/>
                  </a:cubicBezTo>
                  <a:cubicBezTo>
                    <a:pt x="54" y="40553"/>
                    <a:pt x="27" y="40580"/>
                    <a:pt x="27" y="40633"/>
                  </a:cubicBezTo>
                  <a:cubicBezTo>
                    <a:pt x="0" y="40687"/>
                    <a:pt x="27" y="40741"/>
                    <a:pt x="81" y="40767"/>
                  </a:cubicBezTo>
                  <a:cubicBezTo>
                    <a:pt x="1820" y="41784"/>
                    <a:pt x="2918" y="43658"/>
                    <a:pt x="2918" y="45532"/>
                  </a:cubicBezTo>
                  <a:cubicBezTo>
                    <a:pt x="2918" y="45558"/>
                    <a:pt x="2918" y="45558"/>
                    <a:pt x="2918" y="45585"/>
                  </a:cubicBezTo>
                  <a:cubicBezTo>
                    <a:pt x="2918" y="45612"/>
                    <a:pt x="2944" y="45665"/>
                    <a:pt x="2998" y="45692"/>
                  </a:cubicBezTo>
                  <a:cubicBezTo>
                    <a:pt x="4952" y="46656"/>
                    <a:pt x="6156" y="48636"/>
                    <a:pt x="6156" y="50804"/>
                  </a:cubicBezTo>
                  <a:cubicBezTo>
                    <a:pt x="6156" y="52972"/>
                    <a:pt x="4952" y="54926"/>
                    <a:pt x="2998" y="55917"/>
                  </a:cubicBezTo>
                  <a:cubicBezTo>
                    <a:pt x="2944" y="55917"/>
                    <a:pt x="2918" y="55970"/>
                    <a:pt x="2918" y="56024"/>
                  </a:cubicBezTo>
                  <a:cubicBezTo>
                    <a:pt x="2891" y="58004"/>
                    <a:pt x="1820" y="59798"/>
                    <a:pt x="81" y="60815"/>
                  </a:cubicBezTo>
                  <a:cubicBezTo>
                    <a:pt x="54" y="60815"/>
                    <a:pt x="27" y="60868"/>
                    <a:pt x="27" y="60895"/>
                  </a:cubicBezTo>
                  <a:cubicBezTo>
                    <a:pt x="0" y="60949"/>
                    <a:pt x="27" y="61002"/>
                    <a:pt x="81" y="61029"/>
                  </a:cubicBezTo>
                  <a:cubicBezTo>
                    <a:pt x="1820" y="62046"/>
                    <a:pt x="2891" y="63839"/>
                    <a:pt x="2918" y="65847"/>
                  </a:cubicBezTo>
                  <a:cubicBezTo>
                    <a:pt x="2918" y="65900"/>
                    <a:pt x="2944" y="65927"/>
                    <a:pt x="2998" y="65954"/>
                  </a:cubicBezTo>
                  <a:cubicBezTo>
                    <a:pt x="4952" y="66944"/>
                    <a:pt x="6156" y="68898"/>
                    <a:pt x="6156" y="71066"/>
                  </a:cubicBezTo>
                  <a:cubicBezTo>
                    <a:pt x="6156" y="73234"/>
                    <a:pt x="4952" y="75188"/>
                    <a:pt x="2998" y="76178"/>
                  </a:cubicBezTo>
                  <a:cubicBezTo>
                    <a:pt x="2944" y="76178"/>
                    <a:pt x="2918" y="76232"/>
                    <a:pt x="2918" y="76285"/>
                  </a:cubicBezTo>
                  <a:cubicBezTo>
                    <a:pt x="2891" y="78293"/>
                    <a:pt x="1820" y="80086"/>
                    <a:pt x="81" y="81076"/>
                  </a:cubicBezTo>
                  <a:cubicBezTo>
                    <a:pt x="27" y="81130"/>
                    <a:pt x="0" y="81183"/>
                    <a:pt x="27" y="81264"/>
                  </a:cubicBezTo>
                  <a:cubicBezTo>
                    <a:pt x="60" y="81297"/>
                    <a:pt x="93" y="81320"/>
                    <a:pt x="133" y="81320"/>
                  </a:cubicBezTo>
                  <a:cubicBezTo>
                    <a:pt x="157" y="81320"/>
                    <a:pt x="184" y="81311"/>
                    <a:pt x="214" y="81290"/>
                  </a:cubicBezTo>
                  <a:cubicBezTo>
                    <a:pt x="2008" y="80273"/>
                    <a:pt x="3105" y="78427"/>
                    <a:pt x="3185" y="76366"/>
                  </a:cubicBezTo>
                  <a:cubicBezTo>
                    <a:pt x="5166" y="75322"/>
                    <a:pt x="6397" y="73314"/>
                    <a:pt x="6397" y="71066"/>
                  </a:cubicBezTo>
                  <a:cubicBezTo>
                    <a:pt x="6397" y="68818"/>
                    <a:pt x="5166" y="66784"/>
                    <a:pt x="3185" y="65766"/>
                  </a:cubicBezTo>
                  <a:cubicBezTo>
                    <a:pt x="3105" y="63786"/>
                    <a:pt x="2061" y="61992"/>
                    <a:pt x="375" y="60922"/>
                  </a:cubicBezTo>
                  <a:cubicBezTo>
                    <a:pt x="2061" y="59878"/>
                    <a:pt x="3105" y="58085"/>
                    <a:pt x="3185" y="56104"/>
                  </a:cubicBezTo>
                  <a:cubicBezTo>
                    <a:pt x="5166" y="55060"/>
                    <a:pt x="6397" y="53053"/>
                    <a:pt x="6397" y="50804"/>
                  </a:cubicBezTo>
                  <a:cubicBezTo>
                    <a:pt x="6397" y="48556"/>
                    <a:pt x="5166" y="46522"/>
                    <a:pt x="3185" y="45505"/>
                  </a:cubicBezTo>
                  <a:cubicBezTo>
                    <a:pt x="3159" y="43604"/>
                    <a:pt x="2088" y="41731"/>
                    <a:pt x="375" y="40660"/>
                  </a:cubicBezTo>
                  <a:cubicBezTo>
                    <a:pt x="1901" y="39723"/>
                    <a:pt x="3292" y="37903"/>
                    <a:pt x="3185" y="35816"/>
                  </a:cubicBezTo>
                  <a:cubicBezTo>
                    <a:pt x="5166" y="34799"/>
                    <a:pt x="6397" y="32764"/>
                    <a:pt x="6397" y="30543"/>
                  </a:cubicBezTo>
                  <a:cubicBezTo>
                    <a:pt x="6397" y="28295"/>
                    <a:pt x="5166" y="26260"/>
                    <a:pt x="3185" y="25243"/>
                  </a:cubicBezTo>
                  <a:cubicBezTo>
                    <a:pt x="3078" y="23236"/>
                    <a:pt x="2061" y="21443"/>
                    <a:pt x="375" y="20399"/>
                  </a:cubicBezTo>
                  <a:cubicBezTo>
                    <a:pt x="2088" y="19328"/>
                    <a:pt x="3185" y="17401"/>
                    <a:pt x="3185" y="15554"/>
                  </a:cubicBezTo>
                  <a:cubicBezTo>
                    <a:pt x="5166" y="14537"/>
                    <a:pt x="6397" y="12503"/>
                    <a:pt x="6397" y="10255"/>
                  </a:cubicBezTo>
                  <a:cubicBezTo>
                    <a:pt x="6397" y="8033"/>
                    <a:pt x="5166" y="5999"/>
                    <a:pt x="3185" y="4982"/>
                  </a:cubicBezTo>
                  <a:lnTo>
                    <a:pt x="3185" y="4955"/>
                  </a:lnTo>
                  <a:cubicBezTo>
                    <a:pt x="3185" y="3028"/>
                    <a:pt x="1981" y="1074"/>
                    <a:pt x="188" y="30"/>
                  </a:cubicBezTo>
                  <a:cubicBezTo>
                    <a:pt x="167" y="10"/>
                    <a:pt x="143" y="1"/>
                    <a:pt x="11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836" name="Google Shape;836;p36"/>
            <p:cNvSpPr/>
            <p:nvPr/>
          </p:nvSpPr>
          <p:spPr>
            <a:xfrm>
              <a:off x="531875" y="818875"/>
              <a:ext cx="160600" cy="2032875"/>
            </a:xfrm>
            <a:custGeom>
              <a:avLst/>
              <a:gdLst/>
              <a:ahLst/>
              <a:cxnLst/>
              <a:rect l="l" t="t" r="r" b="b"/>
              <a:pathLst>
                <a:path w="6424" h="81315" extrusionOk="0">
                  <a:moveTo>
                    <a:pt x="147" y="1"/>
                  </a:moveTo>
                  <a:cubicBezTo>
                    <a:pt x="106" y="1"/>
                    <a:pt x="61" y="20"/>
                    <a:pt x="27" y="70"/>
                  </a:cubicBezTo>
                  <a:cubicBezTo>
                    <a:pt x="27" y="70"/>
                    <a:pt x="27" y="97"/>
                    <a:pt x="27" y="124"/>
                  </a:cubicBezTo>
                  <a:cubicBezTo>
                    <a:pt x="27" y="178"/>
                    <a:pt x="54" y="204"/>
                    <a:pt x="80" y="231"/>
                  </a:cubicBezTo>
                  <a:cubicBezTo>
                    <a:pt x="1820" y="1248"/>
                    <a:pt x="2971" y="3175"/>
                    <a:pt x="2944" y="5022"/>
                  </a:cubicBezTo>
                  <a:cubicBezTo>
                    <a:pt x="2944" y="5076"/>
                    <a:pt x="2971" y="5129"/>
                    <a:pt x="2998" y="5156"/>
                  </a:cubicBezTo>
                  <a:cubicBezTo>
                    <a:pt x="4952" y="6119"/>
                    <a:pt x="6156" y="8073"/>
                    <a:pt x="6156" y="10268"/>
                  </a:cubicBezTo>
                  <a:cubicBezTo>
                    <a:pt x="6156" y="12436"/>
                    <a:pt x="4952" y="14390"/>
                    <a:pt x="2998" y="15354"/>
                  </a:cubicBezTo>
                  <a:cubicBezTo>
                    <a:pt x="2971" y="15380"/>
                    <a:pt x="2944" y="15461"/>
                    <a:pt x="2944" y="15487"/>
                  </a:cubicBezTo>
                  <a:cubicBezTo>
                    <a:pt x="2998" y="17334"/>
                    <a:pt x="1847" y="19235"/>
                    <a:pt x="107" y="20278"/>
                  </a:cubicBezTo>
                  <a:cubicBezTo>
                    <a:pt x="54" y="20278"/>
                    <a:pt x="27" y="20305"/>
                    <a:pt x="27" y="20359"/>
                  </a:cubicBezTo>
                  <a:cubicBezTo>
                    <a:pt x="0" y="20412"/>
                    <a:pt x="27" y="20466"/>
                    <a:pt x="80" y="20493"/>
                  </a:cubicBezTo>
                  <a:cubicBezTo>
                    <a:pt x="1793" y="21510"/>
                    <a:pt x="2864" y="23303"/>
                    <a:pt x="2944" y="25310"/>
                  </a:cubicBezTo>
                  <a:cubicBezTo>
                    <a:pt x="2944" y="25364"/>
                    <a:pt x="2971" y="25391"/>
                    <a:pt x="2998" y="25417"/>
                  </a:cubicBezTo>
                  <a:cubicBezTo>
                    <a:pt x="4952" y="26381"/>
                    <a:pt x="6156" y="28362"/>
                    <a:pt x="6156" y="30530"/>
                  </a:cubicBezTo>
                  <a:cubicBezTo>
                    <a:pt x="6156" y="32698"/>
                    <a:pt x="4952" y="34652"/>
                    <a:pt x="2998" y="35642"/>
                  </a:cubicBezTo>
                  <a:cubicBezTo>
                    <a:pt x="2971" y="35642"/>
                    <a:pt x="2944" y="35695"/>
                    <a:pt x="2944" y="35749"/>
                  </a:cubicBezTo>
                  <a:cubicBezTo>
                    <a:pt x="3105" y="37837"/>
                    <a:pt x="1633" y="39630"/>
                    <a:pt x="107" y="40540"/>
                  </a:cubicBezTo>
                  <a:cubicBezTo>
                    <a:pt x="54" y="40540"/>
                    <a:pt x="27" y="40594"/>
                    <a:pt x="27" y="40620"/>
                  </a:cubicBezTo>
                  <a:cubicBezTo>
                    <a:pt x="0" y="40674"/>
                    <a:pt x="27" y="40727"/>
                    <a:pt x="80" y="40754"/>
                  </a:cubicBezTo>
                  <a:cubicBezTo>
                    <a:pt x="1820" y="41771"/>
                    <a:pt x="2944" y="43645"/>
                    <a:pt x="2944" y="45545"/>
                  </a:cubicBezTo>
                  <a:cubicBezTo>
                    <a:pt x="2944" y="45545"/>
                    <a:pt x="2944" y="45545"/>
                    <a:pt x="2944" y="45572"/>
                  </a:cubicBezTo>
                  <a:cubicBezTo>
                    <a:pt x="2944" y="45626"/>
                    <a:pt x="2971" y="45652"/>
                    <a:pt x="2998" y="45679"/>
                  </a:cubicBezTo>
                  <a:cubicBezTo>
                    <a:pt x="4952" y="46669"/>
                    <a:pt x="6156" y="48623"/>
                    <a:pt x="6156" y="50791"/>
                  </a:cubicBezTo>
                  <a:cubicBezTo>
                    <a:pt x="6156" y="52959"/>
                    <a:pt x="4952" y="54913"/>
                    <a:pt x="2998" y="55904"/>
                  </a:cubicBezTo>
                  <a:cubicBezTo>
                    <a:pt x="2971" y="55930"/>
                    <a:pt x="2944" y="55957"/>
                    <a:pt x="2944" y="56011"/>
                  </a:cubicBezTo>
                  <a:cubicBezTo>
                    <a:pt x="2891" y="57991"/>
                    <a:pt x="1820" y="59785"/>
                    <a:pt x="107" y="60802"/>
                  </a:cubicBezTo>
                  <a:cubicBezTo>
                    <a:pt x="54" y="60828"/>
                    <a:pt x="27" y="60855"/>
                    <a:pt x="27" y="60882"/>
                  </a:cubicBezTo>
                  <a:cubicBezTo>
                    <a:pt x="0" y="60935"/>
                    <a:pt x="27" y="60989"/>
                    <a:pt x="80" y="61016"/>
                  </a:cubicBezTo>
                  <a:cubicBezTo>
                    <a:pt x="1820" y="62033"/>
                    <a:pt x="2891" y="63826"/>
                    <a:pt x="2944" y="65834"/>
                  </a:cubicBezTo>
                  <a:cubicBezTo>
                    <a:pt x="2944" y="65887"/>
                    <a:pt x="2971" y="65914"/>
                    <a:pt x="2998" y="65941"/>
                  </a:cubicBezTo>
                  <a:cubicBezTo>
                    <a:pt x="4952" y="66931"/>
                    <a:pt x="6156" y="68885"/>
                    <a:pt x="6156" y="71053"/>
                  </a:cubicBezTo>
                  <a:cubicBezTo>
                    <a:pt x="6156" y="73221"/>
                    <a:pt x="4952" y="75175"/>
                    <a:pt x="2998" y="76165"/>
                  </a:cubicBezTo>
                  <a:cubicBezTo>
                    <a:pt x="2971" y="76192"/>
                    <a:pt x="2944" y="76219"/>
                    <a:pt x="2944" y="76272"/>
                  </a:cubicBezTo>
                  <a:cubicBezTo>
                    <a:pt x="2891" y="78280"/>
                    <a:pt x="1820" y="80073"/>
                    <a:pt x="80" y="81090"/>
                  </a:cubicBezTo>
                  <a:cubicBezTo>
                    <a:pt x="27" y="81117"/>
                    <a:pt x="0" y="81197"/>
                    <a:pt x="54" y="81251"/>
                  </a:cubicBezTo>
                  <a:cubicBezTo>
                    <a:pt x="73" y="81290"/>
                    <a:pt x="122" y="81315"/>
                    <a:pt x="167" y="81315"/>
                  </a:cubicBezTo>
                  <a:cubicBezTo>
                    <a:pt x="184" y="81315"/>
                    <a:pt x="200" y="81311"/>
                    <a:pt x="214" y="81304"/>
                  </a:cubicBezTo>
                  <a:cubicBezTo>
                    <a:pt x="2008" y="80260"/>
                    <a:pt x="3105" y="78413"/>
                    <a:pt x="3185" y="76352"/>
                  </a:cubicBezTo>
                  <a:cubicBezTo>
                    <a:pt x="5193" y="75309"/>
                    <a:pt x="6424" y="73301"/>
                    <a:pt x="6424" y="71053"/>
                  </a:cubicBezTo>
                  <a:cubicBezTo>
                    <a:pt x="6424" y="68805"/>
                    <a:pt x="5193" y="66797"/>
                    <a:pt x="3185" y="65753"/>
                  </a:cubicBezTo>
                  <a:cubicBezTo>
                    <a:pt x="3105" y="63773"/>
                    <a:pt x="2088" y="61979"/>
                    <a:pt x="402" y="60909"/>
                  </a:cubicBezTo>
                  <a:cubicBezTo>
                    <a:pt x="2088" y="59865"/>
                    <a:pt x="3105" y="58072"/>
                    <a:pt x="3185" y="56091"/>
                  </a:cubicBezTo>
                  <a:cubicBezTo>
                    <a:pt x="5193" y="55047"/>
                    <a:pt x="6424" y="53040"/>
                    <a:pt x="6424" y="50791"/>
                  </a:cubicBezTo>
                  <a:cubicBezTo>
                    <a:pt x="6424" y="48543"/>
                    <a:pt x="5193" y="46536"/>
                    <a:pt x="3185" y="45492"/>
                  </a:cubicBezTo>
                  <a:cubicBezTo>
                    <a:pt x="3185" y="43591"/>
                    <a:pt x="2088" y="41718"/>
                    <a:pt x="402" y="40647"/>
                  </a:cubicBezTo>
                  <a:cubicBezTo>
                    <a:pt x="1900" y="39710"/>
                    <a:pt x="3319" y="37890"/>
                    <a:pt x="3185" y="35829"/>
                  </a:cubicBezTo>
                  <a:cubicBezTo>
                    <a:pt x="5193" y="34785"/>
                    <a:pt x="6424" y="32751"/>
                    <a:pt x="6424" y="30530"/>
                  </a:cubicBezTo>
                  <a:cubicBezTo>
                    <a:pt x="6424" y="28281"/>
                    <a:pt x="5193" y="26247"/>
                    <a:pt x="3185" y="25230"/>
                  </a:cubicBezTo>
                  <a:cubicBezTo>
                    <a:pt x="3105" y="23223"/>
                    <a:pt x="2061" y="21429"/>
                    <a:pt x="402" y="20386"/>
                  </a:cubicBezTo>
                  <a:cubicBezTo>
                    <a:pt x="2088" y="19315"/>
                    <a:pt x="3185" y="17441"/>
                    <a:pt x="3185" y="15595"/>
                  </a:cubicBezTo>
                  <a:cubicBezTo>
                    <a:pt x="3185" y="15595"/>
                    <a:pt x="3185" y="15568"/>
                    <a:pt x="3185" y="15541"/>
                  </a:cubicBezTo>
                  <a:cubicBezTo>
                    <a:pt x="5193" y="14524"/>
                    <a:pt x="6424" y="12490"/>
                    <a:pt x="6424" y="10268"/>
                  </a:cubicBezTo>
                  <a:cubicBezTo>
                    <a:pt x="6424" y="8020"/>
                    <a:pt x="5193" y="5986"/>
                    <a:pt x="3185" y="4969"/>
                  </a:cubicBezTo>
                  <a:lnTo>
                    <a:pt x="3185" y="4942"/>
                  </a:lnTo>
                  <a:cubicBezTo>
                    <a:pt x="3185" y="3041"/>
                    <a:pt x="2008" y="1061"/>
                    <a:pt x="214" y="17"/>
                  </a:cubicBezTo>
                  <a:cubicBezTo>
                    <a:pt x="195" y="7"/>
                    <a:pt x="171" y="1"/>
                    <a:pt x="147"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837" name="Google Shape;837;p36"/>
            <p:cNvSpPr/>
            <p:nvPr/>
          </p:nvSpPr>
          <p:spPr>
            <a:xfrm>
              <a:off x="378625" y="566950"/>
              <a:ext cx="159950" cy="2033000"/>
            </a:xfrm>
            <a:custGeom>
              <a:avLst/>
              <a:gdLst/>
              <a:ahLst/>
              <a:cxnLst/>
              <a:rect l="l" t="t" r="r" b="b"/>
              <a:pathLst>
                <a:path w="6398" h="81320" extrusionOk="0">
                  <a:moveTo>
                    <a:pt x="120" y="1"/>
                  </a:moveTo>
                  <a:cubicBezTo>
                    <a:pt x="81" y="1"/>
                    <a:pt x="44" y="24"/>
                    <a:pt x="28" y="57"/>
                  </a:cubicBezTo>
                  <a:cubicBezTo>
                    <a:pt x="1" y="84"/>
                    <a:pt x="1" y="110"/>
                    <a:pt x="1" y="137"/>
                  </a:cubicBezTo>
                  <a:cubicBezTo>
                    <a:pt x="1" y="164"/>
                    <a:pt x="28" y="217"/>
                    <a:pt x="54" y="244"/>
                  </a:cubicBezTo>
                  <a:cubicBezTo>
                    <a:pt x="1821" y="1261"/>
                    <a:pt x="2972" y="3188"/>
                    <a:pt x="2918" y="5035"/>
                  </a:cubicBezTo>
                  <a:cubicBezTo>
                    <a:pt x="2918" y="5116"/>
                    <a:pt x="2945" y="5142"/>
                    <a:pt x="2999" y="5169"/>
                  </a:cubicBezTo>
                  <a:cubicBezTo>
                    <a:pt x="4952" y="6133"/>
                    <a:pt x="6157" y="8086"/>
                    <a:pt x="6157" y="10255"/>
                  </a:cubicBezTo>
                  <a:cubicBezTo>
                    <a:pt x="6157" y="12449"/>
                    <a:pt x="4952" y="14403"/>
                    <a:pt x="2999" y="15367"/>
                  </a:cubicBezTo>
                  <a:cubicBezTo>
                    <a:pt x="2945" y="15394"/>
                    <a:pt x="2918" y="15447"/>
                    <a:pt x="2918" y="15501"/>
                  </a:cubicBezTo>
                  <a:cubicBezTo>
                    <a:pt x="2972" y="17347"/>
                    <a:pt x="1848" y="19248"/>
                    <a:pt x="81" y="20292"/>
                  </a:cubicBezTo>
                  <a:cubicBezTo>
                    <a:pt x="54" y="20292"/>
                    <a:pt x="28" y="20318"/>
                    <a:pt x="1" y="20372"/>
                  </a:cubicBezTo>
                  <a:cubicBezTo>
                    <a:pt x="1" y="20425"/>
                    <a:pt x="28" y="20479"/>
                    <a:pt x="54" y="20506"/>
                  </a:cubicBezTo>
                  <a:cubicBezTo>
                    <a:pt x="1794" y="21496"/>
                    <a:pt x="2865" y="23316"/>
                    <a:pt x="2918" y="25324"/>
                  </a:cubicBezTo>
                  <a:cubicBezTo>
                    <a:pt x="2918" y="25350"/>
                    <a:pt x="2945" y="25404"/>
                    <a:pt x="2999" y="25431"/>
                  </a:cubicBezTo>
                  <a:cubicBezTo>
                    <a:pt x="4952" y="26394"/>
                    <a:pt x="6157" y="28348"/>
                    <a:pt x="6157" y="30543"/>
                  </a:cubicBezTo>
                  <a:cubicBezTo>
                    <a:pt x="6157" y="32711"/>
                    <a:pt x="4952" y="34665"/>
                    <a:pt x="2999" y="35628"/>
                  </a:cubicBezTo>
                  <a:cubicBezTo>
                    <a:pt x="2945" y="35655"/>
                    <a:pt x="2918" y="35709"/>
                    <a:pt x="2918" y="35762"/>
                  </a:cubicBezTo>
                  <a:cubicBezTo>
                    <a:pt x="3079" y="37823"/>
                    <a:pt x="1607" y="39643"/>
                    <a:pt x="81" y="40553"/>
                  </a:cubicBezTo>
                  <a:cubicBezTo>
                    <a:pt x="54" y="40553"/>
                    <a:pt x="28" y="40580"/>
                    <a:pt x="1" y="40633"/>
                  </a:cubicBezTo>
                  <a:cubicBezTo>
                    <a:pt x="1" y="40687"/>
                    <a:pt x="28" y="40741"/>
                    <a:pt x="54" y="40767"/>
                  </a:cubicBezTo>
                  <a:cubicBezTo>
                    <a:pt x="1794" y="41784"/>
                    <a:pt x="2918" y="43658"/>
                    <a:pt x="2918" y="45532"/>
                  </a:cubicBezTo>
                  <a:cubicBezTo>
                    <a:pt x="2918" y="45558"/>
                    <a:pt x="2918" y="45558"/>
                    <a:pt x="2918" y="45585"/>
                  </a:cubicBezTo>
                  <a:cubicBezTo>
                    <a:pt x="2918" y="45612"/>
                    <a:pt x="2945" y="45665"/>
                    <a:pt x="2999" y="45692"/>
                  </a:cubicBezTo>
                  <a:cubicBezTo>
                    <a:pt x="4952" y="46656"/>
                    <a:pt x="6157" y="48636"/>
                    <a:pt x="6157" y="50804"/>
                  </a:cubicBezTo>
                  <a:cubicBezTo>
                    <a:pt x="6157" y="52972"/>
                    <a:pt x="4952" y="54926"/>
                    <a:pt x="2999" y="55917"/>
                  </a:cubicBezTo>
                  <a:cubicBezTo>
                    <a:pt x="2945" y="55917"/>
                    <a:pt x="2918" y="55970"/>
                    <a:pt x="2918" y="56024"/>
                  </a:cubicBezTo>
                  <a:cubicBezTo>
                    <a:pt x="2865" y="58004"/>
                    <a:pt x="1821" y="59798"/>
                    <a:pt x="81" y="60815"/>
                  </a:cubicBezTo>
                  <a:cubicBezTo>
                    <a:pt x="54" y="60815"/>
                    <a:pt x="28" y="60868"/>
                    <a:pt x="1" y="60895"/>
                  </a:cubicBezTo>
                  <a:cubicBezTo>
                    <a:pt x="1" y="60949"/>
                    <a:pt x="28" y="61002"/>
                    <a:pt x="54" y="61029"/>
                  </a:cubicBezTo>
                  <a:cubicBezTo>
                    <a:pt x="1794" y="62046"/>
                    <a:pt x="2865" y="63839"/>
                    <a:pt x="2918" y="65847"/>
                  </a:cubicBezTo>
                  <a:cubicBezTo>
                    <a:pt x="2918" y="65900"/>
                    <a:pt x="2945" y="65927"/>
                    <a:pt x="2999" y="65954"/>
                  </a:cubicBezTo>
                  <a:cubicBezTo>
                    <a:pt x="4952" y="66944"/>
                    <a:pt x="6157" y="68898"/>
                    <a:pt x="6157" y="71066"/>
                  </a:cubicBezTo>
                  <a:cubicBezTo>
                    <a:pt x="6157" y="73234"/>
                    <a:pt x="4952" y="75188"/>
                    <a:pt x="2999" y="76178"/>
                  </a:cubicBezTo>
                  <a:cubicBezTo>
                    <a:pt x="2945" y="76178"/>
                    <a:pt x="2918" y="76232"/>
                    <a:pt x="2918" y="76285"/>
                  </a:cubicBezTo>
                  <a:cubicBezTo>
                    <a:pt x="2865" y="78293"/>
                    <a:pt x="1821" y="80086"/>
                    <a:pt x="81" y="81076"/>
                  </a:cubicBezTo>
                  <a:cubicBezTo>
                    <a:pt x="1" y="81130"/>
                    <a:pt x="1" y="81183"/>
                    <a:pt x="28" y="81264"/>
                  </a:cubicBezTo>
                  <a:cubicBezTo>
                    <a:pt x="44" y="81297"/>
                    <a:pt x="81" y="81320"/>
                    <a:pt x="120" y="81320"/>
                  </a:cubicBezTo>
                  <a:cubicBezTo>
                    <a:pt x="143" y="81320"/>
                    <a:pt x="168" y="81311"/>
                    <a:pt x="188" y="81290"/>
                  </a:cubicBezTo>
                  <a:cubicBezTo>
                    <a:pt x="1981" y="80273"/>
                    <a:pt x="3106" y="78427"/>
                    <a:pt x="3159" y="76366"/>
                  </a:cubicBezTo>
                  <a:cubicBezTo>
                    <a:pt x="5167" y="75322"/>
                    <a:pt x="6398" y="73314"/>
                    <a:pt x="6398" y="71066"/>
                  </a:cubicBezTo>
                  <a:cubicBezTo>
                    <a:pt x="6398" y="68818"/>
                    <a:pt x="5167" y="66784"/>
                    <a:pt x="3159" y="65766"/>
                  </a:cubicBezTo>
                  <a:cubicBezTo>
                    <a:pt x="3106" y="63786"/>
                    <a:pt x="2062" y="61992"/>
                    <a:pt x="376" y="60922"/>
                  </a:cubicBezTo>
                  <a:cubicBezTo>
                    <a:pt x="2062" y="59878"/>
                    <a:pt x="3106" y="58085"/>
                    <a:pt x="3159" y="56104"/>
                  </a:cubicBezTo>
                  <a:cubicBezTo>
                    <a:pt x="5167" y="55060"/>
                    <a:pt x="6398" y="53053"/>
                    <a:pt x="6398" y="50804"/>
                  </a:cubicBezTo>
                  <a:cubicBezTo>
                    <a:pt x="6398" y="48556"/>
                    <a:pt x="5167" y="46522"/>
                    <a:pt x="3159" y="45505"/>
                  </a:cubicBezTo>
                  <a:cubicBezTo>
                    <a:pt x="3159" y="43604"/>
                    <a:pt x="2062" y="41731"/>
                    <a:pt x="376" y="40660"/>
                  </a:cubicBezTo>
                  <a:cubicBezTo>
                    <a:pt x="1901" y="39723"/>
                    <a:pt x="3293" y="37903"/>
                    <a:pt x="3186" y="35816"/>
                  </a:cubicBezTo>
                  <a:cubicBezTo>
                    <a:pt x="5167" y="34799"/>
                    <a:pt x="6398" y="32764"/>
                    <a:pt x="6398" y="30543"/>
                  </a:cubicBezTo>
                  <a:cubicBezTo>
                    <a:pt x="6398" y="28295"/>
                    <a:pt x="5167" y="26260"/>
                    <a:pt x="3159" y="25243"/>
                  </a:cubicBezTo>
                  <a:cubicBezTo>
                    <a:pt x="3079" y="23236"/>
                    <a:pt x="2035" y="21443"/>
                    <a:pt x="376" y="20399"/>
                  </a:cubicBezTo>
                  <a:cubicBezTo>
                    <a:pt x="2089" y="19328"/>
                    <a:pt x="3186" y="17401"/>
                    <a:pt x="3186" y="15554"/>
                  </a:cubicBezTo>
                  <a:cubicBezTo>
                    <a:pt x="5167" y="14537"/>
                    <a:pt x="6398" y="12503"/>
                    <a:pt x="6398" y="10255"/>
                  </a:cubicBezTo>
                  <a:cubicBezTo>
                    <a:pt x="6398" y="8033"/>
                    <a:pt x="5167" y="5999"/>
                    <a:pt x="3186" y="4982"/>
                  </a:cubicBezTo>
                  <a:lnTo>
                    <a:pt x="3186" y="4955"/>
                  </a:lnTo>
                  <a:cubicBezTo>
                    <a:pt x="3186" y="3028"/>
                    <a:pt x="1981" y="1074"/>
                    <a:pt x="188" y="30"/>
                  </a:cubicBezTo>
                  <a:cubicBezTo>
                    <a:pt x="168" y="10"/>
                    <a:pt x="143" y="1"/>
                    <a:pt x="120"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838" name="Google Shape;838;p36"/>
            <p:cNvSpPr/>
            <p:nvPr/>
          </p:nvSpPr>
          <p:spPr>
            <a:xfrm>
              <a:off x="224725" y="818875"/>
              <a:ext cx="159950" cy="2032875"/>
            </a:xfrm>
            <a:custGeom>
              <a:avLst/>
              <a:gdLst/>
              <a:ahLst/>
              <a:cxnLst/>
              <a:rect l="l" t="t" r="r" b="b"/>
              <a:pathLst>
                <a:path w="6398" h="81315" extrusionOk="0">
                  <a:moveTo>
                    <a:pt x="129" y="1"/>
                  </a:moveTo>
                  <a:cubicBezTo>
                    <a:pt x="83" y="1"/>
                    <a:pt x="44" y="20"/>
                    <a:pt x="27" y="70"/>
                  </a:cubicBezTo>
                  <a:cubicBezTo>
                    <a:pt x="27" y="70"/>
                    <a:pt x="1" y="97"/>
                    <a:pt x="1" y="124"/>
                  </a:cubicBezTo>
                  <a:cubicBezTo>
                    <a:pt x="1" y="178"/>
                    <a:pt x="27" y="204"/>
                    <a:pt x="81" y="231"/>
                  </a:cubicBezTo>
                  <a:cubicBezTo>
                    <a:pt x="1821" y="1248"/>
                    <a:pt x="2972" y="3175"/>
                    <a:pt x="2918" y="5022"/>
                  </a:cubicBezTo>
                  <a:cubicBezTo>
                    <a:pt x="2945" y="5076"/>
                    <a:pt x="2945" y="5129"/>
                    <a:pt x="2998" y="5156"/>
                  </a:cubicBezTo>
                  <a:cubicBezTo>
                    <a:pt x="4952" y="6119"/>
                    <a:pt x="6157" y="8073"/>
                    <a:pt x="6157" y="10268"/>
                  </a:cubicBezTo>
                  <a:cubicBezTo>
                    <a:pt x="6157" y="12436"/>
                    <a:pt x="4952" y="14390"/>
                    <a:pt x="2998" y="15354"/>
                  </a:cubicBezTo>
                  <a:cubicBezTo>
                    <a:pt x="2945" y="15380"/>
                    <a:pt x="2918" y="15461"/>
                    <a:pt x="2918" y="15487"/>
                  </a:cubicBezTo>
                  <a:cubicBezTo>
                    <a:pt x="2998" y="17334"/>
                    <a:pt x="1848" y="19235"/>
                    <a:pt x="108" y="20278"/>
                  </a:cubicBezTo>
                  <a:cubicBezTo>
                    <a:pt x="54" y="20278"/>
                    <a:pt x="27" y="20305"/>
                    <a:pt x="27" y="20359"/>
                  </a:cubicBezTo>
                  <a:cubicBezTo>
                    <a:pt x="1" y="20412"/>
                    <a:pt x="27" y="20466"/>
                    <a:pt x="81" y="20493"/>
                  </a:cubicBezTo>
                  <a:cubicBezTo>
                    <a:pt x="1794" y="21510"/>
                    <a:pt x="2865" y="23303"/>
                    <a:pt x="2918" y="25310"/>
                  </a:cubicBezTo>
                  <a:cubicBezTo>
                    <a:pt x="2945" y="25364"/>
                    <a:pt x="2972" y="25391"/>
                    <a:pt x="2998" y="25417"/>
                  </a:cubicBezTo>
                  <a:cubicBezTo>
                    <a:pt x="4952" y="26381"/>
                    <a:pt x="6157" y="28362"/>
                    <a:pt x="6157" y="30530"/>
                  </a:cubicBezTo>
                  <a:cubicBezTo>
                    <a:pt x="6157" y="32698"/>
                    <a:pt x="4952" y="34652"/>
                    <a:pt x="2998" y="35642"/>
                  </a:cubicBezTo>
                  <a:cubicBezTo>
                    <a:pt x="2945" y="35642"/>
                    <a:pt x="2918" y="35695"/>
                    <a:pt x="2918" y="35749"/>
                  </a:cubicBezTo>
                  <a:cubicBezTo>
                    <a:pt x="3106" y="37837"/>
                    <a:pt x="1633" y="39630"/>
                    <a:pt x="108" y="40540"/>
                  </a:cubicBezTo>
                  <a:cubicBezTo>
                    <a:pt x="54" y="40540"/>
                    <a:pt x="27" y="40594"/>
                    <a:pt x="27" y="40620"/>
                  </a:cubicBezTo>
                  <a:cubicBezTo>
                    <a:pt x="1" y="40674"/>
                    <a:pt x="27" y="40727"/>
                    <a:pt x="81" y="40754"/>
                  </a:cubicBezTo>
                  <a:cubicBezTo>
                    <a:pt x="1821" y="41771"/>
                    <a:pt x="2918" y="43645"/>
                    <a:pt x="2918" y="45545"/>
                  </a:cubicBezTo>
                  <a:cubicBezTo>
                    <a:pt x="2918" y="45545"/>
                    <a:pt x="2918" y="45545"/>
                    <a:pt x="2918" y="45572"/>
                  </a:cubicBezTo>
                  <a:cubicBezTo>
                    <a:pt x="2918" y="45626"/>
                    <a:pt x="2945" y="45652"/>
                    <a:pt x="2998" y="45679"/>
                  </a:cubicBezTo>
                  <a:cubicBezTo>
                    <a:pt x="4952" y="46669"/>
                    <a:pt x="6157" y="48623"/>
                    <a:pt x="6157" y="50791"/>
                  </a:cubicBezTo>
                  <a:cubicBezTo>
                    <a:pt x="6157" y="52959"/>
                    <a:pt x="4952" y="54913"/>
                    <a:pt x="2998" y="55904"/>
                  </a:cubicBezTo>
                  <a:cubicBezTo>
                    <a:pt x="2945" y="55930"/>
                    <a:pt x="2918" y="55957"/>
                    <a:pt x="2918" y="56011"/>
                  </a:cubicBezTo>
                  <a:cubicBezTo>
                    <a:pt x="2891" y="57991"/>
                    <a:pt x="1821" y="59785"/>
                    <a:pt x="108" y="60802"/>
                  </a:cubicBezTo>
                  <a:cubicBezTo>
                    <a:pt x="54" y="60828"/>
                    <a:pt x="27" y="60855"/>
                    <a:pt x="27" y="60882"/>
                  </a:cubicBezTo>
                  <a:cubicBezTo>
                    <a:pt x="1" y="60935"/>
                    <a:pt x="27" y="60989"/>
                    <a:pt x="81" y="61016"/>
                  </a:cubicBezTo>
                  <a:cubicBezTo>
                    <a:pt x="1821" y="62033"/>
                    <a:pt x="2891" y="63826"/>
                    <a:pt x="2918" y="65834"/>
                  </a:cubicBezTo>
                  <a:cubicBezTo>
                    <a:pt x="2918" y="65887"/>
                    <a:pt x="2945" y="65914"/>
                    <a:pt x="2998" y="65941"/>
                  </a:cubicBezTo>
                  <a:cubicBezTo>
                    <a:pt x="4952" y="66931"/>
                    <a:pt x="6157" y="68885"/>
                    <a:pt x="6157" y="71053"/>
                  </a:cubicBezTo>
                  <a:cubicBezTo>
                    <a:pt x="6157" y="73221"/>
                    <a:pt x="4952" y="75175"/>
                    <a:pt x="2998" y="76165"/>
                  </a:cubicBezTo>
                  <a:cubicBezTo>
                    <a:pt x="2945" y="76192"/>
                    <a:pt x="2918" y="76219"/>
                    <a:pt x="2918" y="76272"/>
                  </a:cubicBezTo>
                  <a:cubicBezTo>
                    <a:pt x="2891" y="78280"/>
                    <a:pt x="1821" y="80073"/>
                    <a:pt x="81" y="81090"/>
                  </a:cubicBezTo>
                  <a:cubicBezTo>
                    <a:pt x="27" y="81117"/>
                    <a:pt x="1" y="81197"/>
                    <a:pt x="27" y="81251"/>
                  </a:cubicBezTo>
                  <a:cubicBezTo>
                    <a:pt x="67" y="81290"/>
                    <a:pt x="106" y="81315"/>
                    <a:pt x="156" y="81315"/>
                  </a:cubicBezTo>
                  <a:cubicBezTo>
                    <a:pt x="174" y="81315"/>
                    <a:pt x="193" y="81311"/>
                    <a:pt x="215" y="81304"/>
                  </a:cubicBezTo>
                  <a:cubicBezTo>
                    <a:pt x="2008" y="80260"/>
                    <a:pt x="3106" y="78413"/>
                    <a:pt x="3186" y="76352"/>
                  </a:cubicBezTo>
                  <a:cubicBezTo>
                    <a:pt x="5166" y="75309"/>
                    <a:pt x="6398" y="73301"/>
                    <a:pt x="6398" y="71053"/>
                  </a:cubicBezTo>
                  <a:cubicBezTo>
                    <a:pt x="6398" y="68805"/>
                    <a:pt x="5166" y="66797"/>
                    <a:pt x="3186" y="65753"/>
                  </a:cubicBezTo>
                  <a:cubicBezTo>
                    <a:pt x="3106" y="63773"/>
                    <a:pt x="2062" y="61979"/>
                    <a:pt x="375" y="60909"/>
                  </a:cubicBezTo>
                  <a:cubicBezTo>
                    <a:pt x="2062" y="59865"/>
                    <a:pt x="3106" y="58072"/>
                    <a:pt x="3186" y="56091"/>
                  </a:cubicBezTo>
                  <a:cubicBezTo>
                    <a:pt x="5166" y="55047"/>
                    <a:pt x="6398" y="53040"/>
                    <a:pt x="6398" y="50791"/>
                  </a:cubicBezTo>
                  <a:cubicBezTo>
                    <a:pt x="6398" y="48543"/>
                    <a:pt x="5166" y="46536"/>
                    <a:pt x="3186" y="45492"/>
                  </a:cubicBezTo>
                  <a:cubicBezTo>
                    <a:pt x="3159" y="43591"/>
                    <a:pt x="2088" y="41718"/>
                    <a:pt x="375" y="40647"/>
                  </a:cubicBezTo>
                  <a:cubicBezTo>
                    <a:pt x="1901" y="39710"/>
                    <a:pt x="3320" y="37890"/>
                    <a:pt x="3186" y="35829"/>
                  </a:cubicBezTo>
                  <a:cubicBezTo>
                    <a:pt x="5166" y="34785"/>
                    <a:pt x="6398" y="32751"/>
                    <a:pt x="6398" y="30530"/>
                  </a:cubicBezTo>
                  <a:cubicBezTo>
                    <a:pt x="6398" y="28281"/>
                    <a:pt x="5166" y="26247"/>
                    <a:pt x="3186" y="25230"/>
                  </a:cubicBezTo>
                  <a:cubicBezTo>
                    <a:pt x="3079" y="23223"/>
                    <a:pt x="2062" y="21429"/>
                    <a:pt x="375" y="20386"/>
                  </a:cubicBezTo>
                  <a:cubicBezTo>
                    <a:pt x="2088" y="19315"/>
                    <a:pt x="3186" y="17441"/>
                    <a:pt x="3186" y="15595"/>
                  </a:cubicBezTo>
                  <a:cubicBezTo>
                    <a:pt x="3186" y="15595"/>
                    <a:pt x="3186" y="15568"/>
                    <a:pt x="3186" y="15541"/>
                  </a:cubicBezTo>
                  <a:cubicBezTo>
                    <a:pt x="5166" y="14524"/>
                    <a:pt x="6398" y="12490"/>
                    <a:pt x="6398" y="10268"/>
                  </a:cubicBezTo>
                  <a:cubicBezTo>
                    <a:pt x="6398" y="8020"/>
                    <a:pt x="5166" y="5986"/>
                    <a:pt x="3186" y="4969"/>
                  </a:cubicBezTo>
                  <a:lnTo>
                    <a:pt x="3186" y="4942"/>
                  </a:lnTo>
                  <a:cubicBezTo>
                    <a:pt x="3186" y="3041"/>
                    <a:pt x="1981" y="1061"/>
                    <a:pt x="215" y="17"/>
                  </a:cubicBezTo>
                  <a:cubicBezTo>
                    <a:pt x="185" y="7"/>
                    <a:pt x="156" y="1"/>
                    <a:pt x="12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839" name="Google Shape;839;p36"/>
            <p:cNvSpPr/>
            <p:nvPr/>
          </p:nvSpPr>
          <p:spPr>
            <a:xfrm>
              <a:off x="1914975" y="2593575"/>
              <a:ext cx="160625" cy="2032875"/>
            </a:xfrm>
            <a:custGeom>
              <a:avLst/>
              <a:gdLst/>
              <a:ahLst/>
              <a:cxnLst/>
              <a:rect l="l" t="t" r="r" b="b"/>
              <a:pathLst>
                <a:path w="6425" h="81315" extrusionOk="0">
                  <a:moveTo>
                    <a:pt x="151" y="1"/>
                  </a:moveTo>
                  <a:cubicBezTo>
                    <a:pt x="95" y="1"/>
                    <a:pt x="47" y="26"/>
                    <a:pt x="27" y="65"/>
                  </a:cubicBezTo>
                  <a:cubicBezTo>
                    <a:pt x="27" y="92"/>
                    <a:pt x="27" y="118"/>
                    <a:pt x="27" y="118"/>
                  </a:cubicBezTo>
                  <a:cubicBezTo>
                    <a:pt x="27" y="172"/>
                    <a:pt x="27" y="225"/>
                    <a:pt x="81" y="225"/>
                  </a:cubicBezTo>
                  <a:cubicBezTo>
                    <a:pt x="1821" y="1243"/>
                    <a:pt x="2972" y="3170"/>
                    <a:pt x="2945" y="5043"/>
                  </a:cubicBezTo>
                  <a:cubicBezTo>
                    <a:pt x="2945" y="5070"/>
                    <a:pt x="2972" y="5124"/>
                    <a:pt x="2998" y="5150"/>
                  </a:cubicBezTo>
                  <a:cubicBezTo>
                    <a:pt x="4952" y="6141"/>
                    <a:pt x="6157" y="8095"/>
                    <a:pt x="6157" y="10263"/>
                  </a:cubicBezTo>
                  <a:cubicBezTo>
                    <a:pt x="6157" y="12431"/>
                    <a:pt x="4952" y="14384"/>
                    <a:pt x="2998" y="15375"/>
                  </a:cubicBezTo>
                  <a:cubicBezTo>
                    <a:pt x="2945" y="15402"/>
                    <a:pt x="2945" y="15428"/>
                    <a:pt x="2945" y="15482"/>
                  </a:cubicBezTo>
                  <a:cubicBezTo>
                    <a:pt x="2998" y="17355"/>
                    <a:pt x="1848" y="19256"/>
                    <a:pt x="108" y="20273"/>
                  </a:cubicBezTo>
                  <a:cubicBezTo>
                    <a:pt x="54" y="20300"/>
                    <a:pt x="27" y="20326"/>
                    <a:pt x="27" y="20353"/>
                  </a:cubicBezTo>
                  <a:cubicBezTo>
                    <a:pt x="1" y="20407"/>
                    <a:pt x="27" y="20460"/>
                    <a:pt x="81" y="20514"/>
                  </a:cubicBezTo>
                  <a:cubicBezTo>
                    <a:pt x="1794" y="21504"/>
                    <a:pt x="2865" y="23297"/>
                    <a:pt x="2945" y="25305"/>
                  </a:cubicBezTo>
                  <a:cubicBezTo>
                    <a:pt x="2945" y="25358"/>
                    <a:pt x="2972" y="25385"/>
                    <a:pt x="2998" y="25412"/>
                  </a:cubicBezTo>
                  <a:cubicBezTo>
                    <a:pt x="4952" y="26402"/>
                    <a:pt x="6157" y="28356"/>
                    <a:pt x="6157" y="30524"/>
                  </a:cubicBezTo>
                  <a:cubicBezTo>
                    <a:pt x="6157" y="32692"/>
                    <a:pt x="4952" y="34646"/>
                    <a:pt x="2998" y="35636"/>
                  </a:cubicBezTo>
                  <a:cubicBezTo>
                    <a:pt x="2945" y="35663"/>
                    <a:pt x="2918" y="35717"/>
                    <a:pt x="2945" y="35770"/>
                  </a:cubicBezTo>
                  <a:cubicBezTo>
                    <a:pt x="3106" y="37831"/>
                    <a:pt x="1633" y="39651"/>
                    <a:pt x="108" y="40535"/>
                  </a:cubicBezTo>
                  <a:cubicBezTo>
                    <a:pt x="54" y="40561"/>
                    <a:pt x="27" y="40588"/>
                    <a:pt x="27" y="40615"/>
                  </a:cubicBezTo>
                  <a:cubicBezTo>
                    <a:pt x="1" y="40668"/>
                    <a:pt x="27" y="40749"/>
                    <a:pt x="81" y="40775"/>
                  </a:cubicBezTo>
                  <a:cubicBezTo>
                    <a:pt x="1821" y="41766"/>
                    <a:pt x="2945" y="43639"/>
                    <a:pt x="2945" y="45540"/>
                  </a:cubicBezTo>
                  <a:cubicBezTo>
                    <a:pt x="2945" y="45540"/>
                    <a:pt x="2945" y="45566"/>
                    <a:pt x="2945" y="45566"/>
                  </a:cubicBezTo>
                  <a:cubicBezTo>
                    <a:pt x="2945" y="45620"/>
                    <a:pt x="2972" y="45674"/>
                    <a:pt x="2998" y="45674"/>
                  </a:cubicBezTo>
                  <a:cubicBezTo>
                    <a:pt x="4952" y="46664"/>
                    <a:pt x="6157" y="48618"/>
                    <a:pt x="6157" y="50786"/>
                  </a:cubicBezTo>
                  <a:cubicBezTo>
                    <a:pt x="6157" y="52954"/>
                    <a:pt x="4952" y="54934"/>
                    <a:pt x="2998" y="55898"/>
                  </a:cubicBezTo>
                  <a:cubicBezTo>
                    <a:pt x="2972" y="55925"/>
                    <a:pt x="2945" y="55952"/>
                    <a:pt x="2945" y="56005"/>
                  </a:cubicBezTo>
                  <a:cubicBezTo>
                    <a:pt x="2891" y="58012"/>
                    <a:pt x="1821" y="59806"/>
                    <a:pt x="108" y="60796"/>
                  </a:cubicBezTo>
                  <a:cubicBezTo>
                    <a:pt x="54" y="60823"/>
                    <a:pt x="27" y="60850"/>
                    <a:pt x="27" y="60903"/>
                  </a:cubicBezTo>
                  <a:cubicBezTo>
                    <a:pt x="1" y="60957"/>
                    <a:pt x="27" y="61010"/>
                    <a:pt x="81" y="61037"/>
                  </a:cubicBezTo>
                  <a:cubicBezTo>
                    <a:pt x="1821" y="62054"/>
                    <a:pt x="2891" y="63847"/>
                    <a:pt x="2945" y="65828"/>
                  </a:cubicBezTo>
                  <a:cubicBezTo>
                    <a:pt x="2945" y="65882"/>
                    <a:pt x="2972" y="65935"/>
                    <a:pt x="2998" y="65962"/>
                  </a:cubicBezTo>
                  <a:cubicBezTo>
                    <a:pt x="4952" y="66925"/>
                    <a:pt x="6157" y="68879"/>
                    <a:pt x="6157" y="71047"/>
                  </a:cubicBezTo>
                  <a:cubicBezTo>
                    <a:pt x="6157" y="73242"/>
                    <a:pt x="4952" y="75196"/>
                    <a:pt x="2998" y="76160"/>
                  </a:cubicBezTo>
                  <a:cubicBezTo>
                    <a:pt x="2972" y="76186"/>
                    <a:pt x="2945" y="76240"/>
                    <a:pt x="2945" y="76267"/>
                  </a:cubicBezTo>
                  <a:cubicBezTo>
                    <a:pt x="2891" y="78274"/>
                    <a:pt x="1821" y="80067"/>
                    <a:pt x="81" y="81084"/>
                  </a:cubicBezTo>
                  <a:cubicBezTo>
                    <a:pt x="27" y="81111"/>
                    <a:pt x="1" y="81191"/>
                    <a:pt x="27" y="81245"/>
                  </a:cubicBezTo>
                  <a:cubicBezTo>
                    <a:pt x="61" y="81296"/>
                    <a:pt x="106" y="81315"/>
                    <a:pt x="148" y="81315"/>
                  </a:cubicBezTo>
                  <a:cubicBezTo>
                    <a:pt x="172" y="81315"/>
                    <a:pt x="195" y="81308"/>
                    <a:pt x="215" y="81299"/>
                  </a:cubicBezTo>
                  <a:cubicBezTo>
                    <a:pt x="2008" y="80255"/>
                    <a:pt x="3106" y="78408"/>
                    <a:pt x="3186" y="76347"/>
                  </a:cubicBezTo>
                  <a:cubicBezTo>
                    <a:pt x="5166" y="75330"/>
                    <a:pt x="6424" y="73296"/>
                    <a:pt x="6424" y="71047"/>
                  </a:cubicBezTo>
                  <a:cubicBezTo>
                    <a:pt x="6424" y="68826"/>
                    <a:pt x="5166" y="66792"/>
                    <a:pt x="3186" y="65748"/>
                  </a:cubicBezTo>
                  <a:cubicBezTo>
                    <a:pt x="3106" y="63767"/>
                    <a:pt x="2062" y="61974"/>
                    <a:pt x="375" y="60930"/>
                  </a:cubicBezTo>
                  <a:cubicBezTo>
                    <a:pt x="2062" y="59859"/>
                    <a:pt x="3106" y="58093"/>
                    <a:pt x="3186" y="56085"/>
                  </a:cubicBezTo>
                  <a:cubicBezTo>
                    <a:pt x="5166" y="55068"/>
                    <a:pt x="6424" y="53034"/>
                    <a:pt x="6424" y="50786"/>
                  </a:cubicBezTo>
                  <a:cubicBezTo>
                    <a:pt x="6424" y="48537"/>
                    <a:pt x="5166" y="46530"/>
                    <a:pt x="3186" y="45486"/>
                  </a:cubicBezTo>
                  <a:cubicBezTo>
                    <a:pt x="3159" y="43586"/>
                    <a:pt x="2088" y="41739"/>
                    <a:pt x="375" y="40668"/>
                  </a:cubicBezTo>
                  <a:cubicBezTo>
                    <a:pt x="1901" y="39705"/>
                    <a:pt x="3320" y="37885"/>
                    <a:pt x="3186" y="35824"/>
                  </a:cubicBezTo>
                  <a:cubicBezTo>
                    <a:pt x="5193" y="34780"/>
                    <a:pt x="6424" y="32772"/>
                    <a:pt x="6424" y="30524"/>
                  </a:cubicBezTo>
                  <a:cubicBezTo>
                    <a:pt x="6424" y="28276"/>
                    <a:pt x="5166" y="26268"/>
                    <a:pt x="3186" y="25225"/>
                  </a:cubicBezTo>
                  <a:cubicBezTo>
                    <a:pt x="3106" y="23244"/>
                    <a:pt x="2062" y="21451"/>
                    <a:pt x="375" y="20407"/>
                  </a:cubicBezTo>
                  <a:cubicBezTo>
                    <a:pt x="2088" y="19336"/>
                    <a:pt x="3186" y="17436"/>
                    <a:pt x="3186" y="15616"/>
                  </a:cubicBezTo>
                  <a:cubicBezTo>
                    <a:pt x="3186" y="15589"/>
                    <a:pt x="3186" y="15562"/>
                    <a:pt x="3186" y="15562"/>
                  </a:cubicBezTo>
                  <a:cubicBezTo>
                    <a:pt x="5166" y="14518"/>
                    <a:pt x="6424" y="12511"/>
                    <a:pt x="6424" y="10263"/>
                  </a:cubicBezTo>
                  <a:cubicBezTo>
                    <a:pt x="6424" y="8014"/>
                    <a:pt x="5166" y="6007"/>
                    <a:pt x="3186" y="4963"/>
                  </a:cubicBezTo>
                  <a:cubicBezTo>
                    <a:pt x="3186" y="3036"/>
                    <a:pt x="2008" y="1055"/>
                    <a:pt x="215" y="11"/>
                  </a:cubicBezTo>
                  <a:cubicBezTo>
                    <a:pt x="193" y="4"/>
                    <a:pt x="172" y="1"/>
                    <a:pt x="151"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840" name="Google Shape;840;p36"/>
            <p:cNvSpPr/>
            <p:nvPr/>
          </p:nvSpPr>
          <p:spPr>
            <a:xfrm>
              <a:off x="1761075" y="2845375"/>
              <a:ext cx="160625" cy="2032675"/>
            </a:xfrm>
            <a:custGeom>
              <a:avLst/>
              <a:gdLst/>
              <a:ahLst/>
              <a:cxnLst/>
              <a:rect l="l" t="t" r="r" b="b"/>
              <a:pathLst>
                <a:path w="6425" h="81307" extrusionOk="0">
                  <a:moveTo>
                    <a:pt x="146" y="1"/>
                  </a:moveTo>
                  <a:cubicBezTo>
                    <a:pt x="108" y="1"/>
                    <a:pt x="71" y="24"/>
                    <a:pt x="54" y="57"/>
                  </a:cubicBezTo>
                  <a:cubicBezTo>
                    <a:pt x="27" y="84"/>
                    <a:pt x="27" y="110"/>
                    <a:pt x="27" y="137"/>
                  </a:cubicBezTo>
                  <a:cubicBezTo>
                    <a:pt x="27" y="164"/>
                    <a:pt x="54" y="217"/>
                    <a:pt x="81" y="244"/>
                  </a:cubicBezTo>
                  <a:cubicBezTo>
                    <a:pt x="1821" y="1234"/>
                    <a:pt x="2972" y="3162"/>
                    <a:pt x="2945" y="5035"/>
                  </a:cubicBezTo>
                  <a:cubicBezTo>
                    <a:pt x="2945" y="5089"/>
                    <a:pt x="2972" y="5142"/>
                    <a:pt x="2998" y="5142"/>
                  </a:cubicBezTo>
                  <a:cubicBezTo>
                    <a:pt x="4952" y="6133"/>
                    <a:pt x="6183" y="8086"/>
                    <a:pt x="6183" y="10254"/>
                  </a:cubicBezTo>
                  <a:cubicBezTo>
                    <a:pt x="6183" y="12422"/>
                    <a:pt x="4952" y="14376"/>
                    <a:pt x="2998" y="15367"/>
                  </a:cubicBezTo>
                  <a:cubicBezTo>
                    <a:pt x="2972" y="15393"/>
                    <a:pt x="2945" y="15447"/>
                    <a:pt x="2945" y="15474"/>
                  </a:cubicBezTo>
                  <a:cubicBezTo>
                    <a:pt x="2998" y="17321"/>
                    <a:pt x="1847" y="19248"/>
                    <a:pt x="108" y="20265"/>
                  </a:cubicBezTo>
                  <a:cubicBezTo>
                    <a:pt x="81" y="20292"/>
                    <a:pt x="27" y="20318"/>
                    <a:pt x="27" y="20345"/>
                  </a:cubicBezTo>
                  <a:cubicBezTo>
                    <a:pt x="27" y="20425"/>
                    <a:pt x="27" y="20479"/>
                    <a:pt x="81" y="20506"/>
                  </a:cubicBezTo>
                  <a:cubicBezTo>
                    <a:pt x="1821" y="21496"/>
                    <a:pt x="2891" y="23289"/>
                    <a:pt x="2945" y="25297"/>
                  </a:cubicBezTo>
                  <a:cubicBezTo>
                    <a:pt x="2945" y="25350"/>
                    <a:pt x="2972" y="25404"/>
                    <a:pt x="2998" y="25404"/>
                  </a:cubicBezTo>
                  <a:cubicBezTo>
                    <a:pt x="4952" y="26394"/>
                    <a:pt x="6183" y="28348"/>
                    <a:pt x="6183" y="30516"/>
                  </a:cubicBezTo>
                  <a:cubicBezTo>
                    <a:pt x="6183" y="32684"/>
                    <a:pt x="4952" y="34665"/>
                    <a:pt x="2998" y="35628"/>
                  </a:cubicBezTo>
                  <a:cubicBezTo>
                    <a:pt x="2972" y="35655"/>
                    <a:pt x="2945" y="35709"/>
                    <a:pt x="2945" y="35762"/>
                  </a:cubicBezTo>
                  <a:cubicBezTo>
                    <a:pt x="3105" y="37823"/>
                    <a:pt x="1633" y="39643"/>
                    <a:pt x="108" y="40526"/>
                  </a:cubicBezTo>
                  <a:cubicBezTo>
                    <a:pt x="81" y="40553"/>
                    <a:pt x="27" y="40580"/>
                    <a:pt x="27" y="40633"/>
                  </a:cubicBezTo>
                  <a:cubicBezTo>
                    <a:pt x="27" y="40687"/>
                    <a:pt x="27" y="40741"/>
                    <a:pt x="81" y="40767"/>
                  </a:cubicBezTo>
                  <a:cubicBezTo>
                    <a:pt x="1821" y="41784"/>
                    <a:pt x="2945" y="43631"/>
                    <a:pt x="2945" y="45532"/>
                  </a:cubicBezTo>
                  <a:lnTo>
                    <a:pt x="2945" y="45558"/>
                  </a:lnTo>
                  <a:cubicBezTo>
                    <a:pt x="2945" y="45612"/>
                    <a:pt x="2972" y="45665"/>
                    <a:pt x="2998" y="45692"/>
                  </a:cubicBezTo>
                  <a:cubicBezTo>
                    <a:pt x="4952" y="46656"/>
                    <a:pt x="6183" y="48610"/>
                    <a:pt x="6183" y="50778"/>
                  </a:cubicBezTo>
                  <a:cubicBezTo>
                    <a:pt x="6183" y="52972"/>
                    <a:pt x="4952" y="54926"/>
                    <a:pt x="2998" y="55890"/>
                  </a:cubicBezTo>
                  <a:cubicBezTo>
                    <a:pt x="2972" y="55917"/>
                    <a:pt x="2945" y="55970"/>
                    <a:pt x="2945" y="55997"/>
                  </a:cubicBezTo>
                  <a:cubicBezTo>
                    <a:pt x="2891" y="58004"/>
                    <a:pt x="1847" y="59798"/>
                    <a:pt x="108" y="60815"/>
                  </a:cubicBezTo>
                  <a:cubicBezTo>
                    <a:pt x="81" y="60815"/>
                    <a:pt x="27" y="60841"/>
                    <a:pt x="27" y="60895"/>
                  </a:cubicBezTo>
                  <a:cubicBezTo>
                    <a:pt x="27" y="60949"/>
                    <a:pt x="27" y="61002"/>
                    <a:pt x="81" y="61029"/>
                  </a:cubicBezTo>
                  <a:cubicBezTo>
                    <a:pt x="1821" y="62046"/>
                    <a:pt x="2891" y="63839"/>
                    <a:pt x="2945" y="65847"/>
                  </a:cubicBezTo>
                  <a:cubicBezTo>
                    <a:pt x="2945" y="65873"/>
                    <a:pt x="2972" y="65927"/>
                    <a:pt x="2998" y="65954"/>
                  </a:cubicBezTo>
                  <a:cubicBezTo>
                    <a:pt x="4952" y="66917"/>
                    <a:pt x="6183" y="68871"/>
                    <a:pt x="6183" y="71066"/>
                  </a:cubicBezTo>
                  <a:cubicBezTo>
                    <a:pt x="6183" y="73234"/>
                    <a:pt x="4952" y="75188"/>
                    <a:pt x="2998" y="76151"/>
                  </a:cubicBezTo>
                  <a:cubicBezTo>
                    <a:pt x="2972" y="76178"/>
                    <a:pt x="2945" y="76232"/>
                    <a:pt x="2945" y="76285"/>
                  </a:cubicBezTo>
                  <a:cubicBezTo>
                    <a:pt x="2891" y="78266"/>
                    <a:pt x="1821" y="80059"/>
                    <a:pt x="81" y="81076"/>
                  </a:cubicBezTo>
                  <a:cubicBezTo>
                    <a:pt x="27" y="81103"/>
                    <a:pt x="1" y="81183"/>
                    <a:pt x="54" y="81237"/>
                  </a:cubicBezTo>
                  <a:cubicBezTo>
                    <a:pt x="71" y="81288"/>
                    <a:pt x="110" y="81306"/>
                    <a:pt x="149" y="81306"/>
                  </a:cubicBezTo>
                  <a:cubicBezTo>
                    <a:pt x="172" y="81306"/>
                    <a:pt x="195" y="81300"/>
                    <a:pt x="215" y="81290"/>
                  </a:cubicBezTo>
                  <a:cubicBezTo>
                    <a:pt x="2008" y="80247"/>
                    <a:pt x="3105" y="78400"/>
                    <a:pt x="3186" y="76366"/>
                  </a:cubicBezTo>
                  <a:cubicBezTo>
                    <a:pt x="5193" y="75322"/>
                    <a:pt x="6424" y="73288"/>
                    <a:pt x="6424" y="71066"/>
                  </a:cubicBezTo>
                  <a:cubicBezTo>
                    <a:pt x="6424" y="68818"/>
                    <a:pt x="5193" y="66783"/>
                    <a:pt x="3186" y="65766"/>
                  </a:cubicBezTo>
                  <a:cubicBezTo>
                    <a:pt x="3132" y="63759"/>
                    <a:pt x="2088" y="61992"/>
                    <a:pt x="402" y="60922"/>
                  </a:cubicBezTo>
                  <a:cubicBezTo>
                    <a:pt x="2088" y="59878"/>
                    <a:pt x="3132" y="58085"/>
                    <a:pt x="3186" y="56077"/>
                  </a:cubicBezTo>
                  <a:cubicBezTo>
                    <a:pt x="5193" y="55060"/>
                    <a:pt x="6424" y="53026"/>
                    <a:pt x="6424" y="50778"/>
                  </a:cubicBezTo>
                  <a:cubicBezTo>
                    <a:pt x="6424" y="48556"/>
                    <a:pt x="5193" y="46522"/>
                    <a:pt x="3186" y="45505"/>
                  </a:cubicBezTo>
                  <a:cubicBezTo>
                    <a:pt x="3186" y="43604"/>
                    <a:pt x="2088" y="41731"/>
                    <a:pt x="402" y="40660"/>
                  </a:cubicBezTo>
                  <a:cubicBezTo>
                    <a:pt x="1901" y="39697"/>
                    <a:pt x="3320" y="37877"/>
                    <a:pt x="3186" y="35816"/>
                  </a:cubicBezTo>
                  <a:cubicBezTo>
                    <a:pt x="5193" y="34799"/>
                    <a:pt x="6424" y="32764"/>
                    <a:pt x="6424" y="30516"/>
                  </a:cubicBezTo>
                  <a:cubicBezTo>
                    <a:pt x="6424" y="28268"/>
                    <a:pt x="5193" y="26260"/>
                    <a:pt x="3186" y="25216"/>
                  </a:cubicBezTo>
                  <a:cubicBezTo>
                    <a:pt x="3105" y="23236"/>
                    <a:pt x="2062" y="21442"/>
                    <a:pt x="402" y="20399"/>
                  </a:cubicBezTo>
                  <a:cubicBezTo>
                    <a:pt x="2115" y="19328"/>
                    <a:pt x="3212" y="17401"/>
                    <a:pt x="3186" y="15554"/>
                  </a:cubicBezTo>
                  <a:cubicBezTo>
                    <a:pt x="5193" y="14510"/>
                    <a:pt x="6424" y="12503"/>
                    <a:pt x="6424" y="10254"/>
                  </a:cubicBezTo>
                  <a:cubicBezTo>
                    <a:pt x="6424" y="8006"/>
                    <a:pt x="5193" y="5999"/>
                    <a:pt x="3186" y="4955"/>
                  </a:cubicBezTo>
                  <a:cubicBezTo>
                    <a:pt x="3186" y="3028"/>
                    <a:pt x="2008" y="1047"/>
                    <a:pt x="215" y="30"/>
                  </a:cubicBezTo>
                  <a:cubicBezTo>
                    <a:pt x="194" y="10"/>
                    <a:pt x="170" y="1"/>
                    <a:pt x="146"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841" name="Google Shape;841;p36"/>
            <p:cNvSpPr/>
            <p:nvPr/>
          </p:nvSpPr>
          <p:spPr>
            <a:xfrm>
              <a:off x="1607850" y="2593575"/>
              <a:ext cx="159950" cy="2032875"/>
            </a:xfrm>
            <a:custGeom>
              <a:avLst/>
              <a:gdLst/>
              <a:ahLst/>
              <a:cxnLst/>
              <a:rect l="l" t="t" r="r" b="b"/>
              <a:pathLst>
                <a:path w="6398" h="81315" extrusionOk="0">
                  <a:moveTo>
                    <a:pt x="140" y="1"/>
                  </a:moveTo>
                  <a:cubicBezTo>
                    <a:pt x="95" y="1"/>
                    <a:pt x="47" y="26"/>
                    <a:pt x="27" y="65"/>
                  </a:cubicBezTo>
                  <a:cubicBezTo>
                    <a:pt x="0" y="92"/>
                    <a:pt x="0" y="118"/>
                    <a:pt x="0" y="118"/>
                  </a:cubicBezTo>
                  <a:cubicBezTo>
                    <a:pt x="0" y="172"/>
                    <a:pt x="27" y="225"/>
                    <a:pt x="81" y="225"/>
                  </a:cubicBezTo>
                  <a:cubicBezTo>
                    <a:pt x="1820" y="1243"/>
                    <a:pt x="2944" y="3170"/>
                    <a:pt x="2918" y="5043"/>
                  </a:cubicBezTo>
                  <a:cubicBezTo>
                    <a:pt x="2918" y="5070"/>
                    <a:pt x="2944" y="5124"/>
                    <a:pt x="2998" y="5150"/>
                  </a:cubicBezTo>
                  <a:cubicBezTo>
                    <a:pt x="4952" y="6141"/>
                    <a:pt x="6156" y="8095"/>
                    <a:pt x="6156" y="10263"/>
                  </a:cubicBezTo>
                  <a:cubicBezTo>
                    <a:pt x="6156" y="12431"/>
                    <a:pt x="4952" y="14384"/>
                    <a:pt x="2998" y="15375"/>
                  </a:cubicBezTo>
                  <a:cubicBezTo>
                    <a:pt x="2944" y="15402"/>
                    <a:pt x="2918" y="15428"/>
                    <a:pt x="2918" y="15482"/>
                  </a:cubicBezTo>
                  <a:cubicBezTo>
                    <a:pt x="2971" y="17329"/>
                    <a:pt x="1847" y="19256"/>
                    <a:pt x="81" y="20273"/>
                  </a:cubicBezTo>
                  <a:cubicBezTo>
                    <a:pt x="54" y="20300"/>
                    <a:pt x="27" y="20326"/>
                    <a:pt x="0" y="20353"/>
                  </a:cubicBezTo>
                  <a:cubicBezTo>
                    <a:pt x="0" y="20407"/>
                    <a:pt x="27" y="20460"/>
                    <a:pt x="81" y="20514"/>
                  </a:cubicBezTo>
                  <a:cubicBezTo>
                    <a:pt x="1794" y="21504"/>
                    <a:pt x="2864" y="23297"/>
                    <a:pt x="2918" y="25305"/>
                  </a:cubicBezTo>
                  <a:cubicBezTo>
                    <a:pt x="2918" y="25358"/>
                    <a:pt x="2944" y="25385"/>
                    <a:pt x="2998" y="25412"/>
                  </a:cubicBezTo>
                  <a:cubicBezTo>
                    <a:pt x="4952" y="26402"/>
                    <a:pt x="6156" y="28356"/>
                    <a:pt x="6156" y="30524"/>
                  </a:cubicBezTo>
                  <a:cubicBezTo>
                    <a:pt x="6156" y="32692"/>
                    <a:pt x="4952" y="34646"/>
                    <a:pt x="2998" y="35636"/>
                  </a:cubicBezTo>
                  <a:cubicBezTo>
                    <a:pt x="2944" y="35663"/>
                    <a:pt x="2918" y="35717"/>
                    <a:pt x="2918" y="35770"/>
                  </a:cubicBezTo>
                  <a:cubicBezTo>
                    <a:pt x="3078" y="37831"/>
                    <a:pt x="1633" y="39651"/>
                    <a:pt x="81" y="40535"/>
                  </a:cubicBezTo>
                  <a:cubicBezTo>
                    <a:pt x="54" y="40561"/>
                    <a:pt x="27" y="40588"/>
                    <a:pt x="0" y="40615"/>
                  </a:cubicBezTo>
                  <a:cubicBezTo>
                    <a:pt x="0" y="40668"/>
                    <a:pt x="27" y="40749"/>
                    <a:pt x="81" y="40775"/>
                  </a:cubicBezTo>
                  <a:cubicBezTo>
                    <a:pt x="1820" y="41766"/>
                    <a:pt x="2918" y="43639"/>
                    <a:pt x="2918" y="45540"/>
                  </a:cubicBezTo>
                  <a:cubicBezTo>
                    <a:pt x="2918" y="45540"/>
                    <a:pt x="2918" y="45566"/>
                    <a:pt x="2918" y="45566"/>
                  </a:cubicBezTo>
                  <a:cubicBezTo>
                    <a:pt x="2918" y="45620"/>
                    <a:pt x="2944" y="45674"/>
                    <a:pt x="2998" y="45674"/>
                  </a:cubicBezTo>
                  <a:cubicBezTo>
                    <a:pt x="4952" y="46664"/>
                    <a:pt x="6156" y="48618"/>
                    <a:pt x="6156" y="50786"/>
                  </a:cubicBezTo>
                  <a:cubicBezTo>
                    <a:pt x="6156" y="52954"/>
                    <a:pt x="4952" y="54934"/>
                    <a:pt x="2998" y="55898"/>
                  </a:cubicBezTo>
                  <a:cubicBezTo>
                    <a:pt x="2944" y="55925"/>
                    <a:pt x="2918" y="55952"/>
                    <a:pt x="2918" y="56005"/>
                  </a:cubicBezTo>
                  <a:cubicBezTo>
                    <a:pt x="2864" y="58012"/>
                    <a:pt x="1820" y="59806"/>
                    <a:pt x="81" y="60796"/>
                  </a:cubicBezTo>
                  <a:cubicBezTo>
                    <a:pt x="54" y="60823"/>
                    <a:pt x="27" y="60850"/>
                    <a:pt x="0" y="60903"/>
                  </a:cubicBezTo>
                  <a:cubicBezTo>
                    <a:pt x="0" y="60957"/>
                    <a:pt x="27" y="61010"/>
                    <a:pt x="81" y="61037"/>
                  </a:cubicBezTo>
                  <a:cubicBezTo>
                    <a:pt x="1820" y="62054"/>
                    <a:pt x="2864" y="63847"/>
                    <a:pt x="2918" y="65828"/>
                  </a:cubicBezTo>
                  <a:cubicBezTo>
                    <a:pt x="2918" y="65882"/>
                    <a:pt x="2944" y="65935"/>
                    <a:pt x="2998" y="65962"/>
                  </a:cubicBezTo>
                  <a:cubicBezTo>
                    <a:pt x="4952" y="66925"/>
                    <a:pt x="6156" y="68879"/>
                    <a:pt x="6156" y="71047"/>
                  </a:cubicBezTo>
                  <a:cubicBezTo>
                    <a:pt x="6156" y="73242"/>
                    <a:pt x="4952" y="75196"/>
                    <a:pt x="2998" y="76160"/>
                  </a:cubicBezTo>
                  <a:cubicBezTo>
                    <a:pt x="2944" y="76186"/>
                    <a:pt x="2918" y="76240"/>
                    <a:pt x="2918" y="76267"/>
                  </a:cubicBezTo>
                  <a:cubicBezTo>
                    <a:pt x="2864" y="78274"/>
                    <a:pt x="1820" y="80067"/>
                    <a:pt x="81" y="81084"/>
                  </a:cubicBezTo>
                  <a:cubicBezTo>
                    <a:pt x="27" y="81111"/>
                    <a:pt x="0" y="81191"/>
                    <a:pt x="27" y="81245"/>
                  </a:cubicBezTo>
                  <a:cubicBezTo>
                    <a:pt x="44" y="81296"/>
                    <a:pt x="82" y="81315"/>
                    <a:pt x="122" y="81315"/>
                  </a:cubicBezTo>
                  <a:cubicBezTo>
                    <a:pt x="145" y="81315"/>
                    <a:pt x="168" y="81308"/>
                    <a:pt x="188" y="81299"/>
                  </a:cubicBezTo>
                  <a:cubicBezTo>
                    <a:pt x="1981" y="80255"/>
                    <a:pt x="3105" y="78408"/>
                    <a:pt x="3185" y="76347"/>
                  </a:cubicBezTo>
                  <a:cubicBezTo>
                    <a:pt x="5166" y="75330"/>
                    <a:pt x="6397" y="73296"/>
                    <a:pt x="6397" y="71047"/>
                  </a:cubicBezTo>
                  <a:cubicBezTo>
                    <a:pt x="6397" y="68826"/>
                    <a:pt x="5166" y="66792"/>
                    <a:pt x="3185" y="65748"/>
                  </a:cubicBezTo>
                  <a:cubicBezTo>
                    <a:pt x="3105" y="63767"/>
                    <a:pt x="2061" y="61974"/>
                    <a:pt x="375" y="60930"/>
                  </a:cubicBezTo>
                  <a:cubicBezTo>
                    <a:pt x="2061" y="59859"/>
                    <a:pt x="3105" y="58093"/>
                    <a:pt x="3185" y="56085"/>
                  </a:cubicBezTo>
                  <a:cubicBezTo>
                    <a:pt x="5166" y="55068"/>
                    <a:pt x="6397" y="53034"/>
                    <a:pt x="6397" y="50786"/>
                  </a:cubicBezTo>
                  <a:cubicBezTo>
                    <a:pt x="6397" y="48537"/>
                    <a:pt x="5166" y="46530"/>
                    <a:pt x="3185" y="45486"/>
                  </a:cubicBezTo>
                  <a:cubicBezTo>
                    <a:pt x="3159" y="43586"/>
                    <a:pt x="2061" y="41739"/>
                    <a:pt x="375" y="40668"/>
                  </a:cubicBezTo>
                  <a:cubicBezTo>
                    <a:pt x="1901" y="39705"/>
                    <a:pt x="3292" y="37885"/>
                    <a:pt x="3185" y="35824"/>
                  </a:cubicBezTo>
                  <a:cubicBezTo>
                    <a:pt x="5166" y="34780"/>
                    <a:pt x="6397" y="32772"/>
                    <a:pt x="6397" y="30524"/>
                  </a:cubicBezTo>
                  <a:cubicBezTo>
                    <a:pt x="6397" y="28276"/>
                    <a:pt x="5166" y="26268"/>
                    <a:pt x="3185" y="25225"/>
                  </a:cubicBezTo>
                  <a:cubicBezTo>
                    <a:pt x="3078" y="23244"/>
                    <a:pt x="2061" y="21451"/>
                    <a:pt x="375" y="20407"/>
                  </a:cubicBezTo>
                  <a:cubicBezTo>
                    <a:pt x="2061" y="19336"/>
                    <a:pt x="3185" y="17436"/>
                    <a:pt x="3185" y="15616"/>
                  </a:cubicBezTo>
                  <a:cubicBezTo>
                    <a:pt x="3185" y="15589"/>
                    <a:pt x="3185" y="15562"/>
                    <a:pt x="3185" y="15562"/>
                  </a:cubicBezTo>
                  <a:cubicBezTo>
                    <a:pt x="5166" y="14518"/>
                    <a:pt x="6397" y="12511"/>
                    <a:pt x="6397" y="10263"/>
                  </a:cubicBezTo>
                  <a:cubicBezTo>
                    <a:pt x="6397" y="8014"/>
                    <a:pt x="5166" y="6007"/>
                    <a:pt x="3185" y="4963"/>
                  </a:cubicBezTo>
                  <a:cubicBezTo>
                    <a:pt x="3185" y="3036"/>
                    <a:pt x="1981" y="1055"/>
                    <a:pt x="188" y="11"/>
                  </a:cubicBezTo>
                  <a:cubicBezTo>
                    <a:pt x="173" y="4"/>
                    <a:pt x="157" y="1"/>
                    <a:pt x="140"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842" name="Google Shape;842;p36"/>
            <p:cNvSpPr/>
            <p:nvPr/>
          </p:nvSpPr>
          <p:spPr>
            <a:xfrm>
              <a:off x="1453950" y="2845375"/>
              <a:ext cx="160600" cy="2032675"/>
            </a:xfrm>
            <a:custGeom>
              <a:avLst/>
              <a:gdLst/>
              <a:ahLst/>
              <a:cxnLst/>
              <a:rect l="l" t="t" r="r" b="b"/>
              <a:pathLst>
                <a:path w="6424" h="81307" extrusionOk="0">
                  <a:moveTo>
                    <a:pt x="133" y="1"/>
                  </a:moveTo>
                  <a:cubicBezTo>
                    <a:pt x="93" y="1"/>
                    <a:pt x="60" y="24"/>
                    <a:pt x="27" y="57"/>
                  </a:cubicBezTo>
                  <a:cubicBezTo>
                    <a:pt x="27" y="84"/>
                    <a:pt x="27" y="110"/>
                    <a:pt x="27" y="137"/>
                  </a:cubicBezTo>
                  <a:cubicBezTo>
                    <a:pt x="27" y="164"/>
                    <a:pt x="27" y="217"/>
                    <a:pt x="80" y="244"/>
                  </a:cubicBezTo>
                  <a:cubicBezTo>
                    <a:pt x="1820" y="1234"/>
                    <a:pt x="2971" y="3188"/>
                    <a:pt x="2944" y="5035"/>
                  </a:cubicBezTo>
                  <a:cubicBezTo>
                    <a:pt x="2944" y="5089"/>
                    <a:pt x="2971" y="5142"/>
                    <a:pt x="2998" y="5142"/>
                  </a:cubicBezTo>
                  <a:cubicBezTo>
                    <a:pt x="4952" y="6133"/>
                    <a:pt x="6156" y="8086"/>
                    <a:pt x="6156" y="10254"/>
                  </a:cubicBezTo>
                  <a:cubicBezTo>
                    <a:pt x="6156" y="12422"/>
                    <a:pt x="4952" y="14376"/>
                    <a:pt x="2998" y="15367"/>
                  </a:cubicBezTo>
                  <a:cubicBezTo>
                    <a:pt x="2971" y="15393"/>
                    <a:pt x="2944" y="15420"/>
                    <a:pt x="2944" y="15474"/>
                  </a:cubicBezTo>
                  <a:cubicBezTo>
                    <a:pt x="2998" y="17347"/>
                    <a:pt x="1847" y="19248"/>
                    <a:pt x="107" y="20265"/>
                  </a:cubicBezTo>
                  <a:cubicBezTo>
                    <a:pt x="54" y="20292"/>
                    <a:pt x="27" y="20318"/>
                    <a:pt x="27" y="20345"/>
                  </a:cubicBezTo>
                  <a:cubicBezTo>
                    <a:pt x="0" y="20425"/>
                    <a:pt x="27" y="20479"/>
                    <a:pt x="80" y="20506"/>
                  </a:cubicBezTo>
                  <a:cubicBezTo>
                    <a:pt x="1793" y="21496"/>
                    <a:pt x="2864" y="23289"/>
                    <a:pt x="2944" y="25297"/>
                  </a:cubicBezTo>
                  <a:cubicBezTo>
                    <a:pt x="2944" y="25350"/>
                    <a:pt x="2971" y="25404"/>
                    <a:pt x="2998" y="25404"/>
                  </a:cubicBezTo>
                  <a:cubicBezTo>
                    <a:pt x="4952" y="26394"/>
                    <a:pt x="6156" y="28348"/>
                    <a:pt x="6156" y="30516"/>
                  </a:cubicBezTo>
                  <a:cubicBezTo>
                    <a:pt x="6156" y="32684"/>
                    <a:pt x="4952" y="34665"/>
                    <a:pt x="2998" y="35628"/>
                  </a:cubicBezTo>
                  <a:cubicBezTo>
                    <a:pt x="2944" y="35655"/>
                    <a:pt x="2918" y="35709"/>
                    <a:pt x="2944" y="35762"/>
                  </a:cubicBezTo>
                  <a:cubicBezTo>
                    <a:pt x="3105" y="37823"/>
                    <a:pt x="1633" y="39643"/>
                    <a:pt x="107" y="40526"/>
                  </a:cubicBezTo>
                  <a:cubicBezTo>
                    <a:pt x="54" y="40553"/>
                    <a:pt x="27" y="40580"/>
                    <a:pt x="27" y="40633"/>
                  </a:cubicBezTo>
                  <a:cubicBezTo>
                    <a:pt x="0" y="40687"/>
                    <a:pt x="27" y="40741"/>
                    <a:pt x="80" y="40767"/>
                  </a:cubicBezTo>
                  <a:cubicBezTo>
                    <a:pt x="1820" y="41784"/>
                    <a:pt x="2944" y="43631"/>
                    <a:pt x="2944" y="45532"/>
                  </a:cubicBezTo>
                  <a:cubicBezTo>
                    <a:pt x="2944" y="45558"/>
                    <a:pt x="2944" y="45558"/>
                    <a:pt x="2944" y="45558"/>
                  </a:cubicBezTo>
                  <a:cubicBezTo>
                    <a:pt x="2918" y="45612"/>
                    <a:pt x="2971" y="45665"/>
                    <a:pt x="2998" y="45692"/>
                  </a:cubicBezTo>
                  <a:cubicBezTo>
                    <a:pt x="4952" y="46656"/>
                    <a:pt x="6156" y="48610"/>
                    <a:pt x="6156" y="50778"/>
                  </a:cubicBezTo>
                  <a:cubicBezTo>
                    <a:pt x="6156" y="52972"/>
                    <a:pt x="4952" y="54926"/>
                    <a:pt x="2998" y="55890"/>
                  </a:cubicBezTo>
                  <a:cubicBezTo>
                    <a:pt x="2971" y="55917"/>
                    <a:pt x="2944" y="55970"/>
                    <a:pt x="2944" y="55997"/>
                  </a:cubicBezTo>
                  <a:cubicBezTo>
                    <a:pt x="2891" y="58004"/>
                    <a:pt x="1820" y="59798"/>
                    <a:pt x="107" y="60815"/>
                  </a:cubicBezTo>
                  <a:cubicBezTo>
                    <a:pt x="54" y="60815"/>
                    <a:pt x="27" y="60841"/>
                    <a:pt x="27" y="60895"/>
                  </a:cubicBezTo>
                  <a:cubicBezTo>
                    <a:pt x="0" y="60949"/>
                    <a:pt x="27" y="61002"/>
                    <a:pt x="80" y="61029"/>
                  </a:cubicBezTo>
                  <a:cubicBezTo>
                    <a:pt x="1820" y="62046"/>
                    <a:pt x="2891" y="63839"/>
                    <a:pt x="2944" y="65847"/>
                  </a:cubicBezTo>
                  <a:cubicBezTo>
                    <a:pt x="2944" y="65873"/>
                    <a:pt x="2971" y="65927"/>
                    <a:pt x="2998" y="65954"/>
                  </a:cubicBezTo>
                  <a:cubicBezTo>
                    <a:pt x="4952" y="66917"/>
                    <a:pt x="6156" y="68871"/>
                    <a:pt x="6156" y="71066"/>
                  </a:cubicBezTo>
                  <a:cubicBezTo>
                    <a:pt x="6156" y="73234"/>
                    <a:pt x="4952" y="75188"/>
                    <a:pt x="2998" y="76151"/>
                  </a:cubicBezTo>
                  <a:cubicBezTo>
                    <a:pt x="2971" y="76178"/>
                    <a:pt x="2944" y="76232"/>
                    <a:pt x="2944" y="76285"/>
                  </a:cubicBezTo>
                  <a:cubicBezTo>
                    <a:pt x="2891" y="78266"/>
                    <a:pt x="1820" y="80059"/>
                    <a:pt x="80" y="81076"/>
                  </a:cubicBezTo>
                  <a:cubicBezTo>
                    <a:pt x="27" y="81103"/>
                    <a:pt x="0" y="81183"/>
                    <a:pt x="27" y="81237"/>
                  </a:cubicBezTo>
                  <a:cubicBezTo>
                    <a:pt x="61" y="81288"/>
                    <a:pt x="106" y="81306"/>
                    <a:pt x="147" y="81306"/>
                  </a:cubicBezTo>
                  <a:cubicBezTo>
                    <a:pt x="172" y="81306"/>
                    <a:pt x="195" y="81300"/>
                    <a:pt x="214" y="81290"/>
                  </a:cubicBezTo>
                  <a:cubicBezTo>
                    <a:pt x="2008" y="80247"/>
                    <a:pt x="3105" y="78400"/>
                    <a:pt x="3185" y="76366"/>
                  </a:cubicBezTo>
                  <a:cubicBezTo>
                    <a:pt x="5166" y="75322"/>
                    <a:pt x="6424" y="73288"/>
                    <a:pt x="6424" y="71066"/>
                  </a:cubicBezTo>
                  <a:cubicBezTo>
                    <a:pt x="6424" y="68818"/>
                    <a:pt x="5166" y="66783"/>
                    <a:pt x="3185" y="65766"/>
                  </a:cubicBezTo>
                  <a:cubicBezTo>
                    <a:pt x="3105" y="63759"/>
                    <a:pt x="2061" y="61992"/>
                    <a:pt x="375" y="60922"/>
                  </a:cubicBezTo>
                  <a:cubicBezTo>
                    <a:pt x="2061" y="59878"/>
                    <a:pt x="3105" y="58085"/>
                    <a:pt x="3185" y="56077"/>
                  </a:cubicBezTo>
                  <a:cubicBezTo>
                    <a:pt x="5166" y="55060"/>
                    <a:pt x="6424" y="53026"/>
                    <a:pt x="6424" y="50778"/>
                  </a:cubicBezTo>
                  <a:cubicBezTo>
                    <a:pt x="6424" y="48556"/>
                    <a:pt x="5193" y="46522"/>
                    <a:pt x="3185" y="45505"/>
                  </a:cubicBezTo>
                  <a:cubicBezTo>
                    <a:pt x="3159" y="43604"/>
                    <a:pt x="2088" y="41731"/>
                    <a:pt x="375" y="40660"/>
                  </a:cubicBezTo>
                  <a:cubicBezTo>
                    <a:pt x="1901" y="39697"/>
                    <a:pt x="3319" y="37877"/>
                    <a:pt x="3185" y="35816"/>
                  </a:cubicBezTo>
                  <a:cubicBezTo>
                    <a:pt x="5193" y="34799"/>
                    <a:pt x="6424" y="32764"/>
                    <a:pt x="6424" y="30516"/>
                  </a:cubicBezTo>
                  <a:cubicBezTo>
                    <a:pt x="6424" y="28268"/>
                    <a:pt x="5166" y="26260"/>
                    <a:pt x="3185" y="25216"/>
                  </a:cubicBezTo>
                  <a:cubicBezTo>
                    <a:pt x="3105" y="23236"/>
                    <a:pt x="2061" y="21442"/>
                    <a:pt x="375" y="20399"/>
                  </a:cubicBezTo>
                  <a:cubicBezTo>
                    <a:pt x="2088" y="19328"/>
                    <a:pt x="3185" y="17454"/>
                    <a:pt x="3185" y="15608"/>
                  </a:cubicBezTo>
                  <a:cubicBezTo>
                    <a:pt x="3185" y="15581"/>
                    <a:pt x="3185" y="15581"/>
                    <a:pt x="3185" y="15554"/>
                  </a:cubicBezTo>
                  <a:cubicBezTo>
                    <a:pt x="5193" y="14510"/>
                    <a:pt x="6424" y="12503"/>
                    <a:pt x="6424" y="10254"/>
                  </a:cubicBezTo>
                  <a:cubicBezTo>
                    <a:pt x="6424" y="8006"/>
                    <a:pt x="5193" y="5999"/>
                    <a:pt x="3185" y="4955"/>
                  </a:cubicBezTo>
                  <a:cubicBezTo>
                    <a:pt x="3185" y="3028"/>
                    <a:pt x="2008" y="1047"/>
                    <a:pt x="214" y="30"/>
                  </a:cubicBezTo>
                  <a:cubicBezTo>
                    <a:pt x="184" y="10"/>
                    <a:pt x="157" y="1"/>
                    <a:pt x="133"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843" name="Google Shape;843;p36"/>
            <p:cNvSpPr/>
            <p:nvPr/>
          </p:nvSpPr>
          <p:spPr>
            <a:xfrm>
              <a:off x="1300050" y="2593575"/>
              <a:ext cx="160600" cy="2032875"/>
            </a:xfrm>
            <a:custGeom>
              <a:avLst/>
              <a:gdLst/>
              <a:ahLst/>
              <a:cxnLst/>
              <a:rect l="l" t="t" r="r" b="b"/>
              <a:pathLst>
                <a:path w="6424" h="81315" extrusionOk="0">
                  <a:moveTo>
                    <a:pt x="167" y="1"/>
                  </a:moveTo>
                  <a:cubicBezTo>
                    <a:pt x="121" y="1"/>
                    <a:pt x="73" y="26"/>
                    <a:pt x="54" y="65"/>
                  </a:cubicBezTo>
                  <a:cubicBezTo>
                    <a:pt x="27" y="92"/>
                    <a:pt x="27" y="118"/>
                    <a:pt x="27" y="118"/>
                  </a:cubicBezTo>
                  <a:cubicBezTo>
                    <a:pt x="27" y="172"/>
                    <a:pt x="54" y="225"/>
                    <a:pt x="80" y="225"/>
                  </a:cubicBezTo>
                  <a:cubicBezTo>
                    <a:pt x="1820" y="1243"/>
                    <a:pt x="2971" y="3170"/>
                    <a:pt x="2944" y="5043"/>
                  </a:cubicBezTo>
                  <a:cubicBezTo>
                    <a:pt x="2944" y="5070"/>
                    <a:pt x="2971" y="5124"/>
                    <a:pt x="3025" y="5150"/>
                  </a:cubicBezTo>
                  <a:cubicBezTo>
                    <a:pt x="4952" y="6141"/>
                    <a:pt x="6183" y="8095"/>
                    <a:pt x="6183" y="10263"/>
                  </a:cubicBezTo>
                  <a:cubicBezTo>
                    <a:pt x="6183" y="12431"/>
                    <a:pt x="4952" y="14384"/>
                    <a:pt x="3025" y="15375"/>
                  </a:cubicBezTo>
                  <a:cubicBezTo>
                    <a:pt x="2971" y="15402"/>
                    <a:pt x="2944" y="15428"/>
                    <a:pt x="2944" y="15482"/>
                  </a:cubicBezTo>
                  <a:cubicBezTo>
                    <a:pt x="2998" y="17355"/>
                    <a:pt x="1847" y="19256"/>
                    <a:pt x="107" y="20273"/>
                  </a:cubicBezTo>
                  <a:cubicBezTo>
                    <a:pt x="80" y="20300"/>
                    <a:pt x="54" y="20326"/>
                    <a:pt x="27" y="20353"/>
                  </a:cubicBezTo>
                  <a:cubicBezTo>
                    <a:pt x="27" y="20407"/>
                    <a:pt x="27" y="20460"/>
                    <a:pt x="80" y="20514"/>
                  </a:cubicBezTo>
                  <a:cubicBezTo>
                    <a:pt x="1820" y="21504"/>
                    <a:pt x="2891" y="23297"/>
                    <a:pt x="2944" y="25305"/>
                  </a:cubicBezTo>
                  <a:cubicBezTo>
                    <a:pt x="2944" y="25358"/>
                    <a:pt x="2971" y="25385"/>
                    <a:pt x="3025" y="25412"/>
                  </a:cubicBezTo>
                  <a:cubicBezTo>
                    <a:pt x="4952" y="26402"/>
                    <a:pt x="6183" y="28356"/>
                    <a:pt x="6183" y="30524"/>
                  </a:cubicBezTo>
                  <a:cubicBezTo>
                    <a:pt x="6183" y="32692"/>
                    <a:pt x="4952" y="34646"/>
                    <a:pt x="3025" y="35636"/>
                  </a:cubicBezTo>
                  <a:cubicBezTo>
                    <a:pt x="2971" y="35663"/>
                    <a:pt x="2944" y="35717"/>
                    <a:pt x="2944" y="35770"/>
                  </a:cubicBezTo>
                  <a:cubicBezTo>
                    <a:pt x="3105" y="37831"/>
                    <a:pt x="1633" y="39651"/>
                    <a:pt x="107" y="40535"/>
                  </a:cubicBezTo>
                  <a:cubicBezTo>
                    <a:pt x="80" y="40561"/>
                    <a:pt x="54" y="40588"/>
                    <a:pt x="27" y="40615"/>
                  </a:cubicBezTo>
                  <a:cubicBezTo>
                    <a:pt x="27" y="40668"/>
                    <a:pt x="27" y="40749"/>
                    <a:pt x="80" y="40775"/>
                  </a:cubicBezTo>
                  <a:cubicBezTo>
                    <a:pt x="1820" y="41766"/>
                    <a:pt x="2944" y="43639"/>
                    <a:pt x="2944" y="45540"/>
                  </a:cubicBezTo>
                  <a:cubicBezTo>
                    <a:pt x="2944" y="45540"/>
                    <a:pt x="2944" y="45566"/>
                    <a:pt x="2944" y="45566"/>
                  </a:cubicBezTo>
                  <a:cubicBezTo>
                    <a:pt x="2944" y="45620"/>
                    <a:pt x="2971" y="45674"/>
                    <a:pt x="3025" y="45674"/>
                  </a:cubicBezTo>
                  <a:cubicBezTo>
                    <a:pt x="4952" y="46664"/>
                    <a:pt x="6183" y="48618"/>
                    <a:pt x="6183" y="50786"/>
                  </a:cubicBezTo>
                  <a:cubicBezTo>
                    <a:pt x="6183" y="52954"/>
                    <a:pt x="4952" y="54934"/>
                    <a:pt x="3025" y="55898"/>
                  </a:cubicBezTo>
                  <a:cubicBezTo>
                    <a:pt x="2971" y="55925"/>
                    <a:pt x="2944" y="55952"/>
                    <a:pt x="2944" y="56005"/>
                  </a:cubicBezTo>
                  <a:cubicBezTo>
                    <a:pt x="2891" y="58012"/>
                    <a:pt x="1847" y="59806"/>
                    <a:pt x="107" y="60796"/>
                  </a:cubicBezTo>
                  <a:cubicBezTo>
                    <a:pt x="80" y="60823"/>
                    <a:pt x="54" y="60850"/>
                    <a:pt x="27" y="60903"/>
                  </a:cubicBezTo>
                  <a:cubicBezTo>
                    <a:pt x="27" y="60957"/>
                    <a:pt x="27" y="61010"/>
                    <a:pt x="80" y="61037"/>
                  </a:cubicBezTo>
                  <a:cubicBezTo>
                    <a:pt x="1820" y="62054"/>
                    <a:pt x="2891" y="63847"/>
                    <a:pt x="2944" y="65828"/>
                  </a:cubicBezTo>
                  <a:cubicBezTo>
                    <a:pt x="2944" y="65882"/>
                    <a:pt x="2971" y="65935"/>
                    <a:pt x="3025" y="65962"/>
                  </a:cubicBezTo>
                  <a:cubicBezTo>
                    <a:pt x="4952" y="66925"/>
                    <a:pt x="6183" y="68879"/>
                    <a:pt x="6183" y="71047"/>
                  </a:cubicBezTo>
                  <a:cubicBezTo>
                    <a:pt x="6183" y="73242"/>
                    <a:pt x="4952" y="75196"/>
                    <a:pt x="3025" y="76160"/>
                  </a:cubicBezTo>
                  <a:cubicBezTo>
                    <a:pt x="2971" y="76186"/>
                    <a:pt x="2944" y="76240"/>
                    <a:pt x="2944" y="76267"/>
                  </a:cubicBezTo>
                  <a:cubicBezTo>
                    <a:pt x="2891" y="78274"/>
                    <a:pt x="1820" y="80067"/>
                    <a:pt x="80" y="81084"/>
                  </a:cubicBezTo>
                  <a:cubicBezTo>
                    <a:pt x="27" y="81111"/>
                    <a:pt x="0" y="81191"/>
                    <a:pt x="54" y="81245"/>
                  </a:cubicBezTo>
                  <a:cubicBezTo>
                    <a:pt x="71" y="81296"/>
                    <a:pt x="109" y="81315"/>
                    <a:pt x="149" y="81315"/>
                  </a:cubicBezTo>
                  <a:cubicBezTo>
                    <a:pt x="171" y="81315"/>
                    <a:pt x="195" y="81308"/>
                    <a:pt x="214" y="81299"/>
                  </a:cubicBezTo>
                  <a:cubicBezTo>
                    <a:pt x="2007" y="80255"/>
                    <a:pt x="3105" y="78408"/>
                    <a:pt x="3185" y="76347"/>
                  </a:cubicBezTo>
                  <a:cubicBezTo>
                    <a:pt x="5193" y="75330"/>
                    <a:pt x="6424" y="73296"/>
                    <a:pt x="6424" y="71047"/>
                  </a:cubicBezTo>
                  <a:cubicBezTo>
                    <a:pt x="6424" y="68826"/>
                    <a:pt x="5193" y="66792"/>
                    <a:pt x="3185" y="65748"/>
                  </a:cubicBezTo>
                  <a:cubicBezTo>
                    <a:pt x="3132" y="63767"/>
                    <a:pt x="2088" y="61974"/>
                    <a:pt x="402" y="60930"/>
                  </a:cubicBezTo>
                  <a:cubicBezTo>
                    <a:pt x="2088" y="59859"/>
                    <a:pt x="3132" y="58093"/>
                    <a:pt x="3185" y="56085"/>
                  </a:cubicBezTo>
                  <a:cubicBezTo>
                    <a:pt x="5193" y="55068"/>
                    <a:pt x="6424" y="53034"/>
                    <a:pt x="6424" y="50786"/>
                  </a:cubicBezTo>
                  <a:cubicBezTo>
                    <a:pt x="6424" y="48537"/>
                    <a:pt x="5193" y="46530"/>
                    <a:pt x="3185" y="45486"/>
                  </a:cubicBezTo>
                  <a:cubicBezTo>
                    <a:pt x="3185" y="43586"/>
                    <a:pt x="2088" y="41739"/>
                    <a:pt x="402" y="40668"/>
                  </a:cubicBezTo>
                  <a:cubicBezTo>
                    <a:pt x="1927" y="39705"/>
                    <a:pt x="3319" y="37885"/>
                    <a:pt x="3212" y="35824"/>
                  </a:cubicBezTo>
                  <a:cubicBezTo>
                    <a:pt x="5193" y="34780"/>
                    <a:pt x="6424" y="32772"/>
                    <a:pt x="6424" y="30524"/>
                  </a:cubicBezTo>
                  <a:cubicBezTo>
                    <a:pt x="6424" y="28276"/>
                    <a:pt x="5193" y="26268"/>
                    <a:pt x="3185" y="25225"/>
                  </a:cubicBezTo>
                  <a:cubicBezTo>
                    <a:pt x="3105" y="23244"/>
                    <a:pt x="2061" y="21451"/>
                    <a:pt x="402" y="20407"/>
                  </a:cubicBezTo>
                  <a:cubicBezTo>
                    <a:pt x="2088" y="19336"/>
                    <a:pt x="3185" y="17436"/>
                    <a:pt x="3185" y="15616"/>
                  </a:cubicBezTo>
                  <a:cubicBezTo>
                    <a:pt x="3185" y="15589"/>
                    <a:pt x="3185" y="15562"/>
                    <a:pt x="3185" y="15562"/>
                  </a:cubicBezTo>
                  <a:cubicBezTo>
                    <a:pt x="5193" y="14518"/>
                    <a:pt x="6424" y="12511"/>
                    <a:pt x="6424" y="10263"/>
                  </a:cubicBezTo>
                  <a:cubicBezTo>
                    <a:pt x="6424" y="8014"/>
                    <a:pt x="5193" y="6007"/>
                    <a:pt x="3185" y="4963"/>
                  </a:cubicBezTo>
                  <a:cubicBezTo>
                    <a:pt x="3185" y="3036"/>
                    <a:pt x="2007" y="1055"/>
                    <a:pt x="214" y="11"/>
                  </a:cubicBezTo>
                  <a:cubicBezTo>
                    <a:pt x="200" y="4"/>
                    <a:pt x="184" y="1"/>
                    <a:pt x="167"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844" name="Google Shape;844;p36"/>
            <p:cNvSpPr/>
            <p:nvPr/>
          </p:nvSpPr>
          <p:spPr>
            <a:xfrm>
              <a:off x="1146800" y="2845375"/>
              <a:ext cx="159950" cy="2032675"/>
            </a:xfrm>
            <a:custGeom>
              <a:avLst/>
              <a:gdLst/>
              <a:ahLst/>
              <a:cxnLst/>
              <a:rect l="l" t="t" r="r" b="b"/>
              <a:pathLst>
                <a:path w="6398" h="81307" extrusionOk="0">
                  <a:moveTo>
                    <a:pt x="120" y="1"/>
                  </a:moveTo>
                  <a:cubicBezTo>
                    <a:pt x="81" y="1"/>
                    <a:pt x="44" y="24"/>
                    <a:pt x="28" y="57"/>
                  </a:cubicBezTo>
                  <a:cubicBezTo>
                    <a:pt x="28" y="84"/>
                    <a:pt x="1" y="110"/>
                    <a:pt x="1" y="137"/>
                  </a:cubicBezTo>
                  <a:cubicBezTo>
                    <a:pt x="1" y="164"/>
                    <a:pt x="28" y="217"/>
                    <a:pt x="81" y="244"/>
                  </a:cubicBezTo>
                  <a:cubicBezTo>
                    <a:pt x="1821" y="1234"/>
                    <a:pt x="2972" y="3162"/>
                    <a:pt x="2918" y="5035"/>
                  </a:cubicBezTo>
                  <a:cubicBezTo>
                    <a:pt x="2918" y="5089"/>
                    <a:pt x="2945" y="5142"/>
                    <a:pt x="2998" y="5142"/>
                  </a:cubicBezTo>
                  <a:cubicBezTo>
                    <a:pt x="4952" y="6133"/>
                    <a:pt x="6157" y="8086"/>
                    <a:pt x="6157" y="10254"/>
                  </a:cubicBezTo>
                  <a:cubicBezTo>
                    <a:pt x="6157" y="12422"/>
                    <a:pt x="4952" y="14376"/>
                    <a:pt x="2998" y="15367"/>
                  </a:cubicBezTo>
                  <a:cubicBezTo>
                    <a:pt x="2945" y="15393"/>
                    <a:pt x="2918" y="15420"/>
                    <a:pt x="2918" y="15474"/>
                  </a:cubicBezTo>
                  <a:cubicBezTo>
                    <a:pt x="2972" y="17321"/>
                    <a:pt x="1848" y="19248"/>
                    <a:pt x="81" y="20265"/>
                  </a:cubicBezTo>
                  <a:cubicBezTo>
                    <a:pt x="54" y="20292"/>
                    <a:pt x="28" y="20318"/>
                    <a:pt x="1" y="20345"/>
                  </a:cubicBezTo>
                  <a:cubicBezTo>
                    <a:pt x="1" y="20425"/>
                    <a:pt x="28" y="20479"/>
                    <a:pt x="81" y="20506"/>
                  </a:cubicBezTo>
                  <a:cubicBezTo>
                    <a:pt x="1794" y="21496"/>
                    <a:pt x="2865" y="23289"/>
                    <a:pt x="2918" y="25297"/>
                  </a:cubicBezTo>
                  <a:cubicBezTo>
                    <a:pt x="2918" y="25350"/>
                    <a:pt x="2945" y="25404"/>
                    <a:pt x="2998" y="25404"/>
                  </a:cubicBezTo>
                  <a:cubicBezTo>
                    <a:pt x="4952" y="26394"/>
                    <a:pt x="6157" y="28348"/>
                    <a:pt x="6157" y="30516"/>
                  </a:cubicBezTo>
                  <a:cubicBezTo>
                    <a:pt x="6157" y="32684"/>
                    <a:pt x="4952" y="34665"/>
                    <a:pt x="2998" y="35628"/>
                  </a:cubicBezTo>
                  <a:cubicBezTo>
                    <a:pt x="2945" y="35655"/>
                    <a:pt x="2918" y="35709"/>
                    <a:pt x="2918" y="35762"/>
                  </a:cubicBezTo>
                  <a:cubicBezTo>
                    <a:pt x="3079" y="37823"/>
                    <a:pt x="1633" y="39643"/>
                    <a:pt x="81" y="40526"/>
                  </a:cubicBezTo>
                  <a:cubicBezTo>
                    <a:pt x="54" y="40553"/>
                    <a:pt x="28" y="40580"/>
                    <a:pt x="1" y="40633"/>
                  </a:cubicBezTo>
                  <a:cubicBezTo>
                    <a:pt x="1" y="40687"/>
                    <a:pt x="28" y="40741"/>
                    <a:pt x="81" y="40767"/>
                  </a:cubicBezTo>
                  <a:cubicBezTo>
                    <a:pt x="1821" y="41784"/>
                    <a:pt x="2918" y="43631"/>
                    <a:pt x="2918" y="45532"/>
                  </a:cubicBezTo>
                  <a:cubicBezTo>
                    <a:pt x="2918" y="45532"/>
                    <a:pt x="2918" y="45558"/>
                    <a:pt x="2918" y="45558"/>
                  </a:cubicBezTo>
                  <a:cubicBezTo>
                    <a:pt x="2918" y="45612"/>
                    <a:pt x="2945" y="45665"/>
                    <a:pt x="2998" y="45692"/>
                  </a:cubicBezTo>
                  <a:cubicBezTo>
                    <a:pt x="4952" y="46656"/>
                    <a:pt x="6157" y="48610"/>
                    <a:pt x="6157" y="50778"/>
                  </a:cubicBezTo>
                  <a:cubicBezTo>
                    <a:pt x="6157" y="52972"/>
                    <a:pt x="4952" y="54926"/>
                    <a:pt x="2998" y="55890"/>
                  </a:cubicBezTo>
                  <a:cubicBezTo>
                    <a:pt x="2945" y="55917"/>
                    <a:pt x="2918" y="55970"/>
                    <a:pt x="2918" y="55997"/>
                  </a:cubicBezTo>
                  <a:cubicBezTo>
                    <a:pt x="2891" y="58004"/>
                    <a:pt x="1821" y="59798"/>
                    <a:pt x="81" y="60815"/>
                  </a:cubicBezTo>
                  <a:cubicBezTo>
                    <a:pt x="54" y="60815"/>
                    <a:pt x="28" y="60841"/>
                    <a:pt x="1" y="60895"/>
                  </a:cubicBezTo>
                  <a:cubicBezTo>
                    <a:pt x="1" y="60949"/>
                    <a:pt x="28" y="61002"/>
                    <a:pt x="81" y="61029"/>
                  </a:cubicBezTo>
                  <a:cubicBezTo>
                    <a:pt x="1821" y="62046"/>
                    <a:pt x="2891" y="63839"/>
                    <a:pt x="2918" y="65847"/>
                  </a:cubicBezTo>
                  <a:cubicBezTo>
                    <a:pt x="2918" y="65873"/>
                    <a:pt x="2945" y="65927"/>
                    <a:pt x="2998" y="65954"/>
                  </a:cubicBezTo>
                  <a:cubicBezTo>
                    <a:pt x="4952" y="66917"/>
                    <a:pt x="6157" y="68871"/>
                    <a:pt x="6157" y="71066"/>
                  </a:cubicBezTo>
                  <a:cubicBezTo>
                    <a:pt x="6157" y="73234"/>
                    <a:pt x="4952" y="75188"/>
                    <a:pt x="2998" y="76151"/>
                  </a:cubicBezTo>
                  <a:cubicBezTo>
                    <a:pt x="2945" y="76178"/>
                    <a:pt x="2918" y="76232"/>
                    <a:pt x="2918" y="76285"/>
                  </a:cubicBezTo>
                  <a:cubicBezTo>
                    <a:pt x="2891" y="78266"/>
                    <a:pt x="1821" y="80059"/>
                    <a:pt x="81" y="81076"/>
                  </a:cubicBezTo>
                  <a:cubicBezTo>
                    <a:pt x="28" y="81103"/>
                    <a:pt x="1" y="81183"/>
                    <a:pt x="28" y="81237"/>
                  </a:cubicBezTo>
                  <a:cubicBezTo>
                    <a:pt x="44" y="81288"/>
                    <a:pt x="83" y="81306"/>
                    <a:pt x="129" y="81306"/>
                  </a:cubicBezTo>
                  <a:cubicBezTo>
                    <a:pt x="156" y="81306"/>
                    <a:pt x="185" y="81300"/>
                    <a:pt x="215" y="81290"/>
                  </a:cubicBezTo>
                  <a:cubicBezTo>
                    <a:pt x="1981" y="80247"/>
                    <a:pt x="3106" y="78400"/>
                    <a:pt x="3186" y="76366"/>
                  </a:cubicBezTo>
                  <a:cubicBezTo>
                    <a:pt x="5167" y="75322"/>
                    <a:pt x="6398" y="73288"/>
                    <a:pt x="6398" y="71066"/>
                  </a:cubicBezTo>
                  <a:cubicBezTo>
                    <a:pt x="6398" y="68818"/>
                    <a:pt x="5167" y="66783"/>
                    <a:pt x="3186" y="65766"/>
                  </a:cubicBezTo>
                  <a:cubicBezTo>
                    <a:pt x="3106" y="63759"/>
                    <a:pt x="2062" y="61992"/>
                    <a:pt x="375" y="60922"/>
                  </a:cubicBezTo>
                  <a:cubicBezTo>
                    <a:pt x="2062" y="59878"/>
                    <a:pt x="3106" y="58085"/>
                    <a:pt x="3186" y="56077"/>
                  </a:cubicBezTo>
                  <a:cubicBezTo>
                    <a:pt x="5167" y="55060"/>
                    <a:pt x="6398" y="53026"/>
                    <a:pt x="6398" y="50778"/>
                  </a:cubicBezTo>
                  <a:cubicBezTo>
                    <a:pt x="6398" y="48556"/>
                    <a:pt x="5167" y="46522"/>
                    <a:pt x="3186" y="45505"/>
                  </a:cubicBezTo>
                  <a:cubicBezTo>
                    <a:pt x="3159" y="43604"/>
                    <a:pt x="2088" y="41731"/>
                    <a:pt x="375" y="40660"/>
                  </a:cubicBezTo>
                  <a:cubicBezTo>
                    <a:pt x="1901" y="39697"/>
                    <a:pt x="3293" y="37877"/>
                    <a:pt x="3186" y="35816"/>
                  </a:cubicBezTo>
                  <a:cubicBezTo>
                    <a:pt x="5167" y="34799"/>
                    <a:pt x="6398" y="32764"/>
                    <a:pt x="6398" y="30516"/>
                  </a:cubicBezTo>
                  <a:cubicBezTo>
                    <a:pt x="6398" y="28268"/>
                    <a:pt x="5167" y="26260"/>
                    <a:pt x="3186" y="25216"/>
                  </a:cubicBezTo>
                  <a:cubicBezTo>
                    <a:pt x="3079" y="23236"/>
                    <a:pt x="2062" y="21442"/>
                    <a:pt x="375" y="20399"/>
                  </a:cubicBezTo>
                  <a:cubicBezTo>
                    <a:pt x="2088" y="19328"/>
                    <a:pt x="3186" y="17401"/>
                    <a:pt x="3186" y="15554"/>
                  </a:cubicBezTo>
                  <a:cubicBezTo>
                    <a:pt x="5167" y="14510"/>
                    <a:pt x="6398" y="12503"/>
                    <a:pt x="6398" y="10254"/>
                  </a:cubicBezTo>
                  <a:cubicBezTo>
                    <a:pt x="6398" y="8006"/>
                    <a:pt x="5167" y="5999"/>
                    <a:pt x="3186" y="4955"/>
                  </a:cubicBezTo>
                  <a:cubicBezTo>
                    <a:pt x="3186" y="3028"/>
                    <a:pt x="1981" y="1047"/>
                    <a:pt x="188" y="30"/>
                  </a:cubicBezTo>
                  <a:cubicBezTo>
                    <a:pt x="168" y="10"/>
                    <a:pt x="143" y="1"/>
                    <a:pt x="120"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845" name="Google Shape;845;p36"/>
            <p:cNvSpPr/>
            <p:nvPr/>
          </p:nvSpPr>
          <p:spPr>
            <a:xfrm>
              <a:off x="992900" y="2593575"/>
              <a:ext cx="160625" cy="2032875"/>
            </a:xfrm>
            <a:custGeom>
              <a:avLst/>
              <a:gdLst/>
              <a:ahLst/>
              <a:cxnLst/>
              <a:rect l="l" t="t" r="r" b="b"/>
              <a:pathLst>
                <a:path w="6425" h="81315" extrusionOk="0">
                  <a:moveTo>
                    <a:pt x="167" y="1"/>
                  </a:moveTo>
                  <a:cubicBezTo>
                    <a:pt x="120" y="1"/>
                    <a:pt x="67" y="26"/>
                    <a:pt x="27" y="65"/>
                  </a:cubicBezTo>
                  <a:cubicBezTo>
                    <a:pt x="27" y="92"/>
                    <a:pt x="27" y="118"/>
                    <a:pt x="27" y="118"/>
                  </a:cubicBezTo>
                  <a:cubicBezTo>
                    <a:pt x="27" y="172"/>
                    <a:pt x="54" y="225"/>
                    <a:pt x="81" y="225"/>
                  </a:cubicBezTo>
                  <a:cubicBezTo>
                    <a:pt x="1821" y="1243"/>
                    <a:pt x="2972" y="3170"/>
                    <a:pt x="2945" y="5043"/>
                  </a:cubicBezTo>
                  <a:cubicBezTo>
                    <a:pt x="2945" y="5070"/>
                    <a:pt x="2972" y="5124"/>
                    <a:pt x="2998" y="5150"/>
                  </a:cubicBezTo>
                  <a:cubicBezTo>
                    <a:pt x="4952" y="6141"/>
                    <a:pt x="6157" y="8095"/>
                    <a:pt x="6157" y="10263"/>
                  </a:cubicBezTo>
                  <a:cubicBezTo>
                    <a:pt x="6157" y="12431"/>
                    <a:pt x="4952" y="14384"/>
                    <a:pt x="2998" y="15375"/>
                  </a:cubicBezTo>
                  <a:cubicBezTo>
                    <a:pt x="2972" y="15402"/>
                    <a:pt x="2945" y="15428"/>
                    <a:pt x="2945" y="15482"/>
                  </a:cubicBezTo>
                  <a:cubicBezTo>
                    <a:pt x="2998" y="17329"/>
                    <a:pt x="1847" y="19256"/>
                    <a:pt x="108" y="20273"/>
                  </a:cubicBezTo>
                  <a:cubicBezTo>
                    <a:pt x="54" y="20300"/>
                    <a:pt x="27" y="20326"/>
                    <a:pt x="27" y="20353"/>
                  </a:cubicBezTo>
                  <a:cubicBezTo>
                    <a:pt x="1" y="20407"/>
                    <a:pt x="27" y="20460"/>
                    <a:pt x="81" y="20514"/>
                  </a:cubicBezTo>
                  <a:cubicBezTo>
                    <a:pt x="1794" y="21504"/>
                    <a:pt x="2865" y="23297"/>
                    <a:pt x="2945" y="25305"/>
                  </a:cubicBezTo>
                  <a:cubicBezTo>
                    <a:pt x="2945" y="25358"/>
                    <a:pt x="2972" y="25385"/>
                    <a:pt x="2998" y="25412"/>
                  </a:cubicBezTo>
                  <a:cubicBezTo>
                    <a:pt x="4952" y="26402"/>
                    <a:pt x="6157" y="28356"/>
                    <a:pt x="6157" y="30524"/>
                  </a:cubicBezTo>
                  <a:cubicBezTo>
                    <a:pt x="6157" y="32692"/>
                    <a:pt x="4952" y="34646"/>
                    <a:pt x="2998" y="35636"/>
                  </a:cubicBezTo>
                  <a:cubicBezTo>
                    <a:pt x="2972" y="35663"/>
                    <a:pt x="2945" y="35717"/>
                    <a:pt x="2945" y="35770"/>
                  </a:cubicBezTo>
                  <a:cubicBezTo>
                    <a:pt x="3105" y="37831"/>
                    <a:pt x="1633" y="39651"/>
                    <a:pt x="108" y="40535"/>
                  </a:cubicBezTo>
                  <a:cubicBezTo>
                    <a:pt x="54" y="40561"/>
                    <a:pt x="27" y="40588"/>
                    <a:pt x="27" y="40615"/>
                  </a:cubicBezTo>
                  <a:cubicBezTo>
                    <a:pt x="1" y="40668"/>
                    <a:pt x="27" y="40749"/>
                    <a:pt x="81" y="40775"/>
                  </a:cubicBezTo>
                  <a:cubicBezTo>
                    <a:pt x="1821" y="41766"/>
                    <a:pt x="2945" y="43639"/>
                    <a:pt x="2945" y="45540"/>
                  </a:cubicBezTo>
                  <a:cubicBezTo>
                    <a:pt x="2945" y="45540"/>
                    <a:pt x="2945" y="45566"/>
                    <a:pt x="2945" y="45566"/>
                  </a:cubicBezTo>
                  <a:cubicBezTo>
                    <a:pt x="2918" y="45620"/>
                    <a:pt x="2972" y="45674"/>
                    <a:pt x="2998" y="45674"/>
                  </a:cubicBezTo>
                  <a:cubicBezTo>
                    <a:pt x="4952" y="46664"/>
                    <a:pt x="6157" y="48618"/>
                    <a:pt x="6157" y="50786"/>
                  </a:cubicBezTo>
                  <a:cubicBezTo>
                    <a:pt x="6157" y="52954"/>
                    <a:pt x="4952" y="54934"/>
                    <a:pt x="2998" y="55898"/>
                  </a:cubicBezTo>
                  <a:cubicBezTo>
                    <a:pt x="2972" y="55925"/>
                    <a:pt x="2945" y="55952"/>
                    <a:pt x="2945" y="56005"/>
                  </a:cubicBezTo>
                  <a:cubicBezTo>
                    <a:pt x="2891" y="58012"/>
                    <a:pt x="1821" y="59806"/>
                    <a:pt x="108" y="60796"/>
                  </a:cubicBezTo>
                  <a:cubicBezTo>
                    <a:pt x="54" y="60823"/>
                    <a:pt x="27" y="60850"/>
                    <a:pt x="27" y="60903"/>
                  </a:cubicBezTo>
                  <a:cubicBezTo>
                    <a:pt x="1" y="60957"/>
                    <a:pt x="27" y="61010"/>
                    <a:pt x="81" y="61037"/>
                  </a:cubicBezTo>
                  <a:cubicBezTo>
                    <a:pt x="1821" y="62054"/>
                    <a:pt x="2891" y="63847"/>
                    <a:pt x="2945" y="65828"/>
                  </a:cubicBezTo>
                  <a:cubicBezTo>
                    <a:pt x="2945" y="65882"/>
                    <a:pt x="2972" y="65935"/>
                    <a:pt x="2998" y="65962"/>
                  </a:cubicBezTo>
                  <a:cubicBezTo>
                    <a:pt x="4952" y="66925"/>
                    <a:pt x="6157" y="68879"/>
                    <a:pt x="6157" y="71047"/>
                  </a:cubicBezTo>
                  <a:cubicBezTo>
                    <a:pt x="6157" y="73242"/>
                    <a:pt x="4952" y="75196"/>
                    <a:pt x="2998" y="76160"/>
                  </a:cubicBezTo>
                  <a:cubicBezTo>
                    <a:pt x="2972" y="76186"/>
                    <a:pt x="2945" y="76240"/>
                    <a:pt x="2945" y="76267"/>
                  </a:cubicBezTo>
                  <a:cubicBezTo>
                    <a:pt x="2891" y="78274"/>
                    <a:pt x="1821" y="80067"/>
                    <a:pt x="81" y="81084"/>
                  </a:cubicBezTo>
                  <a:cubicBezTo>
                    <a:pt x="27" y="81111"/>
                    <a:pt x="1" y="81191"/>
                    <a:pt x="27" y="81245"/>
                  </a:cubicBezTo>
                  <a:cubicBezTo>
                    <a:pt x="61" y="81296"/>
                    <a:pt x="106" y="81315"/>
                    <a:pt x="148" y="81315"/>
                  </a:cubicBezTo>
                  <a:cubicBezTo>
                    <a:pt x="172" y="81315"/>
                    <a:pt x="195" y="81308"/>
                    <a:pt x="215" y="81299"/>
                  </a:cubicBezTo>
                  <a:cubicBezTo>
                    <a:pt x="2008" y="80255"/>
                    <a:pt x="3105" y="78408"/>
                    <a:pt x="3186" y="76347"/>
                  </a:cubicBezTo>
                  <a:cubicBezTo>
                    <a:pt x="5193" y="75330"/>
                    <a:pt x="6424" y="73296"/>
                    <a:pt x="6424" y="71047"/>
                  </a:cubicBezTo>
                  <a:cubicBezTo>
                    <a:pt x="6424" y="68826"/>
                    <a:pt x="5193" y="66792"/>
                    <a:pt x="3186" y="65748"/>
                  </a:cubicBezTo>
                  <a:cubicBezTo>
                    <a:pt x="3105" y="63767"/>
                    <a:pt x="2088" y="61974"/>
                    <a:pt x="402" y="60930"/>
                  </a:cubicBezTo>
                  <a:cubicBezTo>
                    <a:pt x="2088" y="59859"/>
                    <a:pt x="3105" y="58093"/>
                    <a:pt x="3186" y="56085"/>
                  </a:cubicBezTo>
                  <a:cubicBezTo>
                    <a:pt x="5193" y="55068"/>
                    <a:pt x="6424" y="53034"/>
                    <a:pt x="6424" y="50786"/>
                  </a:cubicBezTo>
                  <a:cubicBezTo>
                    <a:pt x="6424" y="48537"/>
                    <a:pt x="5193" y="46530"/>
                    <a:pt x="3186" y="45486"/>
                  </a:cubicBezTo>
                  <a:cubicBezTo>
                    <a:pt x="3159" y="43586"/>
                    <a:pt x="2088" y="41739"/>
                    <a:pt x="402" y="40668"/>
                  </a:cubicBezTo>
                  <a:cubicBezTo>
                    <a:pt x="1901" y="39705"/>
                    <a:pt x="3320" y="37885"/>
                    <a:pt x="3186" y="35824"/>
                  </a:cubicBezTo>
                  <a:cubicBezTo>
                    <a:pt x="5193" y="34780"/>
                    <a:pt x="6424" y="32772"/>
                    <a:pt x="6424" y="30524"/>
                  </a:cubicBezTo>
                  <a:cubicBezTo>
                    <a:pt x="6424" y="28276"/>
                    <a:pt x="5193" y="26268"/>
                    <a:pt x="3186" y="25225"/>
                  </a:cubicBezTo>
                  <a:cubicBezTo>
                    <a:pt x="3105" y="23244"/>
                    <a:pt x="2062" y="21451"/>
                    <a:pt x="402" y="20407"/>
                  </a:cubicBezTo>
                  <a:cubicBezTo>
                    <a:pt x="2088" y="19336"/>
                    <a:pt x="3186" y="17436"/>
                    <a:pt x="3186" y="15616"/>
                  </a:cubicBezTo>
                  <a:cubicBezTo>
                    <a:pt x="3186" y="15589"/>
                    <a:pt x="3186" y="15562"/>
                    <a:pt x="3186" y="15562"/>
                  </a:cubicBezTo>
                  <a:cubicBezTo>
                    <a:pt x="5193" y="14518"/>
                    <a:pt x="6424" y="12511"/>
                    <a:pt x="6424" y="10263"/>
                  </a:cubicBezTo>
                  <a:cubicBezTo>
                    <a:pt x="6424" y="8014"/>
                    <a:pt x="5193" y="6007"/>
                    <a:pt x="3186" y="4963"/>
                  </a:cubicBezTo>
                  <a:cubicBezTo>
                    <a:pt x="3186" y="3036"/>
                    <a:pt x="2008" y="1055"/>
                    <a:pt x="215" y="11"/>
                  </a:cubicBezTo>
                  <a:cubicBezTo>
                    <a:pt x="200" y="4"/>
                    <a:pt x="184" y="1"/>
                    <a:pt x="167"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846" name="Google Shape;846;p36"/>
            <p:cNvSpPr/>
            <p:nvPr/>
          </p:nvSpPr>
          <p:spPr>
            <a:xfrm>
              <a:off x="839675" y="2845375"/>
              <a:ext cx="159950" cy="2032675"/>
            </a:xfrm>
            <a:custGeom>
              <a:avLst/>
              <a:gdLst/>
              <a:ahLst/>
              <a:cxnLst/>
              <a:rect l="l" t="t" r="r" b="b"/>
              <a:pathLst>
                <a:path w="6398" h="81307" extrusionOk="0">
                  <a:moveTo>
                    <a:pt x="119" y="1"/>
                  </a:moveTo>
                  <a:cubicBezTo>
                    <a:pt x="81" y="1"/>
                    <a:pt x="44" y="24"/>
                    <a:pt x="27" y="57"/>
                  </a:cubicBezTo>
                  <a:cubicBezTo>
                    <a:pt x="0" y="84"/>
                    <a:pt x="0" y="110"/>
                    <a:pt x="0" y="137"/>
                  </a:cubicBezTo>
                  <a:cubicBezTo>
                    <a:pt x="0" y="164"/>
                    <a:pt x="27" y="217"/>
                    <a:pt x="54" y="244"/>
                  </a:cubicBezTo>
                  <a:cubicBezTo>
                    <a:pt x="1794" y="1234"/>
                    <a:pt x="2971" y="3162"/>
                    <a:pt x="2918" y="5035"/>
                  </a:cubicBezTo>
                  <a:cubicBezTo>
                    <a:pt x="2918" y="5089"/>
                    <a:pt x="2945" y="5142"/>
                    <a:pt x="2998" y="5142"/>
                  </a:cubicBezTo>
                  <a:cubicBezTo>
                    <a:pt x="4925" y="6133"/>
                    <a:pt x="6156" y="8086"/>
                    <a:pt x="6156" y="10254"/>
                  </a:cubicBezTo>
                  <a:cubicBezTo>
                    <a:pt x="6156" y="12422"/>
                    <a:pt x="4925" y="14376"/>
                    <a:pt x="2998" y="15367"/>
                  </a:cubicBezTo>
                  <a:cubicBezTo>
                    <a:pt x="2945" y="15393"/>
                    <a:pt x="2918" y="15420"/>
                    <a:pt x="2918" y="15474"/>
                  </a:cubicBezTo>
                  <a:cubicBezTo>
                    <a:pt x="2971" y="17321"/>
                    <a:pt x="1847" y="19248"/>
                    <a:pt x="81" y="20265"/>
                  </a:cubicBezTo>
                  <a:cubicBezTo>
                    <a:pt x="54" y="20292"/>
                    <a:pt x="27" y="20318"/>
                    <a:pt x="0" y="20345"/>
                  </a:cubicBezTo>
                  <a:cubicBezTo>
                    <a:pt x="0" y="20425"/>
                    <a:pt x="27" y="20479"/>
                    <a:pt x="54" y="20506"/>
                  </a:cubicBezTo>
                  <a:cubicBezTo>
                    <a:pt x="1794" y="21496"/>
                    <a:pt x="2864" y="23289"/>
                    <a:pt x="2918" y="25297"/>
                  </a:cubicBezTo>
                  <a:cubicBezTo>
                    <a:pt x="2918" y="25350"/>
                    <a:pt x="2945" y="25404"/>
                    <a:pt x="2998" y="25404"/>
                  </a:cubicBezTo>
                  <a:cubicBezTo>
                    <a:pt x="4925" y="26394"/>
                    <a:pt x="6156" y="28348"/>
                    <a:pt x="6156" y="30516"/>
                  </a:cubicBezTo>
                  <a:cubicBezTo>
                    <a:pt x="6156" y="32684"/>
                    <a:pt x="4925" y="34665"/>
                    <a:pt x="2998" y="35628"/>
                  </a:cubicBezTo>
                  <a:cubicBezTo>
                    <a:pt x="2945" y="35655"/>
                    <a:pt x="2918" y="35709"/>
                    <a:pt x="2918" y="35762"/>
                  </a:cubicBezTo>
                  <a:cubicBezTo>
                    <a:pt x="3078" y="37823"/>
                    <a:pt x="1606" y="39643"/>
                    <a:pt x="81" y="40526"/>
                  </a:cubicBezTo>
                  <a:cubicBezTo>
                    <a:pt x="54" y="40553"/>
                    <a:pt x="27" y="40580"/>
                    <a:pt x="0" y="40633"/>
                  </a:cubicBezTo>
                  <a:cubicBezTo>
                    <a:pt x="0" y="40687"/>
                    <a:pt x="27" y="40741"/>
                    <a:pt x="54" y="40767"/>
                  </a:cubicBezTo>
                  <a:cubicBezTo>
                    <a:pt x="1794" y="41784"/>
                    <a:pt x="2918" y="43631"/>
                    <a:pt x="2918" y="45532"/>
                  </a:cubicBezTo>
                  <a:cubicBezTo>
                    <a:pt x="2918" y="45558"/>
                    <a:pt x="2918" y="45558"/>
                    <a:pt x="2918" y="45558"/>
                  </a:cubicBezTo>
                  <a:cubicBezTo>
                    <a:pt x="2918" y="45612"/>
                    <a:pt x="2945" y="45665"/>
                    <a:pt x="2998" y="45692"/>
                  </a:cubicBezTo>
                  <a:cubicBezTo>
                    <a:pt x="4925" y="46656"/>
                    <a:pt x="6156" y="48610"/>
                    <a:pt x="6156" y="50778"/>
                  </a:cubicBezTo>
                  <a:cubicBezTo>
                    <a:pt x="6156" y="52972"/>
                    <a:pt x="4925" y="54926"/>
                    <a:pt x="2998" y="55890"/>
                  </a:cubicBezTo>
                  <a:cubicBezTo>
                    <a:pt x="2945" y="55917"/>
                    <a:pt x="2918" y="55970"/>
                    <a:pt x="2918" y="55997"/>
                  </a:cubicBezTo>
                  <a:cubicBezTo>
                    <a:pt x="2864" y="58004"/>
                    <a:pt x="1820" y="59798"/>
                    <a:pt x="81" y="60815"/>
                  </a:cubicBezTo>
                  <a:cubicBezTo>
                    <a:pt x="54" y="60815"/>
                    <a:pt x="27" y="60841"/>
                    <a:pt x="0" y="60895"/>
                  </a:cubicBezTo>
                  <a:cubicBezTo>
                    <a:pt x="0" y="60949"/>
                    <a:pt x="27" y="61002"/>
                    <a:pt x="54" y="61029"/>
                  </a:cubicBezTo>
                  <a:cubicBezTo>
                    <a:pt x="1794" y="62046"/>
                    <a:pt x="2864" y="63839"/>
                    <a:pt x="2918" y="65847"/>
                  </a:cubicBezTo>
                  <a:cubicBezTo>
                    <a:pt x="2918" y="65873"/>
                    <a:pt x="2945" y="65927"/>
                    <a:pt x="2998" y="65954"/>
                  </a:cubicBezTo>
                  <a:cubicBezTo>
                    <a:pt x="4925" y="66917"/>
                    <a:pt x="6156" y="68871"/>
                    <a:pt x="6156" y="71066"/>
                  </a:cubicBezTo>
                  <a:cubicBezTo>
                    <a:pt x="6156" y="73234"/>
                    <a:pt x="4925" y="75188"/>
                    <a:pt x="2998" y="76151"/>
                  </a:cubicBezTo>
                  <a:cubicBezTo>
                    <a:pt x="2945" y="76178"/>
                    <a:pt x="2918" y="76232"/>
                    <a:pt x="2918" y="76285"/>
                  </a:cubicBezTo>
                  <a:cubicBezTo>
                    <a:pt x="2864" y="78266"/>
                    <a:pt x="1794" y="80059"/>
                    <a:pt x="81" y="81076"/>
                  </a:cubicBezTo>
                  <a:cubicBezTo>
                    <a:pt x="0" y="81103"/>
                    <a:pt x="0" y="81183"/>
                    <a:pt x="27" y="81237"/>
                  </a:cubicBezTo>
                  <a:cubicBezTo>
                    <a:pt x="44" y="81288"/>
                    <a:pt x="83" y="81306"/>
                    <a:pt x="122" y="81306"/>
                  </a:cubicBezTo>
                  <a:cubicBezTo>
                    <a:pt x="145" y="81306"/>
                    <a:pt x="168" y="81300"/>
                    <a:pt x="188" y="81290"/>
                  </a:cubicBezTo>
                  <a:cubicBezTo>
                    <a:pt x="1981" y="80247"/>
                    <a:pt x="3105" y="78400"/>
                    <a:pt x="3159" y="76366"/>
                  </a:cubicBezTo>
                  <a:cubicBezTo>
                    <a:pt x="5166" y="75322"/>
                    <a:pt x="6397" y="73288"/>
                    <a:pt x="6397" y="71066"/>
                  </a:cubicBezTo>
                  <a:cubicBezTo>
                    <a:pt x="6397" y="68818"/>
                    <a:pt x="5166" y="66783"/>
                    <a:pt x="3159" y="65766"/>
                  </a:cubicBezTo>
                  <a:cubicBezTo>
                    <a:pt x="3105" y="63759"/>
                    <a:pt x="2061" y="61992"/>
                    <a:pt x="375" y="60922"/>
                  </a:cubicBezTo>
                  <a:cubicBezTo>
                    <a:pt x="2061" y="59878"/>
                    <a:pt x="3105" y="58085"/>
                    <a:pt x="3159" y="56077"/>
                  </a:cubicBezTo>
                  <a:cubicBezTo>
                    <a:pt x="5166" y="55060"/>
                    <a:pt x="6397" y="53026"/>
                    <a:pt x="6397" y="50778"/>
                  </a:cubicBezTo>
                  <a:cubicBezTo>
                    <a:pt x="6397" y="48556"/>
                    <a:pt x="5166" y="46522"/>
                    <a:pt x="3159" y="45505"/>
                  </a:cubicBezTo>
                  <a:cubicBezTo>
                    <a:pt x="3159" y="43604"/>
                    <a:pt x="2061" y="41731"/>
                    <a:pt x="375" y="40660"/>
                  </a:cubicBezTo>
                  <a:cubicBezTo>
                    <a:pt x="1901" y="39697"/>
                    <a:pt x="3292" y="37877"/>
                    <a:pt x="3185" y="35816"/>
                  </a:cubicBezTo>
                  <a:cubicBezTo>
                    <a:pt x="5166" y="34799"/>
                    <a:pt x="6397" y="32764"/>
                    <a:pt x="6397" y="30516"/>
                  </a:cubicBezTo>
                  <a:cubicBezTo>
                    <a:pt x="6397" y="28268"/>
                    <a:pt x="5166" y="26260"/>
                    <a:pt x="3159" y="25216"/>
                  </a:cubicBezTo>
                  <a:cubicBezTo>
                    <a:pt x="3078" y="23236"/>
                    <a:pt x="2035" y="21442"/>
                    <a:pt x="375" y="20399"/>
                  </a:cubicBezTo>
                  <a:cubicBezTo>
                    <a:pt x="2061" y="19328"/>
                    <a:pt x="3159" y="17454"/>
                    <a:pt x="3159" y="15608"/>
                  </a:cubicBezTo>
                  <a:cubicBezTo>
                    <a:pt x="3159" y="15581"/>
                    <a:pt x="3159" y="15581"/>
                    <a:pt x="3159" y="15554"/>
                  </a:cubicBezTo>
                  <a:cubicBezTo>
                    <a:pt x="5166" y="14510"/>
                    <a:pt x="6397" y="12503"/>
                    <a:pt x="6397" y="10254"/>
                  </a:cubicBezTo>
                  <a:cubicBezTo>
                    <a:pt x="6397" y="8006"/>
                    <a:pt x="5166" y="5999"/>
                    <a:pt x="3159" y="4955"/>
                  </a:cubicBezTo>
                  <a:cubicBezTo>
                    <a:pt x="3159" y="3028"/>
                    <a:pt x="1981" y="1047"/>
                    <a:pt x="188" y="30"/>
                  </a:cubicBezTo>
                  <a:cubicBezTo>
                    <a:pt x="167" y="10"/>
                    <a:pt x="143" y="1"/>
                    <a:pt x="11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847" name="Google Shape;847;p36"/>
            <p:cNvSpPr/>
            <p:nvPr/>
          </p:nvSpPr>
          <p:spPr>
            <a:xfrm>
              <a:off x="685775" y="2593575"/>
              <a:ext cx="159950" cy="2032875"/>
            </a:xfrm>
            <a:custGeom>
              <a:avLst/>
              <a:gdLst/>
              <a:ahLst/>
              <a:cxnLst/>
              <a:rect l="l" t="t" r="r" b="b"/>
              <a:pathLst>
                <a:path w="6398" h="81315" extrusionOk="0">
                  <a:moveTo>
                    <a:pt x="140" y="1"/>
                  </a:moveTo>
                  <a:cubicBezTo>
                    <a:pt x="95" y="1"/>
                    <a:pt x="47" y="26"/>
                    <a:pt x="27" y="65"/>
                  </a:cubicBezTo>
                  <a:cubicBezTo>
                    <a:pt x="27" y="92"/>
                    <a:pt x="0" y="118"/>
                    <a:pt x="0" y="118"/>
                  </a:cubicBezTo>
                  <a:cubicBezTo>
                    <a:pt x="0" y="172"/>
                    <a:pt x="27" y="225"/>
                    <a:pt x="81" y="225"/>
                  </a:cubicBezTo>
                  <a:cubicBezTo>
                    <a:pt x="1820" y="1243"/>
                    <a:pt x="2944" y="3170"/>
                    <a:pt x="2918" y="5043"/>
                  </a:cubicBezTo>
                  <a:cubicBezTo>
                    <a:pt x="2918" y="5070"/>
                    <a:pt x="2944" y="5124"/>
                    <a:pt x="2998" y="5150"/>
                  </a:cubicBezTo>
                  <a:cubicBezTo>
                    <a:pt x="4952" y="6141"/>
                    <a:pt x="6156" y="8095"/>
                    <a:pt x="6156" y="10263"/>
                  </a:cubicBezTo>
                  <a:cubicBezTo>
                    <a:pt x="6156" y="12431"/>
                    <a:pt x="4952" y="14384"/>
                    <a:pt x="2998" y="15375"/>
                  </a:cubicBezTo>
                  <a:cubicBezTo>
                    <a:pt x="2944" y="15402"/>
                    <a:pt x="2918" y="15428"/>
                    <a:pt x="2918" y="15482"/>
                  </a:cubicBezTo>
                  <a:cubicBezTo>
                    <a:pt x="2998" y="17329"/>
                    <a:pt x="1847" y="19256"/>
                    <a:pt x="81" y="20273"/>
                  </a:cubicBezTo>
                  <a:cubicBezTo>
                    <a:pt x="54" y="20300"/>
                    <a:pt x="27" y="20326"/>
                    <a:pt x="27" y="20353"/>
                  </a:cubicBezTo>
                  <a:cubicBezTo>
                    <a:pt x="0" y="20407"/>
                    <a:pt x="27" y="20460"/>
                    <a:pt x="81" y="20514"/>
                  </a:cubicBezTo>
                  <a:cubicBezTo>
                    <a:pt x="1794" y="21504"/>
                    <a:pt x="2864" y="23297"/>
                    <a:pt x="2918" y="25305"/>
                  </a:cubicBezTo>
                  <a:cubicBezTo>
                    <a:pt x="2918" y="25358"/>
                    <a:pt x="2944" y="25385"/>
                    <a:pt x="2998" y="25412"/>
                  </a:cubicBezTo>
                  <a:cubicBezTo>
                    <a:pt x="4952" y="26402"/>
                    <a:pt x="6156" y="28356"/>
                    <a:pt x="6156" y="30524"/>
                  </a:cubicBezTo>
                  <a:cubicBezTo>
                    <a:pt x="6156" y="32692"/>
                    <a:pt x="4952" y="34646"/>
                    <a:pt x="2998" y="35636"/>
                  </a:cubicBezTo>
                  <a:cubicBezTo>
                    <a:pt x="2944" y="35663"/>
                    <a:pt x="2918" y="35717"/>
                    <a:pt x="2918" y="35770"/>
                  </a:cubicBezTo>
                  <a:cubicBezTo>
                    <a:pt x="3078" y="37831"/>
                    <a:pt x="1633" y="39651"/>
                    <a:pt x="81" y="40535"/>
                  </a:cubicBezTo>
                  <a:cubicBezTo>
                    <a:pt x="54" y="40561"/>
                    <a:pt x="27" y="40588"/>
                    <a:pt x="27" y="40615"/>
                  </a:cubicBezTo>
                  <a:cubicBezTo>
                    <a:pt x="0" y="40668"/>
                    <a:pt x="27" y="40749"/>
                    <a:pt x="81" y="40775"/>
                  </a:cubicBezTo>
                  <a:cubicBezTo>
                    <a:pt x="1820" y="41766"/>
                    <a:pt x="2918" y="43639"/>
                    <a:pt x="2918" y="45540"/>
                  </a:cubicBezTo>
                  <a:lnTo>
                    <a:pt x="2918" y="45566"/>
                  </a:lnTo>
                  <a:cubicBezTo>
                    <a:pt x="2918" y="45620"/>
                    <a:pt x="2944" y="45674"/>
                    <a:pt x="2998" y="45674"/>
                  </a:cubicBezTo>
                  <a:cubicBezTo>
                    <a:pt x="4952" y="46664"/>
                    <a:pt x="6156" y="48618"/>
                    <a:pt x="6156" y="50786"/>
                  </a:cubicBezTo>
                  <a:cubicBezTo>
                    <a:pt x="6156" y="52954"/>
                    <a:pt x="4952" y="54934"/>
                    <a:pt x="2998" y="55898"/>
                  </a:cubicBezTo>
                  <a:cubicBezTo>
                    <a:pt x="2944" y="55925"/>
                    <a:pt x="2918" y="55952"/>
                    <a:pt x="2918" y="56005"/>
                  </a:cubicBezTo>
                  <a:cubicBezTo>
                    <a:pt x="2891" y="58012"/>
                    <a:pt x="1820" y="59806"/>
                    <a:pt x="81" y="60796"/>
                  </a:cubicBezTo>
                  <a:cubicBezTo>
                    <a:pt x="54" y="60823"/>
                    <a:pt x="27" y="60850"/>
                    <a:pt x="27" y="60903"/>
                  </a:cubicBezTo>
                  <a:cubicBezTo>
                    <a:pt x="0" y="60957"/>
                    <a:pt x="27" y="61010"/>
                    <a:pt x="81" y="61037"/>
                  </a:cubicBezTo>
                  <a:cubicBezTo>
                    <a:pt x="1820" y="62054"/>
                    <a:pt x="2891" y="63847"/>
                    <a:pt x="2918" y="65828"/>
                  </a:cubicBezTo>
                  <a:cubicBezTo>
                    <a:pt x="2918" y="65882"/>
                    <a:pt x="2944" y="65935"/>
                    <a:pt x="2998" y="65962"/>
                  </a:cubicBezTo>
                  <a:cubicBezTo>
                    <a:pt x="4952" y="66925"/>
                    <a:pt x="6156" y="68879"/>
                    <a:pt x="6156" y="71047"/>
                  </a:cubicBezTo>
                  <a:cubicBezTo>
                    <a:pt x="6156" y="73242"/>
                    <a:pt x="4952" y="75196"/>
                    <a:pt x="2998" y="76160"/>
                  </a:cubicBezTo>
                  <a:cubicBezTo>
                    <a:pt x="2944" y="76186"/>
                    <a:pt x="2918" y="76240"/>
                    <a:pt x="2918" y="76267"/>
                  </a:cubicBezTo>
                  <a:cubicBezTo>
                    <a:pt x="2891" y="78274"/>
                    <a:pt x="1820" y="80067"/>
                    <a:pt x="81" y="81084"/>
                  </a:cubicBezTo>
                  <a:cubicBezTo>
                    <a:pt x="27" y="81111"/>
                    <a:pt x="0" y="81191"/>
                    <a:pt x="27" y="81245"/>
                  </a:cubicBezTo>
                  <a:cubicBezTo>
                    <a:pt x="61" y="81296"/>
                    <a:pt x="95" y="81315"/>
                    <a:pt x="136" y="81315"/>
                  </a:cubicBezTo>
                  <a:cubicBezTo>
                    <a:pt x="159" y="81315"/>
                    <a:pt x="185" y="81308"/>
                    <a:pt x="214" y="81299"/>
                  </a:cubicBezTo>
                  <a:cubicBezTo>
                    <a:pt x="2008" y="80255"/>
                    <a:pt x="3105" y="78408"/>
                    <a:pt x="3185" y="76347"/>
                  </a:cubicBezTo>
                  <a:cubicBezTo>
                    <a:pt x="5166" y="75330"/>
                    <a:pt x="6397" y="73296"/>
                    <a:pt x="6397" y="71047"/>
                  </a:cubicBezTo>
                  <a:cubicBezTo>
                    <a:pt x="6397" y="68826"/>
                    <a:pt x="5166" y="66792"/>
                    <a:pt x="3185" y="65748"/>
                  </a:cubicBezTo>
                  <a:cubicBezTo>
                    <a:pt x="3105" y="63767"/>
                    <a:pt x="2061" y="61974"/>
                    <a:pt x="375" y="60930"/>
                  </a:cubicBezTo>
                  <a:cubicBezTo>
                    <a:pt x="2061" y="59859"/>
                    <a:pt x="3105" y="58093"/>
                    <a:pt x="3185" y="56085"/>
                  </a:cubicBezTo>
                  <a:cubicBezTo>
                    <a:pt x="5166" y="55068"/>
                    <a:pt x="6397" y="53034"/>
                    <a:pt x="6397" y="50786"/>
                  </a:cubicBezTo>
                  <a:cubicBezTo>
                    <a:pt x="6397" y="48537"/>
                    <a:pt x="5166" y="46530"/>
                    <a:pt x="3185" y="45486"/>
                  </a:cubicBezTo>
                  <a:cubicBezTo>
                    <a:pt x="3159" y="43586"/>
                    <a:pt x="2088" y="41739"/>
                    <a:pt x="375" y="40668"/>
                  </a:cubicBezTo>
                  <a:cubicBezTo>
                    <a:pt x="1901" y="39705"/>
                    <a:pt x="3292" y="37885"/>
                    <a:pt x="3185" y="35824"/>
                  </a:cubicBezTo>
                  <a:cubicBezTo>
                    <a:pt x="5166" y="34780"/>
                    <a:pt x="6397" y="32772"/>
                    <a:pt x="6397" y="30524"/>
                  </a:cubicBezTo>
                  <a:cubicBezTo>
                    <a:pt x="6397" y="28276"/>
                    <a:pt x="5166" y="26268"/>
                    <a:pt x="3185" y="25225"/>
                  </a:cubicBezTo>
                  <a:cubicBezTo>
                    <a:pt x="3078" y="23244"/>
                    <a:pt x="2061" y="21451"/>
                    <a:pt x="375" y="20407"/>
                  </a:cubicBezTo>
                  <a:cubicBezTo>
                    <a:pt x="2088" y="19336"/>
                    <a:pt x="3185" y="17436"/>
                    <a:pt x="3185" y="15616"/>
                  </a:cubicBezTo>
                  <a:cubicBezTo>
                    <a:pt x="3185" y="15589"/>
                    <a:pt x="3185" y="15589"/>
                    <a:pt x="3185" y="15562"/>
                  </a:cubicBezTo>
                  <a:cubicBezTo>
                    <a:pt x="5166" y="14518"/>
                    <a:pt x="6397" y="12511"/>
                    <a:pt x="6397" y="10263"/>
                  </a:cubicBezTo>
                  <a:cubicBezTo>
                    <a:pt x="6397" y="8014"/>
                    <a:pt x="5166" y="6007"/>
                    <a:pt x="3185" y="4963"/>
                  </a:cubicBezTo>
                  <a:cubicBezTo>
                    <a:pt x="3185" y="3036"/>
                    <a:pt x="1981" y="1055"/>
                    <a:pt x="188" y="11"/>
                  </a:cubicBezTo>
                  <a:cubicBezTo>
                    <a:pt x="173" y="4"/>
                    <a:pt x="157" y="1"/>
                    <a:pt x="140"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848" name="Google Shape;848;p36"/>
            <p:cNvSpPr/>
            <p:nvPr/>
          </p:nvSpPr>
          <p:spPr>
            <a:xfrm>
              <a:off x="531875" y="2845375"/>
              <a:ext cx="160600" cy="2032675"/>
            </a:xfrm>
            <a:custGeom>
              <a:avLst/>
              <a:gdLst/>
              <a:ahLst/>
              <a:cxnLst/>
              <a:rect l="l" t="t" r="r" b="b"/>
              <a:pathLst>
                <a:path w="6424" h="81307" extrusionOk="0">
                  <a:moveTo>
                    <a:pt x="144" y="1"/>
                  </a:moveTo>
                  <a:cubicBezTo>
                    <a:pt x="103" y="1"/>
                    <a:pt x="60" y="24"/>
                    <a:pt x="27" y="57"/>
                  </a:cubicBezTo>
                  <a:cubicBezTo>
                    <a:pt x="27" y="84"/>
                    <a:pt x="27" y="110"/>
                    <a:pt x="27" y="137"/>
                  </a:cubicBezTo>
                  <a:cubicBezTo>
                    <a:pt x="27" y="164"/>
                    <a:pt x="54" y="217"/>
                    <a:pt x="80" y="244"/>
                  </a:cubicBezTo>
                  <a:cubicBezTo>
                    <a:pt x="1820" y="1234"/>
                    <a:pt x="2971" y="3162"/>
                    <a:pt x="2944" y="5035"/>
                  </a:cubicBezTo>
                  <a:cubicBezTo>
                    <a:pt x="2944" y="5089"/>
                    <a:pt x="2971" y="5142"/>
                    <a:pt x="2998" y="5142"/>
                  </a:cubicBezTo>
                  <a:cubicBezTo>
                    <a:pt x="4952" y="6133"/>
                    <a:pt x="6156" y="8086"/>
                    <a:pt x="6156" y="10254"/>
                  </a:cubicBezTo>
                  <a:cubicBezTo>
                    <a:pt x="6156" y="12422"/>
                    <a:pt x="4952" y="14376"/>
                    <a:pt x="2998" y="15367"/>
                  </a:cubicBezTo>
                  <a:cubicBezTo>
                    <a:pt x="2971" y="15393"/>
                    <a:pt x="2944" y="15447"/>
                    <a:pt x="2944" y="15474"/>
                  </a:cubicBezTo>
                  <a:cubicBezTo>
                    <a:pt x="2998" y="17321"/>
                    <a:pt x="1847" y="19248"/>
                    <a:pt x="107" y="20265"/>
                  </a:cubicBezTo>
                  <a:cubicBezTo>
                    <a:pt x="54" y="20292"/>
                    <a:pt x="27" y="20318"/>
                    <a:pt x="27" y="20345"/>
                  </a:cubicBezTo>
                  <a:cubicBezTo>
                    <a:pt x="0" y="20425"/>
                    <a:pt x="27" y="20479"/>
                    <a:pt x="80" y="20506"/>
                  </a:cubicBezTo>
                  <a:cubicBezTo>
                    <a:pt x="1793" y="21496"/>
                    <a:pt x="2864" y="23289"/>
                    <a:pt x="2944" y="25297"/>
                  </a:cubicBezTo>
                  <a:cubicBezTo>
                    <a:pt x="2944" y="25350"/>
                    <a:pt x="2971" y="25404"/>
                    <a:pt x="2998" y="25404"/>
                  </a:cubicBezTo>
                  <a:cubicBezTo>
                    <a:pt x="4952" y="26394"/>
                    <a:pt x="6156" y="28348"/>
                    <a:pt x="6156" y="30516"/>
                  </a:cubicBezTo>
                  <a:cubicBezTo>
                    <a:pt x="6156" y="32684"/>
                    <a:pt x="4952" y="34665"/>
                    <a:pt x="2998" y="35628"/>
                  </a:cubicBezTo>
                  <a:cubicBezTo>
                    <a:pt x="2971" y="35655"/>
                    <a:pt x="2944" y="35709"/>
                    <a:pt x="2944" y="35762"/>
                  </a:cubicBezTo>
                  <a:cubicBezTo>
                    <a:pt x="3105" y="37823"/>
                    <a:pt x="1633" y="39643"/>
                    <a:pt x="107" y="40526"/>
                  </a:cubicBezTo>
                  <a:cubicBezTo>
                    <a:pt x="54" y="40553"/>
                    <a:pt x="27" y="40580"/>
                    <a:pt x="27" y="40633"/>
                  </a:cubicBezTo>
                  <a:cubicBezTo>
                    <a:pt x="0" y="40687"/>
                    <a:pt x="27" y="40741"/>
                    <a:pt x="80" y="40767"/>
                  </a:cubicBezTo>
                  <a:cubicBezTo>
                    <a:pt x="1820" y="41784"/>
                    <a:pt x="2944" y="43631"/>
                    <a:pt x="2944" y="45532"/>
                  </a:cubicBezTo>
                  <a:lnTo>
                    <a:pt x="2944" y="45558"/>
                  </a:lnTo>
                  <a:cubicBezTo>
                    <a:pt x="2918" y="45612"/>
                    <a:pt x="2971" y="45665"/>
                    <a:pt x="2998" y="45692"/>
                  </a:cubicBezTo>
                  <a:cubicBezTo>
                    <a:pt x="4952" y="46656"/>
                    <a:pt x="6156" y="48610"/>
                    <a:pt x="6156" y="50778"/>
                  </a:cubicBezTo>
                  <a:cubicBezTo>
                    <a:pt x="6156" y="52972"/>
                    <a:pt x="4952" y="54926"/>
                    <a:pt x="2998" y="55890"/>
                  </a:cubicBezTo>
                  <a:cubicBezTo>
                    <a:pt x="2971" y="55917"/>
                    <a:pt x="2944" y="55970"/>
                    <a:pt x="2944" y="55997"/>
                  </a:cubicBezTo>
                  <a:cubicBezTo>
                    <a:pt x="2891" y="58004"/>
                    <a:pt x="1820" y="59798"/>
                    <a:pt x="107" y="60815"/>
                  </a:cubicBezTo>
                  <a:cubicBezTo>
                    <a:pt x="54" y="60815"/>
                    <a:pt x="27" y="60841"/>
                    <a:pt x="27" y="60895"/>
                  </a:cubicBezTo>
                  <a:cubicBezTo>
                    <a:pt x="0" y="60949"/>
                    <a:pt x="27" y="61002"/>
                    <a:pt x="80" y="61029"/>
                  </a:cubicBezTo>
                  <a:cubicBezTo>
                    <a:pt x="1820" y="62046"/>
                    <a:pt x="2891" y="63839"/>
                    <a:pt x="2944" y="65847"/>
                  </a:cubicBezTo>
                  <a:cubicBezTo>
                    <a:pt x="2944" y="65873"/>
                    <a:pt x="2971" y="65927"/>
                    <a:pt x="2998" y="65954"/>
                  </a:cubicBezTo>
                  <a:cubicBezTo>
                    <a:pt x="4952" y="66917"/>
                    <a:pt x="6156" y="68871"/>
                    <a:pt x="6156" y="71066"/>
                  </a:cubicBezTo>
                  <a:cubicBezTo>
                    <a:pt x="6156" y="73234"/>
                    <a:pt x="4952" y="75188"/>
                    <a:pt x="2998" y="76151"/>
                  </a:cubicBezTo>
                  <a:cubicBezTo>
                    <a:pt x="2971" y="76178"/>
                    <a:pt x="2944" y="76232"/>
                    <a:pt x="2944" y="76285"/>
                  </a:cubicBezTo>
                  <a:cubicBezTo>
                    <a:pt x="2891" y="78266"/>
                    <a:pt x="1820" y="80059"/>
                    <a:pt x="80" y="81076"/>
                  </a:cubicBezTo>
                  <a:cubicBezTo>
                    <a:pt x="27" y="81103"/>
                    <a:pt x="0" y="81183"/>
                    <a:pt x="54" y="81237"/>
                  </a:cubicBezTo>
                  <a:cubicBezTo>
                    <a:pt x="71" y="81288"/>
                    <a:pt x="109" y="81306"/>
                    <a:pt x="149" y="81306"/>
                  </a:cubicBezTo>
                  <a:cubicBezTo>
                    <a:pt x="171" y="81306"/>
                    <a:pt x="195" y="81300"/>
                    <a:pt x="214" y="81290"/>
                  </a:cubicBezTo>
                  <a:cubicBezTo>
                    <a:pt x="2008" y="80247"/>
                    <a:pt x="3105" y="78400"/>
                    <a:pt x="3185" y="76366"/>
                  </a:cubicBezTo>
                  <a:cubicBezTo>
                    <a:pt x="5193" y="75322"/>
                    <a:pt x="6424" y="73288"/>
                    <a:pt x="6424" y="71066"/>
                  </a:cubicBezTo>
                  <a:cubicBezTo>
                    <a:pt x="6424" y="68818"/>
                    <a:pt x="5193" y="66783"/>
                    <a:pt x="3185" y="65766"/>
                  </a:cubicBezTo>
                  <a:cubicBezTo>
                    <a:pt x="3105" y="63759"/>
                    <a:pt x="2088" y="61992"/>
                    <a:pt x="402" y="60922"/>
                  </a:cubicBezTo>
                  <a:cubicBezTo>
                    <a:pt x="2088" y="59878"/>
                    <a:pt x="3105" y="58085"/>
                    <a:pt x="3185" y="56077"/>
                  </a:cubicBezTo>
                  <a:cubicBezTo>
                    <a:pt x="5193" y="55060"/>
                    <a:pt x="6424" y="53026"/>
                    <a:pt x="6424" y="50778"/>
                  </a:cubicBezTo>
                  <a:cubicBezTo>
                    <a:pt x="6424" y="48556"/>
                    <a:pt x="5193" y="46522"/>
                    <a:pt x="3185" y="45505"/>
                  </a:cubicBezTo>
                  <a:cubicBezTo>
                    <a:pt x="3185" y="43604"/>
                    <a:pt x="2088" y="41731"/>
                    <a:pt x="402" y="40660"/>
                  </a:cubicBezTo>
                  <a:cubicBezTo>
                    <a:pt x="1900" y="39697"/>
                    <a:pt x="3319" y="37877"/>
                    <a:pt x="3185" y="35816"/>
                  </a:cubicBezTo>
                  <a:cubicBezTo>
                    <a:pt x="5193" y="34799"/>
                    <a:pt x="6424" y="32764"/>
                    <a:pt x="6424" y="30516"/>
                  </a:cubicBezTo>
                  <a:cubicBezTo>
                    <a:pt x="6424" y="28268"/>
                    <a:pt x="5193" y="26260"/>
                    <a:pt x="3185" y="25216"/>
                  </a:cubicBezTo>
                  <a:cubicBezTo>
                    <a:pt x="3105" y="23236"/>
                    <a:pt x="2061" y="21442"/>
                    <a:pt x="402" y="20399"/>
                  </a:cubicBezTo>
                  <a:cubicBezTo>
                    <a:pt x="2088" y="19328"/>
                    <a:pt x="3185" y="17454"/>
                    <a:pt x="3185" y="15608"/>
                  </a:cubicBezTo>
                  <a:cubicBezTo>
                    <a:pt x="3185" y="15581"/>
                    <a:pt x="3185" y="15581"/>
                    <a:pt x="3185" y="15554"/>
                  </a:cubicBezTo>
                  <a:cubicBezTo>
                    <a:pt x="5193" y="14510"/>
                    <a:pt x="6424" y="12503"/>
                    <a:pt x="6424" y="10254"/>
                  </a:cubicBezTo>
                  <a:cubicBezTo>
                    <a:pt x="6424" y="8006"/>
                    <a:pt x="5193" y="5999"/>
                    <a:pt x="3185" y="4955"/>
                  </a:cubicBezTo>
                  <a:cubicBezTo>
                    <a:pt x="3185" y="3028"/>
                    <a:pt x="2008" y="1047"/>
                    <a:pt x="214" y="30"/>
                  </a:cubicBezTo>
                  <a:cubicBezTo>
                    <a:pt x="194" y="10"/>
                    <a:pt x="169" y="1"/>
                    <a:pt x="144"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849" name="Google Shape;849;p36"/>
            <p:cNvSpPr/>
            <p:nvPr/>
          </p:nvSpPr>
          <p:spPr>
            <a:xfrm>
              <a:off x="378625" y="2593575"/>
              <a:ext cx="159950" cy="2032875"/>
            </a:xfrm>
            <a:custGeom>
              <a:avLst/>
              <a:gdLst/>
              <a:ahLst/>
              <a:cxnLst/>
              <a:rect l="l" t="t" r="r" b="b"/>
              <a:pathLst>
                <a:path w="6398" h="81315" extrusionOk="0">
                  <a:moveTo>
                    <a:pt x="141" y="1"/>
                  </a:moveTo>
                  <a:cubicBezTo>
                    <a:pt x="95" y="1"/>
                    <a:pt x="47" y="26"/>
                    <a:pt x="28" y="65"/>
                  </a:cubicBezTo>
                  <a:cubicBezTo>
                    <a:pt x="1" y="92"/>
                    <a:pt x="1" y="118"/>
                    <a:pt x="1" y="118"/>
                  </a:cubicBezTo>
                  <a:cubicBezTo>
                    <a:pt x="1" y="172"/>
                    <a:pt x="28" y="225"/>
                    <a:pt x="54" y="225"/>
                  </a:cubicBezTo>
                  <a:cubicBezTo>
                    <a:pt x="1794" y="1243"/>
                    <a:pt x="2918" y="3116"/>
                    <a:pt x="2918" y="4963"/>
                  </a:cubicBezTo>
                  <a:cubicBezTo>
                    <a:pt x="2918" y="4990"/>
                    <a:pt x="2918" y="5017"/>
                    <a:pt x="2918" y="5043"/>
                  </a:cubicBezTo>
                  <a:cubicBezTo>
                    <a:pt x="2918" y="5070"/>
                    <a:pt x="2945" y="5124"/>
                    <a:pt x="2999" y="5150"/>
                  </a:cubicBezTo>
                  <a:cubicBezTo>
                    <a:pt x="4952" y="6141"/>
                    <a:pt x="6157" y="8095"/>
                    <a:pt x="6157" y="10263"/>
                  </a:cubicBezTo>
                  <a:cubicBezTo>
                    <a:pt x="6157" y="12431"/>
                    <a:pt x="4952" y="14384"/>
                    <a:pt x="2999" y="15375"/>
                  </a:cubicBezTo>
                  <a:cubicBezTo>
                    <a:pt x="2945" y="15402"/>
                    <a:pt x="2918" y="15428"/>
                    <a:pt x="2918" y="15482"/>
                  </a:cubicBezTo>
                  <a:cubicBezTo>
                    <a:pt x="2972" y="17329"/>
                    <a:pt x="1848" y="19256"/>
                    <a:pt x="81" y="20273"/>
                  </a:cubicBezTo>
                  <a:cubicBezTo>
                    <a:pt x="54" y="20300"/>
                    <a:pt x="28" y="20326"/>
                    <a:pt x="1" y="20353"/>
                  </a:cubicBezTo>
                  <a:cubicBezTo>
                    <a:pt x="1" y="20407"/>
                    <a:pt x="28" y="20487"/>
                    <a:pt x="54" y="20514"/>
                  </a:cubicBezTo>
                  <a:cubicBezTo>
                    <a:pt x="1794" y="21504"/>
                    <a:pt x="2865" y="23297"/>
                    <a:pt x="2918" y="25305"/>
                  </a:cubicBezTo>
                  <a:cubicBezTo>
                    <a:pt x="2918" y="25358"/>
                    <a:pt x="2945" y="25412"/>
                    <a:pt x="2999" y="25412"/>
                  </a:cubicBezTo>
                  <a:cubicBezTo>
                    <a:pt x="4952" y="26402"/>
                    <a:pt x="6157" y="28356"/>
                    <a:pt x="6157" y="30524"/>
                  </a:cubicBezTo>
                  <a:cubicBezTo>
                    <a:pt x="6157" y="32692"/>
                    <a:pt x="4952" y="34646"/>
                    <a:pt x="2999" y="35636"/>
                  </a:cubicBezTo>
                  <a:cubicBezTo>
                    <a:pt x="2945" y="35663"/>
                    <a:pt x="2918" y="35717"/>
                    <a:pt x="2918" y="35770"/>
                  </a:cubicBezTo>
                  <a:cubicBezTo>
                    <a:pt x="3079" y="37831"/>
                    <a:pt x="1607" y="39651"/>
                    <a:pt x="81" y="40535"/>
                  </a:cubicBezTo>
                  <a:cubicBezTo>
                    <a:pt x="54" y="40561"/>
                    <a:pt x="28" y="40588"/>
                    <a:pt x="1" y="40615"/>
                  </a:cubicBezTo>
                  <a:cubicBezTo>
                    <a:pt x="1" y="40668"/>
                    <a:pt x="28" y="40749"/>
                    <a:pt x="54" y="40775"/>
                  </a:cubicBezTo>
                  <a:cubicBezTo>
                    <a:pt x="1794" y="41766"/>
                    <a:pt x="2918" y="43639"/>
                    <a:pt x="2918" y="45540"/>
                  </a:cubicBezTo>
                  <a:cubicBezTo>
                    <a:pt x="2918" y="45540"/>
                    <a:pt x="2918" y="45566"/>
                    <a:pt x="2918" y="45566"/>
                  </a:cubicBezTo>
                  <a:cubicBezTo>
                    <a:pt x="2918" y="45620"/>
                    <a:pt x="2945" y="45674"/>
                    <a:pt x="2999" y="45674"/>
                  </a:cubicBezTo>
                  <a:cubicBezTo>
                    <a:pt x="4952" y="46664"/>
                    <a:pt x="6157" y="48618"/>
                    <a:pt x="6157" y="50786"/>
                  </a:cubicBezTo>
                  <a:cubicBezTo>
                    <a:pt x="6157" y="52954"/>
                    <a:pt x="4952" y="54934"/>
                    <a:pt x="2999" y="55898"/>
                  </a:cubicBezTo>
                  <a:cubicBezTo>
                    <a:pt x="2945" y="55925"/>
                    <a:pt x="2918" y="55952"/>
                    <a:pt x="2918" y="56005"/>
                  </a:cubicBezTo>
                  <a:cubicBezTo>
                    <a:pt x="2865" y="58012"/>
                    <a:pt x="1821" y="59806"/>
                    <a:pt x="81" y="60796"/>
                  </a:cubicBezTo>
                  <a:cubicBezTo>
                    <a:pt x="54" y="60823"/>
                    <a:pt x="28" y="60850"/>
                    <a:pt x="1" y="60903"/>
                  </a:cubicBezTo>
                  <a:cubicBezTo>
                    <a:pt x="1" y="60957"/>
                    <a:pt x="28" y="61010"/>
                    <a:pt x="54" y="61037"/>
                  </a:cubicBezTo>
                  <a:cubicBezTo>
                    <a:pt x="1794" y="62054"/>
                    <a:pt x="2865" y="63847"/>
                    <a:pt x="2918" y="65828"/>
                  </a:cubicBezTo>
                  <a:cubicBezTo>
                    <a:pt x="2918" y="65882"/>
                    <a:pt x="2945" y="65935"/>
                    <a:pt x="2999" y="65962"/>
                  </a:cubicBezTo>
                  <a:cubicBezTo>
                    <a:pt x="4952" y="66925"/>
                    <a:pt x="6157" y="68879"/>
                    <a:pt x="6157" y="71047"/>
                  </a:cubicBezTo>
                  <a:cubicBezTo>
                    <a:pt x="6157" y="73242"/>
                    <a:pt x="4952" y="75196"/>
                    <a:pt x="2999" y="76160"/>
                  </a:cubicBezTo>
                  <a:cubicBezTo>
                    <a:pt x="2945" y="76186"/>
                    <a:pt x="2918" y="76240"/>
                    <a:pt x="2918" y="76267"/>
                  </a:cubicBezTo>
                  <a:cubicBezTo>
                    <a:pt x="2865" y="78274"/>
                    <a:pt x="1821" y="80067"/>
                    <a:pt x="81" y="81084"/>
                  </a:cubicBezTo>
                  <a:cubicBezTo>
                    <a:pt x="1" y="81111"/>
                    <a:pt x="1" y="81191"/>
                    <a:pt x="28" y="81245"/>
                  </a:cubicBezTo>
                  <a:cubicBezTo>
                    <a:pt x="45" y="81296"/>
                    <a:pt x="83" y="81315"/>
                    <a:pt x="123" y="81315"/>
                  </a:cubicBezTo>
                  <a:cubicBezTo>
                    <a:pt x="145" y="81315"/>
                    <a:pt x="169" y="81308"/>
                    <a:pt x="188" y="81299"/>
                  </a:cubicBezTo>
                  <a:cubicBezTo>
                    <a:pt x="1981" y="80255"/>
                    <a:pt x="3106" y="78408"/>
                    <a:pt x="3159" y="76347"/>
                  </a:cubicBezTo>
                  <a:cubicBezTo>
                    <a:pt x="5167" y="75330"/>
                    <a:pt x="6398" y="73296"/>
                    <a:pt x="6398" y="71047"/>
                  </a:cubicBezTo>
                  <a:cubicBezTo>
                    <a:pt x="6398" y="68826"/>
                    <a:pt x="5167" y="66792"/>
                    <a:pt x="3159" y="65748"/>
                  </a:cubicBezTo>
                  <a:cubicBezTo>
                    <a:pt x="3106" y="63767"/>
                    <a:pt x="2062" y="61974"/>
                    <a:pt x="376" y="60930"/>
                  </a:cubicBezTo>
                  <a:cubicBezTo>
                    <a:pt x="2062" y="59859"/>
                    <a:pt x="3106" y="58093"/>
                    <a:pt x="3159" y="56085"/>
                  </a:cubicBezTo>
                  <a:cubicBezTo>
                    <a:pt x="5167" y="55068"/>
                    <a:pt x="6398" y="53034"/>
                    <a:pt x="6398" y="50786"/>
                  </a:cubicBezTo>
                  <a:cubicBezTo>
                    <a:pt x="6398" y="48537"/>
                    <a:pt x="5167" y="46530"/>
                    <a:pt x="3159" y="45486"/>
                  </a:cubicBezTo>
                  <a:cubicBezTo>
                    <a:pt x="3159" y="43586"/>
                    <a:pt x="2062" y="41739"/>
                    <a:pt x="376" y="40668"/>
                  </a:cubicBezTo>
                  <a:cubicBezTo>
                    <a:pt x="1901" y="39705"/>
                    <a:pt x="3293" y="37885"/>
                    <a:pt x="3186" y="35824"/>
                  </a:cubicBezTo>
                  <a:cubicBezTo>
                    <a:pt x="5167" y="34780"/>
                    <a:pt x="6398" y="32772"/>
                    <a:pt x="6398" y="30524"/>
                  </a:cubicBezTo>
                  <a:cubicBezTo>
                    <a:pt x="6398" y="28276"/>
                    <a:pt x="5167" y="26268"/>
                    <a:pt x="3159" y="25225"/>
                  </a:cubicBezTo>
                  <a:cubicBezTo>
                    <a:pt x="3079" y="23244"/>
                    <a:pt x="2035" y="21451"/>
                    <a:pt x="376" y="20407"/>
                  </a:cubicBezTo>
                  <a:cubicBezTo>
                    <a:pt x="2062" y="19336"/>
                    <a:pt x="3186" y="17436"/>
                    <a:pt x="3186" y="15616"/>
                  </a:cubicBezTo>
                  <a:cubicBezTo>
                    <a:pt x="3186" y="15589"/>
                    <a:pt x="3186" y="15589"/>
                    <a:pt x="3186" y="15562"/>
                  </a:cubicBezTo>
                  <a:cubicBezTo>
                    <a:pt x="5167" y="14518"/>
                    <a:pt x="6398" y="12511"/>
                    <a:pt x="6398" y="10263"/>
                  </a:cubicBezTo>
                  <a:cubicBezTo>
                    <a:pt x="6398" y="8014"/>
                    <a:pt x="5167" y="6007"/>
                    <a:pt x="3186" y="4963"/>
                  </a:cubicBezTo>
                  <a:cubicBezTo>
                    <a:pt x="3186" y="3036"/>
                    <a:pt x="1981" y="1055"/>
                    <a:pt x="188" y="11"/>
                  </a:cubicBezTo>
                  <a:cubicBezTo>
                    <a:pt x="174" y="4"/>
                    <a:pt x="158" y="1"/>
                    <a:pt x="141"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850" name="Google Shape;850;p36"/>
            <p:cNvSpPr/>
            <p:nvPr/>
          </p:nvSpPr>
          <p:spPr>
            <a:xfrm>
              <a:off x="224725" y="2845375"/>
              <a:ext cx="159950" cy="2032675"/>
            </a:xfrm>
            <a:custGeom>
              <a:avLst/>
              <a:gdLst/>
              <a:ahLst/>
              <a:cxnLst/>
              <a:rect l="l" t="t" r="r" b="b"/>
              <a:pathLst>
                <a:path w="6398" h="81307" extrusionOk="0">
                  <a:moveTo>
                    <a:pt x="126" y="1"/>
                  </a:moveTo>
                  <a:cubicBezTo>
                    <a:pt x="81" y="1"/>
                    <a:pt x="44" y="24"/>
                    <a:pt x="27" y="57"/>
                  </a:cubicBezTo>
                  <a:cubicBezTo>
                    <a:pt x="27" y="84"/>
                    <a:pt x="1" y="110"/>
                    <a:pt x="1" y="137"/>
                  </a:cubicBezTo>
                  <a:cubicBezTo>
                    <a:pt x="1" y="164"/>
                    <a:pt x="27" y="217"/>
                    <a:pt x="81" y="244"/>
                  </a:cubicBezTo>
                  <a:cubicBezTo>
                    <a:pt x="1821" y="1234"/>
                    <a:pt x="2972" y="3162"/>
                    <a:pt x="2918" y="5035"/>
                  </a:cubicBezTo>
                  <a:cubicBezTo>
                    <a:pt x="2945" y="5089"/>
                    <a:pt x="2945" y="5142"/>
                    <a:pt x="2998" y="5142"/>
                  </a:cubicBezTo>
                  <a:cubicBezTo>
                    <a:pt x="4952" y="6133"/>
                    <a:pt x="6157" y="8086"/>
                    <a:pt x="6157" y="10254"/>
                  </a:cubicBezTo>
                  <a:cubicBezTo>
                    <a:pt x="6157" y="12422"/>
                    <a:pt x="4952" y="14376"/>
                    <a:pt x="2998" y="15367"/>
                  </a:cubicBezTo>
                  <a:cubicBezTo>
                    <a:pt x="2945" y="15393"/>
                    <a:pt x="2918" y="15447"/>
                    <a:pt x="2918" y="15474"/>
                  </a:cubicBezTo>
                  <a:cubicBezTo>
                    <a:pt x="2972" y="17321"/>
                    <a:pt x="1848" y="19248"/>
                    <a:pt x="108" y="20265"/>
                  </a:cubicBezTo>
                  <a:cubicBezTo>
                    <a:pt x="54" y="20292"/>
                    <a:pt x="27" y="20318"/>
                    <a:pt x="27" y="20345"/>
                  </a:cubicBezTo>
                  <a:cubicBezTo>
                    <a:pt x="1" y="20425"/>
                    <a:pt x="27" y="20479"/>
                    <a:pt x="81" y="20506"/>
                  </a:cubicBezTo>
                  <a:cubicBezTo>
                    <a:pt x="1794" y="21496"/>
                    <a:pt x="2865" y="23289"/>
                    <a:pt x="2918" y="25297"/>
                  </a:cubicBezTo>
                  <a:cubicBezTo>
                    <a:pt x="2945" y="25350"/>
                    <a:pt x="2972" y="25404"/>
                    <a:pt x="2998" y="25404"/>
                  </a:cubicBezTo>
                  <a:cubicBezTo>
                    <a:pt x="4952" y="26394"/>
                    <a:pt x="6157" y="28348"/>
                    <a:pt x="6157" y="30516"/>
                  </a:cubicBezTo>
                  <a:cubicBezTo>
                    <a:pt x="6157" y="32684"/>
                    <a:pt x="4952" y="34665"/>
                    <a:pt x="2998" y="35628"/>
                  </a:cubicBezTo>
                  <a:cubicBezTo>
                    <a:pt x="2945" y="35655"/>
                    <a:pt x="2918" y="35709"/>
                    <a:pt x="2918" y="35762"/>
                  </a:cubicBezTo>
                  <a:cubicBezTo>
                    <a:pt x="3106" y="37823"/>
                    <a:pt x="1633" y="39643"/>
                    <a:pt x="108" y="40526"/>
                  </a:cubicBezTo>
                  <a:cubicBezTo>
                    <a:pt x="54" y="40553"/>
                    <a:pt x="27" y="40580"/>
                    <a:pt x="27" y="40633"/>
                  </a:cubicBezTo>
                  <a:cubicBezTo>
                    <a:pt x="1" y="40687"/>
                    <a:pt x="27" y="40741"/>
                    <a:pt x="81" y="40767"/>
                  </a:cubicBezTo>
                  <a:cubicBezTo>
                    <a:pt x="1821" y="41784"/>
                    <a:pt x="2918" y="43631"/>
                    <a:pt x="2918" y="45532"/>
                  </a:cubicBezTo>
                  <a:cubicBezTo>
                    <a:pt x="2918" y="45558"/>
                    <a:pt x="2918" y="45558"/>
                    <a:pt x="2918" y="45558"/>
                  </a:cubicBezTo>
                  <a:cubicBezTo>
                    <a:pt x="2918" y="45612"/>
                    <a:pt x="2945" y="45665"/>
                    <a:pt x="2998" y="45692"/>
                  </a:cubicBezTo>
                  <a:cubicBezTo>
                    <a:pt x="4952" y="46656"/>
                    <a:pt x="6157" y="48610"/>
                    <a:pt x="6157" y="50778"/>
                  </a:cubicBezTo>
                  <a:cubicBezTo>
                    <a:pt x="6157" y="52972"/>
                    <a:pt x="4952" y="54926"/>
                    <a:pt x="2998" y="55890"/>
                  </a:cubicBezTo>
                  <a:cubicBezTo>
                    <a:pt x="2945" y="55917"/>
                    <a:pt x="2918" y="55970"/>
                    <a:pt x="2918" y="55997"/>
                  </a:cubicBezTo>
                  <a:cubicBezTo>
                    <a:pt x="2891" y="58004"/>
                    <a:pt x="1821" y="59798"/>
                    <a:pt x="108" y="60815"/>
                  </a:cubicBezTo>
                  <a:cubicBezTo>
                    <a:pt x="54" y="60815"/>
                    <a:pt x="27" y="60841"/>
                    <a:pt x="27" y="60895"/>
                  </a:cubicBezTo>
                  <a:cubicBezTo>
                    <a:pt x="1" y="60949"/>
                    <a:pt x="27" y="61002"/>
                    <a:pt x="81" y="61029"/>
                  </a:cubicBezTo>
                  <a:cubicBezTo>
                    <a:pt x="1821" y="62046"/>
                    <a:pt x="2891" y="63839"/>
                    <a:pt x="2918" y="65847"/>
                  </a:cubicBezTo>
                  <a:cubicBezTo>
                    <a:pt x="2918" y="65873"/>
                    <a:pt x="2945" y="65927"/>
                    <a:pt x="2998" y="65954"/>
                  </a:cubicBezTo>
                  <a:cubicBezTo>
                    <a:pt x="4952" y="66917"/>
                    <a:pt x="6157" y="68871"/>
                    <a:pt x="6157" y="71066"/>
                  </a:cubicBezTo>
                  <a:cubicBezTo>
                    <a:pt x="6157" y="73234"/>
                    <a:pt x="4952" y="75188"/>
                    <a:pt x="2998" y="76151"/>
                  </a:cubicBezTo>
                  <a:cubicBezTo>
                    <a:pt x="2945" y="76178"/>
                    <a:pt x="2918" y="76232"/>
                    <a:pt x="2918" y="76285"/>
                  </a:cubicBezTo>
                  <a:cubicBezTo>
                    <a:pt x="2891" y="78266"/>
                    <a:pt x="1821" y="80059"/>
                    <a:pt x="81" y="81076"/>
                  </a:cubicBezTo>
                  <a:cubicBezTo>
                    <a:pt x="27" y="81103"/>
                    <a:pt x="1" y="81183"/>
                    <a:pt x="27" y="81237"/>
                  </a:cubicBezTo>
                  <a:cubicBezTo>
                    <a:pt x="61" y="81288"/>
                    <a:pt x="95" y="81306"/>
                    <a:pt x="136" y="81306"/>
                  </a:cubicBezTo>
                  <a:cubicBezTo>
                    <a:pt x="160" y="81306"/>
                    <a:pt x="185" y="81300"/>
                    <a:pt x="215" y="81290"/>
                  </a:cubicBezTo>
                  <a:cubicBezTo>
                    <a:pt x="2008" y="80247"/>
                    <a:pt x="3106" y="78400"/>
                    <a:pt x="3186" y="76366"/>
                  </a:cubicBezTo>
                  <a:cubicBezTo>
                    <a:pt x="5166" y="75322"/>
                    <a:pt x="6398" y="73288"/>
                    <a:pt x="6398" y="71066"/>
                  </a:cubicBezTo>
                  <a:cubicBezTo>
                    <a:pt x="6398" y="68818"/>
                    <a:pt x="5166" y="66783"/>
                    <a:pt x="3186" y="65766"/>
                  </a:cubicBezTo>
                  <a:cubicBezTo>
                    <a:pt x="3106" y="63759"/>
                    <a:pt x="2062" y="61992"/>
                    <a:pt x="375" y="60922"/>
                  </a:cubicBezTo>
                  <a:cubicBezTo>
                    <a:pt x="2062" y="59878"/>
                    <a:pt x="3106" y="58085"/>
                    <a:pt x="3186" y="56077"/>
                  </a:cubicBezTo>
                  <a:cubicBezTo>
                    <a:pt x="5166" y="55060"/>
                    <a:pt x="6398" y="53026"/>
                    <a:pt x="6398" y="50778"/>
                  </a:cubicBezTo>
                  <a:cubicBezTo>
                    <a:pt x="6398" y="48556"/>
                    <a:pt x="5166" y="46522"/>
                    <a:pt x="3186" y="45505"/>
                  </a:cubicBezTo>
                  <a:cubicBezTo>
                    <a:pt x="3159" y="43604"/>
                    <a:pt x="2088" y="41731"/>
                    <a:pt x="375" y="40660"/>
                  </a:cubicBezTo>
                  <a:cubicBezTo>
                    <a:pt x="1901" y="39697"/>
                    <a:pt x="3293" y="37877"/>
                    <a:pt x="3186" y="35816"/>
                  </a:cubicBezTo>
                  <a:cubicBezTo>
                    <a:pt x="5166" y="34799"/>
                    <a:pt x="6398" y="32764"/>
                    <a:pt x="6398" y="30516"/>
                  </a:cubicBezTo>
                  <a:cubicBezTo>
                    <a:pt x="6398" y="28268"/>
                    <a:pt x="5166" y="26260"/>
                    <a:pt x="3186" y="25216"/>
                  </a:cubicBezTo>
                  <a:cubicBezTo>
                    <a:pt x="3079" y="23236"/>
                    <a:pt x="2062" y="21442"/>
                    <a:pt x="375" y="20399"/>
                  </a:cubicBezTo>
                  <a:cubicBezTo>
                    <a:pt x="2088" y="19328"/>
                    <a:pt x="3186" y="17454"/>
                    <a:pt x="3186" y="15608"/>
                  </a:cubicBezTo>
                  <a:cubicBezTo>
                    <a:pt x="3186" y="15581"/>
                    <a:pt x="3186" y="15581"/>
                    <a:pt x="3186" y="15554"/>
                  </a:cubicBezTo>
                  <a:cubicBezTo>
                    <a:pt x="5166" y="14510"/>
                    <a:pt x="6398" y="12503"/>
                    <a:pt x="6398" y="10254"/>
                  </a:cubicBezTo>
                  <a:cubicBezTo>
                    <a:pt x="6398" y="8006"/>
                    <a:pt x="5166" y="5999"/>
                    <a:pt x="3186" y="4955"/>
                  </a:cubicBezTo>
                  <a:cubicBezTo>
                    <a:pt x="3186" y="3028"/>
                    <a:pt x="1981" y="1047"/>
                    <a:pt x="215" y="30"/>
                  </a:cubicBezTo>
                  <a:cubicBezTo>
                    <a:pt x="184" y="10"/>
                    <a:pt x="153" y="1"/>
                    <a:pt x="126" y="1"/>
                  </a:cubicBezTo>
                  <a:close/>
                </a:path>
              </a:pathLst>
            </a:custGeom>
            <a:solidFill>
              <a:schemeClr val="dk2"/>
            </a:solidFill>
            <a:ln>
              <a:noFill/>
            </a:ln>
          </p:spPr>
          <p:txBody>
            <a:bodyPr spcFirstLastPara="1" wrap="square" lIns="91425" tIns="91425" rIns="91425" bIns="91425" anchor="ctr" anchorCtr="0">
              <a:noAutofit/>
            </a:bodyPr>
            <a:lstStyle/>
            <a:p>
              <a:endParaRPr/>
            </a:p>
          </p:txBody>
        </p:sp>
      </p:grpSp>
      <p:sp>
        <p:nvSpPr>
          <p:cNvPr id="851" name="Google Shape;851;p36">
            <a:hlinkClick r:id="" action="ppaction://noaction"/>
          </p:cNvPr>
          <p:cNvSpPr txBox="1">
            <a:spLocks noGrp="1"/>
          </p:cNvSpPr>
          <p:nvPr>
            <p:ph type="title"/>
          </p:nvPr>
        </p:nvSpPr>
        <p:spPr>
          <a:xfrm>
            <a:off x="2019300" y="1960425"/>
            <a:ext cx="5105400" cy="1213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54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852" name="Google Shape;852;p36"/>
          <p:cNvSpPr txBox="1">
            <a:spLocks noGrp="1"/>
          </p:cNvSpPr>
          <p:nvPr>
            <p:ph type="title" idx="2" hasCustomPrompt="1"/>
          </p:nvPr>
        </p:nvSpPr>
        <p:spPr>
          <a:xfrm>
            <a:off x="2020824" y="918450"/>
            <a:ext cx="5105400" cy="1213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0"/>
              <a:buNone/>
              <a:defRPr sz="7500">
                <a:solidFill>
                  <a:schemeClr val="accent1"/>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853" name="Google Shape;853;p36"/>
          <p:cNvSpPr/>
          <p:nvPr/>
        </p:nvSpPr>
        <p:spPr>
          <a:xfrm flipH="1">
            <a:off x="6154471" y="760963"/>
            <a:ext cx="1269687" cy="1658228"/>
          </a:xfrm>
          <a:custGeom>
            <a:avLst/>
            <a:gdLst/>
            <a:ahLst/>
            <a:cxnLst/>
            <a:rect l="l" t="t" r="r" b="b"/>
            <a:pathLst>
              <a:path w="17277" h="22564" extrusionOk="0">
                <a:moveTo>
                  <a:pt x="9074" y="0"/>
                </a:moveTo>
                <a:cubicBezTo>
                  <a:pt x="8555" y="0"/>
                  <a:pt x="8010" y="60"/>
                  <a:pt x="7441" y="188"/>
                </a:cubicBezTo>
                <a:cubicBezTo>
                  <a:pt x="2543" y="1285"/>
                  <a:pt x="1" y="6692"/>
                  <a:pt x="54" y="12607"/>
                </a:cubicBezTo>
                <a:cubicBezTo>
                  <a:pt x="134" y="18683"/>
                  <a:pt x="3989" y="22189"/>
                  <a:pt x="8592" y="22564"/>
                </a:cubicBezTo>
                <a:cubicBezTo>
                  <a:pt x="14641" y="22082"/>
                  <a:pt x="16354" y="18388"/>
                  <a:pt x="16836" y="12312"/>
                </a:cubicBezTo>
                <a:cubicBezTo>
                  <a:pt x="17276" y="6737"/>
                  <a:pt x="14567" y="0"/>
                  <a:pt x="907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854" name="Google Shape;854;p36"/>
          <p:cNvSpPr/>
          <p:nvPr/>
        </p:nvSpPr>
        <p:spPr>
          <a:xfrm flipH="1">
            <a:off x="736534" y="1655532"/>
            <a:ext cx="1774800" cy="1774800"/>
          </a:xfrm>
          <a:prstGeom prst="ellipse">
            <a:avLst/>
          </a:prstGeom>
          <a:solidFill>
            <a:schemeClr val="dk2"/>
          </a:solidFill>
          <a:ln>
            <a:noFill/>
          </a:ln>
        </p:spPr>
        <p:txBody>
          <a:bodyPr spcFirstLastPara="1" wrap="square" lIns="91425" tIns="91425" rIns="91425" bIns="91425" anchor="ctr" anchorCtr="0">
            <a:noAutofit/>
          </a:bodyPr>
          <a:lstStyle/>
          <a:p>
            <a:endParaRPr/>
          </a:p>
        </p:txBody>
      </p:sp>
      <p:grpSp>
        <p:nvGrpSpPr>
          <p:cNvPr id="855" name="Google Shape;855;p36"/>
          <p:cNvGrpSpPr/>
          <p:nvPr/>
        </p:nvGrpSpPr>
        <p:grpSpPr>
          <a:xfrm flipH="1">
            <a:off x="101505" y="2363121"/>
            <a:ext cx="1696762" cy="1688828"/>
            <a:chOff x="2414491" y="671177"/>
            <a:chExt cx="1830972" cy="1822411"/>
          </a:xfrm>
        </p:grpSpPr>
        <p:sp>
          <p:nvSpPr>
            <p:cNvPr id="856" name="Google Shape;856;p36"/>
            <p:cNvSpPr/>
            <p:nvPr/>
          </p:nvSpPr>
          <p:spPr>
            <a:xfrm>
              <a:off x="2414491" y="671177"/>
              <a:ext cx="1830972" cy="1822391"/>
            </a:xfrm>
            <a:custGeom>
              <a:avLst/>
              <a:gdLst/>
              <a:ahLst/>
              <a:cxnLst/>
              <a:rect l="l" t="t" r="r" b="b"/>
              <a:pathLst>
                <a:path w="45663" h="45449" extrusionOk="0">
                  <a:moveTo>
                    <a:pt x="10947" y="4979"/>
                  </a:moveTo>
                  <a:lnTo>
                    <a:pt x="15605" y="7656"/>
                  </a:lnTo>
                  <a:lnTo>
                    <a:pt x="15605" y="13062"/>
                  </a:lnTo>
                  <a:lnTo>
                    <a:pt x="10947" y="15766"/>
                  </a:lnTo>
                  <a:lnTo>
                    <a:pt x="6263" y="13062"/>
                  </a:lnTo>
                  <a:lnTo>
                    <a:pt x="6263" y="7656"/>
                  </a:lnTo>
                  <a:lnTo>
                    <a:pt x="10947" y="4979"/>
                  </a:lnTo>
                  <a:close/>
                  <a:moveTo>
                    <a:pt x="20449" y="4979"/>
                  </a:moveTo>
                  <a:lnTo>
                    <a:pt x="25133" y="7656"/>
                  </a:lnTo>
                  <a:lnTo>
                    <a:pt x="25133" y="13062"/>
                  </a:lnTo>
                  <a:lnTo>
                    <a:pt x="20449" y="15766"/>
                  </a:lnTo>
                  <a:lnTo>
                    <a:pt x="15792" y="13062"/>
                  </a:lnTo>
                  <a:lnTo>
                    <a:pt x="15792" y="7656"/>
                  </a:lnTo>
                  <a:lnTo>
                    <a:pt x="20449" y="4979"/>
                  </a:lnTo>
                  <a:close/>
                  <a:moveTo>
                    <a:pt x="29978" y="4979"/>
                  </a:moveTo>
                  <a:lnTo>
                    <a:pt x="34635" y="7656"/>
                  </a:lnTo>
                  <a:lnTo>
                    <a:pt x="34635" y="13062"/>
                  </a:lnTo>
                  <a:lnTo>
                    <a:pt x="29978" y="15766"/>
                  </a:lnTo>
                  <a:lnTo>
                    <a:pt x="25294" y="13062"/>
                  </a:lnTo>
                  <a:lnTo>
                    <a:pt x="25294" y="7656"/>
                  </a:lnTo>
                  <a:lnTo>
                    <a:pt x="29978" y="4979"/>
                  </a:lnTo>
                  <a:close/>
                  <a:moveTo>
                    <a:pt x="6183" y="13196"/>
                  </a:moveTo>
                  <a:lnTo>
                    <a:pt x="10867" y="15899"/>
                  </a:lnTo>
                  <a:lnTo>
                    <a:pt x="10867" y="21306"/>
                  </a:lnTo>
                  <a:lnTo>
                    <a:pt x="6183" y="23983"/>
                  </a:lnTo>
                  <a:lnTo>
                    <a:pt x="1526" y="21306"/>
                  </a:lnTo>
                  <a:lnTo>
                    <a:pt x="1526" y="15899"/>
                  </a:lnTo>
                  <a:lnTo>
                    <a:pt x="6183" y="13196"/>
                  </a:lnTo>
                  <a:close/>
                  <a:moveTo>
                    <a:pt x="15712" y="13196"/>
                  </a:moveTo>
                  <a:lnTo>
                    <a:pt x="20369" y="15899"/>
                  </a:lnTo>
                  <a:lnTo>
                    <a:pt x="20369" y="21306"/>
                  </a:lnTo>
                  <a:lnTo>
                    <a:pt x="15712" y="23983"/>
                  </a:lnTo>
                  <a:lnTo>
                    <a:pt x="11028" y="21306"/>
                  </a:lnTo>
                  <a:lnTo>
                    <a:pt x="11028" y="15899"/>
                  </a:lnTo>
                  <a:lnTo>
                    <a:pt x="15712" y="13196"/>
                  </a:lnTo>
                  <a:close/>
                  <a:moveTo>
                    <a:pt x="25213" y="13196"/>
                  </a:moveTo>
                  <a:lnTo>
                    <a:pt x="29871" y="15899"/>
                  </a:lnTo>
                  <a:lnTo>
                    <a:pt x="29871" y="21306"/>
                  </a:lnTo>
                  <a:lnTo>
                    <a:pt x="25213" y="23983"/>
                  </a:lnTo>
                  <a:lnTo>
                    <a:pt x="20529" y="21306"/>
                  </a:lnTo>
                  <a:lnTo>
                    <a:pt x="20529" y="15899"/>
                  </a:lnTo>
                  <a:lnTo>
                    <a:pt x="25213" y="13196"/>
                  </a:lnTo>
                  <a:close/>
                  <a:moveTo>
                    <a:pt x="34715" y="13196"/>
                  </a:moveTo>
                  <a:lnTo>
                    <a:pt x="39399" y="15899"/>
                  </a:lnTo>
                  <a:lnTo>
                    <a:pt x="39399" y="21306"/>
                  </a:lnTo>
                  <a:lnTo>
                    <a:pt x="34715" y="23983"/>
                  </a:lnTo>
                  <a:lnTo>
                    <a:pt x="30058" y="21306"/>
                  </a:lnTo>
                  <a:lnTo>
                    <a:pt x="30058" y="15899"/>
                  </a:lnTo>
                  <a:lnTo>
                    <a:pt x="34715" y="13196"/>
                  </a:lnTo>
                  <a:close/>
                  <a:moveTo>
                    <a:pt x="10947" y="21440"/>
                  </a:moveTo>
                  <a:lnTo>
                    <a:pt x="15605" y="24143"/>
                  </a:lnTo>
                  <a:lnTo>
                    <a:pt x="15605" y="29523"/>
                  </a:lnTo>
                  <a:lnTo>
                    <a:pt x="10947" y="32226"/>
                  </a:lnTo>
                  <a:lnTo>
                    <a:pt x="6263" y="29523"/>
                  </a:lnTo>
                  <a:lnTo>
                    <a:pt x="6263" y="24143"/>
                  </a:lnTo>
                  <a:lnTo>
                    <a:pt x="10947" y="21440"/>
                  </a:lnTo>
                  <a:close/>
                  <a:moveTo>
                    <a:pt x="20449" y="21440"/>
                  </a:moveTo>
                  <a:lnTo>
                    <a:pt x="25133" y="24143"/>
                  </a:lnTo>
                  <a:lnTo>
                    <a:pt x="25133" y="29523"/>
                  </a:lnTo>
                  <a:lnTo>
                    <a:pt x="20449" y="32226"/>
                  </a:lnTo>
                  <a:lnTo>
                    <a:pt x="15792" y="29523"/>
                  </a:lnTo>
                  <a:lnTo>
                    <a:pt x="15792" y="24143"/>
                  </a:lnTo>
                  <a:lnTo>
                    <a:pt x="20449" y="21440"/>
                  </a:lnTo>
                  <a:close/>
                  <a:moveTo>
                    <a:pt x="29978" y="21440"/>
                  </a:moveTo>
                  <a:lnTo>
                    <a:pt x="34635" y="24143"/>
                  </a:lnTo>
                  <a:lnTo>
                    <a:pt x="34635" y="29523"/>
                  </a:lnTo>
                  <a:lnTo>
                    <a:pt x="29978" y="32226"/>
                  </a:lnTo>
                  <a:lnTo>
                    <a:pt x="25294" y="29523"/>
                  </a:lnTo>
                  <a:lnTo>
                    <a:pt x="25294" y="24143"/>
                  </a:lnTo>
                  <a:lnTo>
                    <a:pt x="29978" y="21440"/>
                  </a:lnTo>
                  <a:close/>
                  <a:moveTo>
                    <a:pt x="39480" y="21440"/>
                  </a:moveTo>
                  <a:lnTo>
                    <a:pt x="44137" y="24143"/>
                  </a:lnTo>
                  <a:lnTo>
                    <a:pt x="44137" y="29523"/>
                  </a:lnTo>
                  <a:lnTo>
                    <a:pt x="39480" y="32226"/>
                  </a:lnTo>
                  <a:lnTo>
                    <a:pt x="34796" y="29523"/>
                  </a:lnTo>
                  <a:lnTo>
                    <a:pt x="34796" y="24143"/>
                  </a:lnTo>
                  <a:lnTo>
                    <a:pt x="39480" y="21440"/>
                  </a:lnTo>
                  <a:close/>
                  <a:moveTo>
                    <a:pt x="15712" y="29684"/>
                  </a:moveTo>
                  <a:lnTo>
                    <a:pt x="20369" y="32387"/>
                  </a:lnTo>
                  <a:lnTo>
                    <a:pt x="20369" y="37767"/>
                  </a:lnTo>
                  <a:lnTo>
                    <a:pt x="15712" y="40470"/>
                  </a:lnTo>
                  <a:lnTo>
                    <a:pt x="11028" y="37767"/>
                  </a:lnTo>
                  <a:lnTo>
                    <a:pt x="11028" y="32387"/>
                  </a:lnTo>
                  <a:lnTo>
                    <a:pt x="15712" y="29684"/>
                  </a:lnTo>
                  <a:close/>
                  <a:moveTo>
                    <a:pt x="25213" y="29684"/>
                  </a:moveTo>
                  <a:lnTo>
                    <a:pt x="29871" y="32387"/>
                  </a:lnTo>
                  <a:lnTo>
                    <a:pt x="29871" y="37767"/>
                  </a:lnTo>
                  <a:lnTo>
                    <a:pt x="25213" y="40470"/>
                  </a:lnTo>
                  <a:lnTo>
                    <a:pt x="20529" y="37767"/>
                  </a:lnTo>
                  <a:lnTo>
                    <a:pt x="20529" y="32387"/>
                  </a:lnTo>
                  <a:lnTo>
                    <a:pt x="25213" y="29684"/>
                  </a:lnTo>
                  <a:close/>
                  <a:moveTo>
                    <a:pt x="34715" y="29684"/>
                  </a:moveTo>
                  <a:lnTo>
                    <a:pt x="39399" y="32387"/>
                  </a:lnTo>
                  <a:lnTo>
                    <a:pt x="39399" y="37767"/>
                  </a:lnTo>
                  <a:lnTo>
                    <a:pt x="34715" y="40470"/>
                  </a:lnTo>
                  <a:lnTo>
                    <a:pt x="30058" y="37767"/>
                  </a:lnTo>
                  <a:lnTo>
                    <a:pt x="30058" y="32387"/>
                  </a:lnTo>
                  <a:lnTo>
                    <a:pt x="34715" y="29684"/>
                  </a:lnTo>
                  <a:close/>
                  <a:moveTo>
                    <a:pt x="20369" y="1"/>
                  </a:moveTo>
                  <a:lnTo>
                    <a:pt x="20369" y="4818"/>
                  </a:lnTo>
                  <a:lnTo>
                    <a:pt x="15712" y="7522"/>
                  </a:lnTo>
                  <a:lnTo>
                    <a:pt x="11028" y="4818"/>
                  </a:lnTo>
                  <a:lnTo>
                    <a:pt x="11028" y="3159"/>
                  </a:lnTo>
                  <a:cubicBezTo>
                    <a:pt x="10974" y="3186"/>
                    <a:pt x="10921" y="3239"/>
                    <a:pt x="10867" y="3266"/>
                  </a:cubicBezTo>
                  <a:lnTo>
                    <a:pt x="10867" y="4818"/>
                  </a:lnTo>
                  <a:lnTo>
                    <a:pt x="6183" y="7522"/>
                  </a:lnTo>
                  <a:lnTo>
                    <a:pt x="5915" y="7361"/>
                  </a:lnTo>
                  <a:cubicBezTo>
                    <a:pt x="5889" y="7415"/>
                    <a:pt x="5835" y="7442"/>
                    <a:pt x="5808" y="7495"/>
                  </a:cubicBezTo>
                  <a:lnTo>
                    <a:pt x="6103" y="7656"/>
                  </a:lnTo>
                  <a:lnTo>
                    <a:pt x="6103" y="13062"/>
                  </a:lnTo>
                  <a:lnTo>
                    <a:pt x="1419" y="15766"/>
                  </a:lnTo>
                  <a:lnTo>
                    <a:pt x="1124" y="15578"/>
                  </a:lnTo>
                  <a:cubicBezTo>
                    <a:pt x="1124" y="15632"/>
                    <a:pt x="1098" y="15685"/>
                    <a:pt x="1071" y="15739"/>
                  </a:cubicBezTo>
                  <a:lnTo>
                    <a:pt x="1338" y="15899"/>
                  </a:lnTo>
                  <a:lnTo>
                    <a:pt x="1338" y="21306"/>
                  </a:lnTo>
                  <a:lnTo>
                    <a:pt x="0" y="22082"/>
                  </a:lnTo>
                  <a:cubicBezTo>
                    <a:pt x="0" y="22136"/>
                    <a:pt x="0" y="22216"/>
                    <a:pt x="0" y="22270"/>
                  </a:cubicBezTo>
                  <a:lnTo>
                    <a:pt x="1419" y="21440"/>
                  </a:lnTo>
                  <a:lnTo>
                    <a:pt x="6103" y="24143"/>
                  </a:lnTo>
                  <a:lnTo>
                    <a:pt x="6103" y="29523"/>
                  </a:lnTo>
                  <a:lnTo>
                    <a:pt x="1927" y="31932"/>
                  </a:lnTo>
                  <a:cubicBezTo>
                    <a:pt x="1954" y="31986"/>
                    <a:pt x="1981" y="32039"/>
                    <a:pt x="2008" y="32093"/>
                  </a:cubicBezTo>
                  <a:lnTo>
                    <a:pt x="6183" y="29684"/>
                  </a:lnTo>
                  <a:lnTo>
                    <a:pt x="10867" y="32387"/>
                  </a:lnTo>
                  <a:lnTo>
                    <a:pt x="10867" y="37767"/>
                  </a:lnTo>
                  <a:lnTo>
                    <a:pt x="7548" y="39694"/>
                  </a:lnTo>
                  <a:cubicBezTo>
                    <a:pt x="7575" y="39721"/>
                    <a:pt x="7628" y="39774"/>
                    <a:pt x="7682" y="39801"/>
                  </a:cubicBezTo>
                  <a:lnTo>
                    <a:pt x="10947" y="37928"/>
                  </a:lnTo>
                  <a:lnTo>
                    <a:pt x="15605" y="40631"/>
                  </a:lnTo>
                  <a:lnTo>
                    <a:pt x="15605" y="44405"/>
                  </a:lnTo>
                  <a:cubicBezTo>
                    <a:pt x="15658" y="44405"/>
                    <a:pt x="15738" y="44432"/>
                    <a:pt x="15792" y="44458"/>
                  </a:cubicBezTo>
                  <a:lnTo>
                    <a:pt x="15792" y="40631"/>
                  </a:lnTo>
                  <a:lnTo>
                    <a:pt x="20449" y="37928"/>
                  </a:lnTo>
                  <a:lnTo>
                    <a:pt x="25133" y="40631"/>
                  </a:lnTo>
                  <a:lnTo>
                    <a:pt x="25133" y="45449"/>
                  </a:lnTo>
                  <a:cubicBezTo>
                    <a:pt x="25187" y="45449"/>
                    <a:pt x="25240" y="45449"/>
                    <a:pt x="25294" y="45422"/>
                  </a:cubicBezTo>
                  <a:lnTo>
                    <a:pt x="25294" y="40631"/>
                  </a:lnTo>
                  <a:lnTo>
                    <a:pt x="29978" y="37928"/>
                  </a:lnTo>
                  <a:lnTo>
                    <a:pt x="34635" y="40631"/>
                  </a:lnTo>
                  <a:lnTo>
                    <a:pt x="34635" y="42290"/>
                  </a:lnTo>
                  <a:cubicBezTo>
                    <a:pt x="34688" y="42237"/>
                    <a:pt x="34742" y="42210"/>
                    <a:pt x="34796" y="42183"/>
                  </a:cubicBezTo>
                  <a:lnTo>
                    <a:pt x="34796" y="40631"/>
                  </a:lnTo>
                  <a:lnTo>
                    <a:pt x="39480" y="37928"/>
                  </a:lnTo>
                  <a:lnTo>
                    <a:pt x="39747" y="38088"/>
                  </a:lnTo>
                  <a:cubicBezTo>
                    <a:pt x="39774" y="38035"/>
                    <a:pt x="39827" y="37981"/>
                    <a:pt x="39854" y="37954"/>
                  </a:cubicBezTo>
                  <a:lnTo>
                    <a:pt x="39560" y="37767"/>
                  </a:lnTo>
                  <a:lnTo>
                    <a:pt x="39560" y="32387"/>
                  </a:lnTo>
                  <a:lnTo>
                    <a:pt x="44244" y="29684"/>
                  </a:lnTo>
                  <a:lnTo>
                    <a:pt x="44538" y="29871"/>
                  </a:lnTo>
                  <a:cubicBezTo>
                    <a:pt x="44565" y="29791"/>
                    <a:pt x="44565" y="29737"/>
                    <a:pt x="44592" y="29684"/>
                  </a:cubicBezTo>
                  <a:lnTo>
                    <a:pt x="44324" y="29523"/>
                  </a:lnTo>
                  <a:lnTo>
                    <a:pt x="44324" y="24143"/>
                  </a:lnTo>
                  <a:lnTo>
                    <a:pt x="45662" y="23367"/>
                  </a:lnTo>
                  <a:cubicBezTo>
                    <a:pt x="45662" y="23314"/>
                    <a:pt x="45662" y="23233"/>
                    <a:pt x="45662" y="23153"/>
                  </a:cubicBezTo>
                  <a:lnTo>
                    <a:pt x="44244" y="23983"/>
                  </a:lnTo>
                  <a:lnTo>
                    <a:pt x="39560" y="21306"/>
                  </a:lnTo>
                  <a:lnTo>
                    <a:pt x="39560" y="15899"/>
                  </a:lnTo>
                  <a:lnTo>
                    <a:pt x="43735" y="13491"/>
                  </a:lnTo>
                  <a:cubicBezTo>
                    <a:pt x="43709" y="13437"/>
                    <a:pt x="43682" y="13383"/>
                    <a:pt x="43655" y="13330"/>
                  </a:cubicBezTo>
                  <a:lnTo>
                    <a:pt x="39480" y="15766"/>
                  </a:lnTo>
                  <a:lnTo>
                    <a:pt x="34796" y="13062"/>
                  </a:lnTo>
                  <a:lnTo>
                    <a:pt x="34796" y="7656"/>
                  </a:lnTo>
                  <a:lnTo>
                    <a:pt x="38114" y="5755"/>
                  </a:lnTo>
                  <a:cubicBezTo>
                    <a:pt x="38088" y="5702"/>
                    <a:pt x="38034" y="5675"/>
                    <a:pt x="37981" y="5621"/>
                  </a:cubicBezTo>
                  <a:lnTo>
                    <a:pt x="34715" y="7522"/>
                  </a:lnTo>
                  <a:lnTo>
                    <a:pt x="30058" y="4818"/>
                  </a:lnTo>
                  <a:lnTo>
                    <a:pt x="30058" y="1045"/>
                  </a:lnTo>
                  <a:cubicBezTo>
                    <a:pt x="30004" y="1018"/>
                    <a:pt x="29951" y="1018"/>
                    <a:pt x="29871" y="991"/>
                  </a:cubicBezTo>
                  <a:lnTo>
                    <a:pt x="29871" y="4818"/>
                  </a:lnTo>
                  <a:lnTo>
                    <a:pt x="25213" y="7522"/>
                  </a:lnTo>
                  <a:lnTo>
                    <a:pt x="20529" y="4818"/>
                  </a:lnTo>
                  <a:lnTo>
                    <a:pt x="20529"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857" name="Google Shape;857;p36"/>
            <p:cNvSpPr/>
            <p:nvPr/>
          </p:nvSpPr>
          <p:spPr>
            <a:xfrm>
              <a:off x="2796545" y="833253"/>
              <a:ext cx="9704" cy="7538"/>
            </a:xfrm>
            <a:custGeom>
              <a:avLst/>
              <a:gdLst/>
              <a:ahLst/>
              <a:cxnLst/>
              <a:rect l="l" t="t" r="r" b="b"/>
              <a:pathLst>
                <a:path w="242" h="188" extrusionOk="0">
                  <a:moveTo>
                    <a:pt x="161" y="0"/>
                  </a:moveTo>
                  <a:cubicBezTo>
                    <a:pt x="108" y="27"/>
                    <a:pt x="54" y="81"/>
                    <a:pt x="1" y="107"/>
                  </a:cubicBezTo>
                  <a:lnTo>
                    <a:pt x="161" y="188"/>
                  </a:lnTo>
                  <a:lnTo>
                    <a:pt x="242" y="54"/>
                  </a:lnTo>
                  <a:lnTo>
                    <a:pt x="161"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858" name="Google Shape;858;p36"/>
            <p:cNvSpPr/>
            <p:nvPr/>
          </p:nvSpPr>
          <p:spPr>
            <a:xfrm>
              <a:off x="2899597" y="677633"/>
              <a:ext cx="287659" cy="242590"/>
            </a:xfrm>
            <a:custGeom>
              <a:avLst/>
              <a:gdLst/>
              <a:ahLst/>
              <a:cxnLst/>
              <a:rect l="l" t="t" r="r" b="b"/>
              <a:pathLst>
                <a:path w="7174" h="6050" extrusionOk="0">
                  <a:moveTo>
                    <a:pt x="7173" y="0"/>
                  </a:moveTo>
                  <a:lnTo>
                    <a:pt x="7173" y="0"/>
                  </a:lnTo>
                  <a:cubicBezTo>
                    <a:pt x="7013" y="27"/>
                    <a:pt x="6852" y="54"/>
                    <a:pt x="6692" y="81"/>
                  </a:cubicBezTo>
                  <a:lnTo>
                    <a:pt x="3667" y="1794"/>
                  </a:lnTo>
                  <a:lnTo>
                    <a:pt x="3667" y="830"/>
                  </a:lnTo>
                  <a:cubicBezTo>
                    <a:pt x="3614" y="857"/>
                    <a:pt x="3560" y="857"/>
                    <a:pt x="3507" y="884"/>
                  </a:cubicBezTo>
                  <a:lnTo>
                    <a:pt x="3507" y="1794"/>
                  </a:lnTo>
                  <a:lnTo>
                    <a:pt x="2516" y="1231"/>
                  </a:lnTo>
                  <a:cubicBezTo>
                    <a:pt x="2463" y="1258"/>
                    <a:pt x="2382" y="1285"/>
                    <a:pt x="2329" y="1312"/>
                  </a:cubicBezTo>
                  <a:lnTo>
                    <a:pt x="3426" y="1954"/>
                  </a:lnTo>
                  <a:lnTo>
                    <a:pt x="0" y="3935"/>
                  </a:lnTo>
                  <a:lnTo>
                    <a:pt x="81" y="4069"/>
                  </a:lnTo>
                  <a:lnTo>
                    <a:pt x="3507" y="2115"/>
                  </a:lnTo>
                  <a:lnTo>
                    <a:pt x="3507" y="6049"/>
                  </a:lnTo>
                  <a:lnTo>
                    <a:pt x="3667" y="6049"/>
                  </a:lnTo>
                  <a:lnTo>
                    <a:pt x="3667" y="2115"/>
                  </a:lnTo>
                  <a:lnTo>
                    <a:pt x="7093" y="4069"/>
                  </a:lnTo>
                  <a:lnTo>
                    <a:pt x="7173" y="3935"/>
                  </a:lnTo>
                  <a:lnTo>
                    <a:pt x="3774" y="1954"/>
                  </a:lnTo>
                  <a:lnTo>
                    <a:pt x="7173"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859" name="Google Shape;859;p36"/>
            <p:cNvSpPr/>
            <p:nvPr/>
          </p:nvSpPr>
          <p:spPr>
            <a:xfrm>
              <a:off x="3280608" y="671177"/>
              <a:ext cx="288742" cy="249046"/>
            </a:xfrm>
            <a:custGeom>
              <a:avLst/>
              <a:gdLst/>
              <a:ahLst/>
              <a:cxnLst/>
              <a:rect l="l" t="t" r="r" b="b"/>
              <a:pathLst>
                <a:path w="7201" h="6211" extrusionOk="0">
                  <a:moveTo>
                    <a:pt x="107" y="1"/>
                  </a:moveTo>
                  <a:lnTo>
                    <a:pt x="0" y="134"/>
                  </a:lnTo>
                  <a:lnTo>
                    <a:pt x="3426" y="2115"/>
                  </a:lnTo>
                  <a:lnTo>
                    <a:pt x="0" y="4096"/>
                  </a:lnTo>
                  <a:lnTo>
                    <a:pt x="107" y="4230"/>
                  </a:lnTo>
                  <a:lnTo>
                    <a:pt x="3506" y="2276"/>
                  </a:lnTo>
                  <a:lnTo>
                    <a:pt x="3506" y="6210"/>
                  </a:lnTo>
                  <a:lnTo>
                    <a:pt x="3694" y="6210"/>
                  </a:lnTo>
                  <a:lnTo>
                    <a:pt x="3694" y="2276"/>
                  </a:lnTo>
                  <a:lnTo>
                    <a:pt x="7093" y="4230"/>
                  </a:lnTo>
                  <a:lnTo>
                    <a:pt x="7200" y="4096"/>
                  </a:lnTo>
                  <a:lnTo>
                    <a:pt x="3774" y="2115"/>
                  </a:lnTo>
                  <a:lnTo>
                    <a:pt x="6558" y="509"/>
                  </a:lnTo>
                  <a:cubicBezTo>
                    <a:pt x="6477" y="482"/>
                    <a:pt x="6397" y="456"/>
                    <a:pt x="6317" y="456"/>
                  </a:cubicBezTo>
                  <a:lnTo>
                    <a:pt x="3694" y="1955"/>
                  </a:lnTo>
                  <a:lnTo>
                    <a:pt x="3694" y="1"/>
                  </a:lnTo>
                  <a:lnTo>
                    <a:pt x="3506" y="1"/>
                  </a:lnTo>
                  <a:lnTo>
                    <a:pt x="3506" y="1955"/>
                  </a:lnTo>
                  <a:lnTo>
                    <a:pt x="107"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860" name="Google Shape;860;p36"/>
            <p:cNvSpPr/>
            <p:nvPr/>
          </p:nvSpPr>
          <p:spPr>
            <a:xfrm>
              <a:off x="3662662" y="776354"/>
              <a:ext cx="109506" cy="64437"/>
            </a:xfrm>
            <a:custGeom>
              <a:avLst/>
              <a:gdLst/>
              <a:ahLst/>
              <a:cxnLst/>
              <a:rect l="l" t="t" r="r" b="b"/>
              <a:pathLst>
                <a:path w="2731" h="1607" extrusionOk="0">
                  <a:moveTo>
                    <a:pt x="2543" y="1"/>
                  </a:moveTo>
                  <a:lnTo>
                    <a:pt x="1" y="1473"/>
                  </a:lnTo>
                  <a:lnTo>
                    <a:pt x="81" y="1607"/>
                  </a:lnTo>
                  <a:lnTo>
                    <a:pt x="2731" y="81"/>
                  </a:lnTo>
                  <a:cubicBezTo>
                    <a:pt x="2677" y="54"/>
                    <a:pt x="2597" y="27"/>
                    <a:pt x="2543"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861" name="Google Shape;861;p36"/>
            <p:cNvSpPr/>
            <p:nvPr/>
          </p:nvSpPr>
          <p:spPr>
            <a:xfrm>
              <a:off x="3803246" y="797847"/>
              <a:ext cx="6496" cy="122378"/>
            </a:xfrm>
            <a:custGeom>
              <a:avLst/>
              <a:gdLst/>
              <a:ahLst/>
              <a:cxnLst/>
              <a:rect l="l" t="t" r="r" b="b"/>
              <a:pathLst>
                <a:path w="162" h="3052" extrusionOk="0">
                  <a:moveTo>
                    <a:pt x="1" y="0"/>
                  </a:moveTo>
                  <a:lnTo>
                    <a:pt x="1" y="3051"/>
                  </a:lnTo>
                  <a:lnTo>
                    <a:pt x="162" y="3051"/>
                  </a:lnTo>
                  <a:lnTo>
                    <a:pt x="162" y="107"/>
                  </a:lnTo>
                  <a:cubicBezTo>
                    <a:pt x="108" y="54"/>
                    <a:pt x="54" y="27"/>
                    <a:pt x="1"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862" name="Google Shape;862;p36"/>
            <p:cNvSpPr/>
            <p:nvPr/>
          </p:nvSpPr>
          <p:spPr>
            <a:xfrm>
              <a:off x="2475641" y="1246463"/>
              <a:ext cx="2205" cy="4331"/>
            </a:xfrm>
            <a:custGeom>
              <a:avLst/>
              <a:gdLst/>
              <a:ahLst/>
              <a:cxnLst/>
              <a:rect l="l" t="t" r="r" b="b"/>
              <a:pathLst>
                <a:path w="55" h="108" extrusionOk="0">
                  <a:moveTo>
                    <a:pt x="54" y="0"/>
                  </a:moveTo>
                  <a:cubicBezTo>
                    <a:pt x="28" y="27"/>
                    <a:pt x="28" y="54"/>
                    <a:pt x="1" y="107"/>
                  </a:cubicBezTo>
                  <a:lnTo>
                    <a:pt x="54" y="107"/>
                  </a:lnTo>
                  <a:lnTo>
                    <a:pt x="54"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863" name="Google Shape;863;p36"/>
            <p:cNvSpPr/>
            <p:nvPr/>
          </p:nvSpPr>
          <p:spPr>
            <a:xfrm>
              <a:off x="2616265" y="1006036"/>
              <a:ext cx="2165" cy="2205"/>
            </a:xfrm>
            <a:custGeom>
              <a:avLst/>
              <a:gdLst/>
              <a:ahLst/>
              <a:cxnLst/>
              <a:rect l="l" t="t" r="r" b="b"/>
              <a:pathLst>
                <a:path w="54" h="55" extrusionOk="0">
                  <a:moveTo>
                    <a:pt x="54" y="1"/>
                  </a:moveTo>
                  <a:cubicBezTo>
                    <a:pt x="27" y="27"/>
                    <a:pt x="27" y="27"/>
                    <a:pt x="0" y="54"/>
                  </a:cubicBezTo>
                  <a:lnTo>
                    <a:pt x="54" y="27"/>
                  </a:lnTo>
                  <a:lnTo>
                    <a:pt x="54"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864" name="Google Shape;864;p36"/>
            <p:cNvSpPr/>
            <p:nvPr/>
          </p:nvSpPr>
          <p:spPr>
            <a:xfrm>
              <a:off x="2535748" y="1119794"/>
              <a:ext cx="82681" cy="51565"/>
            </a:xfrm>
            <a:custGeom>
              <a:avLst/>
              <a:gdLst/>
              <a:ahLst/>
              <a:cxnLst/>
              <a:rect l="l" t="t" r="r" b="b"/>
              <a:pathLst>
                <a:path w="2062" h="1286" extrusionOk="0">
                  <a:moveTo>
                    <a:pt x="81" y="1"/>
                  </a:moveTo>
                  <a:cubicBezTo>
                    <a:pt x="54" y="54"/>
                    <a:pt x="27" y="108"/>
                    <a:pt x="1" y="135"/>
                  </a:cubicBezTo>
                  <a:lnTo>
                    <a:pt x="1981" y="1285"/>
                  </a:lnTo>
                  <a:lnTo>
                    <a:pt x="2062" y="1125"/>
                  </a:lnTo>
                  <a:lnTo>
                    <a:pt x="81"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865" name="Google Shape;865;p36"/>
            <p:cNvSpPr/>
            <p:nvPr/>
          </p:nvSpPr>
          <p:spPr>
            <a:xfrm>
              <a:off x="2711778" y="921268"/>
              <a:ext cx="287659" cy="329521"/>
            </a:xfrm>
            <a:custGeom>
              <a:avLst/>
              <a:gdLst/>
              <a:ahLst/>
              <a:cxnLst/>
              <a:rect l="l" t="t" r="r" b="b"/>
              <a:pathLst>
                <a:path w="7174" h="8218" extrusionOk="0">
                  <a:moveTo>
                    <a:pt x="3507" y="0"/>
                  </a:moveTo>
                  <a:lnTo>
                    <a:pt x="3507" y="3961"/>
                  </a:lnTo>
                  <a:lnTo>
                    <a:pt x="81" y="1981"/>
                  </a:lnTo>
                  <a:lnTo>
                    <a:pt x="0" y="2141"/>
                  </a:lnTo>
                  <a:lnTo>
                    <a:pt x="3426" y="4095"/>
                  </a:lnTo>
                  <a:lnTo>
                    <a:pt x="0" y="6076"/>
                  </a:lnTo>
                  <a:lnTo>
                    <a:pt x="81" y="6236"/>
                  </a:lnTo>
                  <a:lnTo>
                    <a:pt x="3507" y="4256"/>
                  </a:lnTo>
                  <a:lnTo>
                    <a:pt x="3507" y="8217"/>
                  </a:lnTo>
                  <a:lnTo>
                    <a:pt x="3667" y="8217"/>
                  </a:lnTo>
                  <a:lnTo>
                    <a:pt x="3667" y="4256"/>
                  </a:lnTo>
                  <a:lnTo>
                    <a:pt x="7093" y="6236"/>
                  </a:lnTo>
                  <a:lnTo>
                    <a:pt x="7173" y="6076"/>
                  </a:lnTo>
                  <a:lnTo>
                    <a:pt x="3774" y="4095"/>
                  </a:lnTo>
                  <a:lnTo>
                    <a:pt x="7173" y="2141"/>
                  </a:lnTo>
                  <a:lnTo>
                    <a:pt x="7093" y="1981"/>
                  </a:lnTo>
                  <a:lnTo>
                    <a:pt x="3667" y="3961"/>
                  </a:lnTo>
                  <a:lnTo>
                    <a:pt x="3667"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866" name="Google Shape;866;p36"/>
            <p:cNvSpPr/>
            <p:nvPr/>
          </p:nvSpPr>
          <p:spPr>
            <a:xfrm>
              <a:off x="3092789" y="921268"/>
              <a:ext cx="288742" cy="328439"/>
            </a:xfrm>
            <a:custGeom>
              <a:avLst/>
              <a:gdLst/>
              <a:ahLst/>
              <a:cxnLst/>
              <a:rect l="l" t="t" r="r" b="b"/>
              <a:pathLst>
                <a:path w="7201" h="8191" extrusionOk="0">
                  <a:moveTo>
                    <a:pt x="3506" y="0"/>
                  </a:moveTo>
                  <a:lnTo>
                    <a:pt x="3506" y="3961"/>
                  </a:lnTo>
                  <a:lnTo>
                    <a:pt x="80" y="1981"/>
                  </a:lnTo>
                  <a:lnTo>
                    <a:pt x="0" y="2141"/>
                  </a:lnTo>
                  <a:lnTo>
                    <a:pt x="3426" y="4095"/>
                  </a:lnTo>
                  <a:lnTo>
                    <a:pt x="0" y="6076"/>
                  </a:lnTo>
                  <a:lnTo>
                    <a:pt x="80" y="6236"/>
                  </a:lnTo>
                  <a:lnTo>
                    <a:pt x="3506" y="4256"/>
                  </a:lnTo>
                  <a:lnTo>
                    <a:pt x="3506" y="8190"/>
                  </a:lnTo>
                  <a:lnTo>
                    <a:pt x="3694" y="8190"/>
                  </a:lnTo>
                  <a:lnTo>
                    <a:pt x="3694" y="4256"/>
                  </a:lnTo>
                  <a:lnTo>
                    <a:pt x="7093" y="6236"/>
                  </a:lnTo>
                  <a:lnTo>
                    <a:pt x="7200" y="6076"/>
                  </a:lnTo>
                  <a:lnTo>
                    <a:pt x="3774" y="4095"/>
                  </a:lnTo>
                  <a:lnTo>
                    <a:pt x="7200" y="2141"/>
                  </a:lnTo>
                  <a:lnTo>
                    <a:pt x="7093" y="1981"/>
                  </a:lnTo>
                  <a:lnTo>
                    <a:pt x="3694" y="3961"/>
                  </a:lnTo>
                  <a:lnTo>
                    <a:pt x="3694"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867" name="Google Shape;867;p36"/>
            <p:cNvSpPr/>
            <p:nvPr/>
          </p:nvSpPr>
          <p:spPr>
            <a:xfrm>
              <a:off x="3474843" y="921268"/>
              <a:ext cx="287659" cy="328439"/>
            </a:xfrm>
            <a:custGeom>
              <a:avLst/>
              <a:gdLst/>
              <a:ahLst/>
              <a:cxnLst/>
              <a:rect l="l" t="t" r="r" b="b"/>
              <a:pathLst>
                <a:path w="7174" h="8191" extrusionOk="0">
                  <a:moveTo>
                    <a:pt x="3507" y="0"/>
                  </a:moveTo>
                  <a:lnTo>
                    <a:pt x="3480" y="3961"/>
                  </a:lnTo>
                  <a:lnTo>
                    <a:pt x="81" y="1981"/>
                  </a:lnTo>
                  <a:lnTo>
                    <a:pt x="1" y="2141"/>
                  </a:lnTo>
                  <a:lnTo>
                    <a:pt x="3400" y="4095"/>
                  </a:lnTo>
                  <a:lnTo>
                    <a:pt x="1" y="6076"/>
                  </a:lnTo>
                  <a:lnTo>
                    <a:pt x="81" y="6236"/>
                  </a:lnTo>
                  <a:lnTo>
                    <a:pt x="3480" y="4256"/>
                  </a:lnTo>
                  <a:lnTo>
                    <a:pt x="3480" y="8190"/>
                  </a:lnTo>
                  <a:lnTo>
                    <a:pt x="3668" y="8190"/>
                  </a:lnTo>
                  <a:lnTo>
                    <a:pt x="3668" y="4256"/>
                  </a:lnTo>
                  <a:lnTo>
                    <a:pt x="7094" y="6236"/>
                  </a:lnTo>
                  <a:lnTo>
                    <a:pt x="7174" y="6076"/>
                  </a:lnTo>
                  <a:lnTo>
                    <a:pt x="3748" y="4095"/>
                  </a:lnTo>
                  <a:lnTo>
                    <a:pt x="7174" y="2141"/>
                  </a:lnTo>
                  <a:lnTo>
                    <a:pt x="7094" y="1981"/>
                  </a:lnTo>
                  <a:lnTo>
                    <a:pt x="3668" y="3961"/>
                  </a:lnTo>
                  <a:lnTo>
                    <a:pt x="3668"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868" name="Google Shape;868;p36"/>
            <p:cNvSpPr/>
            <p:nvPr/>
          </p:nvSpPr>
          <p:spPr>
            <a:xfrm>
              <a:off x="3855854" y="953467"/>
              <a:ext cx="287659" cy="296240"/>
            </a:xfrm>
            <a:custGeom>
              <a:avLst/>
              <a:gdLst/>
              <a:ahLst/>
              <a:cxnLst/>
              <a:rect l="l" t="t" r="r" b="b"/>
              <a:pathLst>
                <a:path w="7174" h="7388" extrusionOk="0">
                  <a:moveTo>
                    <a:pt x="3507" y="0"/>
                  </a:moveTo>
                  <a:lnTo>
                    <a:pt x="3507" y="3158"/>
                  </a:lnTo>
                  <a:lnTo>
                    <a:pt x="81" y="1178"/>
                  </a:lnTo>
                  <a:lnTo>
                    <a:pt x="0" y="1312"/>
                  </a:lnTo>
                  <a:lnTo>
                    <a:pt x="3426" y="3292"/>
                  </a:lnTo>
                  <a:lnTo>
                    <a:pt x="0" y="5273"/>
                  </a:lnTo>
                  <a:lnTo>
                    <a:pt x="81" y="5433"/>
                  </a:lnTo>
                  <a:lnTo>
                    <a:pt x="3507" y="3453"/>
                  </a:lnTo>
                  <a:lnTo>
                    <a:pt x="3507" y="7387"/>
                  </a:lnTo>
                  <a:lnTo>
                    <a:pt x="3667" y="7387"/>
                  </a:lnTo>
                  <a:lnTo>
                    <a:pt x="3667" y="3453"/>
                  </a:lnTo>
                  <a:lnTo>
                    <a:pt x="7093" y="5407"/>
                  </a:lnTo>
                  <a:lnTo>
                    <a:pt x="7174" y="5273"/>
                  </a:lnTo>
                  <a:lnTo>
                    <a:pt x="3748" y="3292"/>
                  </a:lnTo>
                  <a:lnTo>
                    <a:pt x="5434" y="2329"/>
                  </a:lnTo>
                  <a:cubicBezTo>
                    <a:pt x="5380" y="2302"/>
                    <a:pt x="5354" y="2248"/>
                    <a:pt x="5327" y="2195"/>
                  </a:cubicBezTo>
                  <a:lnTo>
                    <a:pt x="3667" y="3158"/>
                  </a:lnTo>
                  <a:lnTo>
                    <a:pt x="3667" y="187"/>
                  </a:lnTo>
                  <a:cubicBezTo>
                    <a:pt x="3614" y="134"/>
                    <a:pt x="3560" y="80"/>
                    <a:pt x="3507"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869" name="Google Shape;869;p36"/>
            <p:cNvSpPr/>
            <p:nvPr/>
          </p:nvSpPr>
          <p:spPr>
            <a:xfrm>
              <a:off x="2417699" y="1498640"/>
              <a:ext cx="7538" cy="9704"/>
            </a:xfrm>
            <a:custGeom>
              <a:avLst/>
              <a:gdLst/>
              <a:ahLst/>
              <a:cxnLst/>
              <a:rect l="l" t="t" r="r" b="b"/>
              <a:pathLst>
                <a:path w="188" h="242" extrusionOk="0">
                  <a:moveTo>
                    <a:pt x="1" y="1"/>
                  </a:moveTo>
                  <a:cubicBezTo>
                    <a:pt x="1" y="54"/>
                    <a:pt x="1" y="135"/>
                    <a:pt x="1" y="188"/>
                  </a:cubicBezTo>
                  <a:lnTo>
                    <a:pt x="108" y="242"/>
                  </a:lnTo>
                  <a:lnTo>
                    <a:pt x="188" y="108"/>
                  </a:lnTo>
                  <a:lnTo>
                    <a:pt x="1"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870" name="Google Shape;870;p36"/>
            <p:cNvSpPr/>
            <p:nvPr/>
          </p:nvSpPr>
          <p:spPr>
            <a:xfrm>
              <a:off x="2518586" y="1259335"/>
              <a:ext cx="287659" cy="328439"/>
            </a:xfrm>
            <a:custGeom>
              <a:avLst/>
              <a:gdLst/>
              <a:ahLst/>
              <a:cxnLst/>
              <a:rect l="l" t="t" r="r" b="b"/>
              <a:pathLst>
                <a:path w="7174" h="8191" extrusionOk="0">
                  <a:moveTo>
                    <a:pt x="3507" y="0"/>
                  </a:moveTo>
                  <a:lnTo>
                    <a:pt x="3507" y="3935"/>
                  </a:lnTo>
                  <a:lnTo>
                    <a:pt x="81" y="1981"/>
                  </a:lnTo>
                  <a:lnTo>
                    <a:pt x="0" y="2115"/>
                  </a:lnTo>
                  <a:lnTo>
                    <a:pt x="3426" y="4095"/>
                  </a:lnTo>
                  <a:lnTo>
                    <a:pt x="0" y="6076"/>
                  </a:lnTo>
                  <a:lnTo>
                    <a:pt x="81" y="6210"/>
                  </a:lnTo>
                  <a:lnTo>
                    <a:pt x="3507" y="4229"/>
                  </a:lnTo>
                  <a:lnTo>
                    <a:pt x="3507" y="8191"/>
                  </a:lnTo>
                  <a:lnTo>
                    <a:pt x="3667" y="8191"/>
                  </a:lnTo>
                  <a:lnTo>
                    <a:pt x="3667" y="4229"/>
                  </a:lnTo>
                  <a:lnTo>
                    <a:pt x="7093" y="6210"/>
                  </a:lnTo>
                  <a:lnTo>
                    <a:pt x="7174" y="6076"/>
                  </a:lnTo>
                  <a:lnTo>
                    <a:pt x="3748" y="4095"/>
                  </a:lnTo>
                  <a:lnTo>
                    <a:pt x="7174" y="2115"/>
                  </a:lnTo>
                  <a:lnTo>
                    <a:pt x="7093" y="1981"/>
                  </a:lnTo>
                  <a:lnTo>
                    <a:pt x="3667" y="3935"/>
                  </a:lnTo>
                  <a:lnTo>
                    <a:pt x="3667"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871" name="Google Shape;871;p36"/>
            <p:cNvSpPr/>
            <p:nvPr/>
          </p:nvSpPr>
          <p:spPr>
            <a:xfrm>
              <a:off x="2899597" y="1259335"/>
              <a:ext cx="287659" cy="328439"/>
            </a:xfrm>
            <a:custGeom>
              <a:avLst/>
              <a:gdLst/>
              <a:ahLst/>
              <a:cxnLst/>
              <a:rect l="l" t="t" r="r" b="b"/>
              <a:pathLst>
                <a:path w="7174" h="8191" extrusionOk="0">
                  <a:moveTo>
                    <a:pt x="3507" y="0"/>
                  </a:moveTo>
                  <a:lnTo>
                    <a:pt x="3507" y="3935"/>
                  </a:lnTo>
                  <a:lnTo>
                    <a:pt x="81" y="1954"/>
                  </a:lnTo>
                  <a:lnTo>
                    <a:pt x="0" y="2115"/>
                  </a:lnTo>
                  <a:lnTo>
                    <a:pt x="3426" y="4095"/>
                  </a:lnTo>
                  <a:lnTo>
                    <a:pt x="0" y="6049"/>
                  </a:lnTo>
                  <a:lnTo>
                    <a:pt x="81" y="6210"/>
                  </a:lnTo>
                  <a:lnTo>
                    <a:pt x="3507" y="4229"/>
                  </a:lnTo>
                  <a:lnTo>
                    <a:pt x="3507" y="8191"/>
                  </a:lnTo>
                  <a:lnTo>
                    <a:pt x="3667" y="8191"/>
                  </a:lnTo>
                  <a:lnTo>
                    <a:pt x="3667" y="4229"/>
                  </a:lnTo>
                  <a:lnTo>
                    <a:pt x="7093" y="6210"/>
                  </a:lnTo>
                  <a:lnTo>
                    <a:pt x="7173" y="6049"/>
                  </a:lnTo>
                  <a:lnTo>
                    <a:pt x="3774" y="4095"/>
                  </a:lnTo>
                  <a:lnTo>
                    <a:pt x="7173" y="2115"/>
                  </a:lnTo>
                  <a:lnTo>
                    <a:pt x="7093" y="1954"/>
                  </a:lnTo>
                  <a:lnTo>
                    <a:pt x="3667" y="3935"/>
                  </a:lnTo>
                  <a:lnTo>
                    <a:pt x="3694"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872" name="Google Shape;872;p36"/>
            <p:cNvSpPr/>
            <p:nvPr/>
          </p:nvSpPr>
          <p:spPr>
            <a:xfrm>
              <a:off x="3280608" y="1259335"/>
              <a:ext cx="288742" cy="328439"/>
            </a:xfrm>
            <a:custGeom>
              <a:avLst/>
              <a:gdLst/>
              <a:ahLst/>
              <a:cxnLst/>
              <a:rect l="l" t="t" r="r" b="b"/>
              <a:pathLst>
                <a:path w="7201" h="8191" extrusionOk="0">
                  <a:moveTo>
                    <a:pt x="3506" y="0"/>
                  </a:moveTo>
                  <a:lnTo>
                    <a:pt x="3506" y="3935"/>
                  </a:lnTo>
                  <a:lnTo>
                    <a:pt x="107" y="1954"/>
                  </a:lnTo>
                  <a:lnTo>
                    <a:pt x="0" y="2115"/>
                  </a:lnTo>
                  <a:lnTo>
                    <a:pt x="3426" y="4095"/>
                  </a:lnTo>
                  <a:lnTo>
                    <a:pt x="0" y="6049"/>
                  </a:lnTo>
                  <a:lnTo>
                    <a:pt x="107" y="6210"/>
                  </a:lnTo>
                  <a:lnTo>
                    <a:pt x="3506" y="4229"/>
                  </a:lnTo>
                  <a:lnTo>
                    <a:pt x="3506" y="8191"/>
                  </a:lnTo>
                  <a:lnTo>
                    <a:pt x="3694" y="8191"/>
                  </a:lnTo>
                  <a:lnTo>
                    <a:pt x="3694" y="4229"/>
                  </a:lnTo>
                  <a:lnTo>
                    <a:pt x="7093" y="6210"/>
                  </a:lnTo>
                  <a:lnTo>
                    <a:pt x="7200" y="6049"/>
                  </a:lnTo>
                  <a:lnTo>
                    <a:pt x="3774" y="4095"/>
                  </a:lnTo>
                  <a:lnTo>
                    <a:pt x="7200" y="2115"/>
                  </a:lnTo>
                  <a:lnTo>
                    <a:pt x="7120" y="1954"/>
                  </a:lnTo>
                  <a:lnTo>
                    <a:pt x="3694" y="3935"/>
                  </a:lnTo>
                  <a:lnTo>
                    <a:pt x="3694"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873" name="Google Shape;873;p36"/>
            <p:cNvSpPr/>
            <p:nvPr/>
          </p:nvSpPr>
          <p:spPr>
            <a:xfrm>
              <a:off x="3662662" y="1258252"/>
              <a:ext cx="287659" cy="329521"/>
            </a:xfrm>
            <a:custGeom>
              <a:avLst/>
              <a:gdLst/>
              <a:ahLst/>
              <a:cxnLst/>
              <a:rect l="l" t="t" r="r" b="b"/>
              <a:pathLst>
                <a:path w="7174" h="8218" extrusionOk="0">
                  <a:moveTo>
                    <a:pt x="3507" y="0"/>
                  </a:moveTo>
                  <a:lnTo>
                    <a:pt x="3507" y="3962"/>
                  </a:lnTo>
                  <a:lnTo>
                    <a:pt x="81" y="1981"/>
                  </a:lnTo>
                  <a:lnTo>
                    <a:pt x="1" y="2142"/>
                  </a:lnTo>
                  <a:lnTo>
                    <a:pt x="3400" y="4122"/>
                  </a:lnTo>
                  <a:lnTo>
                    <a:pt x="1" y="6076"/>
                  </a:lnTo>
                  <a:lnTo>
                    <a:pt x="81" y="6237"/>
                  </a:lnTo>
                  <a:lnTo>
                    <a:pt x="3507" y="4256"/>
                  </a:lnTo>
                  <a:lnTo>
                    <a:pt x="3507" y="8218"/>
                  </a:lnTo>
                  <a:lnTo>
                    <a:pt x="3668" y="8218"/>
                  </a:lnTo>
                  <a:lnTo>
                    <a:pt x="3668" y="4256"/>
                  </a:lnTo>
                  <a:lnTo>
                    <a:pt x="7094" y="6237"/>
                  </a:lnTo>
                  <a:lnTo>
                    <a:pt x="7174" y="6076"/>
                  </a:lnTo>
                  <a:lnTo>
                    <a:pt x="3748" y="4122"/>
                  </a:lnTo>
                  <a:lnTo>
                    <a:pt x="7174" y="2142"/>
                  </a:lnTo>
                  <a:lnTo>
                    <a:pt x="7094" y="1981"/>
                  </a:lnTo>
                  <a:lnTo>
                    <a:pt x="3668" y="3962"/>
                  </a:lnTo>
                  <a:lnTo>
                    <a:pt x="3668"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874" name="Google Shape;874;p36"/>
            <p:cNvSpPr/>
            <p:nvPr/>
          </p:nvSpPr>
          <p:spPr>
            <a:xfrm>
              <a:off x="4043673" y="1258252"/>
              <a:ext cx="193230" cy="329521"/>
            </a:xfrm>
            <a:custGeom>
              <a:avLst/>
              <a:gdLst/>
              <a:ahLst/>
              <a:cxnLst/>
              <a:rect l="l" t="t" r="r" b="b"/>
              <a:pathLst>
                <a:path w="4819" h="8218" extrusionOk="0">
                  <a:moveTo>
                    <a:pt x="3507" y="0"/>
                  </a:moveTo>
                  <a:lnTo>
                    <a:pt x="3507" y="3962"/>
                  </a:lnTo>
                  <a:lnTo>
                    <a:pt x="81" y="1981"/>
                  </a:lnTo>
                  <a:lnTo>
                    <a:pt x="0" y="2142"/>
                  </a:lnTo>
                  <a:lnTo>
                    <a:pt x="3426" y="4096"/>
                  </a:lnTo>
                  <a:lnTo>
                    <a:pt x="0" y="6076"/>
                  </a:lnTo>
                  <a:lnTo>
                    <a:pt x="81" y="6237"/>
                  </a:lnTo>
                  <a:lnTo>
                    <a:pt x="3507" y="4256"/>
                  </a:lnTo>
                  <a:lnTo>
                    <a:pt x="3507" y="8218"/>
                  </a:lnTo>
                  <a:lnTo>
                    <a:pt x="3667" y="8218"/>
                  </a:lnTo>
                  <a:lnTo>
                    <a:pt x="3667" y="4256"/>
                  </a:lnTo>
                  <a:lnTo>
                    <a:pt x="4818" y="4925"/>
                  </a:lnTo>
                  <a:cubicBezTo>
                    <a:pt x="4818" y="4845"/>
                    <a:pt x="4818" y="4765"/>
                    <a:pt x="4792" y="4711"/>
                  </a:cubicBezTo>
                  <a:lnTo>
                    <a:pt x="3774" y="4096"/>
                  </a:lnTo>
                  <a:lnTo>
                    <a:pt x="4604" y="3614"/>
                  </a:lnTo>
                  <a:cubicBezTo>
                    <a:pt x="4604" y="3560"/>
                    <a:pt x="4577" y="3507"/>
                    <a:pt x="4577" y="3453"/>
                  </a:cubicBezTo>
                  <a:lnTo>
                    <a:pt x="3667" y="3962"/>
                  </a:lnTo>
                  <a:lnTo>
                    <a:pt x="3667" y="295"/>
                  </a:lnTo>
                  <a:cubicBezTo>
                    <a:pt x="3641" y="188"/>
                    <a:pt x="3614" y="108"/>
                    <a:pt x="3587"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875" name="Google Shape;875;p36"/>
            <p:cNvSpPr/>
            <p:nvPr/>
          </p:nvSpPr>
          <p:spPr>
            <a:xfrm>
              <a:off x="2423072" y="1578074"/>
              <a:ext cx="195355" cy="328439"/>
            </a:xfrm>
            <a:custGeom>
              <a:avLst/>
              <a:gdLst/>
              <a:ahLst/>
              <a:cxnLst/>
              <a:rect l="l" t="t" r="r" b="b"/>
              <a:pathLst>
                <a:path w="4872" h="8191" extrusionOk="0">
                  <a:moveTo>
                    <a:pt x="1205" y="1"/>
                  </a:moveTo>
                  <a:lnTo>
                    <a:pt x="1205" y="3935"/>
                  </a:lnTo>
                  <a:lnTo>
                    <a:pt x="0" y="3266"/>
                  </a:lnTo>
                  <a:lnTo>
                    <a:pt x="0" y="3266"/>
                  </a:lnTo>
                  <a:cubicBezTo>
                    <a:pt x="0" y="3320"/>
                    <a:pt x="27" y="3400"/>
                    <a:pt x="27" y="3480"/>
                  </a:cubicBezTo>
                  <a:lnTo>
                    <a:pt x="1098" y="4096"/>
                  </a:lnTo>
                  <a:lnTo>
                    <a:pt x="214" y="4604"/>
                  </a:lnTo>
                  <a:cubicBezTo>
                    <a:pt x="241" y="4658"/>
                    <a:pt x="241" y="4738"/>
                    <a:pt x="268" y="4792"/>
                  </a:cubicBezTo>
                  <a:lnTo>
                    <a:pt x="1205" y="4256"/>
                  </a:lnTo>
                  <a:lnTo>
                    <a:pt x="1205" y="8030"/>
                  </a:lnTo>
                  <a:cubicBezTo>
                    <a:pt x="1205" y="8084"/>
                    <a:pt x="1232" y="8137"/>
                    <a:pt x="1258" y="8191"/>
                  </a:cubicBezTo>
                  <a:lnTo>
                    <a:pt x="1365" y="8191"/>
                  </a:lnTo>
                  <a:lnTo>
                    <a:pt x="1365" y="4256"/>
                  </a:lnTo>
                  <a:lnTo>
                    <a:pt x="4791" y="6210"/>
                  </a:lnTo>
                  <a:lnTo>
                    <a:pt x="4872" y="6076"/>
                  </a:lnTo>
                  <a:lnTo>
                    <a:pt x="1446" y="4096"/>
                  </a:lnTo>
                  <a:lnTo>
                    <a:pt x="4872" y="2115"/>
                  </a:lnTo>
                  <a:lnTo>
                    <a:pt x="4791" y="1981"/>
                  </a:lnTo>
                  <a:lnTo>
                    <a:pt x="1365" y="3935"/>
                  </a:lnTo>
                  <a:lnTo>
                    <a:pt x="1365"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876" name="Google Shape;876;p36"/>
            <p:cNvSpPr/>
            <p:nvPr/>
          </p:nvSpPr>
          <p:spPr>
            <a:xfrm>
              <a:off x="2711778" y="1578074"/>
              <a:ext cx="287659" cy="328439"/>
            </a:xfrm>
            <a:custGeom>
              <a:avLst/>
              <a:gdLst/>
              <a:ahLst/>
              <a:cxnLst/>
              <a:rect l="l" t="t" r="r" b="b"/>
              <a:pathLst>
                <a:path w="7174" h="8191" extrusionOk="0">
                  <a:moveTo>
                    <a:pt x="3507" y="1"/>
                  </a:moveTo>
                  <a:lnTo>
                    <a:pt x="3507" y="3935"/>
                  </a:lnTo>
                  <a:lnTo>
                    <a:pt x="81" y="1981"/>
                  </a:lnTo>
                  <a:lnTo>
                    <a:pt x="0" y="2115"/>
                  </a:lnTo>
                  <a:lnTo>
                    <a:pt x="3426" y="4096"/>
                  </a:lnTo>
                  <a:lnTo>
                    <a:pt x="0" y="6076"/>
                  </a:lnTo>
                  <a:lnTo>
                    <a:pt x="81" y="6210"/>
                  </a:lnTo>
                  <a:lnTo>
                    <a:pt x="3507" y="4256"/>
                  </a:lnTo>
                  <a:lnTo>
                    <a:pt x="3507" y="8191"/>
                  </a:lnTo>
                  <a:lnTo>
                    <a:pt x="3667" y="8191"/>
                  </a:lnTo>
                  <a:lnTo>
                    <a:pt x="3667" y="4256"/>
                  </a:lnTo>
                  <a:lnTo>
                    <a:pt x="7093" y="6210"/>
                  </a:lnTo>
                  <a:lnTo>
                    <a:pt x="7173" y="6076"/>
                  </a:lnTo>
                  <a:lnTo>
                    <a:pt x="3774" y="4096"/>
                  </a:lnTo>
                  <a:lnTo>
                    <a:pt x="7173" y="2115"/>
                  </a:lnTo>
                  <a:lnTo>
                    <a:pt x="7093" y="1981"/>
                  </a:lnTo>
                  <a:lnTo>
                    <a:pt x="3667" y="3935"/>
                  </a:lnTo>
                  <a:lnTo>
                    <a:pt x="3667"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877" name="Google Shape;877;p36"/>
            <p:cNvSpPr/>
            <p:nvPr/>
          </p:nvSpPr>
          <p:spPr>
            <a:xfrm>
              <a:off x="3092789" y="1578074"/>
              <a:ext cx="288742" cy="328439"/>
            </a:xfrm>
            <a:custGeom>
              <a:avLst/>
              <a:gdLst/>
              <a:ahLst/>
              <a:cxnLst/>
              <a:rect l="l" t="t" r="r" b="b"/>
              <a:pathLst>
                <a:path w="7201" h="8191" extrusionOk="0">
                  <a:moveTo>
                    <a:pt x="3506" y="1"/>
                  </a:moveTo>
                  <a:lnTo>
                    <a:pt x="3506" y="3935"/>
                  </a:lnTo>
                  <a:lnTo>
                    <a:pt x="80" y="1981"/>
                  </a:lnTo>
                  <a:lnTo>
                    <a:pt x="0" y="2115"/>
                  </a:lnTo>
                  <a:lnTo>
                    <a:pt x="3426" y="4096"/>
                  </a:lnTo>
                  <a:lnTo>
                    <a:pt x="0" y="6076"/>
                  </a:lnTo>
                  <a:lnTo>
                    <a:pt x="80" y="6210"/>
                  </a:lnTo>
                  <a:lnTo>
                    <a:pt x="3506" y="4230"/>
                  </a:lnTo>
                  <a:lnTo>
                    <a:pt x="3506" y="8191"/>
                  </a:lnTo>
                  <a:lnTo>
                    <a:pt x="3694" y="8191"/>
                  </a:lnTo>
                  <a:lnTo>
                    <a:pt x="3694" y="4230"/>
                  </a:lnTo>
                  <a:lnTo>
                    <a:pt x="7093" y="6210"/>
                  </a:lnTo>
                  <a:lnTo>
                    <a:pt x="7200" y="6076"/>
                  </a:lnTo>
                  <a:lnTo>
                    <a:pt x="3774" y="4096"/>
                  </a:lnTo>
                  <a:lnTo>
                    <a:pt x="7200" y="2115"/>
                  </a:lnTo>
                  <a:lnTo>
                    <a:pt x="7093" y="1981"/>
                  </a:lnTo>
                  <a:lnTo>
                    <a:pt x="3694" y="3935"/>
                  </a:lnTo>
                  <a:lnTo>
                    <a:pt x="3694"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878" name="Google Shape;878;p36"/>
            <p:cNvSpPr/>
            <p:nvPr/>
          </p:nvSpPr>
          <p:spPr>
            <a:xfrm>
              <a:off x="3474843" y="1578074"/>
              <a:ext cx="287659" cy="328439"/>
            </a:xfrm>
            <a:custGeom>
              <a:avLst/>
              <a:gdLst/>
              <a:ahLst/>
              <a:cxnLst/>
              <a:rect l="l" t="t" r="r" b="b"/>
              <a:pathLst>
                <a:path w="7174" h="8191" extrusionOk="0">
                  <a:moveTo>
                    <a:pt x="3507" y="1"/>
                  </a:moveTo>
                  <a:lnTo>
                    <a:pt x="3507" y="3935"/>
                  </a:lnTo>
                  <a:lnTo>
                    <a:pt x="81" y="1955"/>
                  </a:lnTo>
                  <a:lnTo>
                    <a:pt x="1" y="2115"/>
                  </a:lnTo>
                  <a:lnTo>
                    <a:pt x="3400" y="4096"/>
                  </a:lnTo>
                  <a:lnTo>
                    <a:pt x="1" y="6050"/>
                  </a:lnTo>
                  <a:lnTo>
                    <a:pt x="81" y="6210"/>
                  </a:lnTo>
                  <a:lnTo>
                    <a:pt x="3507" y="4230"/>
                  </a:lnTo>
                  <a:lnTo>
                    <a:pt x="3480" y="8191"/>
                  </a:lnTo>
                  <a:lnTo>
                    <a:pt x="3668" y="8191"/>
                  </a:lnTo>
                  <a:lnTo>
                    <a:pt x="3668" y="4230"/>
                  </a:lnTo>
                  <a:lnTo>
                    <a:pt x="7094" y="6210"/>
                  </a:lnTo>
                  <a:lnTo>
                    <a:pt x="7174" y="6050"/>
                  </a:lnTo>
                  <a:lnTo>
                    <a:pt x="3748" y="4096"/>
                  </a:lnTo>
                  <a:lnTo>
                    <a:pt x="7174" y="2115"/>
                  </a:lnTo>
                  <a:lnTo>
                    <a:pt x="7094" y="1955"/>
                  </a:lnTo>
                  <a:lnTo>
                    <a:pt x="3668" y="3935"/>
                  </a:lnTo>
                  <a:lnTo>
                    <a:pt x="3668"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879" name="Google Shape;879;p36"/>
            <p:cNvSpPr/>
            <p:nvPr/>
          </p:nvSpPr>
          <p:spPr>
            <a:xfrm>
              <a:off x="3855854" y="1578074"/>
              <a:ext cx="287659" cy="328439"/>
            </a:xfrm>
            <a:custGeom>
              <a:avLst/>
              <a:gdLst/>
              <a:ahLst/>
              <a:cxnLst/>
              <a:rect l="l" t="t" r="r" b="b"/>
              <a:pathLst>
                <a:path w="7174" h="8191" extrusionOk="0">
                  <a:moveTo>
                    <a:pt x="3507" y="1"/>
                  </a:moveTo>
                  <a:lnTo>
                    <a:pt x="3507" y="3935"/>
                  </a:lnTo>
                  <a:lnTo>
                    <a:pt x="81" y="1955"/>
                  </a:lnTo>
                  <a:lnTo>
                    <a:pt x="0" y="2115"/>
                  </a:lnTo>
                  <a:lnTo>
                    <a:pt x="3426" y="4096"/>
                  </a:lnTo>
                  <a:lnTo>
                    <a:pt x="0" y="6050"/>
                  </a:lnTo>
                  <a:lnTo>
                    <a:pt x="81" y="6210"/>
                  </a:lnTo>
                  <a:lnTo>
                    <a:pt x="3507" y="4230"/>
                  </a:lnTo>
                  <a:lnTo>
                    <a:pt x="3507" y="8191"/>
                  </a:lnTo>
                  <a:lnTo>
                    <a:pt x="3667" y="8191"/>
                  </a:lnTo>
                  <a:lnTo>
                    <a:pt x="3667" y="4230"/>
                  </a:lnTo>
                  <a:lnTo>
                    <a:pt x="7093" y="6210"/>
                  </a:lnTo>
                  <a:lnTo>
                    <a:pt x="7174" y="6050"/>
                  </a:lnTo>
                  <a:lnTo>
                    <a:pt x="3748" y="4096"/>
                  </a:lnTo>
                  <a:lnTo>
                    <a:pt x="7174" y="2115"/>
                  </a:lnTo>
                  <a:lnTo>
                    <a:pt x="7093" y="1955"/>
                  </a:lnTo>
                  <a:lnTo>
                    <a:pt x="3667" y="3935"/>
                  </a:lnTo>
                  <a:lnTo>
                    <a:pt x="3667"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880" name="Google Shape;880;p36"/>
            <p:cNvSpPr/>
            <p:nvPr/>
          </p:nvSpPr>
          <p:spPr>
            <a:xfrm>
              <a:off x="2518586" y="1919388"/>
              <a:ext cx="287659" cy="293033"/>
            </a:xfrm>
            <a:custGeom>
              <a:avLst/>
              <a:gdLst/>
              <a:ahLst/>
              <a:cxnLst/>
              <a:rect l="l" t="t" r="r" b="b"/>
              <a:pathLst>
                <a:path w="7174" h="7308" extrusionOk="0">
                  <a:moveTo>
                    <a:pt x="3507" y="0"/>
                  </a:moveTo>
                  <a:lnTo>
                    <a:pt x="3507" y="3961"/>
                  </a:lnTo>
                  <a:lnTo>
                    <a:pt x="81" y="1981"/>
                  </a:lnTo>
                  <a:lnTo>
                    <a:pt x="0" y="2141"/>
                  </a:lnTo>
                  <a:lnTo>
                    <a:pt x="3426" y="4095"/>
                  </a:lnTo>
                  <a:lnTo>
                    <a:pt x="1767" y="5059"/>
                  </a:lnTo>
                  <a:cubicBezTo>
                    <a:pt x="1821" y="5086"/>
                    <a:pt x="1847" y="5139"/>
                    <a:pt x="1874" y="5193"/>
                  </a:cubicBezTo>
                  <a:lnTo>
                    <a:pt x="3507" y="4256"/>
                  </a:lnTo>
                  <a:lnTo>
                    <a:pt x="3507" y="7120"/>
                  </a:lnTo>
                  <a:cubicBezTo>
                    <a:pt x="3560" y="7200"/>
                    <a:pt x="3614" y="7254"/>
                    <a:pt x="3667" y="7307"/>
                  </a:cubicBezTo>
                  <a:lnTo>
                    <a:pt x="3667" y="4256"/>
                  </a:lnTo>
                  <a:lnTo>
                    <a:pt x="7093" y="6236"/>
                  </a:lnTo>
                  <a:lnTo>
                    <a:pt x="7174" y="6076"/>
                  </a:lnTo>
                  <a:lnTo>
                    <a:pt x="3748" y="4095"/>
                  </a:lnTo>
                  <a:lnTo>
                    <a:pt x="7174" y="2141"/>
                  </a:lnTo>
                  <a:lnTo>
                    <a:pt x="7093" y="1981"/>
                  </a:lnTo>
                  <a:lnTo>
                    <a:pt x="3667" y="3961"/>
                  </a:lnTo>
                  <a:lnTo>
                    <a:pt x="3667"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881" name="Google Shape;881;p36"/>
            <p:cNvSpPr/>
            <p:nvPr/>
          </p:nvSpPr>
          <p:spPr>
            <a:xfrm>
              <a:off x="2899597" y="1919388"/>
              <a:ext cx="287659" cy="328439"/>
            </a:xfrm>
            <a:custGeom>
              <a:avLst/>
              <a:gdLst/>
              <a:ahLst/>
              <a:cxnLst/>
              <a:rect l="l" t="t" r="r" b="b"/>
              <a:pathLst>
                <a:path w="7174" h="8191" extrusionOk="0">
                  <a:moveTo>
                    <a:pt x="3507" y="0"/>
                  </a:moveTo>
                  <a:lnTo>
                    <a:pt x="3507" y="3961"/>
                  </a:lnTo>
                  <a:lnTo>
                    <a:pt x="81" y="1981"/>
                  </a:lnTo>
                  <a:lnTo>
                    <a:pt x="0" y="2141"/>
                  </a:lnTo>
                  <a:lnTo>
                    <a:pt x="3426" y="4095"/>
                  </a:lnTo>
                  <a:lnTo>
                    <a:pt x="0" y="6076"/>
                  </a:lnTo>
                  <a:lnTo>
                    <a:pt x="81" y="6236"/>
                  </a:lnTo>
                  <a:lnTo>
                    <a:pt x="3507" y="4256"/>
                  </a:lnTo>
                  <a:lnTo>
                    <a:pt x="3507" y="8190"/>
                  </a:lnTo>
                  <a:lnTo>
                    <a:pt x="3667" y="8190"/>
                  </a:lnTo>
                  <a:lnTo>
                    <a:pt x="3667" y="4256"/>
                  </a:lnTo>
                  <a:lnTo>
                    <a:pt x="7093" y="6236"/>
                  </a:lnTo>
                  <a:lnTo>
                    <a:pt x="7173" y="6076"/>
                  </a:lnTo>
                  <a:lnTo>
                    <a:pt x="3774" y="4095"/>
                  </a:lnTo>
                  <a:lnTo>
                    <a:pt x="7173" y="2141"/>
                  </a:lnTo>
                  <a:lnTo>
                    <a:pt x="7093" y="1981"/>
                  </a:lnTo>
                  <a:lnTo>
                    <a:pt x="3667" y="3961"/>
                  </a:lnTo>
                  <a:lnTo>
                    <a:pt x="3667" y="3961"/>
                  </a:lnTo>
                  <a:lnTo>
                    <a:pt x="3694"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882" name="Google Shape;882;p36"/>
            <p:cNvSpPr/>
            <p:nvPr/>
          </p:nvSpPr>
          <p:spPr>
            <a:xfrm>
              <a:off x="3280608" y="1919388"/>
              <a:ext cx="288742" cy="328439"/>
            </a:xfrm>
            <a:custGeom>
              <a:avLst/>
              <a:gdLst/>
              <a:ahLst/>
              <a:cxnLst/>
              <a:rect l="l" t="t" r="r" b="b"/>
              <a:pathLst>
                <a:path w="7201" h="8191" extrusionOk="0">
                  <a:moveTo>
                    <a:pt x="3506" y="0"/>
                  </a:moveTo>
                  <a:lnTo>
                    <a:pt x="3506" y="3961"/>
                  </a:lnTo>
                  <a:lnTo>
                    <a:pt x="107" y="1981"/>
                  </a:lnTo>
                  <a:lnTo>
                    <a:pt x="0" y="2115"/>
                  </a:lnTo>
                  <a:lnTo>
                    <a:pt x="3426" y="4095"/>
                  </a:lnTo>
                  <a:lnTo>
                    <a:pt x="0" y="6076"/>
                  </a:lnTo>
                  <a:lnTo>
                    <a:pt x="107" y="6236"/>
                  </a:lnTo>
                  <a:lnTo>
                    <a:pt x="3506" y="4256"/>
                  </a:lnTo>
                  <a:lnTo>
                    <a:pt x="3506" y="8190"/>
                  </a:lnTo>
                  <a:lnTo>
                    <a:pt x="3694" y="8190"/>
                  </a:lnTo>
                  <a:lnTo>
                    <a:pt x="3694" y="4256"/>
                  </a:lnTo>
                  <a:lnTo>
                    <a:pt x="7093" y="6236"/>
                  </a:lnTo>
                  <a:lnTo>
                    <a:pt x="7200" y="6076"/>
                  </a:lnTo>
                  <a:lnTo>
                    <a:pt x="3774" y="4095"/>
                  </a:lnTo>
                  <a:lnTo>
                    <a:pt x="7200" y="2115"/>
                  </a:lnTo>
                  <a:lnTo>
                    <a:pt x="7120" y="1981"/>
                  </a:lnTo>
                  <a:lnTo>
                    <a:pt x="3694" y="3961"/>
                  </a:lnTo>
                  <a:lnTo>
                    <a:pt x="3694"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883" name="Google Shape;883;p36"/>
            <p:cNvSpPr/>
            <p:nvPr/>
          </p:nvSpPr>
          <p:spPr>
            <a:xfrm>
              <a:off x="3662662" y="1919388"/>
              <a:ext cx="287659" cy="328439"/>
            </a:xfrm>
            <a:custGeom>
              <a:avLst/>
              <a:gdLst/>
              <a:ahLst/>
              <a:cxnLst/>
              <a:rect l="l" t="t" r="r" b="b"/>
              <a:pathLst>
                <a:path w="7174" h="8191" extrusionOk="0">
                  <a:moveTo>
                    <a:pt x="3507" y="0"/>
                  </a:moveTo>
                  <a:lnTo>
                    <a:pt x="3507" y="3961"/>
                  </a:lnTo>
                  <a:lnTo>
                    <a:pt x="81" y="1981"/>
                  </a:lnTo>
                  <a:lnTo>
                    <a:pt x="1" y="2115"/>
                  </a:lnTo>
                  <a:lnTo>
                    <a:pt x="3400" y="4095"/>
                  </a:lnTo>
                  <a:lnTo>
                    <a:pt x="1" y="6076"/>
                  </a:lnTo>
                  <a:lnTo>
                    <a:pt x="81" y="6210"/>
                  </a:lnTo>
                  <a:lnTo>
                    <a:pt x="3507" y="4256"/>
                  </a:lnTo>
                  <a:lnTo>
                    <a:pt x="3507" y="8190"/>
                  </a:lnTo>
                  <a:lnTo>
                    <a:pt x="3668" y="8190"/>
                  </a:lnTo>
                  <a:lnTo>
                    <a:pt x="3668" y="4256"/>
                  </a:lnTo>
                  <a:lnTo>
                    <a:pt x="7094" y="6210"/>
                  </a:lnTo>
                  <a:lnTo>
                    <a:pt x="7174" y="6076"/>
                  </a:lnTo>
                  <a:lnTo>
                    <a:pt x="3748" y="4095"/>
                  </a:lnTo>
                  <a:lnTo>
                    <a:pt x="7174" y="2115"/>
                  </a:lnTo>
                  <a:lnTo>
                    <a:pt x="7094" y="1981"/>
                  </a:lnTo>
                  <a:lnTo>
                    <a:pt x="3668" y="3961"/>
                  </a:lnTo>
                  <a:lnTo>
                    <a:pt x="3668"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884" name="Google Shape;884;p36"/>
            <p:cNvSpPr/>
            <p:nvPr/>
          </p:nvSpPr>
          <p:spPr>
            <a:xfrm>
              <a:off x="4043673" y="1998782"/>
              <a:ext cx="78391" cy="49400"/>
            </a:xfrm>
            <a:custGeom>
              <a:avLst/>
              <a:gdLst/>
              <a:ahLst/>
              <a:cxnLst/>
              <a:rect l="l" t="t" r="r" b="b"/>
              <a:pathLst>
                <a:path w="1955" h="1232" extrusionOk="0">
                  <a:moveTo>
                    <a:pt x="81" y="1"/>
                  </a:moveTo>
                  <a:lnTo>
                    <a:pt x="0" y="135"/>
                  </a:lnTo>
                  <a:lnTo>
                    <a:pt x="1874" y="1232"/>
                  </a:lnTo>
                  <a:cubicBezTo>
                    <a:pt x="1901" y="1178"/>
                    <a:pt x="1928" y="1125"/>
                    <a:pt x="1954" y="1071"/>
                  </a:cubicBezTo>
                  <a:lnTo>
                    <a:pt x="81"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885" name="Google Shape;885;p36"/>
            <p:cNvSpPr/>
            <p:nvPr/>
          </p:nvSpPr>
          <p:spPr>
            <a:xfrm>
              <a:off x="2884560" y="2317561"/>
              <a:ext cx="114879" cy="68727"/>
            </a:xfrm>
            <a:custGeom>
              <a:avLst/>
              <a:gdLst/>
              <a:ahLst/>
              <a:cxnLst/>
              <a:rect l="l" t="t" r="r" b="b"/>
              <a:pathLst>
                <a:path w="2865" h="1714" extrusionOk="0">
                  <a:moveTo>
                    <a:pt x="2784" y="0"/>
                  </a:moveTo>
                  <a:lnTo>
                    <a:pt x="1" y="1606"/>
                  </a:lnTo>
                  <a:cubicBezTo>
                    <a:pt x="54" y="1660"/>
                    <a:pt x="108" y="1686"/>
                    <a:pt x="161" y="1713"/>
                  </a:cubicBezTo>
                  <a:lnTo>
                    <a:pt x="2864" y="161"/>
                  </a:lnTo>
                  <a:lnTo>
                    <a:pt x="2784"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886" name="Google Shape;886;p36"/>
            <p:cNvSpPr/>
            <p:nvPr/>
          </p:nvSpPr>
          <p:spPr>
            <a:xfrm>
              <a:off x="2852362" y="2238127"/>
              <a:ext cx="6496" cy="129916"/>
            </a:xfrm>
            <a:custGeom>
              <a:avLst/>
              <a:gdLst/>
              <a:ahLst/>
              <a:cxnLst/>
              <a:rect l="l" t="t" r="r" b="b"/>
              <a:pathLst>
                <a:path w="162" h="3240" extrusionOk="0">
                  <a:moveTo>
                    <a:pt x="1" y="0"/>
                  </a:moveTo>
                  <a:lnTo>
                    <a:pt x="1" y="3132"/>
                  </a:lnTo>
                  <a:cubicBezTo>
                    <a:pt x="54" y="3159"/>
                    <a:pt x="108" y="3212"/>
                    <a:pt x="161" y="3239"/>
                  </a:cubicBezTo>
                  <a:lnTo>
                    <a:pt x="161"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887" name="Google Shape;887;p36"/>
            <p:cNvSpPr/>
            <p:nvPr/>
          </p:nvSpPr>
          <p:spPr>
            <a:xfrm>
              <a:off x="3092789" y="2238127"/>
              <a:ext cx="288742" cy="255461"/>
            </a:xfrm>
            <a:custGeom>
              <a:avLst/>
              <a:gdLst/>
              <a:ahLst/>
              <a:cxnLst/>
              <a:rect l="l" t="t" r="r" b="b"/>
              <a:pathLst>
                <a:path w="7201" h="6371" extrusionOk="0">
                  <a:moveTo>
                    <a:pt x="3506" y="0"/>
                  </a:moveTo>
                  <a:lnTo>
                    <a:pt x="3506" y="3962"/>
                  </a:lnTo>
                  <a:lnTo>
                    <a:pt x="80" y="1981"/>
                  </a:lnTo>
                  <a:lnTo>
                    <a:pt x="0" y="2142"/>
                  </a:lnTo>
                  <a:lnTo>
                    <a:pt x="3426" y="4096"/>
                  </a:lnTo>
                  <a:lnTo>
                    <a:pt x="455" y="5835"/>
                  </a:lnTo>
                  <a:cubicBezTo>
                    <a:pt x="535" y="5835"/>
                    <a:pt x="616" y="5862"/>
                    <a:pt x="696" y="5889"/>
                  </a:cubicBezTo>
                  <a:lnTo>
                    <a:pt x="3506" y="4256"/>
                  </a:lnTo>
                  <a:lnTo>
                    <a:pt x="3506" y="6371"/>
                  </a:lnTo>
                  <a:lnTo>
                    <a:pt x="3694" y="6371"/>
                  </a:lnTo>
                  <a:lnTo>
                    <a:pt x="3694" y="4256"/>
                  </a:lnTo>
                  <a:lnTo>
                    <a:pt x="7093" y="6237"/>
                  </a:lnTo>
                  <a:lnTo>
                    <a:pt x="7200" y="6076"/>
                  </a:lnTo>
                  <a:lnTo>
                    <a:pt x="3774" y="4096"/>
                  </a:lnTo>
                  <a:lnTo>
                    <a:pt x="7200" y="2142"/>
                  </a:lnTo>
                  <a:lnTo>
                    <a:pt x="7093" y="1981"/>
                  </a:lnTo>
                  <a:lnTo>
                    <a:pt x="3694" y="3962"/>
                  </a:lnTo>
                  <a:lnTo>
                    <a:pt x="3694"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888" name="Google Shape;888;p36"/>
            <p:cNvSpPr/>
            <p:nvPr/>
          </p:nvSpPr>
          <p:spPr>
            <a:xfrm>
              <a:off x="3474843" y="2238127"/>
              <a:ext cx="287659" cy="247963"/>
            </a:xfrm>
            <a:custGeom>
              <a:avLst/>
              <a:gdLst/>
              <a:ahLst/>
              <a:cxnLst/>
              <a:rect l="l" t="t" r="r" b="b"/>
              <a:pathLst>
                <a:path w="7174" h="6184" extrusionOk="0">
                  <a:moveTo>
                    <a:pt x="3507" y="0"/>
                  </a:moveTo>
                  <a:lnTo>
                    <a:pt x="3480" y="3962"/>
                  </a:lnTo>
                  <a:lnTo>
                    <a:pt x="81" y="1981"/>
                  </a:lnTo>
                  <a:lnTo>
                    <a:pt x="1" y="2142"/>
                  </a:lnTo>
                  <a:lnTo>
                    <a:pt x="3400" y="4096"/>
                  </a:lnTo>
                  <a:lnTo>
                    <a:pt x="1" y="6076"/>
                  </a:lnTo>
                  <a:lnTo>
                    <a:pt x="54" y="6183"/>
                  </a:lnTo>
                  <a:lnTo>
                    <a:pt x="161" y="6183"/>
                  </a:lnTo>
                  <a:lnTo>
                    <a:pt x="3480" y="4256"/>
                  </a:lnTo>
                  <a:lnTo>
                    <a:pt x="3480" y="5354"/>
                  </a:lnTo>
                  <a:cubicBezTo>
                    <a:pt x="3560" y="5327"/>
                    <a:pt x="3614" y="5327"/>
                    <a:pt x="3668" y="5300"/>
                  </a:cubicBezTo>
                  <a:lnTo>
                    <a:pt x="3668" y="4256"/>
                  </a:lnTo>
                  <a:lnTo>
                    <a:pt x="4765" y="4899"/>
                  </a:lnTo>
                  <a:cubicBezTo>
                    <a:pt x="4845" y="4872"/>
                    <a:pt x="4899" y="4845"/>
                    <a:pt x="4979" y="4818"/>
                  </a:cubicBezTo>
                  <a:lnTo>
                    <a:pt x="3748" y="4096"/>
                  </a:lnTo>
                  <a:lnTo>
                    <a:pt x="7174" y="2142"/>
                  </a:lnTo>
                  <a:lnTo>
                    <a:pt x="7094" y="1981"/>
                  </a:lnTo>
                  <a:lnTo>
                    <a:pt x="3668" y="3962"/>
                  </a:lnTo>
                  <a:lnTo>
                    <a:pt x="3668"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889" name="Google Shape;889;p36"/>
            <p:cNvSpPr/>
            <p:nvPr/>
          </p:nvSpPr>
          <p:spPr>
            <a:xfrm>
              <a:off x="3855854" y="2317561"/>
              <a:ext cx="12911" cy="9704"/>
            </a:xfrm>
            <a:custGeom>
              <a:avLst/>
              <a:gdLst/>
              <a:ahLst/>
              <a:cxnLst/>
              <a:rect l="l" t="t" r="r" b="b"/>
              <a:pathLst>
                <a:path w="322" h="242" extrusionOk="0">
                  <a:moveTo>
                    <a:pt x="81" y="0"/>
                  </a:moveTo>
                  <a:lnTo>
                    <a:pt x="0" y="134"/>
                  </a:lnTo>
                  <a:lnTo>
                    <a:pt x="161" y="241"/>
                  </a:lnTo>
                  <a:cubicBezTo>
                    <a:pt x="215" y="214"/>
                    <a:pt x="268" y="161"/>
                    <a:pt x="322" y="134"/>
                  </a:cubicBezTo>
                  <a:lnTo>
                    <a:pt x="81" y="0"/>
                  </a:lnTo>
                  <a:close/>
                </a:path>
              </a:pathLst>
            </a:custGeom>
            <a:solidFill>
              <a:schemeClr val="accent2"/>
            </a:solidFill>
            <a:ln>
              <a:noFill/>
            </a:ln>
          </p:spPr>
          <p:txBody>
            <a:bodyPr spcFirstLastPara="1" wrap="square" lIns="91425" tIns="91425" rIns="91425" bIns="91425" anchor="ctr" anchorCtr="0">
              <a:noAutofit/>
            </a:bodyPr>
            <a:lstStyle/>
            <a:p>
              <a:endParaRPr/>
            </a:p>
          </p:txBody>
        </p:sp>
      </p:grpSp>
    </p:spTree>
    <p:extLst>
      <p:ext uri="{BB962C8B-B14F-4D97-AF65-F5344CB8AC3E}">
        <p14:creationId xmlns:p14="http://schemas.microsoft.com/office/powerpoint/2010/main" val="37862453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231"/>
        <p:cNvGrpSpPr/>
        <p:nvPr/>
      </p:nvGrpSpPr>
      <p:grpSpPr>
        <a:xfrm>
          <a:off x="0" y="0"/>
          <a:ext cx="0" cy="0"/>
          <a:chOff x="0" y="0"/>
          <a:chExt cx="0" cy="0"/>
        </a:xfrm>
      </p:grpSpPr>
      <p:sp>
        <p:nvSpPr>
          <p:cNvPr id="232" name="Google Shape;232;p14"/>
          <p:cNvSpPr txBox="1">
            <a:spLocks noGrp="1"/>
          </p:cNvSpPr>
          <p:nvPr>
            <p:ph type="title"/>
          </p:nvPr>
        </p:nvSpPr>
        <p:spPr>
          <a:xfrm flipH="1">
            <a:off x="3275625" y="2841950"/>
            <a:ext cx="4575000" cy="5727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accent2"/>
              </a:buClr>
              <a:buSzPts val="1800"/>
              <a:buNone/>
              <a:defRPr sz="1800"/>
            </a:lvl1pPr>
            <a:lvl2pPr lvl="1" rtl="0">
              <a:spcBef>
                <a:spcPts val="0"/>
              </a:spcBef>
              <a:spcAft>
                <a:spcPts val="0"/>
              </a:spcAft>
              <a:buClr>
                <a:schemeClr val="accent2"/>
              </a:buClr>
              <a:buSzPts val="1800"/>
              <a:buNone/>
              <a:defRPr sz="1800">
                <a:solidFill>
                  <a:schemeClr val="accent2"/>
                </a:solidFill>
              </a:defRPr>
            </a:lvl2pPr>
            <a:lvl3pPr lvl="2" rtl="0">
              <a:spcBef>
                <a:spcPts val="0"/>
              </a:spcBef>
              <a:spcAft>
                <a:spcPts val="0"/>
              </a:spcAft>
              <a:buClr>
                <a:schemeClr val="accent2"/>
              </a:buClr>
              <a:buSzPts val="1800"/>
              <a:buNone/>
              <a:defRPr sz="1800">
                <a:solidFill>
                  <a:schemeClr val="accent2"/>
                </a:solidFill>
              </a:defRPr>
            </a:lvl3pPr>
            <a:lvl4pPr lvl="3" rtl="0">
              <a:spcBef>
                <a:spcPts val="0"/>
              </a:spcBef>
              <a:spcAft>
                <a:spcPts val="0"/>
              </a:spcAft>
              <a:buClr>
                <a:schemeClr val="accent2"/>
              </a:buClr>
              <a:buSzPts val="1800"/>
              <a:buNone/>
              <a:defRPr sz="1800">
                <a:solidFill>
                  <a:schemeClr val="accent2"/>
                </a:solidFill>
              </a:defRPr>
            </a:lvl4pPr>
            <a:lvl5pPr lvl="4" rtl="0">
              <a:spcBef>
                <a:spcPts val="0"/>
              </a:spcBef>
              <a:spcAft>
                <a:spcPts val="0"/>
              </a:spcAft>
              <a:buClr>
                <a:schemeClr val="accent2"/>
              </a:buClr>
              <a:buSzPts val="1800"/>
              <a:buNone/>
              <a:defRPr sz="1800">
                <a:solidFill>
                  <a:schemeClr val="accent2"/>
                </a:solidFill>
              </a:defRPr>
            </a:lvl5pPr>
            <a:lvl6pPr lvl="5" rtl="0">
              <a:spcBef>
                <a:spcPts val="0"/>
              </a:spcBef>
              <a:spcAft>
                <a:spcPts val="0"/>
              </a:spcAft>
              <a:buClr>
                <a:schemeClr val="accent2"/>
              </a:buClr>
              <a:buSzPts val="1800"/>
              <a:buNone/>
              <a:defRPr sz="1800">
                <a:solidFill>
                  <a:schemeClr val="accent2"/>
                </a:solidFill>
              </a:defRPr>
            </a:lvl6pPr>
            <a:lvl7pPr lvl="6" rtl="0">
              <a:spcBef>
                <a:spcPts val="0"/>
              </a:spcBef>
              <a:spcAft>
                <a:spcPts val="0"/>
              </a:spcAft>
              <a:buClr>
                <a:schemeClr val="accent2"/>
              </a:buClr>
              <a:buSzPts val="1800"/>
              <a:buNone/>
              <a:defRPr sz="1800">
                <a:solidFill>
                  <a:schemeClr val="accent2"/>
                </a:solidFill>
              </a:defRPr>
            </a:lvl7pPr>
            <a:lvl8pPr lvl="7" rtl="0">
              <a:spcBef>
                <a:spcPts val="0"/>
              </a:spcBef>
              <a:spcAft>
                <a:spcPts val="0"/>
              </a:spcAft>
              <a:buClr>
                <a:schemeClr val="accent2"/>
              </a:buClr>
              <a:buSzPts val="1800"/>
              <a:buNone/>
              <a:defRPr sz="1800">
                <a:solidFill>
                  <a:schemeClr val="accent2"/>
                </a:solidFill>
              </a:defRPr>
            </a:lvl8pPr>
            <a:lvl9pPr lvl="8" rtl="0">
              <a:spcBef>
                <a:spcPts val="0"/>
              </a:spcBef>
              <a:spcAft>
                <a:spcPts val="0"/>
              </a:spcAft>
              <a:buClr>
                <a:schemeClr val="accent2"/>
              </a:buClr>
              <a:buSzPts val="1800"/>
              <a:buNone/>
              <a:defRPr sz="1800">
                <a:solidFill>
                  <a:schemeClr val="accent2"/>
                </a:solidFill>
              </a:defRPr>
            </a:lvl9pPr>
          </a:lstStyle>
          <a:p>
            <a:endParaRPr/>
          </a:p>
        </p:txBody>
      </p:sp>
      <p:sp>
        <p:nvSpPr>
          <p:cNvPr id="233" name="Google Shape;233;p14"/>
          <p:cNvSpPr txBox="1">
            <a:spLocks noGrp="1"/>
          </p:cNvSpPr>
          <p:nvPr>
            <p:ph type="subTitle" idx="1"/>
          </p:nvPr>
        </p:nvSpPr>
        <p:spPr>
          <a:xfrm flipH="1">
            <a:off x="3275625" y="1728850"/>
            <a:ext cx="4575000" cy="11073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800"/>
              <a:buNone/>
              <a:defRPr sz="2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34" name="Google Shape;234;p14"/>
          <p:cNvSpPr/>
          <p:nvPr/>
        </p:nvSpPr>
        <p:spPr>
          <a:xfrm rot="-3415034" flipH="1">
            <a:off x="6361616" y="308997"/>
            <a:ext cx="4814608" cy="4095305"/>
          </a:xfrm>
          <a:custGeom>
            <a:avLst/>
            <a:gdLst/>
            <a:ahLst/>
            <a:cxnLst/>
            <a:rect l="l" t="t" r="r" b="b"/>
            <a:pathLst>
              <a:path w="61178" h="52038" extrusionOk="0">
                <a:moveTo>
                  <a:pt x="4170" y="12043"/>
                </a:moveTo>
                <a:cubicBezTo>
                  <a:pt x="7339" y="7239"/>
                  <a:pt x="14177" y="1"/>
                  <a:pt x="24184" y="5571"/>
                </a:cubicBezTo>
                <a:cubicBezTo>
                  <a:pt x="34191" y="11142"/>
                  <a:pt x="29988" y="17146"/>
                  <a:pt x="34024" y="21249"/>
                </a:cubicBezTo>
                <a:cubicBezTo>
                  <a:pt x="38061" y="25319"/>
                  <a:pt x="43198" y="25586"/>
                  <a:pt x="51103" y="27253"/>
                </a:cubicBezTo>
                <a:cubicBezTo>
                  <a:pt x="58976" y="28921"/>
                  <a:pt x="61177" y="36093"/>
                  <a:pt x="54472" y="41664"/>
                </a:cubicBezTo>
                <a:cubicBezTo>
                  <a:pt x="47801" y="47268"/>
                  <a:pt x="33758" y="52038"/>
                  <a:pt x="26819" y="46467"/>
                </a:cubicBezTo>
                <a:cubicBezTo>
                  <a:pt x="19848" y="40930"/>
                  <a:pt x="11108" y="34826"/>
                  <a:pt x="5537" y="31590"/>
                </a:cubicBezTo>
                <a:cubicBezTo>
                  <a:pt x="0" y="28388"/>
                  <a:pt x="967" y="16879"/>
                  <a:pt x="4170" y="12043"/>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35" name="Google Shape;235;p14"/>
          <p:cNvSpPr/>
          <p:nvPr/>
        </p:nvSpPr>
        <p:spPr>
          <a:xfrm rot="1848056">
            <a:off x="2372175" y="2639561"/>
            <a:ext cx="1938888" cy="3305698"/>
          </a:xfrm>
          <a:custGeom>
            <a:avLst/>
            <a:gdLst/>
            <a:ahLst/>
            <a:cxnLst/>
            <a:rect l="l" t="t" r="r" b="b"/>
            <a:pathLst>
              <a:path w="19210" h="32752" extrusionOk="0">
                <a:moveTo>
                  <a:pt x="14053" y="490"/>
                </a:moveTo>
                <a:lnTo>
                  <a:pt x="14053" y="490"/>
                </a:lnTo>
                <a:cubicBezTo>
                  <a:pt x="14026" y="597"/>
                  <a:pt x="13999" y="758"/>
                  <a:pt x="13972" y="918"/>
                </a:cubicBezTo>
                <a:cubicBezTo>
                  <a:pt x="13972" y="865"/>
                  <a:pt x="13972" y="838"/>
                  <a:pt x="13946" y="838"/>
                </a:cubicBezTo>
                <a:cubicBezTo>
                  <a:pt x="13972" y="731"/>
                  <a:pt x="14026" y="597"/>
                  <a:pt x="14053" y="490"/>
                </a:cubicBezTo>
                <a:close/>
                <a:moveTo>
                  <a:pt x="13651" y="1560"/>
                </a:moveTo>
                <a:lnTo>
                  <a:pt x="13651" y="1560"/>
                </a:lnTo>
                <a:cubicBezTo>
                  <a:pt x="13276" y="3862"/>
                  <a:pt x="12045" y="5923"/>
                  <a:pt x="11189" y="8038"/>
                </a:cubicBezTo>
                <a:cubicBezTo>
                  <a:pt x="10522" y="9665"/>
                  <a:pt x="10466" y="11531"/>
                  <a:pt x="10493" y="13318"/>
                </a:cubicBezTo>
                <a:lnTo>
                  <a:pt x="10493" y="13318"/>
                </a:lnTo>
                <a:cubicBezTo>
                  <a:pt x="10490" y="13217"/>
                  <a:pt x="10464" y="13118"/>
                  <a:pt x="10439" y="13043"/>
                </a:cubicBezTo>
                <a:cubicBezTo>
                  <a:pt x="10091" y="10634"/>
                  <a:pt x="9904" y="8412"/>
                  <a:pt x="11001" y="6191"/>
                </a:cubicBezTo>
                <a:cubicBezTo>
                  <a:pt x="11724" y="4772"/>
                  <a:pt x="12714" y="3541"/>
                  <a:pt x="13410" y="2123"/>
                </a:cubicBezTo>
                <a:cubicBezTo>
                  <a:pt x="13491" y="1935"/>
                  <a:pt x="13571" y="1748"/>
                  <a:pt x="13651" y="1560"/>
                </a:cubicBezTo>
                <a:close/>
                <a:moveTo>
                  <a:pt x="13972" y="945"/>
                </a:moveTo>
                <a:lnTo>
                  <a:pt x="13972" y="945"/>
                </a:lnTo>
                <a:cubicBezTo>
                  <a:pt x="13972" y="1079"/>
                  <a:pt x="13946" y="1212"/>
                  <a:pt x="13946" y="1346"/>
                </a:cubicBezTo>
                <a:cubicBezTo>
                  <a:pt x="13946" y="2524"/>
                  <a:pt x="13758" y="3702"/>
                  <a:pt x="13517" y="4853"/>
                </a:cubicBezTo>
                <a:cubicBezTo>
                  <a:pt x="12821" y="7877"/>
                  <a:pt x="11376" y="10580"/>
                  <a:pt x="10760" y="13605"/>
                </a:cubicBezTo>
                <a:cubicBezTo>
                  <a:pt x="10787" y="11357"/>
                  <a:pt x="10921" y="9189"/>
                  <a:pt x="11858" y="7074"/>
                </a:cubicBezTo>
                <a:cubicBezTo>
                  <a:pt x="12741" y="5094"/>
                  <a:pt x="13785" y="3140"/>
                  <a:pt x="13972" y="945"/>
                </a:cubicBezTo>
                <a:close/>
                <a:moveTo>
                  <a:pt x="5002" y="14350"/>
                </a:moveTo>
                <a:cubicBezTo>
                  <a:pt x="5585" y="14350"/>
                  <a:pt x="6085" y="14646"/>
                  <a:pt x="6746" y="15104"/>
                </a:cubicBezTo>
                <a:cubicBezTo>
                  <a:pt x="6879" y="15184"/>
                  <a:pt x="7013" y="15264"/>
                  <a:pt x="7147" y="15372"/>
                </a:cubicBezTo>
                <a:cubicBezTo>
                  <a:pt x="6694" y="15252"/>
                  <a:pt x="6232" y="15200"/>
                  <a:pt x="5767" y="15200"/>
                </a:cubicBezTo>
                <a:cubicBezTo>
                  <a:pt x="4364" y="15200"/>
                  <a:pt x="2927" y="15672"/>
                  <a:pt x="1580" y="16174"/>
                </a:cubicBezTo>
                <a:cubicBezTo>
                  <a:pt x="2329" y="15666"/>
                  <a:pt x="3025" y="15077"/>
                  <a:pt x="3855" y="14676"/>
                </a:cubicBezTo>
                <a:cubicBezTo>
                  <a:pt x="4297" y="14450"/>
                  <a:pt x="4663" y="14350"/>
                  <a:pt x="5002" y="14350"/>
                </a:cubicBezTo>
                <a:close/>
                <a:moveTo>
                  <a:pt x="5753" y="15432"/>
                </a:moveTo>
                <a:cubicBezTo>
                  <a:pt x="6514" y="15432"/>
                  <a:pt x="7262" y="15581"/>
                  <a:pt x="7977" y="15960"/>
                </a:cubicBezTo>
                <a:cubicBezTo>
                  <a:pt x="8619" y="16389"/>
                  <a:pt x="9208" y="16870"/>
                  <a:pt x="9743" y="17406"/>
                </a:cubicBezTo>
                <a:cubicBezTo>
                  <a:pt x="8352" y="16737"/>
                  <a:pt x="6906" y="16389"/>
                  <a:pt x="5381" y="16335"/>
                </a:cubicBezTo>
                <a:lnTo>
                  <a:pt x="4765" y="16335"/>
                </a:lnTo>
                <a:cubicBezTo>
                  <a:pt x="3828" y="16335"/>
                  <a:pt x="2918" y="16469"/>
                  <a:pt x="1981" y="16576"/>
                </a:cubicBezTo>
                <a:cubicBezTo>
                  <a:pt x="1633" y="16603"/>
                  <a:pt x="1312" y="16629"/>
                  <a:pt x="964" y="16656"/>
                </a:cubicBezTo>
                <a:cubicBezTo>
                  <a:pt x="2489" y="16094"/>
                  <a:pt x="4149" y="15432"/>
                  <a:pt x="5753" y="15432"/>
                </a:cubicBezTo>
                <a:close/>
                <a:moveTo>
                  <a:pt x="18748" y="11060"/>
                </a:moveTo>
                <a:cubicBezTo>
                  <a:pt x="18737" y="11089"/>
                  <a:pt x="18737" y="11129"/>
                  <a:pt x="18737" y="11169"/>
                </a:cubicBezTo>
                <a:cubicBezTo>
                  <a:pt x="18603" y="11892"/>
                  <a:pt x="18442" y="12588"/>
                  <a:pt x="18282" y="13284"/>
                </a:cubicBezTo>
                <a:cubicBezTo>
                  <a:pt x="17907" y="14729"/>
                  <a:pt x="17291" y="16255"/>
                  <a:pt x="16087" y="17165"/>
                </a:cubicBezTo>
                <a:cubicBezTo>
                  <a:pt x="14963" y="17995"/>
                  <a:pt x="13223" y="18289"/>
                  <a:pt x="12045" y="19119"/>
                </a:cubicBezTo>
                <a:cubicBezTo>
                  <a:pt x="12473" y="18342"/>
                  <a:pt x="12955" y="17700"/>
                  <a:pt x="13785" y="17218"/>
                </a:cubicBezTo>
                <a:cubicBezTo>
                  <a:pt x="14508" y="16790"/>
                  <a:pt x="15257" y="16469"/>
                  <a:pt x="15873" y="15907"/>
                </a:cubicBezTo>
                <a:cubicBezTo>
                  <a:pt x="16542" y="15291"/>
                  <a:pt x="17077" y="14408"/>
                  <a:pt x="17532" y="13659"/>
                </a:cubicBezTo>
                <a:cubicBezTo>
                  <a:pt x="18036" y="12864"/>
                  <a:pt x="18250" y="11859"/>
                  <a:pt x="18748" y="11060"/>
                </a:cubicBezTo>
                <a:close/>
                <a:moveTo>
                  <a:pt x="18549" y="10928"/>
                </a:moveTo>
                <a:lnTo>
                  <a:pt x="18549" y="10928"/>
                </a:lnTo>
                <a:cubicBezTo>
                  <a:pt x="18201" y="11517"/>
                  <a:pt x="18014" y="12213"/>
                  <a:pt x="17693" y="12856"/>
                </a:cubicBezTo>
                <a:cubicBezTo>
                  <a:pt x="17184" y="13899"/>
                  <a:pt x="16488" y="14863"/>
                  <a:pt x="15712" y="15719"/>
                </a:cubicBezTo>
                <a:cubicBezTo>
                  <a:pt x="15016" y="16469"/>
                  <a:pt x="13919" y="16844"/>
                  <a:pt x="13062" y="17379"/>
                </a:cubicBezTo>
                <a:cubicBezTo>
                  <a:pt x="12313" y="17861"/>
                  <a:pt x="11911" y="18798"/>
                  <a:pt x="11510" y="19547"/>
                </a:cubicBezTo>
                <a:cubicBezTo>
                  <a:pt x="11485" y="19571"/>
                  <a:pt x="11461" y="19573"/>
                  <a:pt x="11457" y="19594"/>
                </a:cubicBezTo>
                <a:lnTo>
                  <a:pt x="11457" y="19594"/>
                </a:lnTo>
                <a:cubicBezTo>
                  <a:pt x="11836" y="15557"/>
                  <a:pt x="16249" y="13818"/>
                  <a:pt x="18549" y="10928"/>
                </a:cubicBezTo>
                <a:close/>
                <a:moveTo>
                  <a:pt x="6505" y="16683"/>
                </a:moveTo>
                <a:lnTo>
                  <a:pt x="6505" y="16683"/>
                </a:lnTo>
                <a:cubicBezTo>
                  <a:pt x="7763" y="16844"/>
                  <a:pt x="8994" y="17245"/>
                  <a:pt x="10145" y="17914"/>
                </a:cubicBezTo>
                <a:cubicBezTo>
                  <a:pt x="10573" y="18450"/>
                  <a:pt x="10921" y="19065"/>
                  <a:pt x="11135" y="19788"/>
                </a:cubicBezTo>
                <a:cubicBezTo>
                  <a:pt x="9315" y="19172"/>
                  <a:pt x="8191" y="17432"/>
                  <a:pt x="6505" y="16683"/>
                </a:cubicBezTo>
                <a:close/>
                <a:moveTo>
                  <a:pt x="6772" y="20270"/>
                </a:moveTo>
                <a:cubicBezTo>
                  <a:pt x="7736" y="21581"/>
                  <a:pt x="9342" y="22384"/>
                  <a:pt x="10466" y="23535"/>
                </a:cubicBezTo>
                <a:cubicBezTo>
                  <a:pt x="9074" y="22598"/>
                  <a:pt x="7120" y="22331"/>
                  <a:pt x="6826" y="20350"/>
                </a:cubicBezTo>
                <a:cubicBezTo>
                  <a:pt x="6799" y="20323"/>
                  <a:pt x="6772" y="20296"/>
                  <a:pt x="6746" y="20270"/>
                </a:cubicBezTo>
                <a:close/>
                <a:moveTo>
                  <a:pt x="16221" y="20698"/>
                </a:moveTo>
                <a:cubicBezTo>
                  <a:pt x="15685" y="21635"/>
                  <a:pt x="14267" y="22304"/>
                  <a:pt x="13464" y="22812"/>
                </a:cubicBezTo>
                <a:cubicBezTo>
                  <a:pt x="12955" y="23187"/>
                  <a:pt x="12233" y="23615"/>
                  <a:pt x="11831" y="24177"/>
                </a:cubicBezTo>
                <a:cubicBezTo>
                  <a:pt x="12286" y="22357"/>
                  <a:pt x="14722" y="21768"/>
                  <a:pt x="16221" y="20698"/>
                </a:cubicBezTo>
                <a:close/>
                <a:moveTo>
                  <a:pt x="6692" y="20939"/>
                </a:moveTo>
                <a:cubicBezTo>
                  <a:pt x="7388" y="22893"/>
                  <a:pt x="9957" y="22866"/>
                  <a:pt x="11135" y="24445"/>
                </a:cubicBezTo>
                <a:cubicBezTo>
                  <a:pt x="9395" y="23481"/>
                  <a:pt x="6772" y="23080"/>
                  <a:pt x="6692" y="20939"/>
                </a:cubicBezTo>
                <a:close/>
                <a:moveTo>
                  <a:pt x="16194" y="21126"/>
                </a:moveTo>
                <a:cubicBezTo>
                  <a:pt x="15766" y="22304"/>
                  <a:pt x="14749" y="22919"/>
                  <a:pt x="13571" y="23455"/>
                </a:cubicBezTo>
                <a:cubicBezTo>
                  <a:pt x="12982" y="23722"/>
                  <a:pt x="12393" y="24017"/>
                  <a:pt x="11938" y="24445"/>
                </a:cubicBezTo>
                <a:cubicBezTo>
                  <a:pt x="12447" y="23562"/>
                  <a:pt x="13785" y="22919"/>
                  <a:pt x="14534" y="22411"/>
                </a:cubicBezTo>
                <a:cubicBezTo>
                  <a:pt x="15070" y="22063"/>
                  <a:pt x="15739" y="21661"/>
                  <a:pt x="16194" y="21126"/>
                </a:cubicBezTo>
                <a:close/>
                <a:moveTo>
                  <a:pt x="14048" y="0"/>
                </a:moveTo>
                <a:cubicBezTo>
                  <a:pt x="14002" y="0"/>
                  <a:pt x="13958" y="28"/>
                  <a:pt x="13946" y="88"/>
                </a:cubicBezTo>
                <a:cubicBezTo>
                  <a:pt x="13196" y="2390"/>
                  <a:pt x="11751" y="4183"/>
                  <a:pt x="10680" y="6298"/>
                </a:cubicBezTo>
                <a:cubicBezTo>
                  <a:pt x="9610" y="8466"/>
                  <a:pt x="9877" y="10795"/>
                  <a:pt x="10225" y="13096"/>
                </a:cubicBezTo>
                <a:cubicBezTo>
                  <a:pt x="10305" y="13766"/>
                  <a:pt x="10413" y="14435"/>
                  <a:pt x="10520" y="15104"/>
                </a:cubicBezTo>
                <a:cubicBezTo>
                  <a:pt x="10520" y="15131"/>
                  <a:pt x="10520" y="15157"/>
                  <a:pt x="10520" y="15157"/>
                </a:cubicBezTo>
                <a:cubicBezTo>
                  <a:pt x="10520" y="15184"/>
                  <a:pt x="10520" y="15211"/>
                  <a:pt x="10546" y="15211"/>
                </a:cubicBezTo>
                <a:cubicBezTo>
                  <a:pt x="10734" y="16469"/>
                  <a:pt x="10921" y="17727"/>
                  <a:pt x="11082" y="18985"/>
                </a:cubicBezTo>
                <a:cubicBezTo>
                  <a:pt x="10520" y="17700"/>
                  <a:pt x="9502" y="16737"/>
                  <a:pt x="8352" y="15907"/>
                </a:cubicBezTo>
                <a:cubicBezTo>
                  <a:pt x="8352" y="15880"/>
                  <a:pt x="8352" y="15853"/>
                  <a:pt x="8325" y="15853"/>
                </a:cubicBezTo>
                <a:cubicBezTo>
                  <a:pt x="8298" y="15853"/>
                  <a:pt x="8271" y="15827"/>
                  <a:pt x="8271" y="15827"/>
                </a:cubicBezTo>
                <a:cubicBezTo>
                  <a:pt x="7602" y="15345"/>
                  <a:pt x="6906" y="14890"/>
                  <a:pt x="6237" y="14461"/>
                </a:cubicBezTo>
                <a:cubicBezTo>
                  <a:pt x="5829" y="14193"/>
                  <a:pt x="5417" y="14081"/>
                  <a:pt x="5004" y="14081"/>
                </a:cubicBezTo>
                <a:cubicBezTo>
                  <a:pt x="3280" y="14081"/>
                  <a:pt x="1550" y="16040"/>
                  <a:pt x="81" y="16710"/>
                </a:cubicBezTo>
                <a:cubicBezTo>
                  <a:pt x="27" y="16737"/>
                  <a:pt x="1" y="16790"/>
                  <a:pt x="27" y="16844"/>
                </a:cubicBezTo>
                <a:cubicBezTo>
                  <a:pt x="27" y="16870"/>
                  <a:pt x="54" y="16870"/>
                  <a:pt x="54" y="16870"/>
                </a:cubicBezTo>
                <a:cubicBezTo>
                  <a:pt x="54" y="16870"/>
                  <a:pt x="54" y="16897"/>
                  <a:pt x="81" y="16897"/>
                </a:cubicBezTo>
                <a:cubicBezTo>
                  <a:pt x="81" y="16924"/>
                  <a:pt x="108" y="16924"/>
                  <a:pt x="108" y="16924"/>
                </a:cubicBezTo>
                <a:lnTo>
                  <a:pt x="135" y="16924"/>
                </a:lnTo>
                <a:cubicBezTo>
                  <a:pt x="1580" y="16924"/>
                  <a:pt x="2972" y="16656"/>
                  <a:pt x="4390" y="16576"/>
                </a:cubicBezTo>
                <a:lnTo>
                  <a:pt x="5354" y="16576"/>
                </a:lnTo>
                <a:cubicBezTo>
                  <a:pt x="7736" y="16870"/>
                  <a:pt x="8967" y="19413"/>
                  <a:pt x="11242" y="20082"/>
                </a:cubicBezTo>
                <a:cubicBezTo>
                  <a:pt x="11376" y="21367"/>
                  <a:pt x="11483" y="22679"/>
                  <a:pt x="11483" y="23990"/>
                </a:cubicBezTo>
                <a:cubicBezTo>
                  <a:pt x="11483" y="24124"/>
                  <a:pt x="11483" y="24284"/>
                  <a:pt x="11483" y="24445"/>
                </a:cubicBezTo>
                <a:cubicBezTo>
                  <a:pt x="10413" y="22545"/>
                  <a:pt x="7977" y="21715"/>
                  <a:pt x="6799" y="19895"/>
                </a:cubicBezTo>
                <a:cubicBezTo>
                  <a:pt x="6778" y="19863"/>
                  <a:pt x="6740" y="19848"/>
                  <a:pt x="6701" y="19848"/>
                </a:cubicBezTo>
                <a:cubicBezTo>
                  <a:pt x="6640" y="19848"/>
                  <a:pt x="6574" y="19884"/>
                  <a:pt x="6558" y="19948"/>
                </a:cubicBezTo>
                <a:cubicBezTo>
                  <a:pt x="6237" y="21340"/>
                  <a:pt x="6719" y="22411"/>
                  <a:pt x="7897" y="23241"/>
                </a:cubicBezTo>
                <a:cubicBezTo>
                  <a:pt x="8967" y="23990"/>
                  <a:pt x="10386" y="24177"/>
                  <a:pt x="11456" y="24954"/>
                </a:cubicBezTo>
                <a:cubicBezTo>
                  <a:pt x="11349" y="27523"/>
                  <a:pt x="10734" y="30093"/>
                  <a:pt x="10145" y="32609"/>
                </a:cubicBezTo>
                <a:cubicBezTo>
                  <a:pt x="10112" y="32690"/>
                  <a:pt x="10188" y="32751"/>
                  <a:pt x="10265" y="32751"/>
                </a:cubicBezTo>
                <a:cubicBezTo>
                  <a:pt x="10315" y="32751"/>
                  <a:pt x="10365" y="32725"/>
                  <a:pt x="10386" y="32662"/>
                </a:cubicBezTo>
                <a:cubicBezTo>
                  <a:pt x="10760" y="31003"/>
                  <a:pt x="11108" y="29343"/>
                  <a:pt x="11430" y="27684"/>
                </a:cubicBezTo>
                <a:cubicBezTo>
                  <a:pt x="11563" y="26854"/>
                  <a:pt x="11670" y="26024"/>
                  <a:pt x="11697" y="25194"/>
                </a:cubicBezTo>
                <a:cubicBezTo>
                  <a:pt x="12179" y="24017"/>
                  <a:pt x="13839" y="23669"/>
                  <a:pt x="14829" y="23080"/>
                </a:cubicBezTo>
                <a:cubicBezTo>
                  <a:pt x="15899" y="22491"/>
                  <a:pt x="16488" y="21581"/>
                  <a:pt x="16595" y="20377"/>
                </a:cubicBezTo>
                <a:cubicBezTo>
                  <a:pt x="16595" y="20350"/>
                  <a:pt x="16595" y="20350"/>
                  <a:pt x="16595" y="20323"/>
                </a:cubicBezTo>
                <a:cubicBezTo>
                  <a:pt x="16622" y="20270"/>
                  <a:pt x="16569" y="20243"/>
                  <a:pt x="16515" y="20216"/>
                </a:cubicBezTo>
                <a:lnTo>
                  <a:pt x="16462" y="20216"/>
                </a:lnTo>
                <a:cubicBezTo>
                  <a:pt x="16435" y="20216"/>
                  <a:pt x="16435" y="20243"/>
                  <a:pt x="16408" y="20243"/>
                </a:cubicBezTo>
                <a:cubicBezTo>
                  <a:pt x="15043" y="21474"/>
                  <a:pt x="12473" y="21983"/>
                  <a:pt x="11724" y="23722"/>
                </a:cubicBezTo>
                <a:cubicBezTo>
                  <a:pt x="11724" y="22571"/>
                  <a:pt x="11644" y="21447"/>
                  <a:pt x="11510" y="20323"/>
                </a:cubicBezTo>
                <a:cubicBezTo>
                  <a:pt x="11510" y="20189"/>
                  <a:pt x="11483" y="20082"/>
                  <a:pt x="11483" y="19948"/>
                </a:cubicBezTo>
                <a:cubicBezTo>
                  <a:pt x="12072" y="19172"/>
                  <a:pt x="13250" y="18824"/>
                  <a:pt x="14106" y="18450"/>
                </a:cubicBezTo>
                <a:cubicBezTo>
                  <a:pt x="15070" y="18021"/>
                  <a:pt x="16060" y="17593"/>
                  <a:pt x="16809" y="16844"/>
                </a:cubicBezTo>
                <a:cubicBezTo>
                  <a:pt x="18522" y="15157"/>
                  <a:pt x="18790" y="12160"/>
                  <a:pt x="19192" y="9938"/>
                </a:cubicBezTo>
                <a:cubicBezTo>
                  <a:pt x="19210" y="9848"/>
                  <a:pt x="19130" y="9770"/>
                  <a:pt x="19060" y="9770"/>
                </a:cubicBezTo>
                <a:cubicBezTo>
                  <a:pt x="19026" y="9770"/>
                  <a:pt x="18995" y="9788"/>
                  <a:pt x="18978" y="9831"/>
                </a:cubicBezTo>
                <a:cubicBezTo>
                  <a:pt x="18014" y="11758"/>
                  <a:pt x="15846" y="13070"/>
                  <a:pt x="14294" y="14488"/>
                </a:cubicBezTo>
                <a:cubicBezTo>
                  <a:pt x="12982" y="15693"/>
                  <a:pt x="11751" y="17138"/>
                  <a:pt x="11349" y="18851"/>
                </a:cubicBezTo>
                <a:cubicBezTo>
                  <a:pt x="11162" y="17593"/>
                  <a:pt x="10975" y="16335"/>
                  <a:pt x="10760" y="15104"/>
                </a:cubicBezTo>
                <a:cubicBezTo>
                  <a:pt x="11028" y="12534"/>
                  <a:pt x="11911" y="10233"/>
                  <a:pt x="12821" y="7877"/>
                </a:cubicBezTo>
                <a:cubicBezTo>
                  <a:pt x="13758" y="5334"/>
                  <a:pt x="14267" y="2818"/>
                  <a:pt x="14160" y="115"/>
                </a:cubicBezTo>
                <a:cubicBezTo>
                  <a:pt x="14160" y="42"/>
                  <a:pt x="14103" y="0"/>
                  <a:pt x="14048"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grpSp>
        <p:nvGrpSpPr>
          <p:cNvPr id="236" name="Google Shape;236;p14"/>
          <p:cNvGrpSpPr/>
          <p:nvPr/>
        </p:nvGrpSpPr>
        <p:grpSpPr>
          <a:xfrm>
            <a:off x="-228595" y="-80449"/>
            <a:ext cx="2277317" cy="5304377"/>
            <a:chOff x="224725" y="566950"/>
            <a:chExt cx="1850875" cy="4311100"/>
          </a:xfrm>
        </p:grpSpPr>
        <p:sp>
          <p:nvSpPr>
            <p:cNvPr id="237" name="Google Shape;237;p14"/>
            <p:cNvSpPr/>
            <p:nvPr/>
          </p:nvSpPr>
          <p:spPr>
            <a:xfrm>
              <a:off x="1914975" y="566950"/>
              <a:ext cx="160625" cy="2033000"/>
            </a:xfrm>
            <a:custGeom>
              <a:avLst/>
              <a:gdLst/>
              <a:ahLst/>
              <a:cxnLst/>
              <a:rect l="l" t="t" r="r" b="b"/>
              <a:pathLst>
                <a:path w="6425" h="81320" extrusionOk="0">
                  <a:moveTo>
                    <a:pt x="126" y="1"/>
                  </a:moveTo>
                  <a:cubicBezTo>
                    <a:pt x="81" y="1"/>
                    <a:pt x="44" y="24"/>
                    <a:pt x="27" y="57"/>
                  </a:cubicBezTo>
                  <a:cubicBezTo>
                    <a:pt x="27" y="84"/>
                    <a:pt x="27" y="110"/>
                    <a:pt x="27" y="137"/>
                  </a:cubicBezTo>
                  <a:cubicBezTo>
                    <a:pt x="27" y="164"/>
                    <a:pt x="27" y="217"/>
                    <a:pt x="81" y="244"/>
                  </a:cubicBezTo>
                  <a:cubicBezTo>
                    <a:pt x="1821" y="1261"/>
                    <a:pt x="2972" y="3188"/>
                    <a:pt x="2945" y="5035"/>
                  </a:cubicBezTo>
                  <a:cubicBezTo>
                    <a:pt x="2945" y="5089"/>
                    <a:pt x="2972" y="5142"/>
                    <a:pt x="2998" y="5169"/>
                  </a:cubicBezTo>
                  <a:cubicBezTo>
                    <a:pt x="4952" y="6133"/>
                    <a:pt x="6157" y="8086"/>
                    <a:pt x="6157" y="10255"/>
                  </a:cubicBezTo>
                  <a:cubicBezTo>
                    <a:pt x="6157" y="12449"/>
                    <a:pt x="4952" y="14403"/>
                    <a:pt x="2998" y="15367"/>
                  </a:cubicBezTo>
                  <a:cubicBezTo>
                    <a:pt x="2945" y="15394"/>
                    <a:pt x="2945" y="15447"/>
                    <a:pt x="2945" y="15501"/>
                  </a:cubicBezTo>
                  <a:cubicBezTo>
                    <a:pt x="2998" y="17321"/>
                    <a:pt x="1848" y="19248"/>
                    <a:pt x="108" y="20292"/>
                  </a:cubicBezTo>
                  <a:cubicBezTo>
                    <a:pt x="54" y="20292"/>
                    <a:pt x="27" y="20318"/>
                    <a:pt x="27" y="20372"/>
                  </a:cubicBezTo>
                  <a:cubicBezTo>
                    <a:pt x="1" y="20425"/>
                    <a:pt x="27" y="20479"/>
                    <a:pt x="81" y="20506"/>
                  </a:cubicBezTo>
                  <a:cubicBezTo>
                    <a:pt x="1794" y="21496"/>
                    <a:pt x="2865" y="23316"/>
                    <a:pt x="2945" y="25324"/>
                  </a:cubicBezTo>
                  <a:cubicBezTo>
                    <a:pt x="2945" y="25350"/>
                    <a:pt x="2972" y="25404"/>
                    <a:pt x="2998" y="25431"/>
                  </a:cubicBezTo>
                  <a:cubicBezTo>
                    <a:pt x="4952" y="26394"/>
                    <a:pt x="6157" y="28348"/>
                    <a:pt x="6157" y="30543"/>
                  </a:cubicBezTo>
                  <a:cubicBezTo>
                    <a:pt x="6157" y="32711"/>
                    <a:pt x="4952" y="34665"/>
                    <a:pt x="2998" y="35628"/>
                  </a:cubicBezTo>
                  <a:cubicBezTo>
                    <a:pt x="2945" y="35655"/>
                    <a:pt x="2918" y="35709"/>
                    <a:pt x="2945" y="35762"/>
                  </a:cubicBezTo>
                  <a:cubicBezTo>
                    <a:pt x="3106" y="37823"/>
                    <a:pt x="1633" y="39643"/>
                    <a:pt x="108" y="40553"/>
                  </a:cubicBezTo>
                  <a:cubicBezTo>
                    <a:pt x="54" y="40553"/>
                    <a:pt x="27" y="40580"/>
                    <a:pt x="27" y="40633"/>
                  </a:cubicBezTo>
                  <a:cubicBezTo>
                    <a:pt x="1" y="40687"/>
                    <a:pt x="27" y="40741"/>
                    <a:pt x="81" y="40767"/>
                  </a:cubicBezTo>
                  <a:cubicBezTo>
                    <a:pt x="1821" y="41784"/>
                    <a:pt x="2945" y="43658"/>
                    <a:pt x="2945" y="45532"/>
                  </a:cubicBezTo>
                  <a:cubicBezTo>
                    <a:pt x="2945" y="45558"/>
                    <a:pt x="2945" y="45558"/>
                    <a:pt x="2945" y="45585"/>
                  </a:cubicBezTo>
                  <a:cubicBezTo>
                    <a:pt x="2945" y="45612"/>
                    <a:pt x="2972" y="45665"/>
                    <a:pt x="2998" y="45692"/>
                  </a:cubicBezTo>
                  <a:cubicBezTo>
                    <a:pt x="4952" y="46656"/>
                    <a:pt x="6157" y="48636"/>
                    <a:pt x="6157" y="50804"/>
                  </a:cubicBezTo>
                  <a:cubicBezTo>
                    <a:pt x="6157" y="52972"/>
                    <a:pt x="4952" y="54926"/>
                    <a:pt x="2998" y="55917"/>
                  </a:cubicBezTo>
                  <a:cubicBezTo>
                    <a:pt x="2972" y="55917"/>
                    <a:pt x="2945" y="55970"/>
                    <a:pt x="2945" y="56024"/>
                  </a:cubicBezTo>
                  <a:cubicBezTo>
                    <a:pt x="2891" y="58004"/>
                    <a:pt x="1821" y="59798"/>
                    <a:pt x="108" y="60815"/>
                  </a:cubicBezTo>
                  <a:cubicBezTo>
                    <a:pt x="54" y="60815"/>
                    <a:pt x="27" y="60868"/>
                    <a:pt x="27" y="60895"/>
                  </a:cubicBezTo>
                  <a:cubicBezTo>
                    <a:pt x="1" y="60949"/>
                    <a:pt x="27" y="61002"/>
                    <a:pt x="81" y="61029"/>
                  </a:cubicBezTo>
                  <a:cubicBezTo>
                    <a:pt x="1821" y="62046"/>
                    <a:pt x="2891" y="63839"/>
                    <a:pt x="2945" y="65847"/>
                  </a:cubicBezTo>
                  <a:cubicBezTo>
                    <a:pt x="2945" y="65900"/>
                    <a:pt x="2972" y="65927"/>
                    <a:pt x="2998" y="65954"/>
                  </a:cubicBezTo>
                  <a:cubicBezTo>
                    <a:pt x="4952" y="66944"/>
                    <a:pt x="6157" y="68898"/>
                    <a:pt x="6157" y="71066"/>
                  </a:cubicBezTo>
                  <a:cubicBezTo>
                    <a:pt x="6157" y="73234"/>
                    <a:pt x="4952" y="75188"/>
                    <a:pt x="2998" y="76178"/>
                  </a:cubicBezTo>
                  <a:cubicBezTo>
                    <a:pt x="2972" y="76178"/>
                    <a:pt x="2945" y="76232"/>
                    <a:pt x="2945" y="76285"/>
                  </a:cubicBezTo>
                  <a:cubicBezTo>
                    <a:pt x="2891" y="78266"/>
                    <a:pt x="1821" y="80086"/>
                    <a:pt x="81" y="81076"/>
                  </a:cubicBezTo>
                  <a:cubicBezTo>
                    <a:pt x="27" y="81130"/>
                    <a:pt x="1" y="81183"/>
                    <a:pt x="27" y="81264"/>
                  </a:cubicBezTo>
                  <a:cubicBezTo>
                    <a:pt x="61" y="81297"/>
                    <a:pt x="104" y="81320"/>
                    <a:pt x="145" y="81320"/>
                  </a:cubicBezTo>
                  <a:cubicBezTo>
                    <a:pt x="170" y="81320"/>
                    <a:pt x="194" y="81311"/>
                    <a:pt x="215" y="81290"/>
                  </a:cubicBezTo>
                  <a:cubicBezTo>
                    <a:pt x="2008" y="80273"/>
                    <a:pt x="3106" y="78427"/>
                    <a:pt x="3186" y="76366"/>
                  </a:cubicBezTo>
                  <a:cubicBezTo>
                    <a:pt x="5166" y="75322"/>
                    <a:pt x="6424" y="73314"/>
                    <a:pt x="6424" y="71066"/>
                  </a:cubicBezTo>
                  <a:cubicBezTo>
                    <a:pt x="6424" y="68818"/>
                    <a:pt x="5166" y="66784"/>
                    <a:pt x="3186" y="65766"/>
                  </a:cubicBezTo>
                  <a:cubicBezTo>
                    <a:pt x="3106" y="63786"/>
                    <a:pt x="2062" y="61992"/>
                    <a:pt x="375" y="60922"/>
                  </a:cubicBezTo>
                  <a:cubicBezTo>
                    <a:pt x="2062" y="59878"/>
                    <a:pt x="3106" y="58085"/>
                    <a:pt x="3186" y="56104"/>
                  </a:cubicBezTo>
                  <a:cubicBezTo>
                    <a:pt x="5166" y="55060"/>
                    <a:pt x="6424" y="53053"/>
                    <a:pt x="6424" y="50804"/>
                  </a:cubicBezTo>
                  <a:cubicBezTo>
                    <a:pt x="6424" y="48556"/>
                    <a:pt x="5166" y="46522"/>
                    <a:pt x="3186" y="45505"/>
                  </a:cubicBezTo>
                  <a:cubicBezTo>
                    <a:pt x="3159" y="43604"/>
                    <a:pt x="2088" y="41731"/>
                    <a:pt x="375" y="40660"/>
                  </a:cubicBezTo>
                  <a:cubicBezTo>
                    <a:pt x="1901" y="39723"/>
                    <a:pt x="3320" y="37877"/>
                    <a:pt x="3186" y="35816"/>
                  </a:cubicBezTo>
                  <a:cubicBezTo>
                    <a:pt x="5193" y="34799"/>
                    <a:pt x="6424" y="32764"/>
                    <a:pt x="6424" y="30543"/>
                  </a:cubicBezTo>
                  <a:cubicBezTo>
                    <a:pt x="6424" y="28295"/>
                    <a:pt x="5166" y="26260"/>
                    <a:pt x="3186" y="25243"/>
                  </a:cubicBezTo>
                  <a:cubicBezTo>
                    <a:pt x="3106" y="23236"/>
                    <a:pt x="2062" y="21443"/>
                    <a:pt x="375" y="20399"/>
                  </a:cubicBezTo>
                  <a:cubicBezTo>
                    <a:pt x="2088" y="19328"/>
                    <a:pt x="3186" y="17454"/>
                    <a:pt x="3186" y="15608"/>
                  </a:cubicBezTo>
                  <a:cubicBezTo>
                    <a:pt x="3186" y="15608"/>
                    <a:pt x="3186" y="15581"/>
                    <a:pt x="3186" y="15554"/>
                  </a:cubicBezTo>
                  <a:cubicBezTo>
                    <a:pt x="5166" y="14537"/>
                    <a:pt x="6424" y="12503"/>
                    <a:pt x="6424" y="10255"/>
                  </a:cubicBezTo>
                  <a:cubicBezTo>
                    <a:pt x="6424" y="8033"/>
                    <a:pt x="5166" y="5999"/>
                    <a:pt x="3186" y="4982"/>
                  </a:cubicBezTo>
                  <a:lnTo>
                    <a:pt x="3186" y="4955"/>
                  </a:lnTo>
                  <a:cubicBezTo>
                    <a:pt x="3186" y="3028"/>
                    <a:pt x="2008" y="1074"/>
                    <a:pt x="215" y="30"/>
                  </a:cubicBezTo>
                  <a:cubicBezTo>
                    <a:pt x="184" y="10"/>
                    <a:pt x="153" y="1"/>
                    <a:pt x="126"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38" name="Google Shape;238;p14"/>
            <p:cNvSpPr/>
            <p:nvPr/>
          </p:nvSpPr>
          <p:spPr>
            <a:xfrm>
              <a:off x="1761075" y="818875"/>
              <a:ext cx="160625" cy="2032875"/>
            </a:xfrm>
            <a:custGeom>
              <a:avLst/>
              <a:gdLst/>
              <a:ahLst/>
              <a:cxnLst/>
              <a:rect l="l" t="t" r="r" b="b"/>
              <a:pathLst>
                <a:path w="6425" h="81315" extrusionOk="0">
                  <a:moveTo>
                    <a:pt x="149" y="1"/>
                  </a:moveTo>
                  <a:cubicBezTo>
                    <a:pt x="110" y="1"/>
                    <a:pt x="71" y="20"/>
                    <a:pt x="54" y="70"/>
                  </a:cubicBezTo>
                  <a:cubicBezTo>
                    <a:pt x="27" y="70"/>
                    <a:pt x="27" y="97"/>
                    <a:pt x="27" y="124"/>
                  </a:cubicBezTo>
                  <a:cubicBezTo>
                    <a:pt x="27" y="178"/>
                    <a:pt x="54" y="204"/>
                    <a:pt x="81" y="231"/>
                  </a:cubicBezTo>
                  <a:cubicBezTo>
                    <a:pt x="1821" y="1248"/>
                    <a:pt x="2972" y="3175"/>
                    <a:pt x="2945" y="5022"/>
                  </a:cubicBezTo>
                  <a:cubicBezTo>
                    <a:pt x="2945" y="5076"/>
                    <a:pt x="2972" y="5129"/>
                    <a:pt x="2998" y="5156"/>
                  </a:cubicBezTo>
                  <a:cubicBezTo>
                    <a:pt x="4952" y="6119"/>
                    <a:pt x="6183" y="8073"/>
                    <a:pt x="6183" y="10268"/>
                  </a:cubicBezTo>
                  <a:cubicBezTo>
                    <a:pt x="6183" y="12436"/>
                    <a:pt x="4952" y="14390"/>
                    <a:pt x="2998" y="15354"/>
                  </a:cubicBezTo>
                  <a:cubicBezTo>
                    <a:pt x="2972" y="15380"/>
                    <a:pt x="2945" y="15461"/>
                    <a:pt x="2945" y="15487"/>
                  </a:cubicBezTo>
                  <a:cubicBezTo>
                    <a:pt x="2998" y="17334"/>
                    <a:pt x="1847" y="19235"/>
                    <a:pt x="108" y="20278"/>
                  </a:cubicBezTo>
                  <a:cubicBezTo>
                    <a:pt x="81" y="20278"/>
                    <a:pt x="27" y="20305"/>
                    <a:pt x="27" y="20359"/>
                  </a:cubicBezTo>
                  <a:cubicBezTo>
                    <a:pt x="27" y="20412"/>
                    <a:pt x="27" y="20466"/>
                    <a:pt x="81" y="20493"/>
                  </a:cubicBezTo>
                  <a:cubicBezTo>
                    <a:pt x="1821" y="21510"/>
                    <a:pt x="2891" y="23303"/>
                    <a:pt x="2945" y="25310"/>
                  </a:cubicBezTo>
                  <a:cubicBezTo>
                    <a:pt x="2945" y="25364"/>
                    <a:pt x="2972" y="25391"/>
                    <a:pt x="2998" y="25417"/>
                  </a:cubicBezTo>
                  <a:cubicBezTo>
                    <a:pt x="4952" y="26381"/>
                    <a:pt x="6183" y="28362"/>
                    <a:pt x="6183" y="30530"/>
                  </a:cubicBezTo>
                  <a:cubicBezTo>
                    <a:pt x="6183" y="32698"/>
                    <a:pt x="4952" y="34652"/>
                    <a:pt x="2998" y="35642"/>
                  </a:cubicBezTo>
                  <a:cubicBezTo>
                    <a:pt x="2972" y="35642"/>
                    <a:pt x="2945" y="35695"/>
                    <a:pt x="2945" y="35749"/>
                  </a:cubicBezTo>
                  <a:cubicBezTo>
                    <a:pt x="3105" y="37837"/>
                    <a:pt x="1633" y="39630"/>
                    <a:pt x="108" y="40540"/>
                  </a:cubicBezTo>
                  <a:cubicBezTo>
                    <a:pt x="81" y="40540"/>
                    <a:pt x="27" y="40594"/>
                    <a:pt x="27" y="40620"/>
                  </a:cubicBezTo>
                  <a:cubicBezTo>
                    <a:pt x="27" y="40674"/>
                    <a:pt x="27" y="40727"/>
                    <a:pt x="81" y="40754"/>
                  </a:cubicBezTo>
                  <a:cubicBezTo>
                    <a:pt x="1821" y="41771"/>
                    <a:pt x="2945" y="43645"/>
                    <a:pt x="2945" y="45545"/>
                  </a:cubicBezTo>
                  <a:cubicBezTo>
                    <a:pt x="2945" y="45545"/>
                    <a:pt x="2945" y="45545"/>
                    <a:pt x="2945" y="45572"/>
                  </a:cubicBezTo>
                  <a:cubicBezTo>
                    <a:pt x="2945" y="45626"/>
                    <a:pt x="2972" y="45652"/>
                    <a:pt x="2998" y="45679"/>
                  </a:cubicBezTo>
                  <a:cubicBezTo>
                    <a:pt x="4952" y="46669"/>
                    <a:pt x="6183" y="48623"/>
                    <a:pt x="6183" y="50791"/>
                  </a:cubicBezTo>
                  <a:cubicBezTo>
                    <a:pt x="6183" y="52959"/>
                    <a:pt x="4952" y="54913"/>
                    <a:pt x="2998" y="55904"/>
                  </a:cubicBezTo>
                  <a:cubicBezTo>
                    <a:pt x="2972" y="55930"/>
                    <a:pt x="2945" y="55957"/>
                    <a:pt x="2945" y="56011"/>
                  </a:cubicBezTo>
                  <a:cubicBezTo>
                    <a:pt x="2891" y="57991"/>
                    <a:pt x="1847" y="59785"/>
                    <a:pt x="108" y="60802"/>
                  </a:cubicBezTo>
                  <a:cubicBezTo>
                    <a:pt x="81" y="60828"/>
                    <a:pt x="27" y="60855"/>
                    <a:pt x="27" y="60882"/>
                  </a:cubicBezTo>
                  <a:cubicBezTo>
                    <a:pt x="27" y="60935"/>
                    <a:pt x="27" y="60989"/>
                    <a:pt x="81" y="61016"/>
                  </a:cubicBezTo>
                  <a:cubicBezTo>
                    <a:pt x="1821" y="62033"/>
                    <a:pt x="2891" y="63826"/>
                    <a:pt x="2945" y="65834"/>
                  </a:cubicBezTo>
                  <a:cubicBezTo>
                    <a:pt x="2945" y="65887"/>
                    <a:pt x="2972" y="65914"/>
                    <a:pt x="2998" y="65941"/>
                  </a:cubicBezTo>
                  <a:cubicBezTo>
                    <a:pt x="4952" y="66931"/>
                    <a:pt x="6183" y="68885"/>
                    <a:pt x="6183" y="71053"/>
                  </a:cubicBezTo>
                  <a:cubicBezTo>
                    <a:pt x="6183" y="73221"/>
                    <a:pt x="4952" y="75175"/>
                    <a:pt x="2998" y="76165"/>
                  </a:cubicBezTo>
                  <a:cubicBezTo>
                    <a:pt x="2972" y="76192"/>
                    <a:pt x="2945" y="76219"/>
                    <a:pt x="2945" y="76272"/>
                  </a:cubicBezTo>
                  <a:cubicBezTo>
                    <a:pt x="2891" y="78280"/>
                    <a:pt x="1821" y="80073"/>
                    <a:pt x="81" y="81090"/>
                  </a:cubicBezTo>
                  <a:cubicBezTo>
                    <a:pt x="27" y="81117"/>
                    <a:pt x="1" y="81197"/>
                    <a:pt x="54" y="81251"/>
                  </a:cubicBezTo>
                  <a:cubicBezTo>
                    <a:pt x="74" y="81290"/>
                    <a:pt x="122" y="81315"/>
                    <a:pt x="167" y="81315"/>
                  </a:cubicBezTo>
                  <a:cubicBezTo>
                    <a:pt x="184" y="81315"/>
                    <a:pt x="200" y="81311"/>
                    <a:pt x="215" y="81304"/>
                  </a:cubicBezTo>
                  <a:cubicBezTo>
                    <a:pt x="2008" y="80260"/>
                    <a:pt x="3105" y="78413"/>
                    <a:pt x="3186" y="76352"/>
                  </a:cubicBezTo>
                  <a:cubicBezTo>
                    <a:pt x="5193" y="75309"/>
                    <a:pt x="6424" y="73301"/>
                    <a:pt x="6424" y="71053"/>
                  </a:cubicBezTo>
                  <a:cubicBezTo>
                    <a:pt x="6424" y="68805"/>
                    <a:pt x="5193" y="66797"/>
                    <a:pt x="3186" y="65753"/>
                  </a:cubicBezTo>
                  <a:cubicBezTo>
                    <a:pt x="3132" y="63773"/>
                    <a:pt x="2088" y="61979"/>
                    <a:pt x="402" y="60909"/>
                  </a:cubicBezTo>
                  <a:cubicBezTo>
                    <a:pt x="2088" y="59865"/>
                    <a:pt x="3132" y="58072"/>
                    <a:pt x="3186" y="56091"/>
                  </a:cubicBezTo>
                  <a:cubicBezTo>
                    <a:pt x="5193" y="55047"/>
                    <a:pt x="6424" y="53040"/>
                    <a:pt x="6424" y="50791"/>
                  </a:cubicBezTo>
                  <a:cubicBezTo>
                    <a:pt x="6424" y="48543"/>
                    <a:pt x="5193" y="46536"/>
                    <a:pt x="3186" y="45492"/>
                  </a:cubicBezTo>
                  <a:cubicBezTo>
                    <a:pt x="3186" y="43591"/>
                    <a:pt x="2088" y="41718"/>
                    <a:pt x="402" y="40647"/>
                  </a:cubicBezTo>
                  <a:cubicBezTo>
                    <a:pt x="1901" y="39710"/>
                    <a:pt x="3320" y="37890"/>
                    <a:pt x="3186" y="35829"/>
                  </a:cubicBezTo>
                  <a:cubicBezTo>
                    <a:pt x="5193" y="34785"/>
                    <a:pt x="6424" y="32751"/>
                    <a:pt x="6424" y="30530"/>
                  </a:cubicBezTo>
                  <a:cubicBezTo>
                    <a:pt x="6424" y="28281"/>
                    <a:pt x="5193" y="26247"/>
                    <a:pt x="3186" y="25230"/>
                  </a:cubicBezTo>
                  <a:cubicBezTo>
                    <a:pt x="3105" y="23223"/>
                    <a:pt x="2062" y="21429"/>
                    <a:pt x="402" y="20386"/>
                  </a:cubicBezTo>
                  <a:cubicBezTo>
                    <a:pt x="2115" y="19315"/>
                    <a:pt x="3212" y="17415"/>
                    <a:pt x="3186" y="15541"/>
                  </a:cubicBezTo>
                  <a:cubicBezTo>
                    <a:pt x="5193" y="14524"/>
                    <a:pt x="6424" y="12490"/>
                    <a:pt x="6424" y="10268"/>
                  </a:cubicBezTo>
                  <a:cubicBezTo>
                    <a:pt x="6424" y="8020"/>
                    <a:pt x="5193" y="5986"/>
                    <a:pt x="3186" y="4969"/>
                  </a:cubicBezTo>
                  <a:lnTo>
                    <a:pt x="3186" y="4942"/>
                  </a:lnTo>
                  <a:cubicBezTo>
                    <a:pt x="3186" y="3041"/>
                    <a:pt x="2008" y="1061"/>
                    <a:pt x="215" y="17"/>
                  </a:cubicBezTo>
                  <a:cubicBezTo>
                    <a:pt x="195" y="7"/>
                    <a:pt x="172" y="1"/>
                    <a:pt x="14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39" name="Google Shape;239;p14"/>
            <p:cNvSpPr/>
            <p:nvPr/>
          </p:nvSpPr>
          <p:spPr>
            <a:xfrm>
              <a:off x="1607850" y="566950"/>
              <a:ext cx="159950" cy="2033000"/>
            </a:xfrm>
            <a:custGeom>
              <a:avLst/>
              <a:gdLst/>
              <a:ahLst/>
              <a:cxnLst/>
              <a:rect l="l" t="t" r="r" b="b"/>
              <a:pathLst>
                <a:path w="6398" h="81320" extrusionOk="0">
                  <a:moveTo>
                    <a:pt x="119" y="1"/>
                  </a:moveTo>
                  <a:cubicBezTo>
                    <a:pt x="81" y="1"/>
                    <a:pt x="44" y="24"/>
                    <a:pt x="27" y="57"/>
                  </a:cubicBezTo>
                  <a:cubicBezTo>
                    <a:pt x="0" y="84"/>
                    <a:pt x="0" y="110"/>
                    <a:pt x="0" y="137"/>
                  </a:cubicBezTo>
                  <a:cubicBezTo>
                    <a:pt x="0" y="164"/>
                    <a:pt x="27" y="217"/>
                    <a:pt x="81" y="244"/>
                  </a:cubicBezTo>
                  <a:cubicBezTo>
                    <a:pt x="1820" y="1261"/>
                    <a:pt x="2944" y="3188"/>
                    <a:pt x="2918" y="5035"/>
                  </a:cubicBezTo>
                  <a:cubicBezTo>
                    <a:pt x="2918" y="5089"/>
                    <a:pt x="2944" y="5142"/>
                    <a:pt x="2998" y="5169"/>
                  </a:cubicBezTo>
                  <a:cubicBezTo>
                    <a:pt x="4952" y="6133"/>
                    <a:pt x="6156" y="8086"/>
                    <a:pt x="6156" y="10255"/>
                  </a:cubicBezTo>
                  <a:cubicBezTo>
                    <a:pt x="6156" y="12449"/>
                    <a:pt x="4952" y="14403"/>
                    <a:pt x="2998" y="15367"/>
                  </a:cubicBezTo>
                  <a:cubicBezTo>
                    <a:pt x="2944" y="15394"/>
                    <a:pt x="2918" y="15447"/>
                    <a:pt x="2918" y="15501"/>
                  </a:cubicBezTo>
                  <a:cubicBezTo>
                    <a:pt x="2971" y="17347"/>
                    <a:pt x="1847" y="19248"/>
                    <a:pt x="81" y="20292"/>
                  </a:cubicBezTo>
                  <a:cubicBezTo>
                    <a:pt x="54" y="20292"/>
                    <a:pt x="27" y="20318"/>
                    <a:pt x="0" y="20372"/>
                  </a:cubicBezTo>
                  <a:cubicBezTo>
                    <a:pt x="0" y="20425"/>
                    <a:pt x="27" y="20479"/>
                    <a:pt x="81" y="20506"/>
                  </a:cubicBezTo>
                  <a:cubicBezTo>
                    <a:pt x="1794" y="21496"/>
                    <a:pt x="2864" y="23316"/>
                    <a:pt x="2918" y="25324"/>
                  </a:cubicBezTo>
                  <a:cubicBezTo>
                    <a:pt x="2918" y="25350"/>
                    <a:pt x="2944" y="25404"/>
                    <a:pt x="2998" y="25431"/>
                  </a:cubicBezTo>
                  <a:cubicBezTo>
                    <a:pt x="4952" y="26394"/>
                    <a:pt x="6156" y="28348"/>
                    <a:pt x="6156" y="30543"/>
                  </a:cubicBezTo>
                  <a:cubicBezTo>
                    <a:pt x="6156" y="32711"/>
                    <a:pt x="4952" y="34665"/>
                    <a:pt x="2998" y="35628"/>
                  </a:cubicBezTo>
                  <a:cubicBezTo>
                    <a:pt x="2944" y="35655"/>
                    <a:pt x="2918" y="35709"/>
                    <a:pt x="2918" y="35762"/>
                  </a:cubicBezTo>
                  <a:cubicBezTo>
                    <a:pt x="3078" y="37823"/>
                    <a:pt x="1633" y="39643"/>
                    <a:pt x="81" y="40553"/>
                  </a:cubicBezTo>
                  <a:cubicBezTo>
                    <a:pt x="54" y="40553"/>
                    <a:pt x="27" y="40580"/>
                    <a:pt x="0" y="40633"/>
                  </a:cubicBezTo>
                  <a:cubicBezTo>
                    <a:pt x="0" y="40687"/>
                    <a:pt x="27" y="40741"/>
                    <a:pt x="81" y="40767"/>
                  </a:cubicBezTo>
                  <a:cubicBezTo>
                    <a:pt x="1820" y="41784"/>
                    <a:pt x="2918" y="43658"/>
                    <a:pt x="2918" y="45532"/>
                  </a:cubicBezTo>
                  <a:cubicBezTo>
                    <a:pt x="2918" y="45558"/>
                    <a:pt x="2918" y="45558"/>
                    <a:pt x="2918" y="45585"/>
                  </a:cubicBezTo>
                  <a:cubicBezTo>
                    <a:pt x="2918" y="45612"/>
                    <a:pt x="2944" y="45665"/>
                    <a:pt x="2998" y="45692"/>
                  </a:cubicBezTo>
                  <a:cubicBezTo>
                    <a:pt x="4952" y="46656"/>
                    <a:pt x="6156" y="48636"/>
                    <a:pt x="6156" y="50804"/>
                  </a:cubicBezTo>
                  <a:cubicBezTo>
                    <a:pt x="6156" y="52972"/>
                    <a:pt x="4952" y="54926"/>
                    <a:pt x="2998" y="55917"/>
                  </a:cubicBezTo>
                  <a:cubicBezTo>
                    <a:pt x="2944" y="55917"/>
                    <a:pt x="2918" y="55970"/>
                    <a:pt x="2918" y="56024"/>
                  </a:cubicBezTo>
                  <a:cubicBezTo>
                    <a:pt x="2864" y="58004"/>
                    <a:pt x="1820" y="59798"/>
                    <a:pt x="81" y="60815"/>
                  </a:cubicBezTo>
                  <a:cubicBezTo>
                    <a:pt x="54" y="60815"/>
                    <a:pt x="27" y="60868"/>
                    <a:pt x="0" y="60895"/>
                  </a:cubicBezTo>
                  <a:cubicBezTo>
                    <a:pt x="0" y="60949"/>
                    <a:pt x="27" y="61002"/>
                    <a:pt x="81" y="61029"/>
                  </a:cubicBezTo>
                  <a:cubicBezTo>
                    <a:pt x="1820" y="62046"/>
                    <a:pt x="2864" y="63839"/>
                    <a:pt x="2918" y="65847"/>
                  </a:cubicBezTo>
                  <a:cubicBezTo>
                    <a:pt x="2918" y="65900"/>
                    <a:pt x="2944" y="65927"/>
                    <a:pt x="2998" y="65954"/>
                  </a:cubicBezTo>
                  <a:cubicBezTo>
                    <a:pt x="4952" y="66944"/>
                    <a:pt x="6156" y="68898"/>
                    <a:pt x="6156" y="71066"/>
                  </a:cubicBezTo>
                  <a:cubicBezTo>
                    <a:pt x="6156" y="73234"/>
                    <a:pt x="4952" y="75188"/>
                    <a:pt x="2998" y="76178"/>
                  </a:cubicBezTo>
                  <a:cubicBezTo>
                    <a:pt x="2944" y="76178"/>
                    <a:pt x="2918" y="76232"/>
                    <a:pt x="2918" y="76285"/>
                  </a:cubicBezTo>
                  <a:cubicBezTo>
                    <a:pt x="2864" y="78266"/>
                    <a:pt x="1820" y="80086"/>
                    <a:pt x="81" y="81076"/>
                  </a:cubicBezTo>
                  <a:cubicBezTo>
                    <a:pt x="27" y="81130"/>
                    <a:pt x="0" y="81183"/>
                    <a:pt x="27" y="81264"/>
                  </a:cubicBezTo>
                  <a:cubicBezTo>
                    <a:pt x="44" y="81297"/>
                    <a:pt x="81" y="81320"/>
                    <a:pt x="119" y="81320"/>
                  </a:cubicBezTo>
                  <a:cubicBezTo>
                    <a:pt x="143" y="81320"/>
                    <a:pt x="167" y="81311"/>
                    <a:pt x="188" y="81290"/>
                  </a:cubicBezTo>
                  <a:cubicBezTo>
                    <a:pt x="1981" y="80273"/>
                    <a:pt x="3105" y="78427"/>
                    <a:pt x="3185" y="76366"/>
                  </a:cubicBezTo>
                  <a:cubicBezTo>
                    <a:pt x="5166" y="75322"/>
                    <a:pt x="6397" y="73314"/>
                    <a:pt x="6397" y="71066"/>
                  </a:cubicBezTo>
                  <a:cubicBezTo>
                    <a:pt x="6397" y="68818"/>
                    <a:pt x="5166" y="66784"/>
                    <a:pt x="3185" y="65766"/>
                  </a:cubicBezTo>
                  <a:cubicBezTo>
                    <a:pt x="3105" y="63786"/>
                    <a:pt x="2061" y="61992"/>
                    <a:pt x="375" y="60922"/>
                  </a:cubicBezTo>
                  <a:cubicBezTo>
                    <a:pt x="2061" y="59878"/>
                    <a:pt x="3105" y="58085"/>
                    <a:pt x="3185" y="56104"/>
                  </a:cubicBezTo>
                  <a:cubicBezTo>
                    <a:pt x="5166" y="55060"/>
                    <a:pt x="6397" y="53053"/>
                    <a:pt x="6397" y="50804"/>
                  </a:cubicBezTo>
                  <a:cubicBezTo>
                    <a:pt x="6397" y="48556"/>
                    <a:pt x="5166" y="46522"/>
                    <a:pt x="3185" y="45505"/>
                  </a:cubicBezTo>
                  <a:cubicBezTo>
                    <a:pt x="3159" y="43604"/>
                    <a:pt x="2061" y="41731"/>
                    <a:pt x="375" y="40660"/>
                  </a:cubicBezTo>
                  <a:cubicBezTo>
                    <a:pt x="1901" y="39723"/>
                    <a:pt x="3292" y="37877"/>
                    <a:pt x="3185" y="35816"/>
                  </a:cubicBezTo>
                  <a:cubicBezTo>
                    <a:pt x="5166" y="34799"/>
                    <a:pt x="6397" y="32764"/>
                    <a:pt x="6397" y="30543"/>
                  </a:cubicBezTo>
                  <a:cubicBezTo>
                    <a:pt x="6397" y="28295"/>
                    <a:pt x="5166" y="26260"/>
                    <a:pt x="3185" y="25243"/>
                  </a:cubicBezTo>
                  <a:cubicBezTo>
                    <a:pt x="3078" y="23236"/>
                    <a:pt x="2061" y="21443"/>
                    <a:pt x="375" y="20399"/>
                  </a:cubicBezTo>
                  <a:cubicBezTo>
                    <a:pt x="2061" y="19328"/>
                    <a:pt x="3185" y="17454"/>
                    <a:pt x="3185" y="15608"/>
                  </a:cubicBezTo>
                  <a:cubicBezTo>
                    <a:pt x="3185" y="15608"/>
                    <a:pt x="3185" y="15581"/>
                    <a:pt x="3185" y="15554"/>
                  </a:cubicBezTo>
                  <a:cubicBezTo>
                    <a:pt x="5166" y="14537"/>
                    <a:pt x="6397" y="12503"/>
                    <a:pt x="6397" y="10255"/>
                  </a:cubicBezTo>
                  <a:cubicBezTo>
                    <a:pt x="6397" y="8033"/>
                    <a:pt x="5166" y="5999"/>
                    <a:pt x="3185" y="4982"/>
                  </a:cubicBezTo>
                  <a:lnTo>
                    <a:pt x="3185" y="4955"/>
                  </a:lnTo>
                  <a:cubicBezTo>
                    <a:pt x="3185" y="3028"/>
                    <a:pt x="1981" y="1074"/>
                    <a:pt x="188" y="30"/>
                  </a:cubicBezTo>
                  <a:cubicBezTo>
                    <a:pt x="167" y="10"/>
                    <a:pt x="143" y="1"/>
                    <a:pt x="11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40" name="Google Shape;240;p14"/>
            <p:cNvSpPr/>
            <p:nvPr/>
          </p:nvSpPr>
          <p:spPr>
            <a:xfrm>
              <a:off x="1453950" y="818875"/>
              <a:ext cx="160600" cy="2032875"/>
            </a:xfrm>
            <a:custGeom>
              <a:avLst/>
              <a:gdLst/>
              <a:ahLst/>
              <a:cxnLst/>
              <a:rect l="l" t="t" r="r" b="b"/>
              <a:pathLst>
                <a:path w="6424" h="81315" extrusionOk="0">
                  <a:moveTo>
                    <a:pt x="136" y="1"/>
                  </a:moveTo>
                  <a:cubicBezTo>
                    <a:pt x="95" y="1"/>
                    <a:pt x="61" y="20"/>
                    <a:pt x="27" y="70"/>
                  </a:cubicBezTo>
                  <a:cubicBezTo>
                    <a:pt x="27" y="70"/>
                    <a:pt x="27" y="97"/>
                    <a:pt x="27" y="124"/>
                  </a:cubicBezTo>
                  <a:cubicBezTo>
                    <a:pt x="27" y="178"/>
                    <a:pt x="27" y="204"/>
                    <a:pt x="80" y="231"/>
                  </a:cubicBezTo>
                  <a:cubicBezTo>
                    <a:pt x="1820" y="1248"/>
                    <a:pt x="2971" y="3175"/>
                    <a:pt x="2944" y="5022"/>
                  </a:cubicBezTo>
                  <a:cubicBezTo>
                    <a:pt x="2944" y="5076"/>
                    <a:pt x="2971" y="5129"/>
                    <a:pt x="2998" y="5156"/>
                  </a:cubicBezTo>
                  <a:cubicBezTo>
                    <a:pt x="4952" y="6119"/>
                    <a:pt x="6156" y="8073"/>
                    <a:pt x="6156" y="10268"/>
                  </a:cubicBezTo>
                  <a:cubicBezTo>
                    <a:pt x="6156" y="12436"/>
                    <a:pt x="4952" y="14390"/>
                    <a:pt x="2998" y="15354"/>
                  </a:cubicBezTo>
                  <a:cubicBezTo>
                    <a:pt x="2971" y="15380"/>
                    <a:pt x="2944" y="15434"/>
                    <a:pt x="2944" y="15487"/>
                  </a:cubicBezTo>
                  <a:cubicBezTo>
                    <a:pt x="2944" y="15514"/>
                    <a:pt x="2944" y="15568"/>
                    <a:pt x="2944" y="15595"/>
                  </a:cubicBezTo>
                  <a:cubicBezTo>
                    <a:pt x="2944" y="17415"/>
                    <a:pt x="1820" y="19261"/>
                    <a:pt x="107" y="20278"/>
                  </a:cubicBezTo>
                  <a:cubicBezTo>
                    <a:pt x="54" y="20278"/>
                    <a:pt x="27" y="20305"/>
                    <a:pt x="27" y="20359"/>
                  </a:cubicBezTo>
                  <a:cubicBezTo>
                    <a:pt x="0" y="20412"/>
                    <a:pt x="27" y="20466"/>
                    <a:pt x="80" y="20493"/>
                  </a:cubicBezTo>
                  <a:cubicBezTo>
                    <a:pt x="1793" y="21510"/>
                    <a:pt x="2864" y="23303"/>
                    <a:pt x="2944" y="25310"/>
                  </a:cubicBezTo>
                  <a:cubicBezTo>
                    <a:pt x="2944" y="25364"/>
                    <a:pt x="2971" y="25391"/>
                    <a:pt x="2998" y="25417"/>
                  </a:cubicBezTo>
                  <a:cubicBezTo>
                    <a:pt x="4952" y="26381"/>
                    <a:pt x="6156" y="28362"/>
                    <a:pt x="6156" y="30530"/>
                  </a:cubicBezTo>
                  <a:cubicBezTo>
                    <a:pt x="6156" y="32698"/>
                    <a:pt x="4952" y="34652"/>
                    <a:pt x="2998" y="35642"/>
                  </a:cubicBezTo>
                  <a:cubicBezTo>
                    <a:pt x="2944" y="35642"/>
                    <a:pt x="2918" y="35695"/>
                    <a:pt x="2944" y="35749"/>
                  </a:cubicBezTo>
                  <a:cubicBezTo>
                    <a:pt x="3105" y="37837"/>
                    <a:pt x="1633" y="39630"/>
                    <a:pt x="107" y="40540"/>
                  </a:cubicBezTo>
                  <a:cubicBezTo>
                    <a:pt x="54" y="40540"/>
                    <a:pt x="27" y="40594"/>
                    <a:pt x="27" y="40620"/>
                  </a:cubicBezTo>
                  <a:cubicBezTo>
                    <a:pt x="0" y="40674"/>
                    <a:pt x="27" y="40727"/>
                    <a:pt x="80" y="40754"/>
                  </a:cubicBezTo>
                  <a:cubicBezTo>
                    <a:pt x="1820" y="41771"/>
                    <a:pt x="2944" y="43645"/>
                    <a:pt x="2944" y="45545"/>
                  </a:cubicBezTo>
                  <a:cubicBezTo>
                    <a:pt x="2944" y="45545"/>
                    <a:pt x="2944" y="45572"/>
                    <a:pt x="2944" y="45572"/>
                  </a:cubicBezTo>
                  <a:cubicBezTo>
                    <a:pt x="2944" y="45626"/>
                    <a:pt x="2971" y="45652"/>
                    <a:pt x="2998" y="45679"/>
                  </a:cubicBezTo>
                  <a:cubicBezTo>
                    <a:pt x="4952" y="46669"/>
                    <a:pt x="6156" y="48623"/>
                    <a:pt x="6156" y="50791"/>
                  </a:cubicBezTo>
                  <a:cubicBezTo>
                    <a:pt x="6156" y="52959"/>
                    <a:pt x="4952" y="54913"/>
                    <a:pt x="2998" y="55904"/>
                  </a:cubicBezTo>
                  <a:cubicBezTo>
                    <a:pt x="2971" y="55930"/>
                    <a:pt x="2944" y="55957"/>
                    <a:pt x="2944" y="56011"/>
                  </a:cubicBezTo>
                  <a:cubicBezTo>
                    <a:pt x="2891" y="57991"/>
                    <a:pt x="1820" y="59785"/>
                    <a:pt x="107" y="60802"/>
                  </a:cubicBezTo>
                  <a:cubicBezTo>
                    <a:pt x="54" y="60828"/>
                    <a:pt x="27" y="60855"/>
                    <a:pt x="27" y="60882"/>
                  </a:cubicBezTo>
                  <a:cubicBezTo>
                    <a:pt x="0" y="60935"/>
                    <a:pt x="27" y="60989"/>
                    <a:pt x="80" y="61016"/>
                  </a:cubicBezTo>
                  <a:cubicBezTo>
                    <a:pt x="1820" y="62033"/>
                    <a:pt x="2891" y="63826"/>
                    <a:pt x="2944" y="65834"/>
                  </a:cubicBezTo>
                  <a:cubicBezTo>
                    <a:pt x="2944" y="65887"/>
                    <a:pt x="2971" y="65914"/>
                    <a:pt x="2998" y="65941"/>
                  </a:cubicBezTo>
                  <a:cubicBezTo>
                    <a:pt x="4952" y="66931"/>
                    <a:pt x="6156" y="68885"/>
                    <a:pt x="6156" y="71053"/>
                  </a:cubicBezTo>
                  <a:cubicBezTo>
                    <a:pt x="6156" y="73221"/>
                    <a:pt x="4952" y="75175"/>
                    <a:pt x="2998" y="76165"/>
                  </a:cubicBezTo>
                  <a:cubicBezTo>
                    <a:pt x="2971" y="76192"/>
                    <a:pt x="2944" y="76219"/>
                    <a:pt x="2944" y="76272"/>
                  </a:cubicBezTo>
                  <a:cubicBezTo>
                    <a:pt x="2891" y="78280"/>
                    <a:pt x="1820" y="80073"/>
                    <a:pt x="80" y="81090"/>
                  </a:cubicBezTo>
                  <a:cubicBezTo>
                    <a:pt x="27" y="81117"/>
                    <a:pt x="0" y="81197"/>
                    <a:pt x="27" y="81251"/>
                  </a:cubicBezTo>
                  <a:cubicBezTo>
                    <a:pt x="66" y="81290"/>
                    <a:pt x="120" y="81315"/>
                    <a:pt x="167" y="81315"/>
                  </a:cubicBezTo>
                  <a:cubicBezTo>
                    <a:pt x="184" y="81315"/>
                    <a:pt x="200" y="81311"/>
                    <a:pt x="214" y="81304"/>
                  </a:cubicBezTo>
                  <a:cubicBezTo>
                    <a:pt x="2008" y="80260"/>
                    <a:pt x="3105" y="78413"/>
                    <a:pt x="3185" y="76352"/>
                  </a:cubicBezTo>
                  <a:cubicBezTo>
                    <a:pt x="5166" y="75309"/>
                    <a:pt x="6424" y="73301"/>
                    <a:pt x="6424" y="71053"/>
                  </a:cubicBezTo>
                  <a:cubicBezTo>
                    <a:pt x="6424" y="68805"/>
                    <a:pt x="5166" y="66797"/>
                    <a:pt x="3185" y="65753"/>
                  </a:cubicBezTo>
                  <a:cubicBezTo>
                    <a:pt x="3105" y="63773"/>
                    <a:pt x="2061" y="61979"/>
                    <a:pt x="375" y="60909"/>
                  </a:cubicBezTo>
                  <a:cubicBezTo>
                    <a:pt x="2061" y="59865"/>
                    <a:pt x="3105" y="58072"/>
                    <a:pt x="3185" y="56091"/>
                  </a:cubicBezTo>
                  <a:cubicBezTo>
                    <a:pt x="5166" y="55047"/>
                    <a:pt x="6424" y="53040"/>
                    <a:pt x="6424" y="50791"/>
                  </a:cubicBezTo>
                  <a:cubicBezTo>
                    <a:pt x="6424" y="48543"/>
                    <a:pt x="5193" y="46536"/>
                    <a:pt x="3185" y="45492"/>
                  </a:cubicBezTo>
                  <a:cubicBezTo>
                    <a:pt x="3159" y="43591"/>
                    <a:pt x="2088" y="41718"/>
                    <a:pt x="375" y="40647"/>
                  </a:cubicBezTo>
                  <a:cubicBezTo>
                    <a:pt x="1901" y="39710"/>
                    <a:pt x="3319" y="37890"/>
                    <a:pt x="3185" y="35829"/>
                  </a:cubicBezTo>
                  <a:cubicBezTo>
                    <a:pt x="5193" y="34785"/>
                    <a:pt x="6424" y="32751"/>
                    <a:pt x="6424" y="30530"/>
                  </a:cubicBezTo>
                  <a:cubicBezTo>
                    <a:pt x="6424" y="28281"/>
                    <a:pt x="5166" y="26247"/>
                    <a:pt x="3185" y="25230"/>
                  </a:cubicBezTo>
                  <a:cubicBezTo>
                    <a:pt x="3105" y="23223"/>
                    <a:pt x="2061" y="21429"/>
                    <a:pt x="375" y="20386"/>
                  </a:cubicBezTo>
                  <a:cubicBezTo>
                    <a:pt x="2088" y="19315"/>
                    <a:pt x="3185" y="17441"/>
                    <a:pt x="3185" y="15595"/>
                  </a:cubicBezTo>
                  <a:cubicBezTo>
                    <a:pt x="3185" y="15595"/>
                    <a:pt x="3185" y="15568"/>
                    <a:pt x="3185" y="15541"/>
                  </a:cubicBezTo>
                  <a:cubicBezTo>
                    <a:pt x="5193" y="14524"/>
                    <a:pt x="6424" y="12490"/>
                    <a:pt x="6424" y="10268"/>
                  </a:cubicBezTo>
                  <a:cubicBezTo>
                    <a:pt x="6424" y="8020"/>
                    <a:pt x="5193" y="5986"/>
                    <a:pt x="3185" y="4969"/>
                  </a:cubicBezTo>
                  <a:cubicBezTo>
                    <a:pt x="3185" y="3041"/>
                    <a:pt x="2008" y="1061"/>
                    <a:pt x="214" y="17"/>
                  </a:cubicBezTo>
                  <a:cubicBezTo>
                    <a:pt x="185" y="7"/>
                    <a:pt x="159" y="1"/>
                    <a:pt x="136"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41" name="Google Shape;241;p14"/>
            <p:cNvSpPr/>
            <p:nvPr/>
          </p:nvSpPr>
          <p:spPr>
            <a:xfrm>
              <a:off x="1300050" y="566950"/>
              <a:ext cx="160600" cy="2033000"/>
            </a:xfrm>
            <a:custGeom>
              <a:avLst/>
              <a:gdLst/>
              <a:ahLst/>
              <a:cxnLst/>
              <a:rect l="l" t="t" r="r" b="b"/>
              <a:pathLst>
                <a:path w="6424" h="81320" extrusionOk="0">
                  <a:moveTo>
                    <a:pt x="146" y="1"/>
                  </a:moveTo>
                  <a:cubicBezTo>
                    <a:pt x="107" y="1"/>
                    <a:pt x="70" y="24"/>
                    <a:pt x="54" y="57"/>
                  </a:cubicBezTo>
                  <a:cubicBezTo>
                    <a:pt x="27" y="84"/>
                    <a:pt x="27" y="110"/>
                    <a:pt x="27" y="137"/>
                  </a:cubicBezTo>
                  <a:cubicBezTo>
                    <a:pt x="27" y="164"/>
                    <a:pt x="54" y="217"/>
                    <a:pt x="80" y="244"/>
                  </a:cubicBezTo>
                  <a:cubicBezTo>
                    <a:pt x="1820" y="1261"/>
                    <a:pt x="2971" y="3188"/>
                    <a:pt x="2944" y="5035"/>
                  </a:cubicBezTo>
                  <a:cubicBezTo>
                    <a:pt x="2944" y="5089"/>
                    <a:pt x="2971" y="5142"/>
                    <a:pt x="3025" y="5169"/>
                  </a:cubicBezTo>
                  <a:cubicBezTo>
                    <a:pt x="4952" y="6133"/>
                    <a:pt x="6183" y="8086"/>
                    <a:pt x="6183" y="10255"/>
                  </a:cubicBezTo>
                  <a:cubicBezTo>
                    <a:pt x="6183" y="12449"/>
                    <a:pt x="4952" y="14403"/>
                    <a:pt x="3025" y="15367"/>
                  </a:cubicBezTo>
                  <a:cubicBezTo>
                    <a:pt x="2971" y="15394"/>
                    <a:pt x="2944" y="15447"/>
                    <a:pt x="2944" y="15501"/>
                  </a:cubicBezTo>
                  <a:cubicBezTo>
                    <a:pt x="2998" y="17321"/>
                    <a:pt x="1847" y="19248"/>
                    <a:pt x="107" y="20292"/>
                  </a:cubicBezTo>
                  <a:cubicBezTo>
                    <a:pt x="80" y="20292"/>
                    <a:pt x="54" y="20318"/>
                    <a:pt x="27" y="20372"/>
                  </a:cubicBezTo>
                  <a:cubicBezTo>
                    <a:pt x="27" y="20425"/>
                    <a:pt x="27" y="20479"/>
                    <a:pt x="80" y="20506"/>
                  </a:cubicBezTo>
                  <a:cubicBezTo>
                    <a:pt x="1820" y="21496"/>
                    <a:pt x="2891" y="23316"/>
                    <a:pt x="2944" y="25324"/>
                  </a:cubicBezTo>
                  <a:cubicBezTo>
                    <a:pt x="2944" y="25350"/>
                    <a:pt x="2971" y="25404"/>
                    <a:pt x="3025" y="25431"/>
                  </a:cubicBezTo>
                  <a:cubicBezTo>
                    <a:pt x="4952" y="26394"/>
                    <a:pt x="6183" y="28348"/>
                    <a:pt x="6183" y="30543"/>
                  </a:cubicBezTo>
                  <a:cubicBezTo>
                    <a:pt x="6183" y="32711"/>
                    <a:pt x="4952" y="34665"/>
                    <a:pt x="3025" y="35628"/>
                  </a:cubicBezTo>
                  <a:cubicBezTo>
                    <a:pt x="2971" y="35655"/>
                    <a:pt x="2944" y="35709"/>
                    <a:pt x="2944" y="35762"/>
                  </a:cubicBezTo>
                  <a:cubicBezTo>
                    <a:pt x="3105" y="37823"/>
                    <a:pt x="1633" y="39643"/>
                    <a:pt x="107" y="40553"/>
                  </a:cubicBezTo>
                  <a:cubicBezTo>
                    <a:pt x="80" y="40553"/>
                    <a:pt x="54" y="40580"/>
                    <a:pt x="27" y="40633"/>
                  </a:cubicBezTo>
                  <a:cubicBezTo>
                    <a:pt x="27" y="40687"/>
                    <a:pt x="27" y="40741"/>
                    <a:pt x="80" y="40767"/>
                  </a:cubicBezTo>
                  <a:cubicBezTo>
                    <a:pt x="1820" y="41784"/>
                    <a:pt x="2944" y="43658"/>
                    <a:pt x="2944" y="45532"/>
                  </a:cubicBezTo>
                  <a:cubicBezTo>
                    <a:pt x="2944" y="45558"/>
                    <a:pt x="2944" y="45558"/>
                    <a:pt x="2944" y="45585"/>
                  </a:cubicBezTo>
                  <a:cubicBezTo>
                    <a:pt x="2944" y="45612"/>
                    <a:pt x="2971" y="45665"/>
                    <a:pt x="3025" y="45692"/>
                  </a:cubicBezTo>
                  <a:cubicBezTo>
                    <a:pt x="4952" y="46656"/>
                    <a:pt x="6183" y="48636"/>
                    <a:pt x="6183" y="50804"/>
                  </a:cubicBezTo>
                  <a:cubicBezTo>
                    <a:pt x="6183" y="52972"/>
                    <a:pt x="4952" y="54926"/>
                    <a:pt x="3025" y="55917"/>
                  </a:cubicBezTo>
                  <a:cubicBezTo>
                    <a:pt x="2971" y="55917"/>
                    <a:pt x="2944" y="55970"/>
                    <a:pt x="2944" y="56024"/>
                  </a:cubicBezTo>
                  <a:cubicBezTo>
                    <a:pt x="2891" y="58004"/>
                    <a:pt x="1847" y="59798"/>
                    <a:pt x="107" y="60815"/>
                  </a:cubicBezTo>
                  <a:cubicBezTo>
                    <a:pt x="80" y="60815"/>
                    <a:pt x="54" y="60868"/>
                    <a:pt x="27" y="60895"/>
                  </a:cubicBezTo>
                  <a:cubicBezTo>
                    <a:pt x="27" y="60949"/>
                    <a:pt x="27" y="61002"/>
                    <a:pt x="80" y="61029"/>
                  </a:cubicBezTo>
                  <a:cubicBezTo>
                    <a:pt x="1820" y="62046"/>
                    <a:pt x="2891" y="63839"/>
                    <a:pt x="2944" y="65847"/>
                  </a:cubicBezTo>
                  <a:cubicBezTo>
                    <a:pt x="2944" y="65900"/>
                    <a:pt x="2971" y="65927"/>
                    <a:pt x="3025" y="65954"/>
                  </a:cubicBezTo>
                  <a:cubicBezTo>
                    <a:pt x="4952" y="66944"/>
                    <a:pt x="6183" y="68898"/>
                    <a:pt x="6183" y="71066"/>
                  </a:cubicBezTo>
                  <a:cubicBezTo>
                    <a:pt x="6183" y="73234"/>
                    <a:pt x="4952" y="75188"/>
                    <a:pt x="3025" y="76178"/>
                  </a:cubicBezTo>
                  <a:cubicBezTo>
                    <a:pt x="2971" y="76178"/>
                    <a:pt x="2944" y="76232"/>
                    <a:pt x="2944" y="76285"/>
                  </a:cubicBezTo>
                  <a:cubicBezTo>
                    <a:pt x="2891" y="78266"/>
                    <a:pt x="1820" y="80086"/>
                    <a:pt x="80" y="81076"/>
                  </a:cubicBezTo>
                  <a:cubicBezTo>
                    <a:pt x="27" y="81130"/>
                    <a:pt x="0" y="81183"/>
                    <a:pt x="54" y="81264"/>
                  </a:cubicBezTo>
                  <a:cubicBezTo>
                    <a:pt x="70" y="81297"/>
                    <a:pt x="107" y="81320"/>
                    <a:pt x="146" y="81320"/>
                  </a:cubicBezTo>
                  <a:cubicBezTo>
                    <a:pt x="169" y="81320"/>
                    <a:pt x="194" y="81311"/>
                    <a:pt x="214" y="81290"/>
                  </a:cubicBezTo>
                  <a:cubicBezTo>
                    <a:pt x="2007" y="80273"/>
                    <a:pt x="3105" y="78427"/>
                    <a:pt x="3185" y="76366"/>
                  </a:cubicBezTo>
                  <a:cubicBezTo>
                    <a:pt x="5193" y="75322"/>
                    <a:pt x="6424" y="73314"/>
                    <a:pt x="6424" y="71066"/>
                  </a:cubicBezTo>
                  <a:cubicBezTo>
                    <a:pt x="6424" y="68818"/>
                    <a:pt x="5193" y="66784"/>
                    <a:pt x="3185" y="65766"/>
                  </a:cubicBezTo>
                  <a:cubicBezTo>
                    <a:pt x="3132" y="63786"/>
                    <a:pt x="2088" y="61992"/>
                    <a:pt x="402" y="60922"/>
                  </a:cubicBezTo>
                  <a:cubicBezTo>
                    <a:pt x="2088" y="59878"/>
                    <a:pt x="3132" y="58085"/>
                    <a:pt x="3185" y="56104"/>
                  </a:cubicBezTo>
                  <a:cubicBezTo>
                    <a:pt x="5193" y="55060"/>
                    <a:pt x="6424" y="53053"/>
                    <a:pt x="6424" y="50804"/>
                  </a:cubicBezTo>
                  <a:cubicBezTo>
                    <a:pt x="6424" y="48556"/>
                    <a:pt x="5193" y="46522"/>
                    <a:pt x="3185" y="45505"/>
                  </a:cubicBezTo>
                  <a:cubicBezTo>
                    <a:pt x="3185" y="43604"/>
                    <a:pt x="2088" y="41731"/>
                    <a:pt x="402" y="40660"/>
                  </a:cubicBezTo>
                  <a:cubicBezTo>
                    <a:pt x="1927" y="39723"/>
                    <a:pt x="3319" y="37903"/>
                    <a:pt x="3212" y="35816"/>
                  </a:cubicBezTo>
                  <a:cubicBezTo>
                    <a:pt x="5193" y="34799"/>
                    <a:pt x="6424" y="32764"/>
                    <a:pt x="6424" y="30543"/>
                  </a:cubicBezTo>
                  <a:cubicBezTo>
                    <a:pt x="6424" y="28295"/>
                    <a:pt x="5193" y="26260"/>
                    <a:pt x="3185" y="25243"/>
                  </a:cubicBezTo>
                  <a:cubicBezTo>
                    <a:pt x="3105" y="23236"/>
                    <a:pt x="2061" y="21443"/>
                    <a:pt x="402" y="20399"/>
                  </a:cubicBezTo>
                  <a:cubicBezTo>
                    <a:pt x="2088" y="19328"/>
                    <a:pt x="3185" y="17454"/>
                    <a:pt x="3185" y="15608"/>
                  </a:cubicBezTo>
                  <a:cubicBezTo>
                    <a:pt x="3185" y="15608"/>
                    <a:pt x="3185" y="15581"/>
                    <a:pt x="3185" y="15554"/>
                  </a:cubicBezTo>
                  <a:cubicBezTo>
                    <a:pt x="5193" y="14537"/>
                    <a:pt x="6424" y="12503"/>
                    <a:pt x="6424" y="10255"/>
                  </a:cubicBezTo>
                  <a:cubicBezTo>
                    <a:pt x="6424" y="8033"/>
                    <a:pt x="5193" y="5999"/>
                    <a:pt x="3185" y="4982"/>
                  </a:cubicBezTo>
                  <a:lnTo>
                    <a:pt x="3185" y="4955"/>
                  </a:lnTo>
                  <a:cubicBezTo>
                    <a:pt x="3185" y="3028"/>
                    <a:pt x="2007" y="1074"/>
                    <a:pt x="214" y="30"/>
                  </a:cubicBezTo>
                  <a:cubicBezTo>
                    <a:pt x="194" y="10"/>
                    <a:pt x="169" y="1"/>
                    <a:pt x="146"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42" name="Google Shape;242;p14"/>
            <p:cNvSpPr/>
            <p:nvPr/>
          </p:nvSpPr>
          <p:spPr>
            <a:xfrm>
              <a:off x="1146800" y="818875"/>
              <a:ext cx="159950" cy="2032875"/>
            </a:xfrm>
            <a:custGeom>
              <a:avLst/>
              <a:gdLst/>
              <a:ahLst/>
              <a:cxnLst/>
              <a:rect l="l" t="t" r="r" b="b"/>
              <a:pathLst>
                <a:path w="6398" h="81315" extrusionOk="0">
                  <a:moveTo>
                    <a:pt x="123" y="1"/>
                  </a:moveTo>
                  <a:cubicBezTo>
                    <a:pt x="83" y="1"/>
                    <a:pt x="44" y="20"/>
                    <a:pt x="28" y="70"/>
                  </a:cubicBezTo>
                  <a:cubicBezTo>
                    <a:pt x="28" y="70"/>
                    <a:pt x="1" y="97"/>
                    <a:pt x="1" y="124"/>
                  </a:cubicBezTo>
                  <a:cubicBezTo>
                    <a:pt x="1" y="178"/>
                    <a:pt x="28" y="204"/>
                    <a:pt x="81" y="231"/>
                  </a:cubicBezTo>
                  <a:cubicBezTo>
                    <a:pt x="1821" y="1248"/>
                    <a:pt x="2972" y="3175"/>
                    <a:pt x="2918" y="5022"/>
                  </a:cubicBezTo>
                  <a:cubicBezTo>
                    <a:pt x="2918" y="5076"/>
                    <a:pt x="2945" y="5129"/>
                    <a:pt x="2998" y="5156"/>
                  </a:cubicBezTo>
                  <a:cubicBezTo>
                    <a:pt x="4952" y="6119"/>
                    <a:pt x="6157" y="8073"/>
                    <a:pt x="6157" y="10268"/>
                  </a:cubicBezTo>
                  <a:cubicBezTo>
                    <a:pt x="6157" y="12436"/>
                    <a:pt x="4952" y="14390"/>
                    <a:pt x="2998" y="15354"/>
                  </a:cubicBezTo>
                  <a:cubicBezTo>
                    <a:pt x="2945" y="15380"/>
                    <a:pt x="2918" y="15434"/>
                    <a:pt x="2918" y="15487"/>
                  </a:cubicBezTo>
                  <a:cubicBezTo>
                    <a:pt x="2998" y="17334"/>
                    <a:pt x="1848" y="19235"/>
                    <a:pt x="81" y="20278"/>
                  </a:cubicBezTo>
                  <a:cubicBezTo>
                    <a:pt x="54" y="20278"/>
                    <a:pt x="28" y="20305"/>
                    <a:pt x="1" y="20359"/>
                  </a:cubicBezTo>
                  <a:cubicBezTo>
                    <a:pt x="1" y="20412"/>
                    <a:pt x="28" y="20466"/>
                    <a:pt x="81" y="20493"/>
                  </a:cubicBezTo>
                  <a:cubicBezTo>
                    <a:pt x="1794" y="21510"/>
                    <a:pt x="2865" y="23303"/>
                    <a:pt x="2918" y="25310"/>
                  </a:cubicBezTo>
                  <a:cubicBezTo>
                    <a:pt x="2918" y="25364"/>
                    <a:pt x="2945" y="25391"/>
                    <a:pt x="2998" y="25417"/>
                  </a:cubicBezTo>
                  <a:cubicBezTo>
                    <a:pt x="4952" y="26381"/>
                    <a:pt x="6157" y="28362"/>
                    <a:pt x="6157" y="30530"/>
                  </a:cubicBezTo>
                  <a:cubicBezTo>
                    <a:pt x="6157" y="32698"/>
                    <a:pt x="4952" y="34652"/>
                    <a:pt x="2998" y="35642"/>
                  </a:cubicBezTo>
                  <a:cubicBezTo>
                    <a:pt x="2945" y="35642"/>
                    <a:pt x="2918" y="35695"/>
                    <a:pt x="2918" y="35749"/>
                  </a:cubicBezTo>
                  <a:cubicBezTo>
                    <a:pt x="3079" y="37837"/>
                    <a:pt x="1633" y="39630"/>
                    <a:pt x="81" y="40540"/>
                  </a:cubicBezTo>
                  <a:cubicBezTo>
                    <a:pt x="54" y="40540"/>
                    <a:pt x="28" y="40594"/>
                    <a:pt x="1" y="40620"/>
                  </a:cubicBezTo>
                  <a:cubicBezTo>
                    <a:pt x="1" y="40674"/>
                    <a:pt x="28" y="40727"/>
                    <a:pt x="81" y="40754"/>
                  </a:cubicBezTo>
                  <a:cubicBezTo>
                    <a:pt x="1821" y="41771"/>
                    <a:pt x="2918" y="43645"/>
                    <a:pt x="2918" y="45545"/>
                  </a:cubicBezTo>
                  <a:cubicBezTo>
                    <a:pt x="2918" y="45545"/>
                    <a:pt x="2918" y="45545"/>
                    <a:pt x="2918" y="45572"/>
                  </a:cubicBezTo>
                  <a:cubicBezTo>
                    <a:pt x="2918" y="45626"/>
                    <a:pt x="2945" y="45652"/>
                    <a:pt x="2998" y="45679"/>
                  </a:cubicBezTo>
                  <a:cubicBezTo>
                    <a:pt x="4952" y="46669"/>
                    <a:pt x="6157" y="48623"/>
                    <a:pt x="6157" y="50791"/>
                  </a:cubicBezTo>
                  <a:cubicBezTo>
                    <a:pt x="6157" y="52959"/>
                    <a:pt x="4952" y="54913"/>
                    <a:pt x="2998" y="55904"/>
                  </a:cubicBezTo>
                  <a:cubicBezTo>
                    <a:pt x="2945" y="55930"/>
                    <a:pt x="2918" y="55957"/>
                    <a:pt x="2918" y="56011"/>
                  </a:cubicBezTo>
                  <a:cubicBezTo>
                    <a:pt x="2891" y="57991"/>
                    <a:pt x="1821" y="59785"/>
                    <a:pt x="81" y="60802"/>
                  </a:cubicBezTo>
                  <a:cubicBezTo>
                    <a:pt x="54" y="60828"/>
                    <a:pt x="28" y="60855"/>
                    <a:pt x="1" y="60882"/>
                  </a:cubicBezTo>
                  <a:cubicBezTo>
                    <a:pt x="1" y="60935"/>
                    <a:pt x="28" y="60989"/>
                    <a:pt x="81" y="61016"/>
                  </a:cubicBezTo>
                  <a:cubicBezTo>
                    <a:pt x="1821" y="62033"/>
                    <a:pt x="2891" y="63826"/>
                    <a:pt x="2918" y="65834"/>
                  </a:cubicBezTo>
                  <a:cubicBezTo>
                    <a:pt x="2918" y="65887"/>
                    <a:pt x="2945" y="65914"/>
                    <a:pt x="2998" y="65941"/>
                  </a:cubicBezTo>
                  <a:cubicBezTo>
                    <a:pt x="4952" y="66931"/>
                    <a:pt x="6157" y="68885"/>
                    <a:pt x="6157" y="71053"/>
                  </a:cubicBezTo>
                  <a:cubicBezTo>
                    <a:pt x="6157" y="73221"/>
                    <a:pt x="4952" y="75175"/>
                    <a:pt x="2998" y="76165"/>
                  </a:cubicBezTo>
                  <a:cubicBezTo>
                    <a:pt x="2945" y="76192"/>
                    <a:pt x="2918" y="76219"/>
                    <a:pt x="2918" y="76272"/>
                  </a:cubicBezTo>
                  <a:cubicBezTo>
                    <a:pt x="2891" y="78280"/>
                    <a:pt x="1821" y="80073"/>
                    <a:pt x="81" y="81090"/>
                  </a:cubicBezTo>
                  <a:cubicBezTo>
                    <a:pt x="28" y="81117"/>
                    <a:pt x="1" y="81197"/>
                    <a:pt x="28" y="81251"/>
                  </a:cubicBezTo>
                  <a:cubicBezTo>
                    <a:pt x="47" y="81290"/>
                    <a:pt x="95" y="81315"/>
                    <a:pt x="151" y="81315"/>
                  </a:cubicBezTo>
                  <a:cubicBezTo>
                    <a:pt x="172" y="81315"/>
                    <a:pt x="193" y="81311"/>
                    <a:pt x="215" y="81304"/>
                  </a:cubicBezTo>
                  <a:cubicBezTo>
                    <a:pt x="1981" y="80260"/>
                    <a:pt x="3106" y="78413"/>
                    <a:pt x="3186" y="76352"/>
                  </a:cubicBezTo>
                  <a:cubicBezTo>
                    <a:pt x="5167" y="75309"/>
                    <a:pt x="6398" y="73301"/>
                    <a:pt x="6398" y="71053"/>
                  </a:cubicBezTo>
                  <a:cubicBezTo>
                    <a:pt x="6398" y="68805"/>
                    <a:pt x="5167" y="66797"/>
                    <a:pt x="3186" y="65753"/>
                  </a:cubicBezTo>
                  <a:cubicBezTo>
                    <a:pt x="3106" y="63773"/>
                    <a:pt x="2062" y="61979"/>
                    <a:pt x="375" y="60909"/>
                  </a:cubicBezTo>
                  <a:cubicBezTo>
                    <a:pt x="2062" y="59865"/>
                    <a:pt x="3106" y="58072"/>
                    <a:pt x="3186" y="56091"/>
                  </a:cubicBezTo>
                  <a:cubicBezTo>
                    <a:pt x="5167" y="55047"/>
                    <a:pt x="6398" y="53040"/>
                    <a:pt x="6398" y="50791"/>
                  </a:cubicBezTo>
                  <a:cubicBezTo>
                    <a:pt x="6398" y="48543"/>
                    <a:pt x="5167" y="46536"/>
                    <a:pt x="3186" y="45492"/>
                  </a:cubicBezTo>
                  <a:cubicBezTo>
                    <a:pt x="3159" y="43591"/>
                    <a:pt x="2088" y="41718"/>
                    <a:pt x="375" y="40647"/>
                  </a:cubicBezTo>
                  <a:cubicBezTo>
                    <a:pt x="1901" y="39710"/>
                    <a:pt x="3293" y="37890"/>
                    <a:pt x="3186" y="35829"/>
                  </a:cubicBezTo>
                  <a:cubicBezTo>
                    <a:pt x="5167" y="34785"/>
                    <a:pt x="6398" y="32751"/>
                    <a:pt x="6398" y="30530"/>
                  </a:cubicBezTo>
                  <a:cubicBezTo>
                    <a:pt x="6398" y="28281"/>
                    <a:pt x="5167" y="26247"/>
                    <a:pt x="3186" y="25230"/>
                  </a:cubicBezTo>
                  <a:cubicBezTo>
                    <a:pt x="3079" y="23223"/>
                    <a:pt x="2062" y="21429"/>
                    <a:pt x="375" y="20386"/>
                  </a:cubicBezTo>
                  <a:cubicBezTo>
                    <a:pt x="2088" y="19315"/>
                    <a:pt x="3186" y="17415"/>
                    <a:pt x="3186" y="15541"/>
                  </a:cubicBezTo>
                  <a:cubicBezTo>
                    <a:pt x="5167" y="14524"/>
                    <a:pt x="6398" y="12490"/>
                    <a:pt x="6398" y="10268"/>
                  </a:cubicBezTo>
                  <a:cubicBezTo>
                    <a:pt x="6398" y="8020"/>
                    <a:pt x="5167" y="5986"/>
                    <a:pt x="3186" y="4969"/>
                  </a:cubicBezTo>
                  <a:lnTo>
                    <a:pt x="3186" y="4942"/>
                  </a:lnTo>
                  <a:cubicBezTo>
                    <a:pt x="3186" y="3041"/>
                    <a:pt x="1981" y="1061"/>
                    <a:pt x="188" y="17"/>
                  </a:cubicBezTo>
                  <a:cubicBezTo>
                    <a:pt x="169" y="7"/>
                    <a:pt x="145" y="1"/>
                    <a:pt x="123"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43" name="Google Shape;243;p14"/>
            <p:cNvSpPr/>
            <p:nvPr/>
          </p:nvSpPr>
          <p:spPr>
            <a:xfrm>
              <a:off x="992900" y="566950"/>
              <a:ext cx="160625" cy="2033000"/>
            </a:xfrm>
            <a:custGeom>
              <a:avLst/>
              <a:gdLst/>
              <a:ahLst/>
              <a:cxnLst/>
              <a:rect l="l" t="t" r="r" b="b"/>
              <a:pathLst>
                <a:path w="6425" h="81320" extrusionOk="0">
                  <a:moveTo>
                    <a:pt x="145" y="1"/>
                  </a:moveTo>
                  <a:cubicBezTo>
                    <a:pt x="104" y="1"/>
                    <a:pt x="60" y="24"/>
                    <a:pt x="27" y="57"/>
                  </a:cubicBezTo>
                  <a:cubicBezTo>
                    <a:pt x="27" y="84"/>
                    <a:pt x="27" y="110"/>
                    <a:pt x="27" y="137"/>
                  </a:cubicBezTo>
                  <a:cubicBezTo>
                    <a:pt x="27" y="164"/>
                    <a:pt x="54" y="217"/>
                    <a:pt x="81" y="244"/>
                  </a:cubicBezTo>
                  <a:cubicBezTo>
                    <a:pt x="1821" y="1261"/>
                    <a:pt x="2972" y="3188"/>
                    <a:pt x="2945" y="5035"/>
                  </a:cubicBezTo>
                  <a:cubicBezTo>
                    <a:pt x="2945" y="5089"/>
                    <a:pt x="2972" y="5142"/>
                    <a:pt x="2998" y="5169"/>
                  </a:cubicBezTo>
                  <a:cubicBezTo>
                    <a:pt x="4952" y="6133"/>
                    <a:pt x="6157" y="8086"/>
                    <a:pt x="6157" y="10255"/>
                  </a:cubicBezTo>
                  <a:cubicBezTo>
                    <a:pt x="6157" y="12449"/>
                    <a:pt x="4952" y="14403"/>
                    <a:pt x="2998" y="15367"/>
                  </a:cubicBezTo>
                  <a:cubicBezTo>
                    <a:pt x="2972" y="15394"/>
                    <a:pt x="2945" y="15447"/>
                    <a:pt x="2945" y="15501"/>
                  </a:cubicBezTo>
                  <a:cubicBezTo>
                    <a:pt x="2998" y="17347"/>
                    <a:pt x="1847" y="19248"/>
                    <a:pt x="108" y="20292"/>
                  </a:cubicBezTo>
                  <a:cubicBezTo>
                    <a:pt x="54" y="20292"/>
                    <a:pt x="27" y="20318"/>
                    <a:pt x="27" y="20372"/>
                  </a:cubicBezTo>
                  <a:cubicBezTo>
                    <a:pt x="1" y="20425"/>
                    <a:pt x="27" y="20479"/>
                    <a:pt x="81" y="20506"/>
                  </a:cubicBezTo>
                  <a:cubicBezTo>
                    <a:pt x="1794" y="21496"/>
                    <a:pt x="2865" y="23289"/>
                    <a:pt x="2945" y="25324"/>
                  </a:cubicBezTo>
                  <a:cubicBezTo>
                    <a:pt x="2945" y="25350"/>
                    <a:pt x="2972" y="25404"/>
                    <a:pt x="2998" y="25431"/>
                  </a:cubicBezTo>
                  <a:cubicBezTo>
                    <a:pt x="4952" y="26394"/>
                    <a:pt x="6157" y="28348"/>
                    <a:pt x="6157" y="30543"/>
                  </a:cubicBezTo>
                  <a:cubicBezTo>
                    <a:pt x="6157" y="32711"/>
                    <a:pt x="4952" y="34665"/>
                    <a:pt x="2998" y="35628"/>
                  </a:cubicBezTo>
                  <a:cubicBezTo>
                    <a:pt x="2972" y="35655"/>
                    <a:pt x="2945" y="35709"/>
                    <a:pt x="2945" y="35762"/>
                  </a:cubicBezTo>
                  <a:cubicBezTo>
                    <a:pt x="3105" y="37823"/>
                    <a:pt x="1633" y="39643"/>
                    <a:pt x="108" y="40553"/>
                  </a:cubicBezTo>
                  <a:cubicBezTo>
                    <a:pt x="54" y="40553"/>
                    <a:pt x="27" y="40580"/>
                    <a:pt x="27" y="40633"/>
                  </a:cubicBezTo>
                  <a:cubicBezTo>
                    <a:pt x="1" y="40687"/>
                    <a:pt x="27" y="40741"/>
                    <a:pt x="81" y="40767"/>
                  </a:cubicBezTo>
                  <a:cubicBezTo>
                    <a:pt x="1821" y="41784"/>
                    <a:pt x="2945" y="43658"/>
                    <a:pt x="2945" y="45532"/>
                  </a:cubicBezTo>
                  <a:cubicBezTo>
                    <a:pt x="2945" y="45558"/>
                    <a:pt x="2945" y="45558"/>
                    <a:pt x="2945" y="45585"/>
                  </a:cubicBezTo>
                  <a:cubicBezTo>
                    <a:pt x="2945" y="45612"/>
                    <a:pt x="2972" y="45665"/>
                    <a:pt x="2998" y="45692"/>
                  </a:cubicBezTo>
                  <a:cubicBezTo>
                    <a:pt x="4952" y="46656"/>
                    <a:pt x="6157" y="48636"/>
                    <a:pt x="6157" y="50804"/>
                  </a:cubicBezTo>
                  <a:cubicBezTo>
                    <a:pt x="6157" y="52972"/>
                    <a:pt x="4952" y="54926"/>
                    <a:pt x="2998" y="55917"/>
                  </a:cubicBezTo>
                  <a:cubicBezTo>
                    <a:pt x="2972" y="55917"/>
                    <a:pt x="2945" y="55970"/>
                    <a:pt x="2945" y="56024"/>
                  </a:cubicBezTo>
                  <a:cubicBezTo>
                    <a:pt x="2891" y="58004"/>
                    <a:pt x="1821" y="59798"/>
                    <a:pt x="108" y="60815"/>
                  </a:cubicBezTo>
                  <a:cubicBezTo>
                    <a:pt x="54" y="60815"/>
                    <a:pt x="27" y="60868"/>
                    <a:pt x="27" y="60895"/>
                  </a:cubicBezTo>
                  <a:cubicBezTo>
                    <a:pt x="1" y="60949"/>
                    <a:pt x="27" y="61002"/>
                    <a:pt x="81" y="61029"/>
                  </a:cubicBezTo>
                  <a:cubicBezTo>
                    <a:pt x="1821" y="62046"/>
                    <a:pt x="2891" y="63839"/>
                    <a:pt x="2945" y="65847"/>
                  </a:cubicBezTo>
                  <a:cubicBezTo>
                    <a:pt x="2945" y="65900"/>
                    <a:pt x="2972" y="65927"/>
                    <a:pt x="2998" y="65954"/>
                  </a:cubicBezTo>
                  <a:cubicBezTo>
                    <a:pt x="4952" y="66944"/>
                    <a:pt x="6157" y="68898"/>
                    <a:pt x="6157" y="71066"/>
                  </a:cubicBezTo>
                  <a:cubicBezTo>
                    <a:pt x="6157" y="73234"/>
                    <a:pt x="4952" y="75188"/>
                    <a:pt x="2998" y="76178"/>
                  </a:cubicBezTo>
                  <a:cubicBezTo>
                    <a:pt x="2972" y="76178"/>
                    <a:pt x="2945" y="76232"/>
                    <a:pt x="2945" y="76285"/>
                  </a:cubicBezTo>
                  <a:cubicBezTo>
                    <a:pt x="2891" y="78266"/>
                    <a:pt x="1821" y="80086"/>
                    <a:pt x="81" y="81076"/>
                  </a:cubicBezTo>
                  <a:cubicBezTo>
                    <a:pt x="27" y="81130"/>
                    <a:pt x="1" y="81183"/>
                    <a:pt x="27" y="81264"/>
                  </a:cubicBezTo>
                  <a:cubicBezTo>
                    <a:pt x="60" y="81297"/>
                    <a:pt x="104" y="81320"/>
                    <a:pt x="145" y="81320"/>
                  </a:cubicBezTo>
                  <a:cubicBezTo>
                    <a:pt x="170" y="81320"/>
                    <a:pt x="194" y="81311"/>
                    <a:pt x="215" y="81290"/>
                  </a:cubicBezTo>
                  <a:cubicBezTo>
                    <a:pt x="2008" y="80273"/>
                    <a:pt x="3105" y="78427"/>
                    <a:pt x="3186" y="76366"/>
                  </a:cubicBezTo>
                  <a:cubicBezTo>
                    <a:pt x="5193" y="75322"/>
                    <a:pt x="6424" y="73314"/>
                    <a:pt x="6424" y="71066"/>
                  </a:cubicBezTo>
                  <a:cubicBezTo>
                    <a:pt x="6424" y="68818"/>
                    <a:pt x="5193" y="66784"/>
                    <a:pt x="3186" y="65766"/>
                  </a:cubicBezTo>
                  <a:cubicBezTo>
                    <a:pt x="3105" y="63786"/>
                    <a:pt x="2088" y="61992"/>
                    <a:pt x="402" y="60922"/>
                  </a:cubicBezTo>
                  <a:cubicBezTo>
                    <a:pt x="2088" y="59878"/>
                    <a:pt x="3105" y="58085"/>
                    <a:pt x="3186" y="56104"/>
                  </a:cubicBezTo>
                  <a:cubicBezTo>
                    <a:pt x="5193" y="55060"/>
                    <a:pt x="6424" y="53053"/>
                    <a:pt x="6424" y="50804"/>
                  </a:cubicBezTo>
                  <a:cubicBezTo>
                    <a:pt x="6424" y="48556"/>
                    <a:pt x="5193" y="46522"/>
                    <a:pt x="3186" y="45505"/>
                  </a:cubicBezTo>
                  <a:cubicBezTo>
                    <a:pt x="3159" y="43604"/>
                    <a:pt x="2088" y="41731"/>
                    <a:pt x="402" y="40660"/>
                  </a:cubicBezTo>
                  <a:cubicBezTo>
                    <a:pt x="1901" y="39723"/>
                    <a:pt x="3320" y="37877"/>
                    <a:pt x="3186" y="35816"/>
                  </a:cubicBezTo>
                  <a:cubicBezTo>
                    <a:pt x="5193" y="34799"/>
                    <a:pt x="6424" y="32764"/>
                    <a:pt x="6424" y="30543"/>
                  </a:cubicBezTo>
                  <a:cubicBezTo>
                    <a:pt x="6424" y="28295"/>
                    <a:pt x="5193" y="26260"/>
                    <a:pt x="3186" y="25243"/>
                  </a:cubicBezTo>
                  <a:cubicBezTo>
                    <a:pt x="3105" y="23236"/>
                    <a:pt x="2062" y="21443"/>
                    <a:pt x="402" y="20399"/>
                  </a:cubicBezTo>
                  <a:cubicBezTo>
                    <a:pt x="2088" y="19328"/>
                    <a:pt x="3186" y="17454"/>
                    <a:pt x="3186" y="15608"/>
                  </a:cubicBezTo>
                  <a:cubicBezTo>
                    <a:pt x="3186" y="15608"/>
                    <a:pt x="3186" y="15581"/>
                    <a:pt x="3186" y="15554"/>
                  </a:cubicBezTo>
                  <a:cubicBezTo>
                    <a:pt x="5193" y="14537"/>
                    <a:pt x="6424" y="12503"/>
                    <a:pt x="6424" y="10255"/>
                  </a:cubicBezTo>
                  <a:cubicBezTo>
                    <a:pt x="6424" y="8033"/>
                    <a:pt x="5193" y="5999"/>
                    <a:pt x="3186" y="4982"/>
                  </a:cubicBezTo>
                  <a:lnTo>
                    <a:pt x="3186" y="4955"/>
                  </a:lnTo>
                  <a:cubicBezTo>
                    <a:pt x="3186" y="3028"/>
                    <a:pt x="2008" y="1074"/>
                    <a:pt x="215" y="30"/>
                  </a:cubicBezTo>
                  <a:cubicBezTo>
                    <a:pt x="194" y="10"/>
                    <a:pt x="170" y="1"/>
                    <a:pt x="145"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44" name="Google Shape;244;p14"/>
            <p:cNvSpPr/>
            <p:nvPr/>
          </p:nvSpPr>
          <p:spPr>
            <a:xfrm>
              <a:off x="839675" y="818875"/>
              <a:ext cx="159950" cy="2032875"/>
            </a:xfrm>
            <a:custGeom>
              <a:avLst/>
              <a:gdLst/>
              <a:ahLst/>
              <a:cxnLst/>
              <a:rect l="l" t="t" r="r" b="b"/>
              <a:pathLst>
                <a:path w="6398" h="81315" extrusionOk="0">
                  <a:moveTo>
                    <a:pt x="122" y="1"/>
                  </a:moveTo>
                  <a:cubicBezTo>
                    <a:pt x="83" y="1"/>
                    <a:pt x="44" y="20"/>
                    <a:pt x="27" y="70"/>
                  </a:cubicBezTo>
                  <a:cubicBezTo>
                    <a:pt x="0" y="70"/>
                    <a:pt x="0" y="97"/>
                    <a:pt x="0" y="124"/>
                  </a:cubicBezTo>
                  <a:cubicBezTo>
                    <a:pt x="0" y="178"/>
                    <a:pt x="27" y="204"/>
                    <a:pt x="54" y="231"/>
                  </a:cubicBezTo>
                  <a:cubicBezTo>
                    <a:pt x="1794" y="1248"/>
                    <a:pt x="2971" y="3175"/>
                    <a:pt x="2918" y="5022"/>
                  </a:cubicBezTo>
                  <a:cubicBezTo>
                    <a:pt x="2918" y="5076"/>
                    <a:pt x="2945" y="5129"/>
                    <a:pt x="2998" y="5156"/>
                  </a:cubicBezTo>
                  <a:cubicBezTo>
                    <a:pt x="4925" y="6119"/>
                    <a:pt x="6156" y="8073"/>
                    <a:pt x="6156" y="10268"/>
                  </a:cubicBezTo>
                  <a:cubicBezTo>
                    <a:pt x="6156" y="12436"/>
                    <a:pt x="4925" y="14390"/>
                    <a:pt x="2998" y="15354"/>
                  </a:cubicBezTo>
                  <a:cubicBezTo>
                    <a:pt x="2945" y="15380"/>
                    <a:pt x="2918" y="15434"/>
                    <a:pt x="2918" y="15487"/>
                  </a:cubicBezTo>
                  <a:cubicBezTo>
                    <a:pt x="2971" y="17334"/>
                    <a:pt x="1847" y="19235"/>
                    <a:pt x="81" y="20278"/>
                  </a:cubicBezTo>
                  <a:cubicBezTo>
                    <a:pt x="54" y="20278"/>
                    <a:pt x="27" y="20305"/>
                    <a:pt x="0" y="20359"/>
                  </a:cubicBezTo>
                  <a:cubicBezTo>
                    <a:pt x="0" y="20412"/>
                    <a:pt x="27" y="20466"/>
                    <a:pt x="54" y="20493"/>
                  </a:cubicBezTo>
                  <a:cubicBezTo>
                    <a:pt x="1794" y="21510"/>
                    <a:pt x="2864" y="23303"/>
                    <a:pt x="2918" y="25310"/>
                  </a:cubicBezTo>
                  <a:cubicBezTo>
                    <a:pt x="2918" y="25364"/>
                    <a:pt x="2945" y="25391"/>
                    <a:pt x="2998" y="25417"/>
                  </a:cubicBezTo>
                  <a:cubicBezTo>
                    <a:pt x="4925" y="26381"/>
                    <a:pt x="6156" y="28362"/>
                    <a:pt x="6156" y="30530"/>
                  </a:cubicBezTo>
                  <a:cubicBezTo>
                    <a:pt x="6156" y="32698"/>
                    <a:pt x="4925" y="34652"/>
                    <a:pt x="2998" y="35642"/>
                  </a:cubicBezTo>
                  <a:cubicBezTo>
                    <a:pt x="2945" y="35642"/>
                    <a:pt x="2918" y="35695"/>
                    <a:pt x="2918" y="35749"/>
                  </a:cubicBezTo>
                  <a:cubicBezTo>
                    <a:pt x="3078" y="37837"/>
                    <a:pt x="1606" y="39630"/>
                    <a:pt x="81" y="40540"/>
                  </a:cubicBezTo>
                  <a:cubicBezTo>
                    <a:pt x="54" y="40540"/>
                    <a:pt x="27" y="40594"/>
                    <a:pt x="0" y="40620"/>
                  </a:cubicBezTo>
                  <a:cubicBezTo>
                    <a:pt x="0" y="40674"/>
                    <a:pt x="27" y="40727"/>
                    <a:pt x="54" y="40754"/>
                  </a:cubicBezTo>
                  <a:cubicBezTo>
                    <a:pt x="1794" y="41771"/>
                    <a:pt x="2918" y="43645"/>
                    <a:pt x="2918" y="45545"/>
                  </a:cubicBezTo>
                  <a:cubicBezTo>
                    <a:pt x="2918" y="45545"/>
                    <a:pt x="2918" y="45545"/>
                    <a:pt x="2918" y="45572"/>
                  </a:cubicBezTo>
                  <a:cubicBezTo>
                    <a:pt x="2918" y="45626"/>
                    <a:pt x="2945" y="45652"/>
                    <a:pt x="2998" y="45679"/>
                  </a:cubicBezTo>
                  <a:cubicBezTo>
                    <a:pt x="4925" y="46669"/>
                    <a:pt x="6156" y="48623"/>
                    <a:pt x="6156" y="50791"/>
                  </a:cubicBezTo>
                  <a:cubicBezTo>
                    <a:pt x="6156" y="52959"/>
                    <a:pt x="4925" y="54913"/>
                    <a:pt x="2998" y="55904"/>
                  </a:cubicBezTo>
                  <a:cubicBezTo>
                    <a:pt x="2945" y="55930"/>
                    <a:pt x="2918" y="55957"/>
                    <a:pt x="2918" y="56011"/>
                  </a:cubicBezTo>
                  <a:cubicBezTo>
                    <a:pt x="2864" y="57991"/>
                    <a:pt x="1820" y="59785"/>
                    <a:pt x="81" y="60802"/>
                  </a:cubicBezTo>
                  <a:cubicBezTo>
                    <a:pt x="54" y="60828"/>
                    <a:pt x="27" y="60855"/>
                    <a:pt x="0" y="60882"/>
                  </a:cubicBezTo>
                  <a:cubicBezTo>
                    <a:pt x="0" y="60935"/>
                    <a:pt x="27" y="60989"/>
                    <a:pt x="54" y="61016"/>
                  </a:cubicBezTo>
                  <a:cubicBezTo>
                    <a:pt x="1794" y="62033"/>
                    <a:pt x="2864" y="63826"/>
                    <a:pt x="2918" y="65834"/>
                  </a:cubicBezTo>
                  <a:cubicBezTo>
                    <a:pt x="2918" y="65887"/>
                    <a:pt x="2945" y="65914"/>
                    <a:pt x="2998" y="65941"/>
                  </a:cubicBezTo>
                  <a:cubicBezTo>
                    <a:pt x="4925" y="66931"/>
                    <a:pt x="6156" y="68885"/>
                    <a:pt x="6156" y="71053"/>
                  </a:cubicBezTo>
                  <a:cubicBezTo>
                    <a:pt x="6156" y="73221"/>
                    <a:pt x="4925" y="75175"/>
                    <a:pt x="2998" y="76165"/>
                  </a:cubicBezTo>
                  <a:cubicBezTo>
                    <a:pt x="2945" y="76192"/>
                    <a:pt x="2918" y="76219"/>
                    <a:pt x="2918" y="76272"/>
                  </a:cubicBezTo>
                  <a:cubicBezTo>
                    <a:pt x="2864" y="78280"/>
                    <a:pt x="1794" y="80073"/>
                    <a:pt x="81" y="81090"/>
                  </a:cubicBezTo>
                  <a:cubicBezTo>
                    <a:pt x="0" y="81117"/>
                    <a:pt x="0" y="81197"/>
                    <a:pt x="27" y="81251"/>
                  </a:cubicBezTo>
                  <a:cubicBezTo>
                    <a:pt x="47" y="81290"/>
                    <a:pt x="95" y="81315"/>
                    <a:pt x="140" y="81315"/>
                  </a:cubicBezTo>
                  <a:cubicBezTo>
                    <a:pt x="157" y="81315"/>
                    <a:pt x="173" y="81311"/>
                    <a:pt x="188" y="81304"/>
                  </a:cubicBezTo>
                  <a:cubicBezTo>
                    <a:pt x="1981" y="80260"/>
                    <a:pt x="3105" y="78413"/>
                    <a:pt x="3159" y="76352"/>
                  </a:cubicBezTo>
                  <a:cubicBezTo>
                    <a:pt x="5166" y="75309"/>
                    <a:pt x="6397" y="73301"/>
                    <a:pt x="6397" y="71053"/>
                  </a:cubicBezTo>
                  <a:cubicBezTo>
                    <a:pt x="6397" y="68805"/>
                    <a:pt x="5166" y="66797"/>
                    <a:pt x="3159" y="65753"/>
                  </a:cubicBezTo>
                  <a:cubicBezTo>
                    <a:pt x="3105" y="63773"/>
                    <a:pt x="2061" y="61979"/>
                    <a:pt x="375" y="60909"/>
                  </a:cubicBezTo>
                  <a:cubicBezTo>
                    <a:pt x="2061" y="59865"/>
                    <a:pt x="3105" y="58072"/>
                    <a:pt x="3159" y="56091"/>
                  </a:cubicBezTo>
                  <a:cubicBezTo>
                    <a:pt x="5166" y="55047"/>
                    <a:pt x="6397" y="53040"/>
                    <a:pt x="6397" y="50791"/>
                  </a:cubicBezTo>
                  <a:cubicBezTo>
                    <a:pt x="6397" y="48543"/>
                    <a:pt x="5166" y="46536"/>
                    <a:pt x="3159" y="45492"/>
                  </a:cubicBezTo>
                  <a:cubicBezTo>
                    <a:pt x="3159" y="43591"/>
                    <a:pt x="2061" y="41718"/>
                    <a:pt x="375" y="40647"/>
                  </a:cubicBezTo>
                  <a:cubicBezTo>
                    <a:pt x="1901" y="39710"/>
                    <a:pt x="3292" y="37890"/>
                    <a:pt x="3185" y="35829"/>
                  </a:cubicBezTo>
                  <a:cubicBezTo>
                    <a:pt x="5166" y="34785"/>
                    <a:pt x="6397" y="32751"/>
                    <a:pt x="6397" y="30530"/>
                  </a:cubicBezTo>
                  <a:cubicBezTo>
                    <a:pt x="6397" y="28281"/>
                    <a:pt x="5166" y="26247"/>
                    <a:pt x="3159" y="25230"/>
                  </a:cubicBezTo>
                  <a:cubicBezTo>
                    <a:pt x="3078" y="23223"/>
                    <a:pt x="2035" y="21429"/>
                    <a:pt x="375" y="20386"/>
                  </a:cubicBezTo>
                  <a:cubicBezTo>
                    <a:pt x="2061" y="19315"/>
                    <a:pt x="3159" y="17441"/>
                    <a:pt x="3159" y="15595"/>
                  </a:cubicBezTo>
                  <a:cubicBezTo>
                    <a:pt x="3159" y="15595"/>
                    <a:pt x="3159" y="15568"/>
                    <a:pt x="3159" y="15541"/>
                  </a:cubicBezTo>
                  <a:cubicBezTo>
                    <a:pt x="5166" y="14524"/>
                    <a:pt x="6397" y="12490"/>
                    <a:pt x="6397" y="10268"/>
                  </a:cubicBezTo>
                  <a:cubicBezTo>
                    <a:pt x="6397" y="8020"/>
                    <a:pt x="5166" y="5986"/>
                    <a:pt x="3159" y="4969"/>
                  </a:cubicBezTo>
                  <a:lnTo>
                    <a:pt x="3159" y="4942"/>
                  </a:lnTo>
                  <a:cubicBezTo>
                    <a:pt x="3159" y="3041"/>
                    <a:pt x="1981" y="1061"/>
                    <a:pt x="188" y="17"/>
                  </a:cubicBezTo>
                  <a:cubicBezTo>
                    <a:pt x="168" y="7"/>
                    <a:pt x="145" y="1"/>
                    <a:pt x="122"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45" name="Google Shape;245;p14"/>
            <p:cNvSpPr/>
            <p:nvPr/>
          </p:nvSpPr>
          <p:spPr>
            <a:xfrm>
              <a:off x="685775" y="566950"/>
              <a:ext cx="159950" cy="2033000"/>
            </a:xfrm>
            <a:custGeom>
              <a:avLst/>
              <a:gdLst/>
              <a:ahLst/>
              <a:cxnLst/>
              <a:rect l="l" t="t" r="r" b="b"/>
              <a:pathLst>
                <a:path w="6398" h="81320" extrusionOk="0">
                  <a:moveTo>
                    <a:pt x="119" y="1"/>
                  </a:moveTo>
                  <a:cubicBezTo>
                    <a:pt x="81" y="1"/>
                    <a:pt x="44" y="24"/>
                    <a:pt x="27" y="57"/>
                  </a:cubicBezTo>
                  <a:cubicBezTo>
                    <a:pt x="27" y="84"/>
                    <a:pt x="0" y="110"/>
                    <a:pt x="0" y="137"/>
                  </a:cubicBezTo>
                  <a:cubicBezTo>
                    <a:pt x="0" y="164"/>
                    <a:pt x="27" y="217"/>
                    <a:pt x="81" y="244"/>
                  </a:cubicBezTo>
                  <a:cubicBezTo>
                    <a:pt x="1820" y="1261"/>
                    <a:pt x="2944" y="3188"/>
                    <a:pt x="2918" y="5035"/>
                  </a:cubicBezTo>
                  <a:cubicBezTo>
                    <a:pt x="2918" y="5089"/>
                    <a:pt x="2944" y="5142"/>
                    <a:pt x="2998" y="5169"/>
                  </a:cubicBezTo>
                  <a:cubicBezTo>
                    <a:pt x="4952" y="6133"/>
                    <a:pt x="6156" y="8086"/>
                    <a:pt x="6156" y="10255"/>
                  </a:cubicBezTo>
                  <a:cubicBezTo>
                    <a:pt x="6156" y="12449"/>
                    <a:pt x="4952" y="14403"/>
                    <a:pt x="2998" y="15367"/>
                  </a:cubicBezTo>
                  <a:cubicBezTo>
                    <a:pt x="2944" y="15394"/>
                    <a:pt x="2918" y="15447"/>
                    <a:pt x="2918" y="15501"/>
                  </a:cubicBezTo>
                  <a:cubicBezTo>
                    <a:pt x="2998" y="17347"/>
                    <a:pt x="1847" y="19248"/>
                    <a:pt x="81" y="20292"/>
                  </a:cubicBezTo>
                  <a:cubicBezTo>
                    <a:pt x="54" y="20292"/>
                    <a:pt x="27" y="20318"/>
                    <a:pt x="27" y="20372"/>
                  </a:cubicBezTo>
                  <a:cubicBezTo>
                    <a:pt x="0" y="20425"/>
                    <a:pt x="27" y="20479"/>
                    <a:pt x="81" y="20506"/>
                  </a:cubicBezTo>
                  <a:cubicBezTo>
                    <a:pt x="1794" y="21496"/>
                    <a:pt x="2864" y="23316"/>
                    <a:pt x="2918" y="25324"/>
                  </a:cubicBezTo>
                  <a:cubicBezTo>
                    <a:pt x="2918" y="25350"/>
                    <a:pt x="2944" y="25404"/>
                    <a:pt x="2998" y="25431"/>
                  </a:cubicBezTo>
                  <a:cubicBezTo>
                    <a:pt x="4952" y="26394"/>
                    <a:pt x="6156" y="28348"/>
                    <a:pt x="6156" y="30543"/>
                  </a:cubicBezTo>
                  <a:cubicBezTo>
                    <a:pt x="6156" y="32711"/>
                    <a:pt x="4952" y="34665"/>
                    <a:pt x="2998" y="35628"/>
                  </a:cubicBezTo>
                  <a:cubicBezTo>
                    <a:pt x="2944" y="35655"/>
                    <a:pt x="2918" y="35709"/>
                    <a:pt x="2918" y="35762"/>
                  </a:cubicBezTo>
                  <a:cubicBezTo>
                    <a:pt x="3078" y="37823"/>
                    <a:pt x="1633" y="39643"/>
                    <a:pt x="81" y="40553"/>
                  </a:cubicBezTo>
                  <a:cubicBezTo>
                    <a:pt x="54" y="40553"/>
                    <a:pt x="27" y="40580"/>
                    <a:pt x="27" y="40633"/>
                  </a:cubicBezTo>
                  <a:cubicBezTo>
                    <a:pt x="0" y="40687"/>
                    <a:pt x="27" y="40741"/>
                    <a:pt x="81" y="40767"/>
                  </a:cubicBezTo>
                  <a:cubicBezTo>
                    <a:pt x="1820" y="41784"/>
                    <a:pt x="2918" y="43658"/>
                    <a:pt x="2918" y="45532"/>
                  </a:cubicBezTo>
                  <a:cubicBezTo>
                    <a:pt x="2918" y="45558"/>
                    <a:pt x="2918" y="45558"/>
                    <a:pt x="2918" y="45585"/>
                  </a:cubicBezTo>
                  <a:cubicBezTo>
                    <a:pt x="2918" y="45612"/>
                    <a:pt x="2944" y="45665"/>
                    <a:pt x="2998" y="45692"/>
                  </a:cubicBezTo>
                  <a:cubicBezTo>
                    <a:pt x="4952" y="46656"/>
                    <a:pt x="6156" y="48636"/>
                    <a:pt x="6156" y="50804"/>
                  </a:cubicBezTo>
                  <a:cubicBezTo>
                    <a:pt x="6156" y="52972"/>
                    <a:pt x="4952" y="54926"/>
                    <a:pt x="2998" y="55917"/>
                  </a:cubicBezTo>
                  <a:cubicBezTo>
                    <a:pt x="2944" y="55917"/>
                    <a:pt x="2918" y="55970"/>
                    <a:pt x="2918" y="56024"/>
                  </a:cubicBezTo>
                  <a:cubicBezTo>
                    <a:pt x="2891" y="58004"/>
                    <a:pt x="1820" y="59798"/>
                    <a:pt x="81" y="60815"/>
                  </a:cubicBezTo>
                  <a:cubicBezTo>
                    <a:pt x="54" y="60815"/>
                    <a:pt x="27" y="60868"/>
                    <a:pt x="27" y="60895"/>
                  </a:cubicBezTo>
                  <a:cubicBezTo>
                    <a:pt x="0" y="60949"/>
                    <a:pt x="27" y="61002"/>
                    <a:pt x="81" y="61029"/>
                  </a:cubicBezTo>
                  <a:cubicBezTo>
                    <a:pt x="1820" y="62046"/>
                    <a:pt x="2891" y="63839"/>
                    <a:pt x="2918" y="65847"/>
                  </a:cubicBezTo>
                  <a:cubicBezTo>
                    <a:pt x="2918" y="65900"/>
                    <a:pt x="2944" y="65927"/>
                    <a:pt x="2998" y="65954"/>
                  </a:cubicBezTo>
                  <a:cubicBezTo>
                    <a:pt x="4952" y="66944"/>
                    <a:pt x="6156" y="68898"/>
                    <a:pt x="6156" y="71066"/>
                  </a:cubicBezTo>
                  <a:cubicBezTo>
                    <a:pt x="6156" y="73234"/>
                    <a:pt x="4952" y="75188"/>
                    <a:pt x="2998" y="76178"/>
                  </a:cubicBezTo>
                  <a:cubicBezTo>
                    <a:pt x="2944" y="76178"/>
                    <a:pt x="2918" y="76232"/>
                    <a:pt x="2918" y="76285"/>
                  </a:cubicBezTo>
                  <a:cubicBezTo>
                    <a:pt x="2891" y="78293"/>
                    <a:pt x="1820" y="80086"/>
                    <a:pt x="81" y="81076"/>
                  </a:cubicBezTo>
                  <a:cubicBezTo>
                    <a:pt x="27" y="81130"/>
                    <a:pt x="0" y="81183"/>
                    <a:pt x="27" y="81264"/>
                  </a:cubicBezTo>
                  <a:cubicBezTo>
                    <a:pt x="60" y="81297"/>
                    <a:pt x="93" y="81320"/>
                    <a:pt x="133" y="81320"/>
                  </a:cubicBezTo>
                  <a:cubicBezTo>
                    <a:pt x="157" y="81320"/>
                    <a:pt x="184" y="81311"/>
                    <a:pt x="214" y="81290"/>
                  </a:cubicBezTo>
                  <a:cubicBezTo>
                    <a:pt x="2008" y="80273"/>
                    <a:pt x="3105" y="78427"/>
                    <a:pt x="3185" y="76366"/>
                  </a:cubicBezTo>
                  <a:cubicBezTo>
                    <a:pt x="5166" y="75322"/>
                    <a:pt x="6397" y="73314"/>
                    <a:pt x="6397" y="71066"/>
                  </a:cubicBezTo>
                  <a:cubicBezTo>
                    <a:pt x="6397" y="68818"/>
                    <a:pt x="5166" y="66784"/>
                    <a:pt x="3185" y="65766"/>
                  </a:cubicBezTo>
                  <a:cubicBezTo>
                    <a:pt x="3105" y="63786"/>
                    <a:pt x="2061" y="61992"/>
                    <a:pt x="375" y="60922"/>
                  </a:cubicBezTo>
                  <a:cubicBezTo>
                    <a:pt x="2061" y="59878"/>
                    <a:pt x="3105" y="58085"/>
                    <a:pt x="3185" y="56104"/>
                  </a:cubicBezTo>
                  <a:cubicBezTo>
                    <a:pt x="5166" y="55060"/>
                    <a:pt x="6397" y="53053"/>
                    <a:pt x="6397" y="50804"/>
                  </a:cubicBezTo>
                  <a:cubicBezTo>
                    <a:pt x="6397" y="48556"/>
                    <a:pt x="5166" y="46522"/>
                    <a:pt x="3185" y="45505"/>
                  </a:cubicBezTo>
                  <a:cubicBezTo>
                    <a:pt x="3159" y="43604"/>
                    <a:pt x="2088" y="41731"/>
                    <a:pt x="375" y="40660"/>
                  </a:cubicBezTo>
                  <a:cubicBezTo>
                    <a:pt x="1901" y="39723"/>
                    <a:pt x="3292" y="37903"/>
                    <a:pt x="3185" y="35816"/>
                  </a:cubicBezTo>
                  <a:cubicBezTo>
                    <a:pt x="5166" y="34799"/>
                    <a:pt x="6397" y="32764"/>
                    <a:pt x="6397" y="30543"/>
                  </a:cubicBezTo>
                  <a:cubicBezTo>
                    <a:pt x="6397" y="28295"/>
                    <a:pt x="5166" y="26260"/>
                    <a:pt x="3185" y="25243"/>
                  </a:cubicBezTo>
                  <a:cubicBezTo>
                    <a:pt x="3078" y="23236"/>
                    <a:pt x="2061" y="21443"/>
                    <a:pt x="375" y="20399"/>
                  </a:cubicBezTo>
                  <a:cubicBezTo>
                    <a:pt x="2088" y="19328"/>
                    <a:pt x="3185" y="17401"/>
                    <a:pt x="3185" y="15554"/>
                  </a:cubicBezTo>
                  <a:cubicBezTo>
                    <a:pt x="5166" y="14537"/>
                    <a:pt x="6397" y="12503"/>
                    <a:pt x="6397" y="10255"/>
                  </a:cubicBezTo>
                  <a:cubicBezTo>
                    <a:pt x="6397" y="8033"/>
                    <a:pt x="5166" y="5999"/>
                    <a:pt x="3185" y="4982"/>
                  </a:cubicBezTo>
                  <a:lnTo>
                    <a:pt x="3185" y="4955"/>
                  </a:lnTo>
                  <a:cubicBezTo>
                    <a:pt x="3185" y="3028"/>
                    <a:pt x="1981" y="1074"/>
                    <a:pt x="188" y="30"/>
                  </a:cubicBezTo>
                  <a:cubicBezTo>
                    <a:pt x="167" y="10"/>
                    <a:pt x="143" y="1"/>
                    <a:pt x="11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46" name="Google Shape;246;p14"/>
            <p:cNvSpPr/>
            <p:nvPr/>
          </p:nvSpPr>
          <p:spPr>
            <a:xfrm>
              <a:off x="531875" y="818875"/>
              <a:ext cx="160600" cy="2032875"/>
            </a:xfrm>
            <a:custGeom>
              <a:avLst/>
              <a:gdLst/>
              <a:ahLst/>
              <a:cxnLst/>
              <a:rect l="l" t="t" r="r" b="b"/>
              <a:pathLst>
                <a:path w="6424" h="81315" extrusionOk="0">
                  <a:moveTo>
                    <a:pt x="147" y="1"/>
                  </a:moveTo>
                  <a:cubicBezTo>
                    <a:pt x="106" y="1"/>
                    <a:pt x="61" y="20"/>
                    <a:pt x="27" y="70"/>
                  </a:cubicBezTo>
                  <a:cubicBezTo>
                    <a:pt x="27" y="70"/>
                    <a:pt x="27" y="97"/>
                    <a:pt x="27" y="124"/>
                  </a:cubicBezTo>
                  <a:cubicBezTo>
                    <a:pt x="27" y="178"/>
                    <a:pt x="54" y="204"/>
                    <a:pt x="80" y="231"/>
                  </a:cubicBezTo>
                  <a:cubicBezTo>
                    <a:pt x="1820" y="1248"/>
                    <a:pt x="2971" y="3175"/>
                    <a:pt x="2944" y="5022"/>
                  </a:cubicBezTo>
                  <a:cubicBezTo>
                    <a:pt x="2944" y="5076"/>
                    <a:pt x="2971" y="5129"/>
                    <a:pt x="2998" y="5156"/>
                  </a:cubicBezTo>
                  <a:cubicBezTo>
                    <a:pt x="4952" y="6119"/>
                    <a:pt x="6156" y="8073"/>
                    <a:pt x="6156" y="10268"/>
                  </a:cubicBezTo>
                  <a:cubicBezTo>
                    <a:pt x="6156" y="12436"/>
                    <a:pt x="4952" y="14390"/>
                    <a:pt x="2998" y="15354"/>
                  </a:cubicBezTo>
                  <a:cubicBezTo>
                    <a:pt x="2971" y="15380"/>
                    <a:pt x="2944" y="15461"/>
                    <a:pt x="2944" y="15487"/>
                  </a:cubicBezTo>
                  <a:cubicBezTo>
                    <a:pt x="2998" y="17334"/>
                    <a:pt x="1847" y="19235"/>
                    <a:pt x="107" y="20278"/>
                  </a:cubicBezTo>
                  <a:cubicBezTo>
                    <a:pt x="54" y="20278"/>
                    <a:pt x="27" y="20305"/>
                    <a:pt x="27" y="20359"/>
                  </a:cubicBezTo>
                  <a:cubicBezTo>
                    <a:pt x="0" y="20412"/>
                    <a:pt x="27" y="20466"/>
                    <a:pt x="80" y="20493"/>
                  </a:cubicBezTo>
                  <a:cubicBezTo>
                    <a:pt x="1793" y="21510"/>
                    <a:pt x="2864" y="23303"/>
                    <a:pt x="2944" y="25310"/>
                  </a:cubicBezTo>
                  <a:cubicBezTo>
                    <a:pt x="2944" y="25364"/>
                    <a:pt x="2971" y="25391"/>
                    <a:pt x="2998" y="25417"/>
                  </a:cubicBezTo>
                  <a:cubicBezTo>
                    <a:pt x="4952" y="26381"/>
                    <a:pt x="6156" y="28362"/>
                    <a:pt x="6156" y="30530"/>
                  </a:cubicBezTo>
                  <a:cubicBezTo>
                    <a:pt x="6156" y="32698"/>
                    <a:pt x="4952" y="34652"/>
                    <a:pt x="2998" y="35642"/>
                  </a:cubicBezTo>
                  <a:cubicBezTo>
                    <a:pt x="2971" y="35642"/>
                    <a:pt x="2944" y="35695"/>
                    <a:pt x="2944" y="35749"/>
                  </a:cubicBezTo>
                  <a:cubicBezTo>
                    <a:pt x="3105" y="37837"/>
                    <a:pt x="1633" y="39630"/>
                    <a:pt x="107" y="40540"/>
                  </a:cubicBezTo>
                  <a:cubicBezTo>
                    <a:pt x="54" y="40540"/>
                    <a:pt x="27" y="40594"/>
                    <a:pt x="27" y="40620"/>
                  </a:cubicBezTo>
                  <a:cubicBezTo>
                    <a:pt x="0" y="40674"/>
                    <a:pt x="27" y="40727"/>
                    <a:pt x="80" y="40754"/>
                  </a:cubicBezTo>
                  <a:cubicBezTo>
                    <a:pt x="1820" y="41771"/>
                    <a:pt x="2944" y="43645"/>
                    <a:pt x="2944" y="45545"/>
                  </a:cubicBezTo>
                  <a:cubicBezTo>
                    <a:pt x="2944" y="45545"/>
                    <a:pt x="2944" y="45545"/>
                    <a:pt x="2944" y="45572"/>
                  </a:cubicBezTo>
                  <a:cubicBezTo>
                    <a:pt x="2944" y="45626"/>
                    <a:pt x="2971" y="45652"/>
                    <a:pt x="2998" y="45679"/>
                  </a:cubicBezTo>
                  <a:cubicBezTo>
                    <a:pt x="4952" y="46669"/>
                    <a:pt x="6156" y="48623"/>
                    <a:pt x="6156" y="50791"/>
                  </a:cubicBezTo>
                  <a:cubicBezTo>
                    <a:pt x="6156" y="52959"/>
                    <a:pt x="4952" y="54913"/>
                    <a:pt x="2998" y="55904"/>
                  </a:cubicBezTo>
                  <a:cubicBezTo>
                    <a:pt x="2971" y="55930"/>
                    <a:pt x="2944" y="55957"/>
                    <a:pt x="2944" y="56011"/>
                  </a:cubicBezTo>
                  <a:cubicBezTo>
                    <a:pt x="2891" y="57991"/>
                    <a:pt x="1820" y="59785"/>
                    <a:pt x="107" y="60802"/>
                  </a:cubicBezTo>
                  <a:cubicBezTo>
                    <a:pt x="54" y="60828"/>
                    <a:pt x="27" y="60855"/>
                    <a:pt x="27" y="60882"/>
                  </a:cubicBezTo>
                  <a:cubicBezTo>
                    <a:pt x="0" y="60935"/>
                    <a:pt x="27" y="60989"/>
                    <a:pt x="80" y="61016"/>
                  </a:cubicBezTo>
                  <a:cubicBezTo>
                    <a:pt x="1820" y="62033"/>
                    <a:pt x="2891" y="63826"/>
                    <a:pt x="2944" y="65834"/>
                  </a:cubicBezTo>
                  <a:cubicBezTo>
                    <a:pt x="2944" y="65887"/>
                    <a:pt x="2971" y="65914"/>
                    <a:pt x="2998" y="65941"/>
                  </a:cubicBezTo>
                  <a:cubicBezTo>
                    <a:pt x="4952" y="66931"/>
                    <a:pt x="6156" y="68885"/>
                    <a:pt x="6156" y="71053"/>
                  </a:cubicBezTo>
                  <a:cubicBezTo>
                    <a:pt x="6156" y="73221"/>
                    <a:pt x="4952" y="75175"/>
                    <a:pt x="2998" y="76165"/>
                  </a:cubicBezTo>
                  <a:cubicBezTo>
                    <a:pt x="2971" y="76192"/>
                    <a:pt x="2944" y="76219"/>
                    <a:pt x="2944" y="76272"/>
                  </a:cubicBezTo>
                  <a:cubicBezTo>
                    <a:pt x="2891" y="78280"/>
                    <a:pt x="1820" y="80073"/>
                    <a:pt x="80" y="81090"/>
                  </a:cubicBezTo>
                  <a:cubicBezTo>
                    <a:pt x="27" y="81117"/>
                    <a:pt x="0" y="81197"/>
                    <a:pt x="54" y="81251"/>
                  </a:cubicBezTo>
                  <a:cubicBezTo>
                    <a:pt x="73" y="81290"/>
                    <a:pt x="122" y="81315"/>
                    <a:pt x="167" y="81315"/>
                  </a:cubicBezTo>
                  <a:cubicBezTo>
                    <a:pt x="184" y="81315"/>
                    <a:pt x="200" y="81311"/>
                    <a:pt x="214" y="81304"/>
                  </a:cubicBezTo>
                  <a:cubicBezTo>
                    <a:pt x="2008" y="80260"/>
                    <a:pt x="3105" y="78413"/>
                    <a:pt x="3185" y="76352"/>
                  </a:cubicBezTo>
                  <a:cubicBezTo>
                    <a:pt x="5193" y="75309"/>
                    <a:pt x="6424" y="73301"/>
                    <a:pt x="6424" y="71053"/>
                  </a:cubicBezTo>
                  <a:cubicBezTo>
                    <a:pt x="6424" y="68805"/>
                    <a:pt x="5193" y="66797"/>
                    <a:pt x="3185" y="65753"/>
                  </a:cubicBezTo>
                  <a:cubicBezTo>
                    <a:pt x="3105" y="63773"/>
                    <a:pt x="2088" y="61979"/>
                    <a:pt x="402" y="60909"/>
                  </a:cubicBezTo>
                  <a:cubicBezTo>
                    <a:pt x="2088" y="59865"/>
                    <a:pt x="3105" y="58072"/>
                    <a:pt x="3185" y="56091"/>
                  </a:cubicBezTo>
                  <a:cubicBezTo>
                    <a:pt x="5193" y="55047"/>
                    <a:pt x="6424" y="53040"/>
                    <a:pt x="6424" y="50791"/>
                  </a:cubicBezTo>
                  <a:cubicBezTo>
                    <a:pt x="6424" y="48543"/>
                    <a:pt x="5193" y="46536"/>
                    <a:pt x="3185" y="45492"/>
                  </a:cubicBezTo>
                  <a:cubicBezTo>
                    <a:pt x="3185" y="43591"/>
                    <a:pt x="2088" y="41718"/>
                    <a:pt x="402" y="40647"/>
                  </a:cubicBezTo>
                  <a:cubicBezTo>
                    <a:pt x="1900" y="39710"/>
                    <a:pt x="3319" y="37890"/>
                    <a:pt x="3185" y="35829"/>
                  </a:cubicBezTo>
                  <a:cubicBezTo>
                    <a:pt x="5193" y="34785"/>
                    <a:pt x="6424" y="32751"/>
                    <a:pt x="6424" y="30530"/>
                  </a:cubicBezTo>
                  <a:cubicBezTo>
                    <a:pt x="6424" y="28281"/>
                    <a:pt x="5193" y="26247"/>
                    <a:pt x="3185" y="25230"/>
                  </a:cubicBezTo>
                  <a:cubicBezTo>
                    <a:pt x="3105" y="23223"/>
                    <a:pt x="2061" y="21429"/>
                    <a:pt x="402" y="20386"/>
                  </a:cubicBezTo>
                  <a:cubicBezTo>
                    <a:pt x="2088" y="19315"/>
                    <a:pt x="3185" y="17441"/>
                    <a:pt x="3185" y="15595"/>
                  </a:cubicBezTo>
                  <a:cubicBezTo>
                    <a:pt x="3185" y="15595"/>
                    <a:pt x="3185" y="15568"/>
                    <a:pt x="3185" y="15541"/>
                  </a:cubicBezTo>
                  <a:cubicBezTo>
                    <a:pt x="5193" y="14524"/>
                    <a:pt x="6424" y="12490"/>
                    <a:pt x="6424" y="10268"/>
                  </a:cubicBezTo>
                  <a:cubicBezTo>
                    <a:pt x="6424" y="8020"/>
                    <a:pt x="5193" y="5986"/>
                    <a:pt x="3185" y="4969"/>
                  </a:cubicBezTo>
                  <a:lnTo>
                    <a:pt x="3185" y="4942"/>
                  </a:lnTo>
                  <a:cubicBezTo>
                    <a:pt x="3185" y="3041"/>
                    <a:pt x="2008" y="1061"/>
                    <a:pt x="214" y="17"/>
                  </a:cubicBezTo>
                  <a:cubicBezTo>
                    <a:pt x="195" y="7"/>
                    <a:pt x="171" y="1"/>
                    <a:pt x="147"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47" name="Google Shape;247;p14"/>
            <p:cNvSpPr/>
            <p:nvPr/>
          </p:nvSpPr>
          <p:spPr>
            <a:xfrm>
              <a:off x="378625" y="566950"/>
              <a:ext cx="159950" cy="2033000"/>
            </a:xfrm>
            <a:custGeom>
              <a:avLst/>
              <a:gdLst/>
              <a:ahLst/>
              <a:cxnLst/>
              <a:rect l="l" t="t" r="r" b="b"/>
              <a:pathLst>
                <a:path w="6398" h="81320" extrusionOk="0">
                  <a:moveTo>
                    <a:pt x="120" y="1"/>
                  </a:moveTo>
                  <a:cubicBezTo>
                    <a:pt x="81" y="1"/>
                    <a:pt x="44" y="24"/>
                    <a:pt x="28" y="57"/>
                  </a:cubicBezTo>
                  <a:cubicBezTo>
                    <a:pt x="1" y="84"/>
                    <a:pt x="1" y="110"/>
                    <a:pt x="1" y="137"/>
                  </a:cubicBezTo>
                  <a:cubicBezTo>
                    <a:pt x="1" y="164"/>
                    <a:pt x="28" y="217"/>
                    <a:pt x="54" y="244"/>
                  </a:cubicBezTo>
                  <a:cubicBezTo>
                    <a:pt x="1821" y="1261"/>
                    <a:pt x="2972" y="3188"/>
                    <a:pt x="2918" y="5035"/>
                  </a:cubicBezTo>
                  <a:cubicBezTo>
                    <a:pt x="2918" y="5116"/>
                    <a:pt x="2945" y="5142"/>
                    <a:pt x="2999" y="5169"/>
                  </a:cubicBezTo>
                  <a:cubicBezTo>
                    <a:pt x="4952" y="6133"/>
                    <a:pt x="6157" y="8086"/>
                    <a:pt x="6157" y="10255"/>
                  </a:cubicBezTo>
                  <a:cubicBezTo>
                    <a:pt x="6157" y="12449"/>
                    <a:pt x="4952" y="14403"/>
                    <a:pt x="2999" y="15367"/>
                  </a:cubicBezTo>
                  <a:cubicBezTo>
                    <a:pt x="2945" y="15394"/>
                    <a:pt x="2918" y="15447"/>
                    <a:pt x="2918" y="15501"/>
                  </a:cubicBezTo>
                  <a:cubicBezTo>
                    <a:pt x="2972" y="17347"/>
                    <a:pt x="1848" y="19248"/>
                    <a:pt x="81" y="20292"/>
                  </a:cubicBezTo>
                  <a:cubicBezTo>
                    <a:pt x="54" y="20292"/>
                    <a:pt x="28" y="20318"/>
                    <a:pt x="1" y="20372"/>
                  </a:cubicBezTo>
                  <a:cubicBezTo>
                    <a:pt x="1" y="20425"/>
                    <a:pt x="28" y="20479"/>
                    <a:pt x="54" y="20506"/>
                  </a:cubicBezTo>
                  <a:cubicBezTo>
                    <a:pt x="1794" y="21496"/>
                    <a:pt x="2865" y="23316"/>
                    <a:pt x="2918" y="25324"/>
                  </a:cubicBezTo>
                  <a:cubicBezTo>
                    <a:pt x="2918" y="25350"/>
                    <a:pt x="2945" y="25404"/>
                    <a:pt x="2999" y="25431"/>
                  </a:cubicBezTo>
                  <a:cubicBezTo>
                    <a:pt x="4952" y="26394"/>
                    <a:pt x="6157" y="28348"/>
                    <a:pt x="6157" y="30543"/>
                  </a:cubicBezTo>
                  <a:cubicBezTo>
                    <a:pt x="6157" y="32711"/>
                    <a:pt x="4952" y="34665"/>
                    <a:pt x="2999" y="35628"/>
                  </a:cubicBezTo>
                  <a:cubicBezTo>
                    <a:pt x="2945" y="35655"/>
                    <a:pt x="2918" y="35709"/>
                    <a:pt x="2918" y="35762"/>
                  </a:cubicBezTo>
                  <a:cubicBezTo>
                    <a:pt x="3079" y="37823"/>
                    <a:pt x="1607" y="39643"/>
                    <a:pt x="81" y="40553"/>
                  </a:cubicBezTo>
                  <a:cubicBezTo>
                    <a:pt x="54" y="40553"/>
                    <a:pt x="28" y="40580"/>
                    <a:pt x="1" y="40633"/>
                  </a:cubicBezTo>
                  <a:cubicBezTo>
                    <a:pt x="1" y="40687"/>
                    <a:pt x="28" y="40741"/>
                    <a:pt x="54" y="40767"/>
                  </a:cubicBezTo>
                  <a:cubicBezTo>
                    <a:pt x="1794" y="41784"/>
                    <a:pt x="2918" y="43658"/>
                    <a:pt x="2918" y="45532"/>
                  </a:cubicBezTo>
                  <a:cubicBezTo>
                    <a:pt x="2918" y="45558"/>
                    <a:pt x="2918" y="45558"/>
                    <a:pt x="2918" y="45585"/>
                  </a:cubicBezTo>
                  <a:cubicBezTo>
                    <a:pt x="2918" y="45612"/>
                    <a:pt x="2945" y="45665"/>
                    <a:pt x="2999" y="45692"/>
                  </a:cubicBezTo>
                  <a:cubicBezTo>
                    <a:pt x="4952" y="46656"/>
                    <a:pt x="6157" y="48636"/>
                    <a:pt x="6157" y="50804"/>
                  </a:cubicBezTo>
                  <a:cubicBezTo>
                    <a:pt x="6157" y="52972"/>
                    <a:pt x="4952" y="54926"/>
                    <a:pt x="2999" y="55917"/>
                  </a:cubicBezTo>
                  <a:cubicBezTo>
                    <a:pt x="2945" y="55917"/>
                    <a:pt x="2918" y="55970"/>
                    <a:pt x="2918" y="56024"/>
                  </a:cubicBezTo>
                  <a:cubicBezTo>
                    <a:pt x="2865" y="58004"/>
                    <a:pt x="1821" y="59798"/>
                    <a:pt x="81" y="60815"/>
                  </a:cubicBezTo>
                  <a:cubicBezTo>
                    <a:pt x="54" y="60815"/>
                    <a:pt x="28" y="60868"/>
                    <a:pt x="1" y="60895"/>
                  </a:cubicBezTo>
                  <a:cubicBezTo>
                    <a:pt x="1" y="60949"/>
                    <a:pt x="28" y="61002"/>
                    <a:pt x="54" y="61029"/>
                  </a:cubicBezTo>
                  <a:cubicBezTo>
                    <a:pt x="1794" y="62046"/>
                    <a:pt x="2865" y="63839"/>
                    <a:pt x="2918" y="65847"/>
                  </a:cubicBezTo>
                  <a:cubicBezTo>
                    <a:pt x="2918" y="65900"/>
                    <a:pt x="2945" y="65927"/>
                    <a:pt x="2999" y="65954"/>
                  </a:cubicBezTo>
                  <a:cubicBezTo>
                    <a:pt x="4952" y="66944"/>
                    <a:pt x="6157" y="68898"/>
                    <a:pt x="6157" y="71066"/>
                  </a:cubicBezTo>
                  <a:cubicBezTo>
                    <a:pt x="6157" y="73234"/>
                    <a:pt x="4952" y="75188"/>
                    <a:pt x="2999" y="76178"/>
                  </a:cubicBezTo>
                  <a:cubicBezTo>
                    <a:pt x="2945" y="76178"/>
                    <a:pt x="2918" y="76232"/>
                    <a:pt x="2918" y="76285"/>
                  </a:cubicBezTo>
                  <a:cubicBezTo>
                    <a:pt x="2865" y="78293"/>
                    <a:pt x="1821" y="80086"/>
                    <a:pt x="81" y="81076"/>
                  </a:cubicBezTo>
                  <a:cubicBezTo>
                    <a:pt x="1" y="81130"/>
                    <a:pt x="1" y="81183"/>
                    <a:pt x="28" y="81264"/>
                  </a:cubicBezTo>
                  <a:cubicBezTo>
                    <a:pt x="44" y="81297"/>
                    <a:pt x="81" y="81320"/>
                    <a:pt x="120" y="81320"/>
                  </a:cubicBezTo>
                  <a:cubicBezTo>
                    <a:pt x="143" y="81320"/>
                    <a:pt x="168" y="81311"/>
                    <a:pt x="188" y="81290"/>
                  </a:cubicBezTo>
                  <a:cubicBezTo>
                    <a:pt x="1981" y="80273"/>
                    <a:pt x="3106" y="78427"/>
                    <a:pt x="3159" y="76366"/>
                  </a:cubicBezTo>
                  <a:cubicBezTo>
                    <a:pt x="5167" y="75322"/>
                    <a:pt x="6398" y="73314"/>
                    <a:pt x="6398" y="71066"/>
                  </a:cubicBezTo>
                  <a:cubicBezTo>
                    <a:pt x="6398" y="68818"/>
                    <a:pt x="5167" y="66784"/>
                    <a:pt x="3159" y="65766"/>
                  </a:cubicBezTo>
                  <a:cubicBezTo>
                    <a:pt x="3106" y="63786"/>
                    <a:pt x="2062" y="61992"/>
                    <a:pt x="376" y="60922"/>
                  </a:cubicBezTo>
                  <a:cubicBezTo>
                    <a:pt x="2062" y="59878"/>
                    <a:pt x="3106" y="58085"/>
                    <a:pt x="3159" y="56104"/>
                  </a:cubicBezTo>
                  <a:cubicBezTo>
                    <a:pt x="5167" y="55060"/>
                    <a:pt x="6398" y="53053"/>
                    <a:pt x="6398" y="50804"/>
                  </a:cubicBezTo>
                  <a:cubicBezTo>
                    <a:pt x="6398" y="48556"/>
                    <a:pt x="5167" y="46522"/>
                    <a:pt x="3159" y="45505"/>
                  </a:cubicBezTo>
                  <a:cubicBezTo>
                    <a:pt x="3159" y="43604"/>
                    <a:pt x="2062" y="41731"/>
                    <a:pt x="376" y="40660"/>
                  </a:cubicBezTo>
                  <a:cubicBezTo>
                    <a:pt x="1901" y="39723"/>
                    <a:pt x="3293" y="37903"/>
                    <a:pt x="3186" y="35816"/>
                  </a:cubicBezTo>
                  <a:cubicBezTo>
                    <a:pt x="5167" y="34799"/>
                    <a:pt x="6398" y="32764"/>
                    <a:pt x="6398" y="30543"/>
                  </a:cubicBezTo>
                  <a:cubicBezTo>
                    <a:pt x="6398" y="28295"/>
                    <a:pt x="5167" y="26260"/>
                    <a:pt x="3159" y="25243"/>
                  </a:cubicBezTo>
                  <a:cubicBezTo>
                    <a:pt x="3079" y="23236"/>
                    <a:pt x="2035" y="21443"/>
                    <a:pt x="376" y="20399"/>
                  </a:cubicBezTo>
                  <a:cubicBezTo>
                    <a:pt x="2089" y="19328"/>
                    <a:pt x="3186" y="17401"/>
                    <a:pt x="3186" y="15554"/>
                  </a:cubicBezTo>
                  <a:cubicBezTo>
                    <a:pt x="5167" y="14537"/>
                    <a:pt x="6398" y="12503"/>
                    <a:pt x="6398" y="10255"/>
                  </a:cubicBezTo>
                  <a:cubicBezTo>
                    <a:pt x="6398" y="8033"/>
                    <a:pt x="5167" y="5999"/>
                    <a:pt x="3186" y="4982"/>
                  </a:cubicBezTo>
                  <a:lnTo>
                    <a:pt x="3186" y="4955"/>
                  </a:lnTo>
                  <a:cubicBezTo>
                    <a:pt x="3186" y="3028"/>
                    <a:pt x="1981" y="1074"/>
                    <a:pt x="188" y="30"/>
                  </a:cubicBezTo>
                  <a:cubicBezTo>
                    <a:pt x="168" y="10"/>
                    <a:pt x="143" y="1"/>
                    <a:pt x="120"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48" name="Google Shape;248;p14"/>
            <p:cNvSpPr/>
            <p:nvPr/>
          </p:nvSpPr>
          <p:spPr>
            <a:xfrm>
              <a:off x="224725" y="818875"/>
              <a:ext cx="159950" cy="2032875"/>
            </a:xfrm>
            <a:custGeom>
              <a:avLst/>
              <a:gdLst/>
              <a:ahLst/>
              <a:cxnLst/>
              <a:rect l="l" t="t" r="r" b="b"/>
              <a:pathLst>
                <a:path w="6398" h="81315" extrusionOk="0">
                  <a:moveTo>
                    <a:pt x="129" y="1"/>
                  </a:moveTo>
                  <a:cubicBezTo>
                    <a:pt x="83" y="1"/>
                    <a:pt x="44" y="20"/>
                    <a:pt x="27" y="70"/>
                  </a:cubicBezTo>
                  <a:cubicBezTo>
                    <a:pt x="27" y="70"/>
                    <a:pt x="1" y="97"/>
                    <a:pt x="1" y="124"/>
                  </a:cubicBezTo>
                  <a:cubicBezTo>
                    <a:pt x="1" y="178"/>
                    <a:pt x="27" y="204"/>
                    <a:pt x="81" y="231"/>
                  </a:cubicBezTo>
                  <a:cubicBezTo>
                    <a:pt x="1821" y="1248"/>
                    <a:pt x="2972" y="3175"/>
                    <a:pt x="2918" y="5022"/>
                  </a:cubicBezTo>
                  <a:cubicBezTo>
                    <a:pt x="2945" y="5076"/>
                    <a:pt x="2945" y="5129"/>
                    <a:pt x="2998" y="5156"/>
                  </a:cubicBezTo>
                  <a:cubicBezTo>
                    <a:pt x="4952" y="6119"/>
                    <a:pt x="6157" y="8073"/>
                    <a:pt x="6157" y="10268"/>
                  </a:cubicBezTo>
                  <a:cubicBezTo>
                    <a:pt x="6157" y="12436"/>
                    <a:pt x="4952" y="14390"/>
                    <a:pt x="2998" y="15354"/>
                  </a:cubicBezTo>
                  <a:cubicBezTo>
                    <a:pt x="2945" y="15380"/>
                    <a:pt x="2918" y="15461"/>
                    <a:pt x="2918" y="15487"/>
                  </a:cubicBezTo>
                  <a:cubicBezTo>
                    <a:pt x="2998" y="17334"/>
                    <a:pt x="1848" y="19235"/>
                    <a:pt x="108" y="20278"/>
                  </a:cubicBezTo>
                  <a:cubicBezTo>
                    <a:pt x="54" y="20278"/>
                    <a:pt x="27" y="20305"/>
                    <a:pt x="27" y="20359"/>
                  </a:cubicBezTo>
                  <a:cubicBezTo>
                    <a:pt x="1" y="20412"/>
                    <a:pt x="27" y="20466"/>
                    <a:pt x="81" y="20493"/>
                  </a:cubicBezTo>
                  <a:cubicBezTo>
                    <a:pt x="1794" y="21510"/>
                    <a:pt x="2865" y="23303"/>
                    <a:pt x="2918" y="25310"/>
                  </a:cubicBezTo>
                  <a:cubicBezTo>
                    <a:pt x="2945" y="25364"/>
                    <a:pt x="2972" y="25391"/>
                    <a:pt x="2998" y="25417"/>
                  </a:cubicBezTo>
                  <a:cubicBezTo>
                    <a:pt x="4952" y="26381"/>
                    <a:pt x="6157" y="28362"/>
                    <a:pt x="6157" y="30530"/>
                  </a:cubicBezTo>
                  <a:cubicBezTo>
                    <a:pt x="6157" y="32698"/>
                    <a:pt x="4952" y="34652"/>
                    <a:pt x="2998" y="35642"/>
                  </a:cubicBezTo>
                  <a:cubicBezTo>
                    <a:pt x="2945" y="35642"/>
                    <a:pt x="2918" y="35695"/>
                    <a:pt x="2918" y="35749"/>
                  </a:cubicBezTo>
                  <a:cubicBezTo>
                    <a:pt x="3106" y="37837"/>
                    <a:pt x="1633" y="39630"/>
                    <a:pt x="108" y="40540"/>
                  </a:cubicBezTo>
                  <a:cubicBezTo>
                    <a:pt x="54" y="40540"/>
                    <a:pt x="27" y="40594"/>
                    <a:pt x="27" y="40620"/>
                  </a:cubicBezTo>
                  <a:cubicBezTo>
                    <a:pt x="1" y="40674"/>
                    <a:pt x="27" y="40727"/>
                    <a:pt x="81" y="40754"/>
                  </a:cubicBezTo>
                  <a:cubicBezTo>
                    <a:pt x="1821" y="41771"/>
                    <a:pt x="2918" y="43645"/>
                    <a:pt x="2918" y="45545"/>
                  </a:cubicBezTo>
                  <a:cubicBezTo>
                    <a:pt x="2918" y="45545"/>
                    <a:pt x="2918" y="45545"/>
                    <a:pt x="2918" y="45572"/>
                  </a:cubicBezTo>
                  <a:cubicBezTo>
                    <a:pt x="2918" y="45626"/>
                    <a:pt x="2945" y="45652"/>
                    <a:pt x="2998" y="45679"/>
                  </a:cubicBezTo>
                  <a:cubicBezTo>
                    <a:pt x="4952" y="46669"/>
                    <a:pt x="6157" y="48623"/>
                    <a:pt x="6157" y="50791"/>
                  </a:cubicBezTo>
                  <a:cubicBezTo>
                    <a:pt x="6157" y="52959"/>
                    <a:pt x="4952" y="54913"/>
                    <a:pt x="2998" y="55904"/>
                  </a:cubicBezTo>
                  <a:cubicBezTo>
                    <a:pt x="2945" y="55930"/>
                    <a:pt x="2918" y="55957"/>
                    <a:pt x="2918" y="56011"/>
                  </a:cubicBezTo>
                  <a:cubicBezTo>
                    <a:pt x="2891" y="57991"/>
                    <a:pt x="1821" y="59785"/>
                    <a:pt x="108" y="60802"/>
                  </a:cubicBezTo>
                  <a:cubicBezTo>
                    <a:pt x="54" y="60828"/>
                    <a:pt x="27" y="60855"/>
                    <a:pt x="27" y="60882"/>
                  </a:cubicBezTo>
                  <a:cubicBezTo>
                    <a:pt x="1" y="60935"/>
                    <a:pt x="27" y="60989"/>
                    <a:pt x="81" y="61016"/>
                  </a:cubicBezTo>
                  <a:cubicBezTo>
                    <a:pt x="1821" y="62033"/>
                    <a:pt x="2891" y="63826"/>
                    <a:pt x="2918" y="65834"/>
                  </a:cubicBezTo>
                  <a:cubicBezTo>
                    <a:pt x="2918" y="65887"/>
                    <a:pt x="2945" y="65914"/>
                    <a:pt x="2998" y="65941"/>
                  </a:cubicBezTo>
                  <a:cubicBezTo>
                    <a:pt x="4952" y="66931"/>
                    <a:pt x="6157" y="68885"/>
                    <a:pt x="6157" y="71053"/>
                  </a:cubicBezTo>
                  <a:cubicBezTo>
                    <a:pt x="6157" y="73221"/>
                    <a:pt x="4952" y="75175"/>
                    <a:pt x="2998" y="76165"/>
                  </a:cubicBezTo>
                  <a:cubicBezTo>
                    <a:pt x="2945" y="76192"/>
                    <a:pt x="2918" y="76219"/>
                    <a:pt x="2918" y="76272"/>
                  </a:cubicBezTo>
                  <a:cubicBezTo>
                    <a:pt x="2891" y="78280"/>
                    <a:pt x="1821" y="80073"/>
                    <a:pt x="81" y="81090"/>
                  </a:cubicBezTo>
                  <a:cubicBezTo>
                    <a:pt x="27" y="81117"/>
                    <a:pt x="1" y="81197"/>
                    <a:pt x="27" y="81251"/>
                  </a:cubicBezTo>
                  <a:cubicBezTo>
                    <a:pt x="67" y="81290"/>
                    <a:pt x="106" y="81315"/>
                    <a:pt x="156" y="81315"/>
                  </a:cubicBezTo>
                  <a:cubicBezTo>
                    <a:pt x="174" y="81315"/>
                    <a:pt x="193" y="81311"/>
                    <a:pt x="215" y="81304"/>
                  </a:cubicBezTo>
                  <a:cubicBezTo>
                    <a:pt x="2008" y="80260"/>
                    <a:pt x="3106" y="78413"/>
                    <a:pt x="3186" y="76352"/>
                  </a:cubicBezTo>
                  <a:cubicBezTo>
                    <a:pt x="5166" y="75309"/>
                    <a:pt x="6398" y="73301"/>
                    <a:pt x="6398" y="71053"/>
                  </a:cubicBezTo>
                  <a:cubicBezTo>
                    <a:pt x="6398" y="68805"/>
                    <a:pt x="5166" y="66797"/>
                    <a:pt x="3186" y="65753"/>
                  </a:cubicBezTo>
                  <a:cubicBezTo>
                    <a:pt x="3106" y="63773"/>
                    <a:pt x="2062" y="61979"/>
                    <a:pt x="375" y="60909"/>
                  </a:cubicBezTo>
                  <a:cubicBezTo>
                    <a:pt x="2062" y="59865"/>
                    <a:pt x="3106" y="58072"/>
                    <a:pt x="3186" y="56091"/>
                  </a:cubicBezTo>
                  <a:cubicBezTo>
                    <a:pt x="5166" y="55047"/>
                    <a:pt x="6398" y="53040"/>
                    <a:pt x="6398" y="50791"/>
                  </a:cubicBezTo>
                  <a:cubicBezTo>
                    <a:pt x="6398" y="48543"/>
                    <a:pt x="5166" y="46536"/>
                    <a:pt x="3186" y="45492"/>
                  </a:cubicBezTo>
                  <a:cubicBezTo>
                    <a:pt x="3159" y="43591"/>
                    <a:pt x="2088" y="41718"/>
                    <a:pt x="375" y="40647"/>
                  </a:cubicBezTo>
                  <a:cubicBezTo>
                    <a:pt x="1901" y="39710"/>
                    <a:pt x="3320" y="37890"/>
                    <a:pt x="3186" y="35829"/>
                  </a:cubicBezTo>
                  <a:cubicBezTo>
                    <a:pt x="5166" y="34785"/>
                    <a:pt x="6398" y="32751"/>
                    <a:pt x="6398" y="30530"/>
                  </a:cubicBezTo>
                  <a:cubicBezTo>
                    <a:pt x="6398" y="28281"/>
                    <a:pt x="5166" y="26247"/>
                    <a:pt x="3186" y="25230"/>
                  </a:cubicBezTo>
                  <a:cubicBezTo>
                    <a:pt x="3079" y="23223"/>
                    <a:pt x="2062" y="21429"/>
                    <a:pt x="375" y="20386"/>
                  </a:cubicBezTo>
                  <a:cubicBezTo>
                    <a:pt x="2088" y="19315"/>
                    <a:pt x="3186" y="17441"/>
                    <a:pt x="3186" y="15595"/>
                  </a:cubicBezTo>
                  <a:cubicBezTo>
                    <a:pt x="3186" y="15595"/>
                    <a:pt x="3186" y="15568"/>
                    <a:pt x="3186" y="15541"/>
                  </a:cubicBezTo>
                  <a:cubicBezTo>
                    <a:pt x="5166" y="14524"/>
                    <a:pt x="6398" y="12490"/>
                    <a:pt x="6398" y="10268"/>
                  </a:cubicBezTo>
                  <a:cubicBezTo>
                    <a:pt x="6398" y="8020"/>
                    <a:pt x="5166" y="5986"/>
                    <a:pt x="3186" y="4969"/>
                  </a:cubicBezTo>
                  <a:lnTo>
                    <a:pt x="3186" y="4942"/>
                  </a:lnTo>
                  <a:cubicBezTo>
                    <a:pt x="3186" y="3041"/>
                    <a:pt x="1981" y="1061"/>
                    <a:pt x="215" y="17"/>
                  </a:cubicBezTo>
                  <a:cubicBezTo>
                    <a:pt x="185" y="7"/>
                    <a:pt x="156" y="1"/>
                    <a:pt x="12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49" name="Google Shape;249;p14"/>
            <p:cNvSpPr/>
            <p:nvPr/>
          </p:nvSpPr>
          <p:spPr>
            <a:xfrm>
              <a:off x="1914975" y="2593575"/>
              <a:ext cx="160625" cy="2032875"/>
            </a:xfrm>
            <a:custGeom>
              <a:avLst/>
              <a:gdLst/>
              <a:ahLst/>
              <a:cxnLst/>
              <a:rect l="l" t="t" r="r" b="b"/>
              <a:pathLst>
                <a:path w="6425" h="81315" extrusionOk="0">
                  <a:moveTo>
                    <a:pt x="151" y="1"/>
                  </a:moveTo>
                  <a:cubicBezTo>
                    <a:pt x="95" y="1"/>
                    <a:pt x="47" y="26"/>
                    <a:pt x="27" y="65"/>
                  </a:cubicBezTo>
                  <a:cubicBezTo>
                    <a:pt x="27" y="92"/>
                    <a:pt x="27" y="118"/>
                    <a:pt x="27" y="118"/>
                  </a:cubicBezTo>
                  <a:cubicBezTo>
                    <a:pt x="27" y="172"/>
                    <a:pt x="27" y="225"/>
                    <a:pt x="81" y="225"/>
                  </a:cubicBezTo>
                  <a:cubicBezTo>
                    <a:pt x="1821" y="1243"/>
                    <a:pt x="2972" y="3170"/>
                    <a:pt x="2945" y="5043"/>
                  </a:cubicBezTo>
                  <a:cubicBezTo>
                    <a:pt x="2945" y="5070"/>
                    <a:pt x="2972" y="5124"/>
                    <a:pt x="2998" y="5150"/>
                  </a:cubicBezTo>
                  <a:cubicBezTo>
                    <a:pt x="4952" y="6141"/>
                    <a:pt x="6157" y="8095"/>
                    <a:pt x="6157" y="10263"/>
                  </a:cubicBezTo>
                  <a:cubicBezTo>
                    <a:pt x="6157" y="12431"/>
                    <a:pt x="4952" y="14384"/>
                    <a:pt x="2998" y="15375"/>
                  </a:cubicBezTo>
                  <a:cubicBezTo>
                    <a:pt x="2945" y="15402"/>
                    <a:pt x="2945" y="15428"/>
                    <a:pt x="2945" y="15482"/>
                  </a:cubicBezTo>
                  <a:cubicBezTo>
                    <a:pt x="2998" y="17355"/>
                    <a:pt x="1848" y="19256"/>
                    <a:pt x="108" y="20273"/>
                  </a:cubicBezTo>
                  <a:cubicBezTo>
                    <a:pt x="54" y="20300"/>
                    <a:pt x="27" y="20326"/>
                    <a:pt x="27" y="20353"/>
                  </a:cubicBezTo>
                  <a:cubicBezTo>
                    <a:pt x="1" y="20407"/>
                    <a:pt x="27" y="20460"/>
                    <a:pt x="81" y="20514"/>
                  </a:cubicBezTo>
                  <a:cubicBezTo>
                    <a:pt x="1794" y="21504"/>
                    <a:pt x="2865" y="23297"/>
                    <a:pt x="2945" y="25305"/>
                  </a:cubicBezTo>
                  <a:cubicBezTo>
                    <a:pt x="2945" y="25358"/>
                    <a:pt x="2972" y="25385"/>
                    <a:pt x="2998" y="25412"/>
                  </a:cubicBezTo>
                  <a:cubicBezTo>
                    <a:pt x="4952" y="26402"/>
                    <a:pt x="6157" y="28356"/>
                    <a:pt x="6157" y="30524"/>
                  </a:cubicBezTo>
                  <a:cubicBezTo>
                    <a:pt x="6157" y="32692"/>
                    <a:pt x="4952" y="34646"/>
                    <a:pt x="2998" y="35636"/>
                  </a:cubicBezTo>
                  <a:cubicBezTo>
                    <a:pt x="2945" y="35663"/>
                    <a:pt x="2918" y="35717"/>
                    <a:pt x="2945" y="35770"/>
                  </a:cubicBezTo>
                  <a:cubicBezTo>
                    <a:pt x="3106" y="37831"/>
                    <a:pt x="1633" y="39651"/>
                    <a:pt x="108" y="40535"/>
                  </a:cubicBezTo>
                  <a:cubicBezTo>
                    <a:pt x="54" y="40561"/>
                    <a:pt x="27" y="40588"/>
                    <a:pt x="27" y="40615"/>
                  </a:cubicBezTo>
                  <a:cubicBezTo>
                    <a:pt x="1" y="40668"/>
                    <a:pt x="27" y="40749"/>
                    <a:pt x="81" y="40775"/>
                  </a:cubicBezTo>
                  <a:cubicBezTo>
                    <a:pt x="1821" y="41766"/>
                    <a:pt x="2945" y="43639"/>
                    <a:pt x="2945" y="45540"/>
                  </a:cubicBezTo>
                  <a:cubicBezTo>
                    <a:pt x="2945" y="45540"/>
                    <a:pt x="2945" y="45566"/>
                    <a:pt x="2945" y="45566"/>
                  </a:cubicBezTo>
                  <a:cubicBezTo>
                    <a:pt x="2945" y="45620"/>
                    <a:pt x="2972" y="45674"/>
                    <a:pt x="2998" y="45674"/>
                  </a:cubicBezTo>
                  <a:cubicBezTo>
                    <a:pt x="4952" y="46664"/>
                    <a:pt x="6157" y="48618"/>
                    <a:pt x="6157" y="50786"/>
                  </a:cubicBezTo>
                  <a:cubicBezTo>
                    <a:pt x="6157" y="52954"/>
                    <a:pt x="4952" y="54934"/>
                    <a:pt x="2998" y="55898"/>
                  </a:cubicBezTo>
                  <a:cubicBezTo>
                    <a:pt x="2972" y="55925"/>
                    <a:pt x="2945" y="55952"/>
                    <a:pt x="2945" y="56005"/>
                  </a:cubicBezTo>
                  <a:cubicBezTo>
                    <a:pt x="2891" y="58012"/>
                    <a:pt x="1821" y="59806"/>
                    <a:pt x="108" y="60796"/>
                  </a:cubicBezTo>
                  <a:cubicBezTo>
                    <a:pt x="54" y="60823"/>
                    <a:pt x="27" y="60850"/>
                    <a:pt x="27" y="60903"/>
                  </a:cubicBezTo>
                  <a:cubicBezTo>
                    <a:pt x="1" y="60957"/>
                    <a:pt x="27" y="61010"/>
                    <a:pt x="81" y="61037"/>
                  </a:cubicBezTo>
                  <a:cubicBezTo>
                    <a:pt x="1821" y="62054"/>
                    <a:pt x="2891" y="63847"/>
                    <a:pt x="2945" y="65828"/>
                  </a:cubicBezTo>
                  <a:cubicBezTo>
                    <a:pt x="2945" y="65882"/>
                    <a:pt x="2972" y="65935"/>
                    <a:pt x="2998" y="65962"/>
                  </a:cubicBezTo>
                  <a:cubicBezTo>
                    <a:pt x="4952" y="66925"/>
                    <a:pt x="6157" y="68879"/>
                    <a:pt x="6157" y="71047"/>
                  </a:cubicBezTo>
                  <a:cubicBezTo>
                    <a:pt x="6157" y="73242"/>
                    <a:pt x="4952" y="75196"/>
                    <a:pt x="2998" y="76160"/>
                  </a:cubicBezTo>
                  <a:cubicBezTo>
                    <a:pt x="2972" y="76186"/>
                    <a:pt x="2945" y="76240"/>
                    <a:pt x="2945" y="76267"/>
                  </a:cubicBezTo>
                  <a:cubicBezTo>
                    <a:pt x="2891" y="78274"/>
                    <a:pt x="1821" y="80067"/>
                    <a:pt x="81" y="81084"/>
                  </a:cubicBezTo>
                  <a:cubicBezTo>
                    <a:pt x="27" y="81111"/>
                    <a:pt x="1" y="81191"/>
                    <a:pt x="27" y="81245"/>
                  </a:cubicBezTo>
                  <a:cubicBezTo>
                    <a:pt x="61" y="81296"/>
                    <a:pt x="106" y="81315"/>
                    <a:pt x="148" y="81315"/>
                  </a:cubicBezTo>
                  <a:cubicBezTo>
                    <a:pt x="172" y="81315"/>
                    <a:pt x="195" y="81308"/>
                    <a:pt x="215" y="81299"/>
                  </a:cubicBezTo>
                  <a:cubicBezTo>
                    <a:pt x="2008" y="80255"/>
                    <a:pt x="3106" y="78408"/>
                    <a:pt x="3186" y="76347"/>
                  </a:cubicBezTo>
                  <a:cubicBezTo>
                    <a:pt x="5166" y="75330"/>
                    <a:pt x="6424" y="73296"/>
                    <a:pt x="6424" y="71047"/>
                  </a:cubicBezTo>
                  <a:cubicBezTo>
                    <a:pt x="6424" y="68826"/>
                    <a:pt x="5166" y="66792"/>
                    <a:pt x="3186" y="65748"/>
                  </a:cubicBezTo>
                  <a:cubicBezTo>
                    <a:pt x="3106" y="63767"/>
                    <a:pt x="2062" y="61974"/>
                    <a:pt x="375" y="60930"/>
                  </a:cubicBezTo>
                  <a:cubicBezTo>
                    <a:pt x="2062" y="59859"/>
                    <a:pt x="3106" y="58093"/>
                    <a:pt x="3186" y="56085"/>
                  </a:cubicBezTo>
                  <a:cubicBezTo>
                    <a:pt x="5166" y="55068"/>
                    <a:pt x="6424" y="53034"/>
                    <a:pt x="6424" y="50786"/>
                  </a:cubicBezTo>
                  <a:cubicBezTo>
                    <a:pt x="6424" y="48537"/>
                    <a:pt x="5166" y="46530"/>
                    <a:pt x="3186" y="45486"/>
                  </a:cubicBezTo>
                  <a:cubicBezTo>
                    <a:pt x="3159" y="43586"/>
                    <a:pt x="2088" y="41739"/>
                    <a:pt x="375" y="40668"/>
                  </a:cubicBezTo>
                  <a:cubicBezTo>
                    <a:pt x="1901" y="39705"/>
                    <a:pt x="3320" y="37885"/>
                    <a:pt x="3186" y="35824"/>
                  </a:cubicBezTo>
                  <a:cubicBezTo>
                    <a:pt x="5193" y="34780"/>
                    <a:pt x="6424" y="32772"/>
                    <a:pt x="6424" y="30524"/>
                  </a:cubicBezTo>
                  <a:cubicBezTo>
                    <a:pt x="6424" y="28276"/>
                    <a:pt x="5166" y="26268"/>
                    <a:pt x="3186" y="25225"/>
                  </a:cubicBezTo>
                  <a:cubicBezTo>
                    <a:pt x="3106" y="23244"/>
                    <a:pt x="2062" y="21451"/>
                    <a:pt x="375" y="20407"/>
                  </a:cubicBezTo>
                  <a:cubicBezTo>
                    <a:pt x="2088" y="19336"/>
                    <a:pt x="3186" y="17436"/>
                    <a:pt x="3186" y="15616"/>
                  </a:cubicBezTo>
                  <a:cubicBezTo>
                    <a:pt x="3186" y="15589"/>
                    <a:pt x="3186" y="15562"/>
                    <a:pt x="3186" y="15562"/>
                  </a:cubicBezTo>
                  <a:cubicBezTo>
                    <a:pt x="5166" y="14518"/>
                    <a:pt x="6424" y="12511"/>
                    <a:pt x="6424" y="10263"/>
                  </a:cubicBezTo>
                  <a:cubicBezTo>
                    <a:pt x="6424" y="8014"/>
                    <a:pt x="5166" y="6007"/>
                    <a:pt x="3186" y="4963"/>
                  </a:cubicBezTo>
                  <a:cubicBezTo>
                    <a:pt x="3186" y="3036"/>
                    <a:pt x="2008" y="1055"/>
                    <a:pt x="215" y="11"/>
                  </a:cubicBezTo>
                  <a:cubicBezTo>
                    <a:pt x="193" y="4"/>
                    <a:pt x="172" y="1"/>
                    <a:pt x="151"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50" name="Google Shape;250;p14"/>
            <p:cNvSpPr/>
            <p:nvPr/>
          </p:nvSpPr>
          <p:spPr>
            <a:xfrm>
              <a:off x="1761075" y="2845375"/>
              <a:ext cx="160625" cy="2032675"/>
            </a:xfrm>
            <a:custGeom>
              <a:avLst/>
              <a:gdLst/>
              <a:ahLst/>
              <a:cxnLst/>
              <a:rect l="l" t="t" r="r" b="b"/>
              <a:pathLst>
                <a:path w="6425" h="81307" extrusionOk="0">
                  <a:moveTo>
                    <a:pt x="146" y="1"/>
                  </a:moveTo>
                  <a:cubicBezTo>
                    <a:pt x="108" y="1"/>
                    <a:pt x="71" y="24"/>
                    <a:pt x="54" y="57"/>
                  </a:cubicBezTo>
                  <a:cubicBezTo>
                    <a:pt x="27" y="84"/>
                    <a:pt x="27" y="110"/>
                    <a:pt x="27" y="137"/>
                  </a:cubicBezTo>
                  <a:cubicBezTo>
                    <a:pt x="27" y="164"/>
                    <a:pt x="54" y="217"/>
                    <a:pt x="81" y="244"/>
                  </a:cubicBezTo>
                  <a:cubicBezTo>
                    <a:pt x="1821" y="1234"/>
                    <a:pt x="2972" y="3162"/>
                    <a:pt x="2945" y="5035"/>
                  </a:cubicBezTo>
                  <a:cubicBezTo>
                    <a:pt x="2945" y="5089"/>
                    <a:pt x="2972" y="5142"/>
                    <a:pt x="2998" y="5142"/>
                  </a:cubicBezTo>
                  <a:cubicBezTo>
                    <a:pt x="4952" y="6133"/>
                    <a:pt x="6183" y="8086"/>
                    <a:pt x="6183" y="10254"/>
                  </a:cubicBezTo>
                  <a:cubicBezTo>
                    <a:pt x="6183" y="12422"/>
                    <a:pt x="4952" y="14376"/>
                    <a:pt x="2998" y="15367"/>
                  </a:cubicBezTo>
                  <a:cubicBezTo>
                    <a:pt x="2972" y="15393"/>
                    <a:pt x="2945" y="15447"/>
                    <a:pt x="2945" y="15474"/>
                  </a:cubicBezTo>
                  <a:cubicBezTo>
                    <a:pt x="2998" y="17321"/>
                    <a:pt x="1847" y="19248"/>
                    <a:pt x="108" y="20265"/>
                  </a:cubicBezTo>
                  <a:cubicBezTo>
                    <a:pt x="81" y="20292"/>
                    <a:pt x="27" y="20318"/>
                    <a:pt x="27" y="20345"/>
                  </a:cubicBezTo>
                  <a:cubicBezTo>
                    <a:pt x="27" y="20425"/>
                    <a:pt x="27" y="20479"/>
                    <a:pt x="81" y="20506"/>
                  </a:cubicBezTo>
                  <a:cubicBezTo>
                    <a:pt x="1821" y="21496"/>
                    <a:pt x="2891" y="23289"/>
                    <a:pt x="2945" y="25297"/>
                  </a:cubicBezTo>
                  <a:cubicBezTo>
                    <a:pt x="2945" y="25350"/>
                    <a:pt x="2972" y="25404"/>
                    <a:pt x="2998" y="25404"/>
                  </a:cubicBezTo>
                  <a:cubicBezTo>
                    <a:pt x="4952" y="26394"/>
                    <a:pt x="6183" y="28348"/>
                    <a:pt x="6183" y="30516"/>
                  </a:cubicBezTo>
                  <a:cubicBezTo>
                    <a:pt x="6183" y="32684"/>
                    <a:pt x="4952" y="34665"/>
                    <a:pt x="2998" y="35628"/>
                  </a:cubicBezTo>
                  <a:cubicBezTo>
                    <a:pt x="2972" y="35655"/>
                    <a:pt x="2945" y="35709"/>
                    <a:pt x="2945" y="35762"/>
                  </a:cubicBezTo>
                  <a:cubicBezTo>
                    <a:pt x="3105" y="37823"/>
                    <a:pt x="1633" y="39643"/>
                    <a:pt x="108" y="40526"/>
                  </a:cubicBezTo>
                  <a:cubicBezTo>
                    <a:pt x="81" y="40553"/>
                    <a:pt x="27" y="40580"/>
                    <a:pt x="27" y="40633"/>
                  </a:cubicBezTo>
                  <a:cubicBezTo>
                    <a:pt x="27" y="40687"/>
                    <a:pt x="27" y="40741"/>
                    <a:pt x="81" y="40767"/>
                  </a:cubicBezTo>
                  <a:cubicBezTo>
                    <a:pt x="1821" y="41784"/>
                    <a:pt x="2945" y="43631"/>
                    <a:pt x="2945" y="45532"/>
                  </a:cubicBezTo>
                  <a:lnTo>
                    <a:pt x="2945" y="45558"/>
                  </a:lnTo>
                  <a:cubicBezTo>
                    <a:pt x="2945" y="45612"/>
                    <a:pt x="2972" y="45665"/>
                    <a:pt x="2998" y="45692"/>
                  </a:cubicBezTo>
                  <a:cubicBezTo>
                    <a:pt x="4952" y="46656"/>
                    <a:pt x="6183" y="48610"/>
                    <a:pt x="6183" y="50778"/>
                  </a:cubicBezTo>
                  <a:cubicBezTo>
                    <a:pt x="6183" y="52972"/>
                    <a:pt x="4952" y="54926"/>
                    <a:pt x="2998" y="55890"/>
                  </a:cubicBezTo>
                  <a:cubicBezTo>
                    <a:pt x="2972" y="55917"/>
                    <a:pt x="2945" y="55970"/>
                    <a:pt x="2945" y="55997"/>
                  </a:cubicBezTo>
                  <a:cubicBezTo>
                    <a:pt x="2891" y="58004"/>
                    <a:pt x="1847" y="59798"/>
                    <a:pt x="108" y="60815"/>
                  </a:cubicBezTo>
                  <a:cubicBezTo>
                    <a:pt x="81" y="60815"/>
                    <a:pt x="27" y="60841"/>
                    <a:pt x="27" y="60895"/>
                  </a:cubicBezTo>
                  <a:cubicBezTo>
                    <a:pt x="27" y="60949"/>
                    <a:pt x="27" y="61002"/>
                    <a:pt x="81" y="61029"/>
                  </a:cubicBezTo>
                  <a:cubicBezTo>
                    <a:pt x="1821" y="62046"/>
                    <a:pt x="2891" y="63839"/>
                    <a:pt x="2945" y="65847"/>
                  </a:cubicBezTo>
                  <a:cubicBezTo>
                    <a:pt x="2945" y="65873"/>
                    <a:pt x="2972" y="65927"/>
                    <a:pt x="2998" y="65954"/>
                  </a:cubicBezTo>
                  <a:cubicBezTo>
                    <a:pt x="4952" y="66917"/>
                    <a:pt x="6183" y="68871"/>
                    <a:pt x="6183" y="71066"/>
                  </a:cubicBezTo>
                  <a:cubicBezTo>
                    <a:pt x="6183" y="73234"/>
                    <a:pt x="4952" y="75188"/>
                    <a:pt x="2998" y="76151"/>
                  </a:cubicBezTo>
                  <a:cubicBezTo>
                    <a:pt x="2972" y="76178"/>
                    <a:pt x="2945" y="76232"/>
                    <a:pt x="2945" y="76285"/>
                  </a:cubicBezTo>
                  <a:cubicBezTo>
                    <a:pt x="2891" y="78266"/>
                    <a:pt x="1821" y="80059"/>
                    <a:pt x="81" y="81076"/>
                  </a:cubicBezTo>
                  <a:cubicBezTo>
                    <a:pt x="27" y="81103"/>
                    <a:pt x="1" y="81183"/>
                    <a:pt x="54" y="81237"/>
                  </a:cubicBezTo>
                  <a:cubicBezTo>
                    <a:pt x="71" y="81288"/>
                    <a:pt x="110" y="81306"/>
                    <a:pt x="149" y="81306"/>
                  </a:cubicBezTo>
                  <a:cubicBezTo>
                    <a:pt x="172" y="81306"/>
                    <a:pt x="195" y="81300"/>
                    <a:pt x="215" y="81290"/>
                  </a:cubicBezTo>
                  <a:cubicBezTo>
                    <a:pt x="2008" y="80247"/>
                    <a:pt x="3105" y="78400"/>
                    <a:pt x="3186" y="76366"/>
                  </a:cubicBezTo>
                  <a:cubicBezTo>
                    <a:pt x="5193" y="75322"/>
                    <a:pt x="6424" y="73288"/>
                    <a:pt x="6424" y="71066"/>
                  </a:cubicBezTo>
                  <a:cubicBezTo>
                    <a:pt x="6424" y="68818"/>
                    <a:pt x="5193" y="66783"/>
                    <a:pt x="3186" y="65766"/>
                  </a:cubicBezTo>
                  <a:cubicBezTo>
                    <a:pt x="3132" y="63759"/>
                    <a:pt x="2088" y="61992"/>
                    <a:pt x="402" y="60922"/>
                  </a:cubicBezTo>
                  <a:cubicBezTo>
                    <a:pt x="2088" y="59878"/>
                    <a:pt x="3132" y="58085"/>
                    <a:pt x="3186" y="56077"/>
                  </a:cubicBezTo>
                  <a:cubicBezTo>
                    <a:pt x="5193" y="55060"/>
                    <a:pt x="6424" y="53026"/>
                    <a:pt x="6424" y="50778"/>
                  </a:cubicBezTo>
                  <a:cubicBezTo>
                    <a:pt x="6424" y="48556"/>
                    <a:pt x="5193" y="46522"/>
                    <a:pt x="3186" y="45505"/>
                  </a:cubicBezTo>
                  <a:cubicBezTo>
                    <a:pt x="3186" y="43604"/>
                    <a:pt x="2088" y="41731"/>
                    <a:pt x="402" y="40660"/>
                  </a:cubicBezTo>
                  <a:cubicBezTo>
                    <a:pt x="1901" y="39697"/>
                    <a:pt x="3320" y="37877"/>
                    <a:pt x="3186" y="35816"/>
                  </a:cubicBezTo>
                  <a:cubicBezTo>
                    <a:pt x="5193" y="34799"/>
                    <a:pt x="6424" y="32764"/>
                    <a:pt x="6424" y="30516"/>
                  </a:cubicBezTo>
                  <a:cubicBezTo>
                    <a:pt x="6424" y="28268"/>
                    <a:pt x="5193" y="26260"/>
                    <a:pt x="3186" y="25216"/>
                  </a:cubicBezTo>
                  <a:cubicBezTo>
                    <a:pt x="3105" y="23236"/>
                    <a:pt x="2062" y="21442"/>
                    <a:pt x="402" y="20399"/>
                  </a:cubicBezTo>
                  <a:cubicBezTo>
                    <a:pt x="2115" y="19328"/>
                    <a:pt x="3212" y="17401"/>
                    <a:pt x="3186" y="15554"/>
                  </a:cubicBezTo>
                  <a:cubicBezTo>
                    <a:pt x="5193" y="14510"/>
                    <a:pt x="6424" y="12503"/>
                    <a:pt x="6424" y="10254"/>
                  </a:cubicBezTo>
                  <a:cubicBezTo>
                    <a:pt x="6424" y="8006"/>
                    <a:pt x="5193" y="5999"/>
                    <a:pt x="3186" y="4955"/>
                  </a:cubicBezTo>
                  <a:cubicBezTo>
                    <a:pt x="3186" y="3028"/>
                    <a:pt x="2008" y="1047"/>
                    <a:pt x="215" y="30"/>
                  </a:cubicBezTo>
                  <a:cubicBezTo>
                    <a:pt x="194" y="10"/>
                    <a:pt x="170" y="1"/>
                    <a:pt x="146"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51" name="Google Shape;251;p14"/>
            <p:cNvSpPr/>
            <p:nvPr/>
          </p:nvSpPr>
          <p:spPr>
            <a:xfrm>
              <a:off x="1607850" y="2593575"/>
              <a:ext cx="159950" cy="2032875"/>
            </a:xfrm>
            <a:custGeom>
              <a:avLst/>
              <a:gdLst/>
              <a:ahLst/>
              <a:cxnLst/>
              <a:rect l="l" t="t" r="r" b="b"/>
              <a:pathLst>
                <a:path w="6398" h="81315" extrusionOk="0">
                  <a:moveTo>
                    <a:pt x="140" y="1"/>
                  </a:moveTo>
                  <a:cubicBezTo>
                    <a:pt x="95" y="1"/>
                    <a:pt x="47" y="26"/>
                    <a:pt x="27" y="65"/>
                  </a:cubicBezTo>
                  <a:cubicBezTo>
                    <a:pt x="0" y="92"/>
                    <a:pt x="0" y="118"/>
                    <a:pt x="0" y="118"/>
                  </a:cubicBezTo>
                  <a:cubicBezTo>
                    <a:pt x="0" y="172"/>
                    <a:pt x="27" y="225"/>
                    <a:pt x="81" y="225"/>
                  </a:cubicBezTo>
                  <a:cubicBezTo>
                    <a:pt x="1820" y="1243"/>
                    <a:pt x="2944" y="3170"/>
                    <a:pt x="2918" y="5043"/>
                  </a:cubicBezTo>
                  <a:cubicBezTo>
                    <a:pt x="2918" y="5070"/>
                    <a:pt x="2944" y="5124"/>
                    <a:pt x="2998" y="5150"/>
                  </a:cubicBezTo>
                  <a:cubicBezTo>
                    <a:pt x="4952" y="6141"/>
                    <a:pt x="6156" y="8095"/>
                    <a:pt x="6156" y="10263"/>
                  </a:cubicBezTo>
                  <a:cubicBezTo>
                    <a:pt x="6156" y="12431"/>
                    <a:pt x="4952" y="14384"/>
                    <a:pt x="2998" y="15375"/>
                  </a:cubicBezTo>
                  <a:cubicBezTo>
                    <a:pt x="2944" y="15402"/>
                    <a:pt x="2918" y="15428"/>
                    <a:pt x="2918" y="15482"/>
                  </a:cubicBezTo>
                  <a:cubicBezTo>
                    <a:pt x="2971" y="17329"/>
                    <a:pt x="1847" y="19256"/>
                    <a:pt x="81" y="20273"/>
                  </a:cubicBezTo>
                  <a:cubicBezTo>
                    <a:pt x="54" y="20300"/>
                    <a:pt x="27" y="20326"/>
                    <a:pt x="0" y="20353"/>
                  </a:cubicBezTo>
                  <a:cubicBezTo>
                    <a:pt x="0" y="20407"/>
                    <a:pt x="27" y="20460"/>
                    <a:pt x="81" y="20514"/>
                  </a:cubicBezTo>
                  <a:cubicBezTo>
                    <a:pt x="1794" y="21504"/>
                    <a:pt x="2864" y="23297"/>
                    <a:pt x="2918" y="25305"/>
                  </a:cubicBezTo>
                  <a:cubicBezTo>
                    <a:pt x="2918" y="25358"/>
                    <a:pt x="2944" y="25385"/>
                    <a:pt x="2998" y="25412"/>
                  </a:cubicBezTo>
                  <a:cubicBezTo>
                    <a:pt x="4952" y="26402"/>
                    <a:pt x="6156" y="28356"/>
                    <a:pt x="6156" y="30524"/>
                  </a:cubicBezTo>
                  <a:cubicBezTo>
                    <a:pt x="6156" y="32692"/>
                    <a:pt x="4952" y="34646"/>
                    <a:pt x="2998" y="35636"/>
                  </a:cubicBezTo>
                  <a:cubicBezTo>
                    <a:pt x="2944" y="35663"/>
                    <a:pt x="2918" y="35717"/>
                    <a:pt x="2918" y="35770"/>
                  </a:cubicBezTo>
                  <a:cubicBezTo>
                    <a:pt x="3078" y="37831"/>
                    <a:pt x="1633" y="39651"/>
                    <a:pt x="81" y="40535"/>
                  </a:cubicBezTo>
                  <a:cubicBezTo>
                    <a:pt x="54" y="40561"/>
                    <a:pt x="27" y="40588"/>
                    <a:pt x="0" y="40615"/>
                  </a:cubicBezTo>
                  <a:cubicBezTo>
                    <a:pt x="0" y="40668"/>
                    <a:pt x="27" y="40749"/>
                    <a:pt x="81" y="40775"/>
                  </a:cubicBezTo>
                  <a:cubicBezTo>
                    <a:pt x="1820" y="41766"/>
                    <a:pt x="2918" y="43639"/>
                    <a:pt x="2918" y="45540"/>
                  </a:cubicBezTo>
                  <a:cubicBezTo>
                    <a:pt x="2918" y="45540"/>
                    <a:pt x="2918" y="45566"/>
                    <a:pt x="2918" y="45566"/>
                  </a:cubicBezTo>
                  <a:cubicBezTo>
                    <a:pt x="2918" y="45620"/>
                    <a:pt x="2944" y="45674"/>
                    <a:pt x="2998" y="45674"/>
                  </a:cubicBezTo>
                  <a:cubicBezTo>
                    <a:pt x="4952" y="46664"/>
                    <a:pt x="6156" y="48618"/>
                    <a:pt x="6156" y="50786"/>
                  </a:cubicBezTo>
                  <a:cubicBezTo>
                    <a:pt x="6156" y="52954"/>
                    <a:pt x="4952" y="54934"/>
                    <a:pt x="2998" y="55898"/>
                  </a:cubicBezTo>
                  <a:cubicBezTo>
                    <a:pt x="2944" y="55925"/>
                    <a:pt x="2918" y="55952"/>
                    <a:pt x="2918" y="56005"/>
                  </a:cubicBezTo>
                  <a:cubicBezTo>
                    <a:pt x="2864" y="58012"/>
                    <a:pt x="1820" y="59806"/>
                    <a:pt x="81" y="60796"/>
                  </a:cubicBezTo>
                  <a:cubicBezTo>
                    <a:pt x="54" y="60823"/>
                    <a:pt x="27" y="60850"/>
                    <a:pt x="0" y="60903"/>
                  </a:cubicBezTo>
                  <a:cubicBezTo>
                    <a:pt x="0" y="60957"/>
                    <a:pt x="27" y="61010"/>
                    <a:pt x="81" y="61037"/>
                  </a:cubicBezTo>
                  <a:cubicBezTo>
                    <a:pt x="1820" y="62054"/>
                    <a:pt x="2864" y="63847"/>
                    <a:pt x="2918" y="65828"/>
                  </a:cubicBezTo>
                  <a:cubicBezTo>
                    <a:pt x="2918" y="65882"/>
                    <a:pt x="2944" y="65935"/>
                    <a:pt x="2998" y="65962"/>
                  </a:cubicBezTo>
                  <a:cubicBezTo>
                    <a:pt x="4952" y="66925"/>
                    <a:pt x="6156" y="68879"/>
                    <a:pt x="6156" y="71047"/>
                  </a:cubicBezTo>
                  <a:cubicBezTo>
                    <a:pt x="6156" y="73242"/>
                    <a:pt x="4952" y="75196"/>
                    <a:pt x="2998" y="76160"/>
                  </a:cubicBezTo>
                  <a:cubicBezTo>
                    <a:pt x="2944" y="76186"/>
                    <a:pt x="2918" y="76240"/>
                    <a:pt x="2918" y="76267"/>
                  </a:cubicBezTo>
                  <a:cubicBezTo>
                    <a:pt x="2864" y="78274"/>
                    <a:pt x="1820" y="80067"/>
                    <a:pt x="81" y="81084"/>
                  </a:cubicBezTo>
                  <a:cubicBezTo>
                    <a:pt x="27" y="81111"/>
                    <a:pt x="0" y="81191"/>
                    <a:pt x="27" y="81245"/>
                  </a:cubicBezTo>
                  <a:cubicBezTo>
                    <a:pt x="44" y="81296"/>
                    <a:pt x="82" y="81315"/>
                    <a:pt x="122" y="81315"/>
                  </a:cubicBezTo>
                  <a:cubicBezTo>
                    <a:pt x="145" y="81315"/>
                    <a:pt x="168" y="81308"/>
                    <a:pt x="188" y="81299"/>
                  </a:cubicBezTo>
                  <a:cubicBezTo>
                    <a:pt x="1981" y="80255"/>
                    <a:pt x="3105" y="78408"/>
                    <a:pt x="3185" y="76347"/>
                  </a:cubicBezTo>
                  <a:cubicBezTo>
                    <a:pt x="5166" y="75330"/>
                    <a:pt x="6397" y="73296"/>
                    <a:pt x="6397" y="71047"/>
                  </a:cubicBezTo>
                  <a:cubicBezTo>
                    <a:pt x="6397" y="68826"/>
                    <a:pt x="5166" y="66792"/>
                    <a:pt x="3185" y="65748"/>
                  </a:cubicBezTo>
                  <a:cubicBezTo>
                    <a:pt x="3105" y="63767"/>
                    <a:pt x="2061" y="61974"/>
                    <a:pt x="375" y="60930"/>
                  </a:cubicBezTo>
                  <a:cubicBezTo>
                    <a:pt x="2061" y="59859"/>
                    <a:pt x="3105" y="58093"/>
                    <a:pt x="3185" y="56085"/>
                  </a:cubicBezTo>
                  <a:cubicBezTo>
                    <a:pt x="5166" y="55068"/>
                    <a:pt x="6397" y="53034"/>
                    <a:pt x="6397" y="50786"/>
                  </a:cubicBezTo>
                  <a:cubicBezTo>
                    <a:pt x="6397" y="48537"/>
                    <a:pt x="5166" y="46530"/>
                    <a:pt x="3185" y="45486"/>
                  </a:cubicBezTo>
                  <a:cubicBezTo>
                    <a:pt x="3159" y="43586"/>
                    <a:pt x="2061" y="41739"/>
                    <a:pt x="375" y="40668"/>
                  </a:cubicBezTo>
                  <a:cubicBezTo>
                    <a:pt x="1901" y="39705"/>
                    <a:pt x="3292" y="37885"/>
                    <a:pt x="3185" y="35824"/>
                  </a:cubicBezTo>
                  <a:cubicBezTo>
                    <a:pt x="5166" y="34780"/>
                    <a:pt x="6397" y="32772"/>
                    <a:pt x="6397" y="30524"/>
                  </a:cubicBezTo>
                  <a:cubicBezTo>
                    <a:pt x="6397" y="28276"/>
                    <a:pt x="5166" y="26268"/>
                    <a:pt x="3185" y="25225"/>
                  </a:cubicBezTo>
                  <a:cubicBezTo>
                    <a:pt x="3078" y="23244"/>
                    <a:pt x="2061" y="21451"/>
                    <a:pt x="375" y="20407"/>
                  </a:cubicBezTo>
                  <a:cubicBezTo>
                    <a:pt x="2061" y="19336"/>
                    <a:pt x="3185" y="17436"/>
                    <a:pt x="3185" y="15616"/>
                  </a:cubicBezTo>
                  <a:cubicBezTo>
                    <a:pt x="3185" y="15589"/>
                    <a:pt x="3185" y="15562"/>
                    <a:pt x="3185" y="15562"/>
                  </a:cubicBezTo>
                  <a:cubicBezTo>
                    <a:pt x="5166" y="14518"/>
                    <a:pt x="6397" y="12511"/>
                    <a:pt x="6397" y="10263"/>
                  </a:cubicBezTo>
                  <a:cubicBezTo>
                    <a:pt x="6397" y="8014"/>
                    <a:pt x="5166" y="6007"/>
                    <a:pt x="3185" y="4963"/>
                  </a:cubicBezTo>
                  <a:cubicBezTo>
                    <a:pt x="3185" y="3036"/>
                    <a:pt x="1981" y="1055"/>
                    <a:pt x="188" y="11"/>
                  </a:cubicBezTo>
                  <a:cubicBezTo>
                    <a:pt x="173" y="4"/>
                    <a:pt x="157" y="1"/>
                    <a:pt x="140"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52" name="Google Shape;252;p14"/>
            <p:cNvSpPr/>
            <p:nvPr/>
          </p:nvSpPr>
          <p:spPr>
            <a:xfrm>
              <a:off x="1453950" y="2845375"/>
              <a:ext cx="160600" cy="2032675"/>
            </a:xfrm>
            <a:custGeom>
              <a:avLst/>
              <a:gdLst/>
              <a:ahLst/>
              <a:cxnLst/>
              <a:rect l="l" t="t" r="r" b="b"/>
              <a:pathLst>
                <a:path w="6424" h="81307" extrusionOk="0">
                  <a:moveTo>
                    <a:pt x="133" y="1"/>
                  </a:moveTo>
                  <a:cubicBezTo>
                    <a:pt x="93" y="1"/>
                    <a:pt x="60" y="24"/>
                    <a:pt x="27" y="57"/>
                  </a:cubicBezTo>
                  <a:cubicBezTo>
                    <a:pt x="27" y="84"/>
                    <a:pt x="27" y="110"/>
                    <a:pt x="27" y="137"/>
                  </a:cubicBezTo>
                  <a:cubicBezTo>
                    <a:pt x="27" y="164"/>
                    <a:pt x="27" y="217"/>
                    <a:pt x="80" y="244"/>
                  </a:cubicBezTo>
                  <a:cubicBezTo>
                    <a:pt x="1820" y="1234"/>
                    <a:pt x="2971" y="3188"/>
                    <a:pt x="2944" y="5035"/>
                  </a:cubicBezTo>
                  <a:cubicBezTo>
                    <a:pt x="2944" y="5089"/>
                    <a:pt x="2971" y="5142"/>
                    <a:pt x="2998" y="5142"/>
                  </a:cubicBezTo>
                  <a:cubicBezTo>
                    <a:pt x="4952" y="6133"/>
                    <a:pt x="6156" y="8086"/>
                    <a:pt x="6156" y="10254"/>
                  </a:cubicBezTo>
                  <a:cubicBezTo>
                    <a:pt x="6156" y="12422"/>
                    <a:pt x="4952" y="14376"/>
                    <a:pt x="2998" y="15367"/>
                  </a:cubicBezTo>
                  <a:cubicBezTo>
                    <a:pt x="2971" y="15393"/>
                    <a:pt x="2944" y="15420"/>
                    <a:pt x="2944" y="15474"/>
                  </a:cubicBezTo>
                  <a:cubicBezTo>
                    <a:pt x="2998" y="17347"/>
                    <a:pt x="1847" y="19248"/>
                    <a:pt x="107" y="20265"/>
                  </a:cubicBezTo>
                  <a:cubicBezTo>
                    <a:pt x="54" y="20292"/>
                    <a:pt x="27" y="20318"/>
                    <a:pt x="27" y="20345"/>
                  </a:cubicBezTo>
                  <a:cubicBezTo>
                    <a:pt x="0" y="20425"/>
                    <a:pt x="27" y="20479"/>
                    <a:pt x="80" y="20506"/>
                  </a:cubicBezTo>
                  <a:cubicBezTo>
                    <a:pt x="1793" y="21496"/>
                    <a:pt x="2864" y="23289"/>
                    <a:pt x="2944" y="25297"/>
                  </a:cubicBezTo>
                  <a:cubicBezTo>
                    <a:pt x="2944" y="25350"/>
                    <a:pt x="2971" y="25404"/>
                    <a:pt x="2998" y="25404"/>
                  </a:cubicBezTo>
                  <a:cubicBezTo>
                    <a:pt x="4952" y="26394"/>
                    <a:pt x="6156" y="28348"/>
                    <a:pt x="6156" y="30516"/>
                  </a:cubicBezTo>
                  <a:cubicBezTo>
                    <a:pt x="6156" y="32684"/>
                    <a:pt x="4952" y="34665"/>
                    <a:pt x="2998" y="35628"/>
                  </a:cubicBezTo>
                  <a:cubicBezTo>
                    <a:pt x="2944" y="35655"/>
                    <a:pt x="2918" y="35709"/>
                    <a:pt x="2944" y="35762"/>
                  </a:cubicBezTo>
                  <a:cubicBezTo>
                    <a:pt x="3105" y="37823"/>
                    <a:pt x="1633" y="39643"/>
                    <a:pt x="107" y="40526"/>
                  </a:cubicBezTo>
                  <a:cubicBezTo>
                    <a:pt x="54" y="40553"/>
                    <a:pt x="27" y="40580"/>
                    <a:pt x="27" y="40633"/>
                  </a:cubicBezTo>
                  <a:cubicBezTo>
                    <a:pt x="0" y="40687"/>
                    <a:pt x="27" y="40741"/>
                    <a:pt x="80" y="40767"/>
                  </a:cubicBezTo>
                  <a:cubicBezTo>
                    <a:pt x="1820" y="41784"/>
                    <a:pt x="2944" y="43631"/>
                    <a:pt x="2944" y="45532"/>
                  </a:cubicBezTo>
                  <a:cubicBezTo>
                    <a:pt x="2944" y="45558"/>
                    <a:pt x="2944" y="45558"/>
                    <a:pt x="2944" y="45558"/>
                  </a:cubicBezTo>
                  <a:cubicBezTo>
                    <a:pt x="2918" y="45612"/>
                    <a:pt x="2971" y="45665"/>
                    <a:pt x="2998" y="45692"/>
                  </a:cubicBezTo>
                  <a:cubicBezTo>
                    <a:pt x="4952" y="46656"/>
                    <a:pt x="6156" y="48610"/>
                    <a:pt x="6156" y="50778"/>
                  </a:cubicBezTo>
                  <a:cubicBezTo>
                    <a:pt x="6156" y="52972"/>
                    <a:pt x="4952" y="54926"/>
                    <a:pt x="2998" y="55890"/>
                  </a:cubicBezTo>
                  <a:cubicBezTo>
                    <a:pt x="2971" y="55917"/>
                    <a:pt x="2944" y="55970"/>
                    <a:pt x="2944" y="55997"/>
                  </a:cubicBezTo>
                  <a:cubicBezTo>
                    <a:pt x="2891" y="58004"/>
                    <a:pt x="1820" y="59798"/>
                    <a:pt x="107" y="60815"/>
                  </a:cubicBezTo>
                  <a:cubicBezTo>
                    <a:pt x="54" y="60815"/>
                    <a:pt x="27" y="60841"/>
                    <a:pt x="27" y="60895"/>
                  </a:cubicBezTo>
                  <a:cubicBezTo>
                    <a:pt x="0" y="60949"/>
                    <a:pt x="27" y="61002"/>
                    <a:pt x="80" y="61029"/>
                  </a:cubicBezTo>
                  <a:cubicBezTo>
                    <a:pt x="1820" y="62046"/>
                    <a:pt x="2891" y="63839"/>
                    <a:pt x="2944" y="65847"/>
                  </a:cubicBezTo>
                  <a:cubicBezTo>
                    <a:pt x="2944" y="65873"/>
                    <a:pt x="2971" y="65927"/>
                    <a:pt x="2998" y="65954"/>
                  </a:cubicBezTo>
                  <a:cubicBezTo>
                    <a:pt x="4952" y="66917"/>
                    <a:pt x="6156" y="68871"/>
                    <a:pt x="6156" y="71066"/>
                  </a:cubicBezTo>
                  <a:cubicBezTo>
                    <a:pt x="6156" y="73234"/>
                    <a:pt x="4952" y="75188"/>
                    <a:pt x="2998" y="76151"/>
                  </a:cubicBezTo>
                  <a:cubicBezTo>
                    <a:pt x="2971" y="76178"/>
                    <a:pt x="2944" y="76232"/>
                    <a:pt x="2944" y="76285"/>
                  </a:cubicBezTo>
                  <a:cubicBezTo>
                    <a:pt x="2891" y="78266"/>
                    <a:pt x="1820" y="80059"/>
                    <a:pt x="80" y="81076"/>
                  </a:cubicBezTo>
                  <a:cubicBezTo>
                    <a:pt x="27" y="81103"/>
                    <a:pt x="0" y="81183"/>
                    <a:pt x="27" y="81237"/>
                  </a:cubicBezTo>
                  <a:cubicBezTo>
                    <a:pt x="61" y="81288"/>
                    <a:pt x="106" y="81306"/>
                    <a:pt x="147" y="81306"/>
                  </a:cubicBezTo>
                  <a:cubicBezTo>
                    <a:pt x="172" y="81306"/>
                    <a:pt x="195" y="81300"/>
                    <a:pt x="214" y="81290"/>
                  </a:cubicBezTo>
                  <a:cubicBezTo>
                    <a:pt x="2008" y="80247"/>
                    <a:pt x="3105" y="78400"/>
                    <a:pt x="3185" y="76366"/>
                  </a:cubicBezTo>
                  <a:cubicBezTo>
                    <a:pt x="5166" y="75322"/>
                    <a:pt x="6424" y="73288"/>
                    <a:pt x="6424" y="71066"/>
                  </a:cubicBezTo>
                  <a:cubicBezTo>
                    <a:pt x="6424" y="68818"/>
                    <a:pt x="5166" y="66783"/>
                    <a:pt x="3185" y="65766"/>
                  </a:cubicBezTo>
                  <a:cubicBezTo>
                    <a:pt x="3105" y="63759"/>
                    <a:pt x="2061" y="61992"/>
                    <a:pt x="375" y="60922"/>
                  </a:cubicBezTo>
                  <a:cubicBezTo>
                    <a:pt x="2061" y="59878"/>
                    <a:pt x="3105" y="58085"/>
                    <a:pt x="3185" y="56077"/>
                  </a:cubicBezTo>
                  <a:cubicBezTo>
                    <a:pt x="5166" y="55060"/>
                    <a:pt x="6424" y="53026"/>
                    <a:pt x="6424" y="50778"/>
                  </a:cubicBezTo>
                  <a:cubicBezTo>
                    <a:pt x="6424" y="48556"/>
                    <a:pt x="5193" y="46522"/>
                    <a:pt x="3185" y="45505"/>
                  </a:cubicBezTo>
                  <a:cubicBezTo>
                    <a:pt x="3159" y="43604"/>
                    <a:pt x="2088" y="41731"/>
                    <a:pt x="375" y="40660"/>
                  </a:cubicBezTo>
                  <a:cubicBezTo>
                    <a:pt x="1901" y="39697"/>
                    <a:pt x="3319" y="37877"/>
                    <a:pt x="3185" y="35816"/>
                  </a:cubicBezTo>
                  <a:cubicBezTo>
                    <a:pt x="5193" y="34799"/>
                    <a:pt x="6424" y="32764"/>
                    <a:pt x="6424" y="30516"/>
                  </a:cubicBezTo>
                  <a:cubicBezTo>
                    <a:pt x="6424" y="28268"/>
                    <a:pt x="5166" y="26260"/>
                    <a:pt x="3185" y="25216"/>
                  </a:cubicBezTo>
                  <a:cubicBezTo>
                    <a:pt x="3105" y="23236"/>
                    <a:pt x="2061" y="21442"/>
                    <a:pt x="375" y="20399"/>
                  </a:cubicBezTo>
                  <a:cubicBezTo>
                    <a:pt x="2088" y="19328"/>
                    <a:pt x="3185" y="17454"/>
                    <a:pt x="3185" y="15608"/>
                  </a:cubicBezTo>
                  <a:cubicBezTo>
                    <a:pt x="3185" y="15581"/>
                    <a:pt x="3185" y="15581"/>
                    <a:pt x="3185" y="15554"/>
                  </a:cubicBezTo>
                  <a:cubicBezTo>
                    <a:pt x="5193" y="14510"/>
                    <a:pt x="6424" y="12503"/>
                    <a:pt x="6424" y="10254"/>
                  </a:cubicBezTo>
                  <a:cubicBezTo>
                    <a:pt x="6424" y="8006"/>
                    <a:pt x="5193" y="5999"/>
                    <a:pt x="3185" y="4955"/>
                  </a:cubicBezTo>
                  <a:cubicBezTo>
                    <a:pt x="3185" y="3028"/>
                    <a:pt x="2008" y="1047"/>
                    <a:pt x="214" y="30"/>
                  </a:cubicBezTo>
                  <a:cubicBezTo>
                    <a:pt x="184" y="10"/>
                    <a:pt x="157" y="1"/>
                    <a:pt x="133"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53" name="Google Shape;253;p14"/>
            <p:cNvSpPr/>
            <p:nvPr/>
          </p:nvSpPr>
          <p:spPr>
            <a:xfrm>
              <a:off x="1300050" y="2593575"/>
              <a:ext cx="160600" cy="2032875"/>
            </a:xfrm>
            <a:custGeom>
              <a:avLst/>
              <a:gdLst/>
              <a:ahLst/>
              <a:cxnLst/>
              <a:rect l="l" t="t" r="r" b="b"/>
              <a:pathLst>
                <a:path w="6424" h="81315" extrusionOk="0">
                  <a:moveTo>
                    <a:pt x="167" y="1"/>
                  </a:moveTo>
                  <a:cubicBezTo>
                    <a:pt x="121" y="1"/>
                    <a:pt x="73" y="26"/>
                    <a:pt x="54" y="65"/>
                  </a:cubicBezTo>
                  <a:cubicBezTo>
                    <a:pt x="27" y="92"/>
                    <a:pt x="27" y="118"/>
                    <a:pt x="27" y="118"/>
                  </a:cubicBezTo>
                  <a:cubicBezTo>
                    <a:pt x="27" y="172"/>
                    <a:pt x="54" y="225"/>
                    <a:pt x="80" y="225"/>
                  </a:cubicBezTo>
                  <a:cubicBezTo>
                    <a:pt x="1820" y="1243"/>
                    <a:pt x="2971" y="3170"/>
                    <a:pt x="2944" y="5043"/>
                  </a:cubicBezTo>
                  <a:cubicBezTo>
                    <a:pt x="2944" y="5070"/>
                    <a:pt x="2971" y="5124"/>
                    <a:pt x="3025" y="5150"/>
                  </a:cubicBezTo>
                  <a:cubicBezTo>
                    <a:pt x="4952" y="6141"/>
                    <a:pt x="6183" y="8095"/>
                    <a:pt x="6183" y="10263"/>
                  </a:cubicBezTo>
                  <a:cubicBezTo>
                    <a:pt x="6183" y="12431"/>
                    <a:pt x="4952" y="14384"/>
                    <a:pt x="3025" y="15375"/>
                  </a:cubicBezTo>
                  <a:cubicBezTo>
                    <a:pt x="2971" y="15402"/>
                    <a:pt x="2944" y="15428"/>
                    <a:pt x="2944" y="15482"/>
                  </a:cubicBezTo>
                  <a:cubicBezTo>
                    <a:pt x="2998" y="17355"/>
                    <a:pt x="1847" y="19256"/>
                    <a:pt x="107" y="20273"/>
                  </a:cubicBezTo>
                  <a:cubicBezTo>
                    <a:pt x="80" y="20300"/>
                    <a:pt x="54" y="20326"/>
                    <a:pt x="27" y="20353"/>
                  </a:cubicBezTo>
                  <a:cubicBezTo>
                    <a:pt x="27" y="20407"/>
                    <a:pt x="27" y="20460"/>
                    <a:pt x="80" y="20514"/>
                  </a:cubicBezTo>
                  <a:cubicBezTo>
                    <a:pt x="1820" y="21504"/>
                    <a:pt x="2891" y="23297"/>
                    <a:pt x="2944" y="25305"/>
                  </a:cubicBezTo>
                  <a:cubicBezTo>
                    <a:pt x="2944" y="25358"/>
                    <a:pt x="2971" y="25385"/>
                    <a:pt x="3025" y="25412"/>
                  </a:cubicBezTo>
                  <a:cubicBezTo>
                    <a:pt x="4952" y="26402"/>
                    <a:pt x="6183" y="28356"/>
                    <a:pt x="6183" y="30524"/>
                  </a:cubicBezTo>
                  <a:cubicBezTo>
                    <a:pt x="6183" y="32692"/>
                    <a:pt x="4952" y="34646"/>
                    <a:pt x="3025" y="35636"/>
                  </a:cubicBezTo>
                  <a:cubicBezTo>
                    <a:pt x="2971" y="35663"/>
                    <a:pt x="2944" y="35717"/>
                    <a:pt x="2944" y="35770"/>
                  </a:cubicBezTo>
                  <a:cubicBezTo>
                    <a:pt x="3105" y="37831"/>
                    <a:pt x="1633" y="39651"/>
                    <a:pt x="107" y="40535"/>
                  </a:cubicBezTo>
                  <a:cubicBezTo>
                    <a:pt x="80" y="40561"/>
                    <a:pt x="54" y="40588"/>
                    <a:pt x="27" y="40615"/>
                  </a:cubicBezTo>
                  <a:cubicBezTo>
                    <a:pt x="27" y="40668"/>
                    <a:pt x="27" y="40749"/>
                    <a:pt x="80" y="40775"/>
                  </a:cubicBezTo>
                  <a:cubicBezTo>
                    <a:pt x="1820" y="41766"/>
                    <a:pt x="2944" y="43639"/>
                    <a:pt x="2944" y="45540"/>
                  </a:cubicBezTo>
                  <a:cubicBezTo>
                    <a:pt x="2944" y="45540"/>
                    <a:pt x="2944" y="45566"/>
                    <a:pt x="2944" y="45566"/>
                  </a:cubicBezTo>
                  <a:cubicBezTo>
                    <a:pt x="2944" y="45620"/>
                    <a:pt x="2971" y="45674"/>
                    <a:pt x="3025" y="45674"/>
                  </a:cubicBezTo>
                  <a:cubicBezTo>
                    <a:pt x="4952" y="46664"/>
                    <a:pt x="6183" y="48618"/>
                    <a:pt x="6183" y="50786"/>
                  </a:cubicBezTo>
                  <a:cubicBezTo>
                    <a:pt x="6183" y="52954"/>
                    <a:pt x="4952" y="54934"/>
                    <a:pt x="3025" y="55898"/>
                  </a:cubicBezTo>
                  <a:cubicBezTo>
                    <a:pt x="2971" y="55925"/>
                    <a:pt x="2944" y="55952"/>
                    <a:pt x="2944" y="56005"/>
                  </a:cubicBezTo>
                  <a:cubicBezTo>
                    <a:pt x="2891" y="58012"/>
                    <a:pt x="1847" y="59806"/>
                    <a:pt x="107" y="60796"/>
                  </a:cubicBezTo>
                  <a:cubicBezTo>
                    <a:pt x="80" y="60823"/>
                    <a:pt x="54" y="60850"/>
                    <a:pt x="27" y="60903"/>
                  </a:cubicBezTo>
                  <a:cubicBezTo>
                    <a:pt x="27" y="60957"/>
                    <a:pt x="27" y="61010"/>
                    <a:pt x="80" y="61037"/>
                  </a:cubicBezTo>
                  <a:cubicBezTo>
                    <a:pt x="1820" y="62054"/>
                    <a:pt x="2891" y="63847"/>
                    <a:pt x="2944" y="65828"/>
                  </a:cubicBezTo>
                  <a:cubicBezTo>
                    <a:pt x="2944" y="65882"/>
                    <a:pt x="2971" y="65935"/>
                    <a:pt x="3025" y="65962"/>
                  </a:cubicBezTo>
                  <a:cubicBezTo>
                    <a:pt x="4952" y="66925"/>
                    <a:pt x="6183" y="68879"/>
                    <a:pt x="6183" y="71047"/>
                  </a:cubicBezTo>
                  <a:cubicBezTo>
                    <a:pt x="6183" y="73242"/>
                    <a:pt x="4952" y="75196"/>
                    <a:pt x="3025" y="76160"/>
                  </a:cubicBezTo>
                  <a:cubicBezTo>
                    <a:pt x="2971" y="76186"/>
                    <a:pt x="2944" y="76240"/>
                    <a:pt x="2944" y="76267"/>
                  </a:cubicBezTo>
                  <a:cubicBezTo>
                    <a:pt x="2891" y="78274"/>
                    <a:pt x="1820" y="80067"/>
                    <a:pt x="80" y="81084"/>
                  </a:cubicBezTo>
                  <a:cubicBezTo>
                    <a:pt x="27" y="81111"/>
                    <a:pt x="0" y="81191"/>
                    <a:pt x="54" y="81245"/>
                  </a:cubicBezTo>
                  <a:cubicBezTo>
                    <a:pt x="71" y="81296"/>
                    <a:pt x="109" y="81315"/>
                    <a:pt x="149" y="81315"/>
                  </a:cubicBezTo>
                  <a:cubicBezTo>
                    <a:pt x="171" y="81315"/>
                    <a:pt x="195" y="81308"/>
                    <a:pt x="214" y="81299"/>
                  </a:cubicBezTo>
                  <a:cubicBezTo>
                    <a:pt x="2007" y="80255"/>
                    <a:pt x="3105" y="78408"/>
                    <a:pt x="3185" y="76347"/>
                  </a:cubicBezTo>
                  <a:cubicBezTo>
                    <a:pt x="5193" y="75330"/>
                    <a:pt x="6424" y="73296"/>
                    <a:pt x="6424" y="71047"/>
                  </a:cubicBezTo>
                  <a:cubicBezTo>
                    <a:pt x="6424" y="68826"/>
                    <a:pt x="5193" y="66792"/>
                    <a:pt x="3185" y="65748"/>
                  </a:cubicBezTo>
                  <a:cubicBezTo>
                    <a:pt x="3132" y="63767"/>
                    <a:pt x="2088" y="61974"/>
                    <a:pt x="402" y="60930"/>
                  </a:cubicBezTo>
                  <a:cubicBezTo>
                    <a:pt x="2088" y="59859"/>
                    <a:pt x="3132" y="58093"/>
                    <a:pt x="3185" y="56085"/>
                  </a:cubicBezTo>
                  <a:cubicBezTo>
                    <a:pt x="5193" y="55068"/>
                    <a:pt x="6424" y="53034"/>
                    <a:pt x="6424" y="50786"/>
                  </a:cubicBezTo>
                  <a:cubicBezTo>
                    <a:pt x="6424" y="48537"/>
                    <a:pt x="5193" y="46530"/>
                    <a:pt x="3185" y="45486"/>
                  </a:cubicBezTo>
                  <a:cubicBezTo>
                    <a:pt x="3185" y="43586"/>
                    <a:pt x="2088" y="41739"/>
                    <a:pt x="402" y="40668"/>
                  </a:cubicBezTo>
                  <a:cubicBezTo>
                    <a:pt x="1927" y="39705"/>
                    <a:pt x="3319" y="37885"/>
                    <a:pt x="3212" y="35824"/>
                  </a:cubicBezTo>
                  <a:cubicBezTo>
                    <a:pt x="5193" y="34780"/>
                    <a:pt x="6424" y="32772"/>
                    <a:pt x="6424" y="30524"/>
                  </a:cubicBezTo>
                  <a:cubicBezTo>
                    <a:pt x="6424" y="28276"/>
                    <a:pt x="5193" y="26268"/>
                    <a:pt x="3185" y="25225"/>
                  </a:cubicBezTo>
                  <a:cubicBezTo>
                    <a:pt x="3105" y="23244"/>
                    <a:pt x="2061" y="21451"/>
                    <a:pt x="402" y="20407"/>
                  </a:cubicBezTo>
                  <a:cubicBezTo>
                    <a:pt x="2088" y="19336"/>
                    <a:pt x="3185" y="17436"/>
                    <a:pt x="3185" y="15616"/>
                  </a:cubicBezTo>
                  <a:cubicBezTo>
                    <a:pt x="3185" y="15589"/>
                    <a:pt x="3185" y="15562"/>
                    <a:pt x="3185" y="15562"/>
                  </a:cubicBezTo>
                  <a:cubicBezTo>
                    <a:pt x="5193" y="14518"/>
                    <a:pt x="6424" y="12511"/>
                    <a:pt x="6424" y="10263"/>
                  </a:cubicBezTo>
                  <a:cubicBezTo>
                    <a:pt x="6424" y="8014"/>
                    <a:pt x="5193" y="6007"/>
                    <a:pt x="3185" y="4963"/>
                  </a:cubicBezTo>
                  <a:cubicBezTo>
                    <a:pt x="3185" y="3036"/>
                    <a:pt x="2007" y="1055"/>
                    <a:pt x="214" y="11"/>
                  </a:cubicBezTo>
                  <a:cubicBezTo>
                    <a:pt x="200" y="4"/>
                    <a:pt x="184" y="1"/>
                    <a:pt x="167"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54" name="Google Shape;254;p14"/>
            <p:cNvSpPr/>
            <p:nvPr/>
          </p:nvSpPr>
          <p:spPr>
            <a:xfrm>
              <a:off x="1146800" y="2845375"/>
              <a:ext cx="159950" cy="2032675"/>
            </a:xfrm>
            <a:custGeom>
              <a:avLst/>
              <a:gdLst/>
              <a:ahLst/>
              <a:cxnLst/>
              <a:rect l="l" t="t" r="r" b="b"/>
              <a:pathLst>
                <a:path w="6398" h="81307" extrusionOk="0">
                  <a:moveTo>
                    <a:pt x="120" y="1"/>
                  </a:moveTo>
                  <a:cubicBezTo>
                    <a:pt x="81" y="1"/>
                    <a:pt x="44" y="24"/>
                    <a:pt x="28" y="57"/>
                  </a:cubicBezTo>
                  <a:cubicBezTo>
                    <a:pt x="28" y="84"/>
                    <a:pt x="1" y="110"/>
                    <a:pt x="1" y="137"/>
                  </a:cubicBezTo>
                  <a:cubicBezTo>
                    <a:pt x="1" y="164"/>
                    <a:pt x="28" y="217"/>
                    <a:pt x="81" y="244"/>
                  </a:cubicBezTo>
                  <a:cubicBezTo>
                    <a:pt x="1821" y="1234"/>
                    <a:pt x="2972" y="3162"/>
                    <a:pt x="2918" y="5035"/>
                  </a:cubicBezTo>
                  <a:cubicBezTo>
                    <a:pt x="2918" y="5089"/>
                    <a:pt x="2945" y="5142"/>
                    <a:pt x="2998" y="5142"/>
                  </a:cubicBezTo>
                  <a:cubicBezTo>
                    <a:pt x="4952" y="6133"/>
                    <a:pt x="6157" y="8086"/>
                    <a:pt x="6157" y="10254"/>
                  </a:cubicBezTo>
                  <a:cubicBezTo>
                    <a:pt x="6157" y="12422"/>
                    <a:pt x="4952" y="14376"/>
                    <a:pt x="2998" y="15367"/>
                  </a:cubicBezTo>
                  <a:cubicBezTo>
                    <a:pt x="2945" y="15393"/>
                    <a:pt x="2918" y="15420"/>
                    <a:pt x="2918" y="15474"/>
                  </a:cubicBezTo>
                  <a:cubicBezTo>
                    <a:pt x="2972" y="17321"/>
                    <a:pt x="1848" y="19248"/>
                    <a:pt x="81" y="20265"/>
                  </a:cubicBezTo>
                  <a:cubicBezTo>
                    <a:pt x="54" y="20292"/>
                    <a:pt x="28" y="20318"/>
                    <a:pt x="1" y="20345"/>
                  </a:cubicBezTo>
                  <a:cubicBezTo>
                    <a:pt x="1" y="20425"/>
                    <a:pt x="28" y="20479"/>
                    <a:pt x="81" y="20506"/>
                  </a:cubicBezTo>
                  <a:cubicBezTo>
                    <a:pt x="1794" y="21496"/>
                    <a:pt x="2865" y="23289"/>
                    <a:pt x="2918" y="25297"/>
                  </a:cubicBezTo>
                  <a:cubicBezTo>
                    <a:pt x="2918" y="25350"/>
                    <a:pt x="2945" y="25404"/>
                    <a:pt x="2998" y="25404"/>
                  </a:cubicBezTo>
                  <a:cubicBezTo>
                    <a:pt x="4952" y="26394"/>
                    <a:pt x="6157" y="28348"/>
                    <a:pt x="6157" y="30516"/>
                  </a:cubicBezTo>
                  <a:cubicBezTo>
                    <a:pt x="6157" y="32684"/>
                    <a:pt x="4952" y="34665"/>
                    <a:pt x="2998" y="35628"/>
                  </a:cubicBezTo>
                  <a:cubicBezTo>
                    <a:pt x="2945" y="35655"/>
                    <a:pt x="2918" y="35709"/>
                    <a:pt x="2918" y="35762"/>
                  </a:cubicBezTo>
                  <a:cubicBezTo>
                    <a:pt x="3079" y="37823"/>
                    <a:pt x="1633" y="39643"/>
                    <a:pt x="81" y="40526"/>
                  </a:cubicBezTo>
                  <a:cubicBezTo>
                    <a:pt x="54" y="40553"/>
                    <a:pt x="28" y="40580"/>
                    <a:pt x="1" y="40633"/>
                  </a:cubicBezTo>
                  <a:cubicBezTo>
                    <a:pt x="1" y="40687"/>
                    <a:pt x="28" y="40741"/>
                    <a:pt x="81" y="40767"/>
                  </a:cubicBezTo>
                  <a:cubicBezTo>
                    <a:pt x="1821" y="41784"/>
                    <a:pt x="2918" y="43631"/>
                    <a:pt x="2918" y="45532"/>
                  </a:cubicBezTo>
                  <a:cubicBezTo>
                    <a:pt x="2918" y="45532"/>
                    <a:pt x="2918" y="45558"/>
                    <a:pt x="2918" y="45558"/>
                  </a:cubicBezTo>
                  <a:cubicBezTo>
                    <a:pt x="2918" y="45612"/>
                    <a:pt x="2945" y="45665"/>
                    <a:pt x="2998" y="45692"/>
                  </a:cubicBezTo>
                  <a:cubicBezTo>
                    <a:pt x="4952" y="46656"/>
                    <a:pt x="6157" y="48610"/>
                    <a:pt x="6157" y="50778"/>
                  </a:cubicBezTo>
                  <a:cubicBezTo>
                    <a:pt x="6157" y="52972"/>
                    <a:pt x="4952" y="54926"/>
                    <a:pt x="2998" y="55890"/>
                  </a:cubicBezTo>
                  <a:cubicBezTo>
                    <a:pt x="2945" y="55917"/>
                    <a:pt x="2918" y="55970"/>
                    <a:pt x="2918" y="55997"/>
                  </a:cubicBezTo>
                  <a:cubicBezTo>
                    <a:pt x="2891" y="58004"/>
                    <a:pt x="1821" y="59798"/>
                    <a:pt x="81" y="60815"/>
                  </a:cubicBezTo>
                  <a:cubicBezTo>
                    <a:pt x="54" y="60815"/>
                    <a:pt x="28" y="60841"/>
                    <a:pt x="1" y="60895"/>
                  </a:cubicBezTo>
                  <a:cubicBezTo>
                    <a:pt x="1" y="60949"/>
                    <a:pt x="28" y="61002"/>
                    <a:pt x="81" y="61029"/>
                  </a:cubicBezTo>
                  <a:cubicBezTo>
                    <a:pt x="1821" y="62046"/>
                    <a:pt x="2891" y="63839"/>
                    <a:pt x="2918" y="65847"/>
                  </a:cubicBezTo>
                  <a:cubicBezTo>
                    <a:pt x="2918" y="65873"/>
                    <a:pt x="2945" y="65927"/>
                    <a:pt x="2998" y="65954"/>
                  </a:cubicBezTo>
                  <a:cubicBezTo>
                    <a:pt x="4952" y="66917"/>
                    <a:pt x="6157" y="68871"/>
                    <a:pt x="6157" y="71066"/>
                  </a:cubicBezTo>
                  <a:cubicBezTo>
                    <a:pt x="6157" y="73234"/>
                    <a:pt x="4952" y="75188"/>
                    <a:pt x="2998" y="76151"/>
                  </a:cubicBezTo>
                  <a:cubicBezTo>
                    <a:pt x="2945" y="76178"/>
                    <a:pt x="2918" y="76232"/>
                    <a:pt x="2918" y="76285"/>
                  </a:cubicBezTo>
                  <a:cubicBezTo>
                    <a:pt x="2891" y="78266"/>
                    <a:pt x="1821" y="80059"/>
                    <a:pt x="81" y="81076"/>
                  </a:cubicBezTo>
                  <a:cubicBezTo>
                    <a:pt x="28" y="81103"/>
                    <a:pt x="1" y="81183"/>
                    <a:pt x="28" y="81237"/>
                  </a:cubicBezTo>
                  <a:cubicBezTo>
                    <a:pt x="44" y="81288"/>
                    <a:pt x="83" y="81306"/>
                    <a:pt x="129" y="81306"/>
                  </a:cubicBezTo>
                  <a:cubicBezTo>
                    <a:pt x="156" y="81306"/>
                    <a:pt x="185" y="81300"/>
                    <a:pt x="215" y="81290"/>
                  </a:cubicBezTo>
                  <a:cubicBezTo>
                    <a:pt x="1981" y="80247"/>
                    <a:pt x="3106" y="78400"/>
                    <a:pt x="3186" y="76366"/>
                  </a:cubicBezTo>
                  <a:cubicBezTo>
                    <a:pt x="5167" y="75322"/>
                    <a:pt x="6398" y="73288"/>
                    <a:pt x="6398" y="71066"/>
                  </a:cubicBezTo>
                  <a:cubicBezTo>
                    <a:pt x="6398" y="68818"/>
                    <a:pt x="5167" y="66783"/>
                    <a:pt x="3186" y="65766"/>
                  </a:cubicBezTo>
                  <a:cubicBezTo>
                    <a:pt x="3106" y="63759"/>
                    <a:pt x="2062" y="61992"/>
                    <a:pt x="375" y="60922"/>
                  </a:cubicBezTo>
                  <a:cubicBezTo>
                    <a:pt x="2062" y="59878"/>
                    <a:pt x="3106" y="58085"/>
                    <a:pt x="3186" y="56077"/>
                  </a:cubicBezTo>
                  <a:cubicBezTo>
                    <a:pt x="5167" y="55060"/>
                    <a:pt x="6398" y="53026"/>
                    <a:pt x="6398" y="50778"/>
                  </a:cubicBezTo>
                  <a:cubicBezTo>
                    <a:pt x="6398" y="48556"/>
                    <a:pt x="5167" y="46522"/>
                    <a:pt x="3186" y="45505"/>
                  </a:cubicBezTo>
                  <a:cubicBezTo>
                    <a:pt x="3159" y="43604"/>
                    <a:pt x="2088" y="41731"/>
                    <a:pt x="375" y="40660"/>
                  </a:cubicBezTo>
                  <a:cubicBezTo>
                    <a:pt x="1901" y="39697"/>
                    <a:pt x="3293" y="37877"/>
                    <a:pt x="3186" y="35816"/>
                  </a:cubicBezTo>
                  <a:cubicBezTo>
                    <a:pt x="5167" y="34799"/>
                    <a:pt x="6398" y="32764"/>
                    <a:pt x="6398" y="30516"/>
                  </a:cubicBezTo>
                  <a:cubicBezTo>
                    <a:pt x="6398" y="28268"/>
                    <a:pt x="5167" y="26260"/>
                    <a:pt x="3186" y="25216"/>
                  </a:cubicBezTo>
                  <a:cubicBezTo>
                    <a:pt x="3079" y="23236"/>
                    <a:pt x="2062" y="21442"/>
                    <a:pt x="375" y="20399"/>
                  </a:cubicBezTo>
                  <a:cubicBezTo>
                    <a:pt x="2088" y="19328"/>
                    <a:pt x="3186" y="17401"/>
                    <a:pt x="3186" y="15554"/>
                  </a:cubicBezTo>
                  <a:cubicBezTo>
                    <a:pt x="5167" y="14510"/>
                    <a:pt x="6398" y="12503"/>
                    <a:pt x="6398" y="10254"/>
                  </a:cubicBezTo>
                  <a:cubicBezTo>
                    <a:pt x="6398" y="8006"/>
                    <a:pt x="5167" y="5999"/>
                    <a:pt x="3186" y="4955"/>
                  </a:cubicBezTo>
                  <a:cubicBezTo>
                    <a:pt x="3186" y="3028"/>
                    <a:pt x="1981" y="1047"/>
                    <a:pt x="188" y="30"/>
                  </a:cubicBezTo>
                  <a:cubicBezTo>
                    <a:pt x="168" y="10"/>
                    <a:pt x="143" y="1"/>
                    <a:pt x="120"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55" name="Google Shape;255;p14"/>
            <p:cNvSpPr/>
            <p:nvPr/>
          </p:nvSpPr>
          <p:spPr>
            <a:xfrm>
              <a:off x="992900" y="2593575"/>
              <a:ext cx="160625" cy="2032875"/>
            </a:xfrm>
            <a:custGeom>
              <a:avLst/>
              <a:gdLst/>
              <a:ahLst/>
              <a:cxnLst/>
              <a:rect l="l" t="t" r="r" b="b"/>
              <a:pathLst>
                <a:path w="6425" h="81315" extrusionOk="0">
                  <a:moveTo>
                    <a:pt x="167" y="1"/>
                  </a:moveTo>
                  <a:cubicBezTo>
                    <a:pt x="120" y="1"/>
                    <a:pt x="67" y="26"/>
                    <a:pt x="27" y="65"/>
                  </a:cubicBezTo>
                  <a:cubicBezTo>
                    <a:pt x="27" y="92"/>
                    <a:pt x="27" y="118"/>
                    <a:pt x="27" y="118"/>
                  </a:cubicBezTo>
                  <a:cubicBezTo>
                    <a:pt x="27" y="172"/>
                    <a:pt x="54" y="225"/>
                    <a:pt x="81" y="225"/>
                  </a:cubicBezTo>
                  <a:cubicBezTo>
                    <a:pt x="1821" y="1243"/>
                    <a:pt x="2972" y="3170"/>
                    <a:pt x="2945" y="5043"/>
                  </a:cubicBezTo>
                  <a:cubicBezTo>
                    <a:pt x="2945" y="5070"/>
                    <a:pt x="2972" y="5124"/>
                    <a:pt x="2998" y="5150"/>
                  </a:cubicBezTo>
                  <a:cubicBezTo>
                    <a:pt x="4952" y="6141"/>
                    <a:pt x="6157" y="8095"/>
                    <a:pt x="6157" y="10263"/>
                  </a:cubicBezTo>
                  <a:cubicBezTo>
                    <a:pt x="6157" y="12431"/>
                    <a:pt x="4952" y="14384"/>
                    <a:pt x="2998" y="15375"/>
                  </a:cubicBezTo>
                  <a:cubicBezTo>
                    <a:pt x="2972" y="15402"/>
                    <a:pt x="2945" y="15428"/>
                    <a:pt x="2945" y="15482"/>
                  </a:cubicBezTo>
                  <a:cubicBezTo>
                    <a:pt x="2998" y="17329"/>
                    <a:pt x="1847" y="19256"/>
                    <a:pt x="108" y="20273"/>
                  </a:cubicBezTo>
                  <a:cubicBezTo>
                    <a:pt x="54" y="20300"/>
                    <a:pt x="27" y="20326"/>
                    <a:pt x="27" y="20353"/>
                  </a:cubicBezTo>
                  <a:cubicBezTo>
                    <a:pt x="1" y="20407"/>
                    <a:pt x="27" y="20460"/>
                    <a:pt x="81" y="20514"/>
                  </a:cubicBezTo>
                  <a:cubicBezTo>
                    <a:pt x="1794" y="21504"/>
                    <a:pt x="2865" y="23297"/>
                    <a:pt x="2945" y="25305"/>
                  </a:cubicBezTo>
                  <a:cubicBezTo>
                    <a:pt x="2945" y="25358"/>
                    <a:pt x="2972" y="25385"/>
                    <a:pt x="2998" y="25412"/>
                  </a:cubicBezTo>
                  <a:cubicBezTo>
                    <a:pt x="4952" y="26402"/>
                    <a:pt x="6157" y="28356"/>
                    <a:pt x="6157" y="30524"/>
                  </a:cubicBezTo>
                  <a:cubicBezTo>
                    <a:pt x="6157" y="32692"/>
                    <a:pt x="4952" y="34646"/>
                    <a:pt x="2998" y="35636"/>
                  </a:cubicBezTo>
                  <a:cubicBezTo>
                    <a:pt x="2972" y="35663"/>
                    <a:pt x="2945" y="35717"/>
                    <a:pt x="2945" y="35770"/>
                  </a:cubicBezTo>
                  <a:cubicBezTo>
                    <a:pt x="3105" y="37831"/>
                    <a:pt x="1633" y="39651"/>
                    <a:pt x="108" y="40535"/>
                  </a:cubicBezTo>
                  <a:cubicBezTo>
                    <a:pt x="54" y="40561"/>
                    <a:pt x="27" y="40588"/>
                    <a:pt x="27" y="40615"/>
                  </a:cubicBezTo>
                  <a:cubicBezTo>
                    <a:pt x="1" y="40668"/>
                    <a:pt x="27" y="40749"/>
                    <a:pt x="81" y="40775"/>
                  </a:cubicBezTo>
                  <a:cubicBezTo>
                    <a:pt x="1821" y="41766"/>
                    <a:pt x="2945" y="43639"/>
                    <a:pt x="2945" y="45540"/>
                  </a:cubicBezTo>
                  <a:cubicBezTo>
                    <a:pt x="2945" y="45540"/>
                    <a:pt x="2945" y="45566"/>
                    <a:pt x="2945" y="45566"/>
                  </a:cubicBezTo>
                  <a:cubicBezTo>
                    <a:pt x="2918" y="45620"/>
                    <a:pt x="2972" y="45674"/>
                    <a:pt x="2998" y="45674"/>
                  </a:cubicBezTo>
                  <a:cubicBezTo>
                    <a:pt x="4952" y="46664"/>
                    <a:pt x="6157" y="48618"/>
                    <a:pt x="6157" y="50786"/>
                  </a:cubicBezTo>
                  <a:cubicBezTo>
                    <a:pt x="6157" y="52954"/>
                    <a:pt x="4952" y="54934"/>
                    <a:pt x="2998" y="55898"/>
                  </a:cubicBezTo>
                  <a:cubicBezTo>
                    <a:pt x="2972" y="55925"/>
                    <a:pt x="2945" y="55952"/>
                    <a:pt x="2945" y="56005"/>
                  </a:cubicBezTo>
                  <a:cubicBezTo>
                    <a:pt x="2891" y="58012"/>
                    <a:pt x="1821" y="59806"/>
                    <a:pt x="108" y="60796"/>
                  </a:cubicBezTo>
                  <a:cubicBezTo>
                    <a:pt x="54" y="60823"/>
                    <a:pt x="27" y="60850"/>
                    <a:pt x="27" y="60903"/>
                  </a:cubicBezTo>
                  <a:cubicBezTo>
                    <a:pt x="1" y="60957"/>
                    <a:pt x="27" y="61010"/>
                    <a:pt x="81" y="61037"/>
                  </a:cubicBezTo>
                  <a:cubicBezTo>
                    <a:pt x="1821" y="62054"/>
                    <a:pt x="2891" y="63847"/>
                    <a:pt x="2945" y="65828"/>
                  </a:cubicBezTo>
                  <a:cubicBezTo>
                    <a:pt x="2945" y="65882"/>
                    <a:pt x="2972" y="65935"/>
                    <a:pt x="2998" y="65962"/>
                  </a:cubicBezTo>
                  <a:cubicBezTo>
                    <a:pt x="4952" y="66925"/>
                    <a:pt x="6157" y="68879"/>
                    <a:pt x="6157" y="71047"/>
                  </a:cubicBezTo>
                  <a:cubicBezTo>
                    <a:pt x="6157" y="73242"/>
                    <a:pt x="4952" y="75196"/>
                    <a:pt x="2998" y="76160"/>
                  </a:cubicBezTo>
                  <a:cubicBezTo>
                    <a:pt x="2972" y="76186"/>
                    <a:pt x="2945" y="76240"/>
                    <a:pt x="2945" y="76267"/>
                  </a:cubicBezTo>
                  <a:cubicBezTo>
                    <a:pt x="2891" y="78274"/>
                    <a:pt x="1821" y="80067"/>
                    <a:pt x="81" y="81084"/>
                  </a:cubicBezTo>
                  <a:cubicBezTo>
                    <a:pt x="27" y="81111"/>
                    <a:pt x="1" y="81191"/>
                    <a:pt x="27" y="81245"/>
                  </a:cubicBezTo>
                  <a:cubicBezTo>
                    <a:pt x="61" y="81296"/>
                    <a:pt x="106" y="81315"/>
                    <a:pt x="148" y="81315"/>
                  </a:cubicBezTo>
                  <a:cubicBezTo>
                    <a:pt x="172" y="81315"/>
                    <a:pt x="195" y="81308"/>
                    <a:pt x="215" y="81299"/>
                  </a:cubicBezTo>
                  <a:cubicBezTo>
                    <a:pt x="2008" y="80255"/>
                    <a:pt x="3105" y="78408"/>
                    <a:pt x="3186" y="76347"/>
                  </a:cubicBezTo>
                  <a:cubicBezTo>
                    <a:pt x="5193" y="75330"/>
                    <a:pt x="6424" y="73296"/>
                    <a:pt x="6424" y="71047"/>
                  </a:cubicBezTo>
                  <a:cubicBezTo>
                    <a:pt x="6424" y="68826"/>
                    <a:pt x="5193" y="66792"/>
                    <a:pt x="3186" y="65748"/>
                  </a:cubicBezTo>
                  <a:cubicBezTo>
                    <a:pt x="3105" y="63767"/>
                    <a:pt x="2088" y="61974"/>
                    <a:pt x="402" y="60930"/>
                  </a:cubicBezTo>
                  <a:cubicBezTo>
                    <a:pt x="2088" y="59859"/>
                    <a:pt x="3105" y="58093"/>
                    <a:pt x="3186" y="56085"/>
                  </a:cubicBezTo>
                  <a:cubicBezTo>
                    <a:pt x="5193" y="55068"/>
                    <a:pt x="6424" y="53034"/>
                    <a:pt x="6424" y="50786"/>
                  </a:cubicBezTo>
                  <a:cubicBezTo>
                    <a:pt x="6424" y="48537"/>
                    <a:pt x="5193" y="46530"/>
                    <a:pt x="3186" y="45486"/>
                  </a:cubicBezTo>
                  <a:cubicBezTo>
                    <a:pt x="3159" y="43586"/>
                    <a:pt x="2088" y="41739"/>
                    <a:pt x="402" y="40668"/>
                  </a:cubicBezTo>
                  <a:cubicBezTo>
                    <a:pt x="1901" y="39705"/>
                    <a:pt x="3320" y="37885"/>
                    <a:pt x="3186" y="35824"/>
                  </a:cubicBezTo>
                  <a:cubicBezTo>
                    <a:pt x="5193" y="34780"/>
                    <a:pt x="6424" y="32772"/>
                    <a:pt x="6424" y="30524"/>
                  </a:cubicBezTo>
                  <a:cubicBezTo>
                    <a:pt x="6424" y="28276"/>
                    <a:pt x="5193" y="26268"/>
                    <a:pt x="3186" y="25225"/>
                  </a:cubicBezTo>
                  <a:cubicBezTo>
                    <a:pt x="3105" y="23244"/>
                    <a:pt x="2062" y="21451"/>
                    <a:pt x="402" y="20407"/>
                  </a:cubicBezTo>
                  <a:cubicBezTo>
                    <a:pt x="2088" y="19336"/>
                    <a:pt x="3186" y="17436"/>
                    <a:pt x="3186" y="15616"/>
                  </a:cubicBezTo>
                  <a:cubicBezTo>
                    <a:pt x="3186" y="15589"/>
                    <a:pt x="3186" y="15562"/>
                    <a:pt x="3186" y="15562"/>
                  </a:cubicBezTo>
                  <a:cubicBezTo>
                    <a:pt x="5193" y="14518"/>
                    <a:pt x="6424" y="12511"/>
                    <a:pt x="6424" y="10263"/>
                  </a:cubicBezTo>
                  <a:cubicBezTo>
                    <a:pt x="6424" y="8014"/>
                    <a:pt x="5193" y="6007"/>
                    <a:pt x="3186" y="4963"/>
                  </a:cubicBezTo>
                  <a:cubicBezTo>
                    <a:pt x="3186" y="3036"/>
                    <a:pt x="2008" y="1055"/>
                    <a:pt x="215" y="11"/>
                  </a:cubicBezTo>
                  <a:cubicBezTo>
                    <a:pt x="200" y="4"/>
                    <a:pt x="184" y="1"/>
                    <a:pt x="167"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56" name="Google Shape;256;p14"/>
            <p:cNvSpPr/>
            <p:nvPr/>
          </p:nvSpPr>
          <p:spPr>
            <a:xfrm>
              <a:off x="839675" y="2845375"/>
              <a:ext cx="159950" cy="2032675"/>
            </a:xfrm>
            <a:custGeom>
              <a:avLst/>
              <a:gdLst/>
              <a:ahLst/>
              <a:cxnLst/>
              <a:rect l="l" t="t" r="r" b="b"/>
              <a:pathLst>
                <a:path w="6398" h="81307" extrusionOk="0">
                  <a:moveTo>
                    <a:pt x="119" y="1"/>
                  </a:moveTo>
                  <a:cubicBezTo>
                    <a:pt x="81" y="1"/>
                    <a:pt x="44" y="24"/>
                    <a:pt x="27" y="57"/>
                  </a:cubicBezTo>
                  <a:cubicBezTo>
                    <a:pt x="0" y="84"/>
                    <a:pt x="0" y="110"/>
                    <a:pt x="0" y="137"/>
                  </a:cubicBezTo>
                  <a:cubicBezTo>
                    <a:pt x="0" y="164"/>
                    <a:pt x="27" y="217"/>
                    <a:pt x="54" y="244"/>
                  </a:cubicBezTo>
                  <a:cubicBezTo>
                    <a:pt x="1794" y="1234"/>
                    <a:pt x="2971" y="3162"/>
                    <a:pt x="2918" y="5035"/>
                  </a:cubicBezTo>
                  <a:cubicBezTo>
                    <a:pt x="2918" y="5089"/>
                    <a:pt x="2945" y="5142"/>
                    <a:pt x="2998" y="5142"/>
                  </a:cubicBezTo>
                  <a:cubicBezTo>
                    <a:pt x="4925" y="6133"/>
                    <a:pt x="6156" y="8086"/>
                    <a:pt x="6156" y="10254"/>
                  </a:cubicBezTo>
                  <a:cubicBezTo>
                    <a:pt x="6156" y="12422"/>
                    <a:pt x="4925" y="14376"/>
                    <a:pt x="2998" y="15367"/>
                  </a:cubicBezTo>
                  <a:cubicBezTo>
                    <a:pt x="2945" y="15393"/>
                    <a:pt x="2918" y="15420"/>
                    <a:pt x="2918" y="15474"/>
                  </a:cubicBezTo>
                  <a:cubicBezTo>
                    <a:pt x="2971" y="17321"/>
                    <a:pt x="1847" y="19248"/>
                    <a:pt x="81" y="20265"/>
                  </a:cubicBezTo>
                  <a:cubicBezTo>
                    <a:pt x="54" y="20292"/>
                    <a:pt x="27" y="20318"/>
                    <a:pt x="0" y="20345"/>
                  </a:cubicBezTo>
                  <a:cubicBezTo>
                    <a:pt x="0" y="20425"/>
                    <a:pt x="27" y="20479"/>
                    <a:pt x="54" y="20506"/>
                  </a:cubicBezTo>
                  <a:cubicBezTo>
                    <a:pt x="1794" y="21496"/>
                    <a:pt x="2864" y="23289"/>
                    <a:pt x="2918" y="25297"/>
                  </a:cubicBezTo>
                  <a:cubicBezTo>
                    <a:pt x="2918" y="25350"/>
                    <a:pt x="2945" y="25404"/>
                    <a:pt x="2998" y="25404"/>
                  </a:cubicBezTo>
                  <a:cubicBezTo>
                    <a:pt x="4925" y="26394"/>
                    <a:pt x="6156" y="28348"/>
                    <a:pt x="6156" y="30516"/>
                  </a:cubicBezTo>
                  <a:cubicBezTo>
                    <a:pt x="6156" y="32684"/>
                    <a:pt x="4925" y="34665"/>
                    <a:pt x="2998" y="35628"/>
                  </a:cubicBezTo>
                  <a:cubicBezTo>
                    <a:pt x="2945" y="35655"/>
                    <a:pt x="2918" y="35709"/>
                    <a:pt x="2918" y="35762"/>
                  </a:cubicBezTo>
                  <a:cubicBezTo>
                    <a:pt x="3078" y="37823"/>
                    <a:pt x="1606" y="39643"/>
                    <a:pt x="81" y="40526"/>
                  </a:cubicBezTo>
                  <a:cubicBezTo>
                    <a:pt x="54" y="40553"/>
                    <a:pt x="27" y="40580"/>
                    <a:pt x="0" y="40633"/>
                  </a:cubicBezTo>
                  <a:cubicBezTo>
                    <a:pt x="0" y="40687"/>
                    <a:pt x="27" y="40741"/>
                    <a:pt x="54" y="40767"/>
                  </a:cubicBezTo>
                  <a:cubicBezTo>
                    <a:pt x="1794" y="41784"/>
                    <a:pt x="2918" y="43631"/>
                    <a:pt x="2918" y="45532"/>
                  </a:cubicBezTo>
                  <a:cubicBezTo>
                    <a:pt x="2918" y="45558"/>
                    <a:pt x="2918" y="45558"/>
                    <a:pt x="2918" y="45558"/>
                  </a:cubicBezTo>
                  <a:cubicBezTo>
                    <a:pt x="2918" y="45612"/>
                    <a:pt x="2945" y="45665"/>
                    <a:pt x="2998" y="45692"/>
                  </a:cubicBezTo>
                  <a:cubicBezTo>
                    <a:pt x="4925" y="46656"/>
                    <a:pt x="6156" y="48610"/>
                    <a:pt x="6156" y="50778"/>
                  </a:cubicBezTo>
                  <a:cubicBezTo>
                    <a:pt x="6156" y="52972"/>
                    <a:pt x="4925" y="54926"/>
                    <a:pt x="2998" y="55890"/>
                  </a:cubicBezTo>
                  <a:cubicBezTo>
                    <a:pt x="2945" y="55917"/>
                    <a:pt x="2918" y="55970"/>
                    <a:pt x="2918" y="55997"/>
                  </a:cubicBezTo>
                  <a:cubicBezTo>
                    <a:pt x="2864" y="58004"/>
                    <a:pt x="1820" y="59798"/>
                    <a:pt x="81" y="60815"/>
                  </a:cubicBezTo>
                  <a:cubicBezTo>
                    <a:pt x="54" y="60815"/>
                    <a:pt x="27" y="60841"/>
                    <a:pt x="0" y="60895"/>
                  </a:cubicBezTo>
                  <a:cubicBezTo>
                    <a:pt x="0" y="60949"/>
                    <a:pt x="27" y="61002"/>
                    <a:pt x="54" y="61029"/>
                  </a:cubicBezTo>
                  <a:cubicBezTo>
                    <a:pt x="1794" y="62046"/>
                    <a:pt x="2864" y="63839"/>
                    <a:pt x="2918" y="65847"/>
                  </a:cubicBezTo>
                  <a:cubicBezTo>
                    <a:pt x="2918" y="65873"/>
                    <a:pt x="2945" y="65927"/>
                    <a:pt x="2998" y="65954"/>
                  </a:cubicBezTo>
                  <a:cubicBezTo>
                    <a:pt x="4925" y="66917"/>
                    <a:pt x="6156" y="68871"/>
                    <a:pt x="6156" y="71066"/>
                  </a:cubicBezTo>
                  <a:cubicBezTo>
                    <a:pt x="6156" y="73234"/>
                    <a:pt x="4925" y="75188"/>
                    <a:pt x="2998" y="76151"/>
                  </a:cubicBezTo>
                  <a:cubicBezTo>
                    <a:pt x="2945" y="76178"/>
                    <a:pt x="2918" y="76232"/>
                    <a:pt x="2918" y="76285"/>
                  </a:cubicBezTo>
                  <a:cubicBezTo>
                    <a:pt x="2864" y="78266"/>
                    <a:pt x="1794" y="80059"/>
                    <a:pt x="81" y="81076"/>
                  </a:cubicBezTo>
                  <a:cubicBezTo>
                    <a:pt x="0" y="81103"/>
                    <a:pt x="0" y="81183"/>
                    <a:pt x="27" y="81237"/>
                  </a:cubicBezTo>
                  <a:cubicBezTo>
                    <a:pt x="44" y="81288"/>
                    <a:pt x="83" y="81306"/>
                    <a:pt x="122" y="81306"/>
                  </a:cubicBezTo>
                  <a:cubicBezTo>
                    <a:pt x="145" y="81306"/>
                    <a:pt x="168" y="81300"/>
                    <a:pt x="188" y="81290"/>
                  </a:cubicBezTo>
                  <a:cubicBezTo>
                    <a:pt x="1981" y="80247"/>
                    <a:pt x="3105" y="78400"/>
                    <a:pt x="3159" y="76366"/>
                  </a:cubicBezTo>
                  <a:cubicBezTo>
                    <a:pt x="5166" y="75322"/>
                    <a:pt x="6397" y="73288"/>
                    <a:pt x="6397" y="71066"/>
                  </a:cubicBezTo>
                  <a:cubicBezTo>
                    <a:pt x="6397" y="68818"/>
                    <a:pt x="5166" y="66783"/>
                    <a:pt x="3159" y="65766"/>
                  </a:cubicBezTo>
                  <a:cubicBezTo>
                    <a:pt x="3105" y="63759"/>
                    <a:pt x="2061" y="61992"/>
                    <a:pt x="375" y="60922"/>
                  </a:cubicBezTo>
                  <a:cubicBezTo>
                    <a:pt x="2061" y="59878"/>
                    <a:pt x="3105" y="58085"/>
                    <a:pt x="3159" y="56077"/>
                  </a:cubicBezTo>
                  <a:cubicBezTo>
                    <a:pt x="5166" y="55060"/>
                    <a:pt x="6397" y="53026"/>
                    <a:pt x="6397" y="50778"/>
                  </a:cubicBezTo>
                  <a:cubicBezTo>
                    <a:pt x="6397" y="48556"/>
                    <a:pt x="5166" y="46522"/>
                    <a:pt x="3159" y="45505"/>
                  </a:cubicBezTo>
                  <a:cubicBezTo>
                    <a:pt x="3159" y="43604"/>
                    <a:pt x="2061" y="41731"/>
                    <a:pt x="375" y="40660"/>
                  </a:cubicBezTo>
                  <a:cubicBezTo>
                    <a:pt x="1901" y="39697"/>
                    <a:pt x="3292" y="37877"/>
                    <a:pt x="3185" y="35816"/>
                  </a:cubicBezTo>
                  <a:cubicBezTo>
                    <a:pt x="5166" y="34799"/>
                    <a:pt x="6397" y="32764"/>
                    <a:pt x="6397" y="30516"/>
                  </a:cubicBezTo>
                  <a:cubicBezTo>
                    <a:pt x="6397" y="28268"/>
                    <a:pt x="5166" y="26260"/>
                    <a:pt x="3159" y="25216"/>
                  </a:cubicBezTo>
                  <a:cubicBezTo>
                    <a:pt x="3078" y="23236"/>
                    <a:pt x="2035" y="21442"/>
                    <a:pt x="375" y="20399"/>
                  </a:cubicBezTo>
                  <a:cubicBezTo>
                    <a:pt x="2061" y="19328"/>
                    <a:pt x="3159" y="17454"/>
                    <a:pt x="3159" y="15608"/>
                  </a:cubicBezTo>
                  <a:cubicBezTo>
                    <a:pt x="3159" y="15581"/>
                    <a:pt x="3159" y="15581"/>
                    <a:pt x="3159" y="15554"/>
                  </a:cubicBezTo>
                  <a:cubicBezTo>
                    <a:pt x="5166" y="14510"/>
                    <a:pt x="6397" y="12503"/>
                    <a:pt x="6397" y="10254"/>
                  </a:cubicBezTo>
                  <a:cubicBezTo>
                    <a:pt x="6397" y="8006"/>
                    <a:pt x="5166" y="5999"/>
                    <a:pt x="3159" y="4955"/>
                  </a:cubicBezTo>
                  <a:cubicBezTo>
                    <a:pt x="3159" y="3028"/>
                    <a:pt x="1981" y="1047"/>
                    <a:pt x="188" y="30"/>
                  </a:cubicBezTo>
                  <a:cubicBezTo>
                    <a:pt x="167" y="10"/>
                    <a:pt x="143" y="1"/>
                    <a:pt x="11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57" name="Google Shape;257;p14"/>
            <p:cNvSpPr/>
            <p:nvPr/>
          </p:nvSpPr>
          <p:spPr>
            <a:xfrm>
              <a:off x="685775" y="2593575"/>
              <a:ext cx="159950" cy="2032875"/>
            </a:xfrm>
            <a:custGeom>
              <a:avLst/>
              <a:gdLst/>
              <a:ahLst/>
              <a:cxnLst/>
              <a:rect l="l" t="t" r="r" b="b"/>
              <a:pathLst>
                <a:path w="6398" h="81315" extrusionOk="0">
                  <a:moveTo>
                    <a:pt x="140" y="1"/>
                  </a:moveTo>
                  <a:cubicBezTo>
                    <a:pt x="95" y="1"/>
                    <a:pt x="47" y="26"/>
                    <a:pt x="27" y="65"/>
                  </a:cubicBezTo>
                  <a:cubicBezTo>
                    <a:pt x="27" y="92"/>
                    <a:pt x="0" y="118"/>
                    <a:pt x="0" y="118"/>
                  </a:cubicBezTo>
                  <a:cubicBezTo>
                    <a:pt x="0" y="172"/>
                    <a:pt x="27" y="225"/>
                    <a:pt x="81" y="225"/>
                  </a:cubicBezTo>
                  <a:cubicBezTo>
                    <a:pt x="1820" y="1243"/>
                    <a:pt x="2944" y="3170"/>
                    <a:pt x="2918" y="5043"/>
                  </a:cubicBezTo>
                  <a:cubicBezTo>
                    <a:pt x="2918" y="5070"/>
                    <a:pt x="2944" y="5124"/>
                    <a:pt x="2998" y="5150"/>
                  </a:cubicBezTo>
                  <a:cubicBezTo>
                    <a:pt x="4952" y="6141"/>
                    <a:pt x="6156" y="8095"/>
                    <a:pt x="6156" y="10263"/>
                  </a:cubicBezTo>
                  <a:cubicBezTo>
                    <a:pt x="6156" y="12431"/>
                    <a:pt x="4952" y="14384"/>
                    <a:pt x="2998" y="15375"/>
                  </a:cubicBezTo>
                  <a:cubicBezTo>
                    <a:pt x="2944" y="15402"/>
                    <a:pt x="2918" y="15428"/>
                    <a:pt x="2918" y="15482"/>
                  </a:cubicBezTo>
                  <a:cubicBezTo>
                    <a:pt x="2998" y="17329"/>
                    <a:pt x="1847" y="19256"/>
                    <a:pt x="81" y="20273"/>
                  </a:cubicBezTo>
                  <a:cubicBezTo>
                    <a:pt x="54" y="20300"/>
                    <a:pt x="27" y="20326"/>
                    <a:pt x="27" y="20353"/>
                  </a:cubicBezTo>
                  <a:cubicBezTo>
                    <a:pt x="0" y="20407"/>
                    <a:pt x="27" y="20460"/>
                    <a:pt x="81" y="20514"/>
                  </a:cubicBezTo>
                  <a:cubicBezTo>
                    <a:pt x="1794" y="21504"/>
                    <a:pt x="2864" y="23297"/>
                    <a:pt x="2918" y="25305"/>
                  </a:cubicBezTo>
                  <a:cubicBezTo>
                    <a:pt x="2918" y="25358"/>
                    <a:pt x="2944" y="25385"/>
                    <a:pt x="2998" y="25412"/>
                  </a:cubicBezTo>
                  <a:cubicBezTo>
                    <a:pt x="4952" y="26402"/>
                    <a:pt x="6156" y="28356"/>
                    <a:pt x="6156" y="30524"/>
                  </a:cubicBezTo>
                  <a:cubicBezTo>
                    <a:pt x="6156" y="32692"/>
                    <a:pt x="4952" y="34646"/>
                    <a:pt x="2998" y="35636"/>
                  </a:cubicBezTo>
                  <a:cubicBezTo>
                    <a:pt x="2944" y="35663"/>
                    <a:pt x="2918" y="35717"/>
                    <a:pt x="2918" y="35770"/>
                  </a:cubicBezTo>
                  <a:cubicBezTo>
                    <a:pt x="3078" y="37831"/>
                    <a:pt x="1633" y="39651"/>
                    <a:pt x="81" y="40535"/>
                  </a:cubicBezTo>
                  <a:cubicBezTo>
                    <a:pt x="54" y="40561"/>
                    <a:pt x="27" y="40588"/>
                    <a:pt x="27" y="40615"/>
                  </a:cubicBezTo>
                  <a:cubicBezTo>
                    <a:pt x="0" y="40668"/>
                    <a:pt x="27" y="40749"/>
                    <a:pt x="81" y="40775"/>
                  </a:cubicBezTo>
                  <a:cubicBezTo>
                    <a:pt x="1820" y="41766"/>
                    <a:pt x="2918" y="43639"/>
                    <a:pt x="2918" y="45540"/>
                  </a:cubicBezTo>
                  <a:lnTo>
                    <a:pt x="2918" y="45566"/>
                  </a:lnTo>
                  <a:cubicBezTo>
                    <a:pt x="2918" y="45620"/>
                    <a:pt x="2944" y="45674"/>
                    <a:pt x="2998" y="45674"/>
                  </a:cubicBezTo>
                  <a:cubicBezTo>
                    <a:pt x="4952" y="46664"/>
                    <a:pt x="6156" y="48618"/>
                    <a:pt x="6156" y="50786"/>
                  </a:cubicBezTo>
                  <a:cubicBezTo>
                    <a:pt x="6156" y="52954"/>
                    <a:pt x="4952" y="54934"/>
                    <a:pt x="2998" y="55898"/>
                  </a:cubicBezTo>
                  <a:cubicBezTo>
                    <a:pt x="2944" y="55925"/>
                    <a:pt x="2918" y="55952"/>
                    <a:pt x="2918" y="56005"/>
                  </a:cubicBezTo>
                  <a:cubicBezTo>
                    <a:pt x="2891" y="58012"/>
                    <a:pt x="1820" y="59806"/>
                    <a:pt x="81" y="60796"/>
                  </a:cubicBezTo>
                  <a:cubicBezTo>
                    <a:pt x="54" y="60823"/>
                    <a:pt x="27" y="60850"/>
                    <a:pt x="27" y="60903"/>
                  </a:cubicBezTo>
                  <a:cubicBezTo>
                    <a:pt x="0" y="60957"/>
                    <a:pt x="27" y="61010"/>
                    <a:pt x="81" y="61037"/>
                  </a:cubicBezTo>
                  <a:cubicBezTo>
                    <a:pt x="1820" y="62054"/>
                    <a:pt x="2891" y="63847"/>
                    <a:pt x="2918" y="65828"/>
                  </a:cubicBezTo>
                  <a:cubicBezTo>
                    <a:pt x="2918" y="65882"/>
                    <a:pt x="2944" y="65935"/>
                    <a:pt x="2998" y="65962"/>
                  </a:cubicBezTo>
                  <a:cubicBezTo>
                    <a:pt x="4952" y="66925"/>
                    <a:pt x="6156" y="68879"/>
                    <a:pt x="6156" y="71047"/>
                  </a:cubicBezTo>
                  <a:cubicBezTo>
                    <a:pt x="6156" y="73242"/>
                    <a:pt x="4952" y="75196"/>
                    <a:pt x="2998" y="76160"/>
                  </a:cubicBezTo>
                  <a:cubicBezTo>
                    <a:pt x="2944" y="76186"/>
                    <a:pt x="2918" y="76240"/>
                    <a:pt x="2918" y="76267"/>
                  </a:cubicBezTo>
                  <a:cubicBezTo>
                    <a:pt x="2891" y="78274"/>
                    <a:pt x="1820" y="80067"/>
                    <a:pt x="81" y="81084"/>
                  </a:cubicBezTo>
                  <a:cubicBezTo>
                    <a:pt x="27" y="81111"/>
                    <a:pt x="0" y="81191"/>
                    <a:pt x="27" y="81245"/>
                  </a:cubicBezTo>
                  <a:cubicBezTo>
                    <a:pt x="61" y="81296"/>
                    <a:pt x="95" y="81315"/>
                    <a:pt x="136" y="81315"/>
                  </a:cubicBezTo>
                  <a:cubicBezTo>
                    <a:pt x="159" y="81315"/>
                    <a:pt x="185" y="81308"/>
                    <a:pt x="214" y="81299"/>
                  </a:cubicBezTo>
                  <a:cubicBezTo>
                    <a:pt x="2008" y="80255"/>
                    <a:pt x="3105" y="78408"/>
                    <a:pt x="3185" y="76347"/>
                  </a:cubicBezTo>
                  <a:cubicBezTo>
                    <a:pt x="5166" y="75330"/>
                    <a:pt x="6397" y="73296"/>
                    <a:pt x="6397" y="71047"/>
                  </a:cubicBezTo>
                  <a:cubicBezTo>
                    <a:pt x="6397" y="68826"/>
                    <a:pt x="5166" y="66792"/>
                    <a:pt x="3185" y="65748"/>
                  </a:cubicBezTo>
                  <a:cubicBezTo>
                    <a:pt x="3105" y="63767"/>
                    <a:pt x="2061" y="61974"/>
                    <a:pt x="375" y="60930"/>
                  </a:cubicBezTo>
                  <a:cubicBezTo>
                    <a:pt x="2061" y="59859"/>
                    <a:pt x="3105" y="58093"/>
                    <a:pt x="3185" y="56085"/>
                  </a:cubicBezTo>
                  <a:cubicBezTo>
                    <a:pt x="5166" y="55068"/>
                    <a:pt x="6397" y="53034"/>
                    <a:pt x="6397" y="50786"/>
                  </a:cubicBezTo>
                  <a:cubicBezTo>
                    <a:pt x="6397" y="48537"/>
                    <a:pt x="5166" y="46530"/>
                    <a:pt x="3185" y="45486"/>
                  </a:cubicBezTo>
                  <a:cubicBezTo>
                    <a:pt x="3159" y="43586"/>
                    <a:pt x="2088" y="41739"/>
                    <a:pt x="375" y="40668"/>
                  </a:cubicBezTo>
                  <a:cubicBezTo>
                    <a:pt x="1901" y="39705"/>
                    <a:pt x="3292" y="37885"/>
                    <a:pt x="3185" y="35824"/>
                  </a:cubicBezTo>
                  <a:cubicBezTo>
                    <a:pt x="5166" y="34780"/>
                    <a:pt x="6397" y="32772"/>
                    <a:pt x="6397" y="30524"/>
                  </a:cubicBezTo>
                  <a:cubicBezTo>
                    <a:pt x="6397" y="28276"/>
                    <a:pt x="5166" y="26268"/>
                    <a:pt x="3185" y="25225"/>
                  </a:cubicBezTo>
                  <a:cubicBezTo>
                    <a:pt x="3078" y="23244"/>
                    <a:pt x="2061" y="21451"/>
                    <a:pt x="375" y="20407"/>
                  </a:cubicBezTo>
                  <a:cubicBezTo>
                    <a:pt x="2088" y="19336"/>
                    <a:pt x="3185" y="17436"/>
                    <a:pt x="3185" y="15616"/>
                  </a:cubicBezTo>
                  <a:cubicBezTo>
                    <a:pt x="3185" y="15589"/>
                    <a:pt x="3185" y="15589"/>
                    <a:pt x="3185" y="15562"/>
                  </a:cubicBezTo>
                  <a:cubicBezTo>
                    <a:pt x="5166" y="14518"/>
                    <a:pt x="6397" y="12511"/>
                    <a:pt x="6397" y="10263"/>
                  </a:cubicBezTo>
                  <a:cubicBezTo>
                    <a:pt x="6397" y="8014"/>
                    <a:pt x="5166" y="6007"/>
                    <a:pt x="3185" y="4963"/>
                  </a:cubicBezTo>
                  <a:cubicBezTo>
                    <a:pt x="3185" y="3036"/>
                    <a:pt x="1981" y="1055"/>
                    <a:pt x="188" y="11"/>
                  </a:cubicBezTo>
                  <a:cubicBezTo>
                    <a:pt x="173" y="4"/>
                    <a:pt x="157" y="1"/>
                    <a:pt x="140"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58" name="Google Shape;258;p14"/>
            <p:cNvSpPr/>
            <p:nvPr/>
          </p:nvSpPr>
          <p:spPr>
            <a:xfrm>
              <a:off x="531875" y="2845375"/>
              <a:ext cx="160600" cy="2032675"/>
            </a:xfrm>
            <a:custGeom>
              <a:avLst/>
              <a:gdLst/>
              <a:ahLst/>
              <a:cxnLst/>
              <a:rect l="l" t="t" r="r" b="b"/>
              <a:pathLst>
                <a:path w="6424" h="81307" extrusionOk="0">
                  <a:moveTo>
                    <a:pt x="144" y="1"/>
                  </a:moveTo>
                  <a:cubicBezTo>
                    <a:pt x="103" y="1"/>
                    <a:pt x="60" y="24"/>
                    <a:pt x="27" y="57"/>
                  </a:cubicBezTo>
                  <a:cubicBezTo>
                    <a:pt x="27" y="84"/>
                    <a:pt x="27" y="110"/>
                    <a:pt x="27" y="137"/>
                  </a:cubicBezTo>
                  <a:cubicBezTo>
                    <a:pt x="27" y="164"/>
                    <a:pt x="54" y="217"/>
                    <a:pt x="80" y="244"/>
                  </a:cubicBezTo>
                  <a:cubicBezTo>
                    <a:pt x="1820" y="1234"/>
                    <a:pt x="2971" y="3162"/>
                    <a:pt x="2944" y="5035"/>
                  </a:cubicBezTo>
                  <a:cubicBezTo>
                    <a:pt x="2944" y="5089"/>
                    <a:pt x="2971" y="5142"/>
                    <a:pt x="2998" y="5142"/>
                  </a:cubicBezTo>
                  <a:cubicBezTo>
                    <a:pt x="4952" y="6133"/>
                    <a:pt x="6156" y="8086"/>
                    <a:pt x="6156" y="10254"/>
                  </a:cubicBezTo>
                  <a:cubicBezTo>
                    <a:pt x="6156" y="12422"/>
                    <a:pt x="4952" y="14376"/>
                    <a:pt x="2998" y="15367"/>
                  </a:cubicBezTo>
                  <a:cubicBezTo>
                    <a:pt x="2971" y="15393"/>
                    <a:pt x="2944" y="15447"/>
                    <a:pt x="2944" y="15474"/>
                  </a:cubicBezTo>
                  <a:cubicBezTo>
                    <a:pt x="2998" y="17321"/>
                    <a:pt x="1847" y="19248"/>
                    <a:pt x="107" y="20265"/>
                  </a:cubicBezTo>
                  <a:cubicBezTo>
                    <a:pt x="54" y="20292"/>
                    <a:pt x="27" y="20318"/>
                    <a:pt x="27" y="20345"/>
                  </a:cubicBezTo>
                  <a:cubicBezTo>
                    <a:pt x="0" y="20425"/>
                    <a:pt x="27" y="20479"/>
                    <a:pt x="80" y="20506"/>
                  </a:cubicBezTo>
                  <a:cubicBezTo>
                    <a:pt x="1793" y="21496"/>
                    <a:pt x="2864" y="23289"/>
                    <a:pt x="2944" y="25297"/>
                  </a:cubicBezTo>
                  <a:cubicBezTo>
                    <a:pt x="2944" y="25350"/>
                    <a:pt x="2971" y="25404"/>
                    <a:pt x="2998" y="25404"/>
                  </a:cubicBezTo>
                  <a:cubicBezTo>
                    <a:pt x="4952" y="26394"/>
                    <a:pt x="6156" y="28348"/>
                    <a:pt x="6156" y="30516"/>
                  </a:cubicBezTo>
                  <a:cubicBezTo>
                    <a:pt x="6156" y="32684"/>
                    <a:pt x="4952" y="34665"/>
                    <a:pt x="2998" y="35628"/>
                  </a:cubicBezTo>
                  <a:cubicBezTo>
                    <a:pt x="2971" y="35655"/>
                    <a:pt x="2944" y="35709"/>
                    <a:pt x="2944" y="35762"/>
                  </a:cubicBezTo>
                  <a:cubicBezTo>
                    <a:pt x="3105" y="37823"/>
                    <a:pt x="1633" y="39643"/>
                    <a:pt x="107" y="40526"/>
                  </a:cubicBezTo>
                  <a:cubicBezTo>
                    <a:pt x="54" y="40553"/>
                    <a:pt x="27" y="40580"/>
                    <a:pt x="27" y="40633"/>
                  </a:cubicBezTo>
                  <a:cubicBezTo>
                    <a:pt x="0" y="40687"/>
                    <a:pt x="27" y="40741"/>
                    <a:pt x="80" y="40767"/>
                  </a:cubicBezTo>
                  <a:cubicBezTo>
                    <a:pt x="1820" y="41784"/>
                    <a:pt x="2944" y="43631"/>
                    <a:pt x="2944" y="45532"/>
                  </a:cubicBezTo>
                  <a:lnTo>
                    <a:pt x="2944" y="45558"/>
                  </a:lnTo>
                  <a:cubicBezTo>
                    <a:pt x="2918" y="45612"/>
                    <a:pt x="2971" y="45665"/>
                    <a:pt x="2998" y="45692"/>
                  </a:cubicBezTo>
                  <a:cubicBezTo>
                    <a:pt x="4952" y="46656"/>
                    <a:pt x="6156" y="48610"/>
                    <a:pt x="6156" y="50778"/>
                  </a:cubicBezTo>
                  <a:cubicBezTo>
                    <a:pt x="6156" y="52972"/>
                    <a:pt x="4952" y="54926"/>
                    <a:pt x="2998" y="55890"/>
                  </a:cubicBezTo>
                  <a:cubicBezTo>
                    <a:pt x="2971" y="55917"/>
                    <a:pt x="2944" y="55970"/>
                    <a:pt x="2944" y="55997"/>
                  </a:cubicBezTo>
                  <a:cubicBezTo>
                    <a:pt x="2891" y="58004"/>
                    <a:pt x="1820" y="59798"/>
                    <a:pt x="107" y="60815"/>
                  </a:cubicBezTo>
                  <a:cubicBezTo>
                    <a:pt x="54" y="60815"/>
                    <a:pt x="27" y="60841"/>
                    <a:pt x="27" y="60895"/>
                  </a:cubicBezTo>
                  <a:cubicBezTo>
                    <a:pt x="0" y="60949"/>
                    <a:pt x="27" y="61002"/>
                    <a:pt x="80" y="61029"/>
                  </a:cubicBezTo>
                  <a:cubicBezTo>
                    <a:pt x="1820" y="62046"/>
                    <a:pt x="2891" y="63839"/>
                    <a:pt x="2944" y="65847"/>
                  </a:cubicBezTo>
                  <a:cubicBezTo>
                    <a:pt x="2944" y="65873"/>
                    <a:pt x="2971" y="65927"/>
                    <a:pt x="2998" y="65954"/>
                  </a:cubicBezTo>
                  <a:cubicBezTo>
                    <a:pt x="4952" y="66917"/>
                    <a:pt x="6156" y="68871"/>
                    <a:pt x="6156" y="71066"/>
                  </a:cubicBezTo>
                  <a:cubicBezTo>
                    <a:pt x="6156" y="73234"/>
                    <a:pt x="4952" y="75188"/>
                    <a:pt x="2998" y="76151"/>
                  </a:cubicBezTo>
                  <a:cubicBezTo>
                    <a:pt x="2971" y="76178"/>
                    <a:pt x="2944" y="76232"/>
                    <a:pt x="2944" y="76285"/>
                  </a:cubicBezTo>
                  <a:cubicBezTo>
                    <a:pt x="2891" y="78266"/>
                    <a:pt x="1820" y="80059"/>
                    <a:pt x="80" y="81076"/>
                  </a:cubicBezTo>
                  <a:cubicBezTo>
                    <a:pt x="27" y="81103"/>
                    <a:pt x="0" y="81183"/>
                    <a:pt x="54" y="81237"/>
                  </a:cubicBezTo>
                  <a:cubicBezTo>
                    <a:pt x="71" y="81288"/>
                    <a:pt x="109" y="81306"/>
                    <a:pt x="149" y="81306"/>
                  </a:cubicBezTo>
                  <a:cubicBezTo>
                    <a:pt x="171" y="81306"/>
                    <a:pt x="195" y="81300"/>
                    <a:pt x="214" y="81290"/>
                  </a:cubicBezTo>
                  <a:cubicBezTo>
                    <a:pt x="2008" y="80247"/>
                    <a:pt x="3105" y="78400"/>
                    <a:pt x="3185" y="76366"/>
                  </a:cubicBezTo>
                  <a:cubicBezTo>
                    <a:pt x="5193" y="75322"/>
                    <a:pt x="6424" y="73288"/>
                    <a:pt x="6424" y="71066"/>
                  </a:cubicBezTo>
                  <a:cubicBezTo>
                    <a:pt x="6424" y="68818"/>
                    <a:pt x="5193" y="66783"/>
                    <a:pt x="3185" y="65766"/>
                  </a:cubicBezTo>
                  <a:cubicBezTo>
                    <a:pt x="3105" y="63759"/>
                    <a:pt x="2088" y="61992"/>
                    <a:pt x="402" y="60922"/>
                  </a:cubicBezTo>
                  <a:cubicBezTo>
                    <a:pt x="2088" y="59878"/>
                    <a:pt x="3105" y="58085"/>
                    <a:pt x="3185" y="56077"/>
                  </a:cubicBezTo>
                  <a:cubicBezTo>
                    <a:pt x="5193" y="55060"/>
                    <a:pt x="6424" y="53026"/>
                    <a:pt x="6424" y="50778"/>
                  </a:cubicBezTo>
                  <a:cubicBezTo>
                    <a:pt x="6424" y="48556"/>
                    <a:pt x="5193" y="46522"/>
                    <a:pt x="3185" y="45505"/>
                  </a:cubicBezTo>
                  <a:cubicBezTo>
                    <a:pt x="3185" y="43604"/>
                    <a:pt x="2088" y="41731"/>
                    <a:pt x="402" y="40660"/>
                  </a:cubicBezTo>
                  <a:cubicBezTo>
                    <a:pt x="1900" y="39697"/>
                    <a:pt x="3319" y="37877"/>
                    <a:pt x="3185" y="35816"/>
                  </a:cubicBezTo>
                  <a:cubicBezTo>
                    <a:pt x="5193" y="34799"/>
                    <a:pt x="6424" y="32764"/>
                    <a:pt x="6424" y="30516"/>
                  </a:cubicBezTo>
                  <a:cubicBezTo>
                    <a:pt x="6424" y="28268"/>
                    <a:pt x="5193" y="26260"/>
                    <a:pt x="3185" y="25216"/>
                  </a:cubicBezTo>
                  <a:cubicBezTo>
                    <a:pt x="3105" y="23236"/>
                    <a:pt x="2061" y="21442"/>
                    <a:pt x="402" y="20399"/>
                  </a:cubicBezTo>
                  <a:cubicBezTo>
                    <a:pt x="2088" y="19328"/>
                    <a:pt x="3185" y="17454"/>
                    <a:pt x="3185" y="15608"/>
                  </a:cubicBezTo>
                  <a:cubicBezTo>
                    <a:pt x="3185" y="15581"/>
                    <a:pt x="3185" y="15581"/>
                    <a:pt x="3185" y="15554"/>
                  </a:cubicBezTo>
                  <a:cubicBezTo>
                    <a:pt x="5193" y="14510"/>
                    <a:pt x="6424" y="12503"/>
                    <a:pt x="6424" y="10254"/>
                  </a:cubicBezTo>
                  <a:cubicBezTo>
                    <a:pt x="6424" y="8006"/>
                    <a:pt x="5193" y="5999"/>
                    <a:pt x="3185" y="4955"/>
                  </a:cubicBezTo>
                  <a:cubicBezTo>
                    <a:pt x="3185" y="3028"/>
                    <a:pt x="2008" y="1047"/>
                    <a:pt x="214" y="30"/>
                  </a:cubicBezTo>
                  <a:cubicBezTo>
                    <a:pt x="194" y="10"/>
                    <a:pt x="169" y="1"/>
                    <a:pt x="144"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59" name="Google Shape;259;p14"/>
            <p:cNvSpPr/>
            <p:nvPr/>
          </p:nvSpPr>
          <p:spPr>
            <a:xfrm>
              <a:off x="378625" y="2593575"/>
              <a:ext cx="159950" cy="2032875"/>
            </a:xfrm>
            <a:custGeom>
              <a:avLst/>
              <a:gdLst/>
              <a:ahLst/>
              <a:cxnLst/>
              <a:rect l="l" t="t" r="r" b="b"/>
              <a:pathLst>
                <a:path w="6398" h="81315" extrusionOk="0">
                  <a:moveTo>
                    <a:pt x="141" y="1"/>
                  </a:moveTo>
                  <a:cubicBezTo>
                    <a:pt x="95" y="1"/>
                    <a:pt x="47" y="26"/>
                    <a:pt x="28" y="65"/>
                  </a:cubicBezTo>
                  <a:cubicBezTo>
                    <a:pt x="1" y="92"/>
                    <a:pt x="1" y="118"/>
                    <a:pt x="1" y="118"/>
                  </a:cubicBezTo>
                  <a:cubicBezTo>
                    <a:pt x="1" y="172"/>
                    <a:pt x="28" y="225"/>
                    <a:pt x="54" y="225"/>
                  </a:cubicBezTo>
                  <a:cubicBezTo>
                    <a:pt x="1794" y="1243"/>
                    <a:pt x="2918" y="3116"/>
                    <a:pt x="2918" y="4963"/>
                  </a:cubicBezTo>
                  <a:cubicBezTo>
                    <a:pt x="2918" y="4990"/>
                    <a:pt x="2918" y="5017"/>
                    <a:pt x="2918" y="5043"/>
                  </a:cubicBezTo>
                  <a:cubicBezTo>
                    <a:pt x="2918" y="5070"/>
                    <a:pt x="2945" y="5124"/>
                    <a:pt x="2999" y="5150"/>
                  </a:cubicBezTo>
                  <a:cubicBezTo>
                    <a:pt x="4952" y="6141"/>
                    <a:pt x="6157" y="8095"/>
                    <a:pt x="6157" y="10263"/>
                  </a:cubicBezTo>
                  <a:cubicBezTo>
                    <a:pt x="6157" y="12431"/>
                    <a:pt x="4952" y="14384"/>
                    <a:pt x="2999" y="15375"/>
                  </a:cubicBezTo>
                  <a:cubicBezTo>
                    <a:pt x="2945" y="15402"/>
                    <a:pt x="2918" y="15428"/>
                    <a:pt x="2918" y="15482"/>
                  </a:cubicBezTo>
                  <a:cubicBezTo>
                    <a:pt x="2972" y="17329"/>
                    <a:pt x="1848" y="19256"/>
                    <a:pt x="81" y="20273"/>
                  </a:cubicBezTo>
                  <a:cubicBezTo>
                    <a:pt x="54" y="20300"/>
                    <a:pt x="28" y="20326"/>
                    <a:pt x="1" y="20353"/>
                  </a:cubicBezTo>
                  <a:cubicBezTo>
                    <a:pt x="1" y="20407"/>
                    <a:pt x="28" y="20487"/>
                    <a:pt x="54" y="20514"/>
                  </a:cubicBezTo>
                  <a:cubicBezTo>
                    <a:pt x="1794" y="21504"/>
                    <a:pt x="2865" y="23297"/>
                    <a:pt x="2918" y="25305"/>
                  </a:cubicBezTo>
                  <a:cubicBezTo>
                    <a:pt x="2918" y="25358"/>
                    <a:pt x="2945" y="25412"/>
                    <a:pt x="2999" y="25412"/>
                  </a:cubicBezTo>
                  <a:cubicBezTo>
                    <a:pt x="4952" y="26402"/>
                    <a:pt x="6157" y="28356"/>
                    <a:pt x="6157" y="30524"/>
                  </a:cubicBezTo>
                  <a:cubicBezTo>
                    <a:pt x="6157" y="32692"/>
                    <a:pt x="4952" y="34646"/>
                    <a:pt x="2999" y="35636"/>
                  </a:cubicBezTo>
                  <a:cubicBezTo>
                    <a:pt x="2945" y="35663"/>
                    <a:pt x="2918" y="35717"/>
                    <a:pt x="2918" y="35770"/>
                  </a:cubicBezTo>
                  <a:cubicBezTo>
                    <a:pt x="3079" y="37831"/>
                    <a:pt x="1607" y="39651"/>
                    <a:pt x="81" y="40535"/>
                  </a:cubicBezTo>
                  <a:cubicBezTo>
                    <a:pt x="54" y="40561"/>
                    <a:pt x="28" y="40588"/>
                    <a:pt x="1" y="40615"/>
                  </a:cubicBezTo>
                  <a:cubicBezTo>
                    <a:pt x="1" y="40668"/>
                    <a:pt x="28" y="40749"/>
                    <a:pt x="54" y="40775"/>
                  </a:cubicBezTo>
                  <a:cubicBezTo>
                    <a:pt x="1794" y="41766"/>
                    <a:pt x="2918" y="43639"/>
                    <a:pt x="2918" y="45540"/>
                  </a:cubicBezTo>
                  <a:cubicBezTo>
                    <a:pt x="2918" y="45540"/>
                    <a:pt x="2918" y="45566"/>
                    <a:pt x="2918" y="45566"/>
                  </a:cubicBezTo>
                  <a:cubicBezTo>
                    <a:pt x="2918" y="45620"/>
                    <a:pt x="2945" y="45674"/>
                    <a:pt x="2999" y="45674"/>
                  </a:cubicBezTo>
                  <a:cubicBezTo>
                    <a:pt x="4952" y="46664"/>
                    <a:pt x="6157" y="48618"/>
                    <a:pt x="6157" y="50786"/>
                  </a:cubicBezTo>
                  <a:cubicBezTo>
                    <a:pt x="6157" y="52954"/>
                    <a:pt x="4952" y="54934"/>
                    <a:pt x="2999" y="55898"/>
                  </a:cubicBezTo>
                  <a:cubicBezTo>
                    <a:pt x="2945" y="55925"/>
                    <a:pt x="2918" y="55952"/>
                    <a:pt x="2918" y="56005"/>
                  </a:cubicBezTo>
                  <a:cubicBezTo>
                    <a:pt x="2865" y="58012"/>
                    <a:pt x="1821" y="59806"/>
                    <a:pt x="81" y="60796"/>
                  </a:cubicBezTo>
                  <a:cubicBezTo>
                    <a:pt x="54" y="60823"/>
                    <a:pt x="28" y="60850"/>
                    <a:pt x="1" y="60903"/>
                  </a:cubicBezTo>
                  <a:cubicBezTo>
                    <a:pt x="1" y="60957"/>
                    <a:pt x="28" y="61010"/>
                    <a:pt x="54" y="61037"/>
                  </a:cubicBezTo>
                  <a:cubicBezTo>
                    <a:pt x="1794" y="62054"/>
                    <a:pt x="2865" y="63847"/>
                    <a:pt x="2918" y="65828"/>
                  </a:cubicBezTo>
                  <a:cubicBezTo>
                    <a:pt x="2918" y="65882"/>
                    <a:pt x="2945" y="65935"/>
                    <a:pt x="2999" y="65962"/>
                  </a:cubicBezTo>
                  <a:cubicBezTo>
                    <a:pt x="4952" y="66925"/>
                    <a:pt x="6157" y="68879"/>
                    <a:pt x="6157" y="71047"/>
                  </a:cubicBezTo>
                  <a:cubicBezTo>
                    <a:pt x="6157" y="73242"/>
                    <a:pt x="4952" y="75196"/>
                    <a:pt x="2999" y="76160"/>
                  </a:cubicBezTo>
                  <a:cubicBezTo>
                    <a:pt x="2945" y="76186"/>
                    <a:pt x="2918" y="76240"/>
                    <a:pt x="2918" y="76267"/>
                  </a:cubicBezTo>
                  <a:cubicBezTo>
                    <a:pt x="2865" y="78274"/>
                    <a:pt x="1821" y="80067"/>
                    <a:pt x="81" y="81084"/>
                  </a:cubicBezTo>
                  <a:cubicBezTo>
                    <a:pt x="1" y="81111"/>
                    <a:pt x="1" y="81191"/>
                    <a:pt x="28" y="81245"/>
                  </a:cubicBezTo>
                  <a:cubicBezTo>
                    <a:pt x="45" y="81296"/>
                    <a:pt x="83" y="81315"/>
                    <a:pt x="123" y="81315"/>
                  </a:cubicBezTo>
                  <a:cubicBezTo>
                    <a:pt x="145" y="81315"/>
                    <a:pt x="169" y="81308"/>
                    <a:pt x="188" y="81299"/>
                  </a:cubicBezTo>
                  <a:cubicBezTo>
                    <a:pt x="1981" y="80255"/>
                    <a:pt x="3106" y="78408"/>
                    <a:pt x="3159" y="76347"/>
                  </a:cubicBezTo>
                  <a:cubicBezTo>
                    <a:pt x="5167" y="75330"/>
                    <a:pt x="6398" y="73296"/>
                    <a:pt x="6398" y="71047"/>
                  </a:cubicBezTo>
                  <a:cubicBezTo>
                    <a:pt x="6398" y="68826"/>
                    <a:pt x="5167" y="66792"/>
                    <a:pt x="3159" y="65748"/>
                  </a:cubicBezTo>
                  <a:cubicBezTo>
                    <a:pt x="3106" y="63767"/>
                    <a:pt x="2062" y="61974"/>
                    <a:pt x="376" y="60930"/>
                  </a:cubicBezTo>
                  <a:cubicBezTo>
                    <a:pt x="2062" y="59859"/>
                    <a:pt x="3106" y="58093"/>
                    <a:pt x="3159" y="56085"/>
                  </a:cubicBezTo>
                  <a:cubicBezTo>
                    <a:pt x="5167" y="55068"/>
                    <a:pt x="6398" y="53034"/>
                    <a:pt x="6398" y="50786"/>
                  </a:cubicBezTo>
                  <a:cubicBezTo>
                    <a:pt x="6398" y="48537"/>
                    <a:pt x="5167" y="46530"/>
                    <a:pt x="3159" y="45486"/>
                  </a:cubicBezTo>
                  <a:cubicBezTo>
                    <a:pt x="3159" y="43586"/>
                    <a:pt x="2062" y="41739"/>
                    <a:pt x="376" y="40668"/>
                  </a:cubicBezTo>
                  <a:cubicBezTo>
                    <a:pt x="1901" y="39705"/>
                    <a:pt x="3293" y="37885"/>
                    <a:pt x="3186" y="35824"/>
                  </a:cubicBezTo>
                  <a:cubicBezTo>
                    <a:pt x="5167" y="34780"/>
                    <a:pt x="6398" y="32772"/>
                    <a:pt x="6398" y="30524"/>
                  </a:cubicBezTo>
                  <a:cubicBezTo>
                    <a:pt x="6398" y="28276"/>
                    <a:pt x="5167" y="26268"/>
                    <a:pt x="3159" y="25225"/>
                  </a:cubicBezTo>
                  <a:cubicBezTo>
                    <a:pt x="3079" y="23244"/>
                    <a:pt x="2035" y="21451"/>
                    <a:pt x="376" y="20407"/>
                  </a:cubicBezTo>
                  <a:cubicBezTo>
                    <a:pt x="2062" y="19336"/>
                    <a:pt x="3186" y="17436"/>
                    <a:pt x="3186" y="15616"/>
                  </a:cubicBezTo>
                  <a:cubicBezTo>
                    <a:pt x="3186" y="15589"/>
                    <a:pt x="3186" y="15589"/>
                    <a:pt x="3186" y="15562"/>
                  </a:cubicBezTo>
                  <a:cubicBezTo>
                    <a:pt x="5167" y="14518"/>
                    <a:pt x="6398" y="12511"/>
                    <a:pt x="6398" y="10263"/>
                  </a:cubicBezTo>
                  <a:cubicBezTo>
                    <a:pt x="6398" y="8014"/>
                    <a:pt x="5167" y="6007"/>
                    <a:pt x="3186" y="4963"/>
                  </a:cubicBezTo>
                  <a:cubicBezTo>
                    <a:pt x="3186" y="3036"/>
                    <a:pt x="1981" y="1055"/>
                    <a:pt x="188" y="11"/>
                  </a:cubicBezTo>
                  <a:cubicBezTo>
                    <a:pt x="174" y="4"/>
                    <a:pt x="158" y="1"/>
                    <a:pt x="141"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60" name="Google Shape;260;p14"/>
            <p:cNvSpPr/>
            <p:nvPr/>
          </p:nvSpPr>
          <p:spPr>
            <a:xfrm>
              <a:off x="224725" y="2845375"/>
              <a:ext cx="159950" cy="2032675"/>
            </a:xfrm>
            <a:custGeom>
              <a:avLst/>
              <a:gdLst/>
              <a:ahLst/>
              <a:cxnLst/>
              <a:rect l="l" t="t" r="r" b="b"/>
              <a:pathLst>
                <a:path w="6398" h="81307" extrusionOk="0">
                  <a:moveTo>
                    <a:pt x="126" y="1"/>
                  </a:moveTo>
                  <a:cubicBezTo>
                    <a:pt x="81" y="1"/>
                    <a:pt x="44" y="24"/>
                    <a:pt x="27" y="57"/>
                  </a:cubicBezTo>
                  <a:cubicBezTo>
                    <a:pt x="27" y="84"/>
                    <a:pt x="1" y="110"/>
                    <a:pt x="1" y="137"/>
                  </a:cubicBezTo>
                  <a:cubicBezTo>
                    <a:pt x="1" y="164"/>
                    <a:pt x="27" y="217"/>
                    <a:pt x="81" y="244"/>
                  </a:cubicBezTo>
                  <a:cubicBezTo>
                    <a:pt x="1821" y="1234"/>
                    <a:pt x="2972" y="3162"/>
                    <a:pt x="2918" y="5035"/>
                  </a:cubicBezTo>
                  <a:cubicBezTo>
                    <a:pt x="2945" y="5089"/>
                    <a:pt x="2945" y="5142"/>
                    <a:pt x="2998" y="5142"/>
                  </a:cubicBezTo>
                  <a:cubicBezTo>
                    <a:pt x="4952" y="6133"/>
                    <a:pt x="6157" y="8086"/>
                    <a:pt x="6157" y="10254"/>
                  </a:cubicBezTo>
                  <a:cubicBezTo>
                    <a:pt x="6157" y="12422"/>
                    <a:pt x="4952" y="14376"/>
                    <a:pt x="2998" y="15367"/>
                  </a:cubicBezTo>
                  <a:cubicBezTo>
                    <a:pt x="2945" y="15393"/>
                    <a:pt x="2918" y="15447"/>
                    <a:pt x="2918" y="15474"/>
                  </a:cubicBezTo>
                  <a:cubicBezTo>
                    <a:pt x="2972" y="17321"/>
                    <a:pt x="1848" y="19248"/>
                    <a:pt x="108" y="20265"/>
                  </a:cubicBezTo>
                  <a:cubicBezTo>
                    <a:pt x="54" y="20292"/>
                    <a:pt x="27" y="20318"/>
                    <a:pt x="27" y="20345"/>
                  </a:cubicBezTo>
                  <a:cubicBezTo>
                    <a:pt x="1" y="20425"/>
                    <a:pt x="27" y="20479"/>
                    <a:pt x="81" y="20506"/>
                  </a:cubicBezTo>
                  <a:cubicBezTo>
                    <a:pt x="1794" y="21496"/>
                    <a:pt x="2865" y="23289"/>
                    <a:pt x="2918" y="25297"/>
                  </a:cubicBezTo>
                  <a:cubicBezTo>
                    <a:pt x="2945" y="25350"/>
                    <a:pt x="2972" y="25404"/>
                    <a:pt x="2998" y="25404"/>
                  </a:cubicBezTo>
                  <a:cubicBezTo>
                    <a:pt x="4952" y="26394"/>
                    <a:pt x="6157" y="28348"/>
                    <a:pt x="6157" y="30516"/>
                  </a:cubicBezTo>
                  <a:cubicBezTo>
                    <a:pt x="6157" y="32684"/>
                    <a:pt x="4952" y="34665"/>
                    <a:pt x="2998" y="35628"/>
                  </a:cubicBezTo>
                  <a:cubicBezTo>
                    <a:pt x="2945" y="35655"/>
                    <a:pt x="2918" y="35709"/>
                    <a:pt x="2918" y="35762"/>
                  </a:cubicBezTo>
                  <a:cubicBezTo>
                    <a:pt x="3106" y="37823"/>
                    <a:pt x="1633" y="39643"/>
                    <a:pt x="108" y="40526"/>
                  </a:cubicBezTo>
                  <a:cubicBezTo>
                    <a:pt x="54" y="40553"/>
                    <a:pt x="27" y="40580"/>
                    <a:pt x="27" y="40633"/>
                  </a:cubicBezTo>
                  <a:cubicBezTo>
                    <a:pt x="1" y="40687"/>
                    <a:pt x="27" y="40741"/>
                    <a:pt x="81" y="40767"/>
                  </a:cubicBezTo>
                  <a:cubicBezTo>
                    <a:pt x="1821" y="41784"/>
                    <a:pt x="2918" y="43631"/>
                    <a:pt x="2918" y="45532"/>
                  </a:cubicBezTo>
                  <a:cubicBezTo>
                    <a:pt x="2918" y="45558"/>
                    <a:pt x="2918" y="45558"/>
                    <a:pt x="2918" y="45558"/>
                  </a:cubicBezTo>
                  <a:cubicBezTo>
                    <a:pt x="2918" y="45612"/>
                    <a:pt x="2945" y="45665"/>
                    <a:pt x="2998" y="45692"/>
                  </a:cubicBezTo>
                  <a:cubicBezTo>
                    <a:pt x="4952" y="46656"/>
                    <a:pt x="6157" y="48610"/>
                    <a:pt x="6157" y="50778"/>
                  </a:cubicBezTo>
                  <a:cubicBezTo>
                    <a:pt x="6157" y="52972"/>
                    <a:pt x="4952" y="54926"/>
                    <a:pt x="2998" y="55890"/>
                  </a:cubicBezTo>
                  <a:cubicBezTo>
                    <a:pt x="2945" y="55917"/>
                    <a:pt x="2918" y="55970"/>
                    <a:pt x="2918" y="55997"/>
                  </a:cubicBezTo>
                  <a:cubicBezTo>
                    <a:pt x="2891" y="58004"/>
                    <a:pt x="1821" y="59798"/>
                    <a:pt x="108" y="60815"/>
                  </a:cubicBezTo>
                  <a:cubicBezTo>
                    <a:pt x="54" y="60815"/>
                    <a:pt x="27" y="60841"/>
                    <a:pt x="27" y="60895"/>
                  </a:cubicBezTo>
                  <a:cubicBezTo>
                    <a:pt x="1" y="60949"/>
                    <a:pt x="27" y="61002"/>
                    <a:pt x="81" y="61029"/>
                  </a:cubicBezTo>
                  <a:cubicBezTo>
                    <a:pt x="1821" y="62046"/>
                    <a:pt x="2891" y="63839"/>
                    <a:pt x="2918" y="65847"/>
                  </a:cubicBezTo>
                  <a:cubicBezTo>
                    <a:pt x="2918" y="65873"/>
                    <a:pt x="2945" y="65927"/>
                    <a:pt x="2998" y="65954"/>
                  </a:cubicBezTo>
                  <a:cubicBezTo>
                    <a:pt x="4952" y="66917"/>
                    <a:pt x="6157" y="68871"/>
                    <a:pt x="6157" y="71066"/>
                  </a:cubicBezTo>
                  <a:cubicBezTo>
                    <a:pt x="6157" y="73234"/>
                    <a:pt x="4952" y="75188"/>
                    <a:pt x="2998" y="76151"/>
                  </a:cubicBezTo>
                  <a:cubicBezTo>
                    <a:pt x="2945" y="76178"/>
                    <a:pt x="2918" y="76232"/>
                    <a:pt x="2918" y="76285"/>
                  </a:cubicBezTo>
                  <a:cubicBezTo>
                    <a:pt x="2891" y="78266"/>
                    <a:pt x="1821" y="80059"/>
                    <a:pt x="81" y="81076"/>
                  </a:cubicBezTo>
                  <a:cubicBezTo>
                    <a:pt x="27" y="81103"/>
                    <a:pt x="1" y="81183"/>
                    <a:pt x="27" y="81237"/>
                  </a:cubicBezTo>
                  <a:cubicBezTo>
                    <a:pt x="61" y="81288"/>
                    <a:pt x="95" y="81306"/>
                    <a:pt x="136" y="81306"/>
                  </a:cubicBezTo>
                  <a:cubicBezTo>
                    <a:pt x="160" y="81306"/>
                    <a:pt x="185" y="81300"/>
                    <a:pt x="215" y="81290"/>
                  </a:cubicBezTo>
                  <a:cubicBezTo>
                    <a:pt x="2008" y="80247"/>
                    <a:pt x="3106" y="78400"/>
                    <a:pt x="3186" y="76366"/>
                  </a:cubicBezTo>
                  <a:cubicBezTo>
                    <a:pt x="5166" y="75322"/>
                    <a:pt x="6398" y="73288"/>
                    <a:pt x="6398" y="71066"/>
                  </a:cubicBezTo>
                  <a:cubicBezTo>
                    <a:pt x="6398" y="68818"/>
                    <a:pt x="5166" y="66783"/>
                    <a:pt x="3186" y="65766"/>
                  </a:cubicBezTo>
                  <a:cubicBezTo>
                    <a:pt x="3106" y="63759"/>
                    <a:pt x="2062" y="61992"/>
                    <a:pt x="375" y="60922"/>
                  </a:cubicBezTo>
                  <a:cubicBezTo>
                    <a:pt x="2062" y="59878"/>
                    <a:pt x="3106" y="58085"/>
                    <a:pt x="3186" y="56077"/>
                  </a:cubicBezTo>
                  <a:cubicBezTo>
                    <a:pt x="5166" y="55060"/>
                    <a:pt x="6398" y="53026"/>
                    <a:pt x="6398" y="50778"/>
                  </a:cubicBezTo>
                  <a:cubicBezTo>
                    <a:pt x="6398" y="48556"/>
                    <a:pt x="5166" y="46522"/>
                    <a:pt x="3186" y="45505"/>
                  </a:cubicBezTo>
                  <a:cubicBezTo>
                    <a:pt x="3159" y="43604"/>
                    <a:pt x="2088" y="41731"/>
                    <a:pt x="375" y="40660"/>
                  </a:cubicBezTo>
                  <a:cubicBezTo>
                    <a:pt x="1901" y="39697"/>
                    <a:pt x="3293" y="37877"/>
                    <a:pt x="3186" y="35816"/>
                  </a:cubicBezTo>
                  <a:cubicBezTo>
                    <a:pt x="5166" y="34799"/>
                    <a:pt x="6398" y="32764"/>
                    <a:pt x="6398" y="30516"/>
                  </a:cubicBezTo>
                  <a:cubicBezTo>
                    <a:pt x="6398" y="28268"/>
                    <a:pt x="5166" y="26260"/>
                    <a:pt x="3186" y="25216"/>
                  </a:cubicBezTo>
                  <a:cubicBezTo>
                    <a:pt x="3079" y="23236"/>
                    <a:pt x="2062" y="21442"/>
                    <a:pt x="375" y="20399"/>
                  </a:cubicBezTo>
                  <a:cubicBezTo>
                    <a:pt x="2088" y="19328"/>
                    <a:pt x="3186" y="17454"/>
                    <a:pt x="3186" y="15608"/>
                  </a:cubicBezTo>
                  <a:cubicBezTo>
                    <a:pt x="3186" y="15581"/>
                    <a:pt x="3186" y="15581"/>
                    <a:pt x="3186" y="15554"/>
                  </a:cubicBezTo>
                  <a:cubicBezTo>
                    <a:pt x="5166" y="14510"/>
                    <a:pt x="6398" y="12503"/>
                    <a:pt x="6398" y="10254"/>
                  </a:cubicBezTo>
                  <a:cubicBezTo>
                    <a:pt x="6398" y="8006"/>
                    <a:pt x="5166" y="5999"/>
                    <a:pt x="3186" y="4955"/>
                  </a:cubicBezTo>
                  <a:cubicBezTo>
                    <a:pt x="3186" y="3028"/>
                    <a:pt x="1981" y="1047"/>
                    <a:pt x="215" y="30"/>
                  </a:cubicBezTo>
                  <a:cubicBezTo>
                    <a:pt x="184" y="10"/>
                    <a:pt x="153" y="1"/>
                    <a:pt x="126" y="1"/>
                  </a:cubicBezTo>
                  <a:close/>
                </a:path>
              </a:pathLst>
            </a:custGeom>
            <a:solidFill>
              <a:schemeClr val="dk2"/>
            </a:solidFill>
            <a:ln>
              <a:noFill/>
            </a:ln>
          </p:spPr>
          <p:txBody>
            <a:bodyPr spcFirstLastPara="1" wrap="square" lIns="91425" tIns="91425" rIns="91425" bIns="91425" anchor="ctr" anchorCtr="0">
              <a:noAutofit/>
            </a:bodyPr>
            <a:lstStyle/>
            <a:p>
              <a:endParaRPr/>
            </a:p>
          </p:txBody>
        </p:sp>
      </p:grpSp>
      <p:sp>
        <p:nvSpPr>
          <p:cNvPr id="261" name="Google Shape;261;p14"/>
          <p:cNvSpPr/>
          <p:nvPr/>
        </p:nvSpPr>
        <p:spPr>
          <a:xfrm rot="-7977677">
            <a:off x="1649745" y="498156"/>
            <a:ext cx="1601627" cy="1536805"/>
          </a:xfrm>
          <a:custGeom>
            <a:avLst/>
            <a:gdLst/>
            <a:ahLst/>
            <a:cxnLst/>
            <a:rect l="l" t="t" r="r" b="b"/>
            <a:pathLst>
              <a:path w="20582" h="19749" extrusionOk="0">
                <a:moveTo>
                  <a:pt x="15178" y="401"/>
                </a:moveTo>
                <a:cubicBezTo>
                  <a:pt x="11542" y="1"/>
                  <a:pt x="4470" y="1235"/>
                  <a:pt x="2235" y="7773"/>
                </a:cubicBezTo>
                <a:cubicBezTo>
                  <a:pt x="0" y="14311"/>
                  <a:pt x="7939" y="17947"/>
                  <a:pt x="11675" y="18848"/>
                </a:cubicBezTo>
                <a:cubicBezTo>
                  <a:pt x="15445" y="19748"/>
                  <a:pt x="20315" y="19448"/>
                  <a:pt x="20448" y="13477"/>
                </a:cubicBezTo>
                <a:cubicBezTo>
                  <a:pt x="20582" y="7506"/>
                  <a:pt x="18780" y="835"/>
                  <a:pt x="15178" y="40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62" name="Google Shape;262;p14"/>
          <p:cNvSpPr/>
          <p:nvPr/>
        </p:nvSpPr>
        <p:spPr>
          <a:xfrm>
            <a:off x="7092213" y="3598577"/>
            <a:ext cx="1434654" cy="1265482"/>
          </a:xfrm>
          <a:custGeom>
            <a:avLst/>
            <a:gdLst/>
            <a:ahLst/>
            <a:cxnLst/>
            <a:rect l="l" t="t" r="r" b="b"/>
            <a:pathLst>
              <a:path w="13679" h="12066" extrusionOk="0">
                <a:moveTo>
                  <a:pt x="7541" y="1"/>
                </a:moveTo>
                <a:cubicBezTo>
                  <a:pt x="7109" y="1"/>
                  <a:pt x="6648" y="24"/>
                  <a:pt x="6157" y="68"/>
                </a:cubicBezTo>
                <a:cubicBezTo>
                  <a:pt x="1981" y="443"/>
                  <a:pt x="28" y="3173"/>
                  <a:pt x="1" y="6385"/>
                </a:cubicBezTo>
                <a:cubicBezTo>
                  <a:pt x="598" y="10109"/>
                  <a:pt x="2003" y="12066"/>
                  <a:pt x="5300" y="12066"/>
                </a:cubicBezTo>
                <a:cubicBezTo>
                  <a:pt x="5700" y="12066"/>
                  <a:pt x="6128" y="12037"/>
                  <a:pt x="6585" y="11979"/>
                </a:cubicBezTo>
                <a:cubicBezTo>
                  <a:pt x="10680" y="11470"/>
                  <a:pt x="13678" y="9516"/>
                  <a:pt x="12822" y="4297"/>
                </a:cubicBezTo>
                <a:cubicBezTo>
                  <a:pt x="12326" y="1256"/>
                  <a:pt x="10731" y="1"/>
                  <a:pt x="7541" y="1"/>
                </a:cubicBezTo>
                <a:close/>
              </a:path>
            </a:pathLst>
          </a:custGeom>
          <a:solidFill>
            <a:schemeClr val="dk2"/>
          </a:solidFill>
          <a:ln>
            <a:noFill/>
          </a:ln>
        </p:spPr>
        <p:txBody>
          <a:bodyPr spcFirstLastPara="1" wrap="square" lIns="91425" tIns="91425" rIns="91425" bIns="91425" anchor="ctr" anchorCtr="0">
            <a:noAutofit/>
          </a:bodyPr>
          <a:lstStyle/>
          <a:p>
            <a:endParaRPr/>
          </a:p>
        </p:txBody>
      </p:sp>
    </p:spTree>
    <p:extLst>
      <p:ext uri="{BB962C8B-B14F-4D97-AF65-F5344CB8AC3E}">
        <p14:creationId xmlns:p14="http://schemas.microsoft.com/office/powerpoint/2010/main" val="11137603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06"/>
        <p:cNvGrpSpPr/>
        <p:nvPr/>
      </p:nvGrpSpPr>
      <p:grpSpPr>
        <a:xfrm>
          <a:off x="0" y="0"/>
          <a:ext cx="0" cy="0"/>
          <a:chOff x="0" y="0"/>
          <a:chExt cx="0" cy="0"/>
        </a:xfrm>
      </p:grpSpPr>
      <p:sp>
        <p:nvSpPr>
          <p:cNvPr id="107" name="Google Shape;107;p6"/>
          <p:cNvSpPr txBox="1">
            <a:spLocks noGrp="1"/>
          </p:cNvSpPr>
          <p:nvPr>
            <p:ph type="title"/>
          </p:nvPr>
        </p:nvSpPr>
        <p:spPr>
          <a:xfrm>
            <a:off x="713250" y="523025"/>
            <a:ext cx="7717500" cy="541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a:solidFill>
                  <a:schemeClr val="accent2"/>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p:nvPr/>
        </p:nvSpPr>
        <p:spPr>
          <a:xfrm rot="10800000" flipH="1">
            <a:off x="-1411582" y="-1157400"/>
            <a:ext cx="4436782" cy="3714342"/>
          </a:xfrm>
          <a:custGeom>
            <a:avLst/>
            <a:gdLst/>
            <a:ahLst/>
            <a:cxnLst/>
            <a:rect l="l" t="t" r="r" b="b"/>
            <a:pathLst>
              <a:path w="61178" h="52038" extrusionOk="0">
                <a:moveTo>
                  <a:pt x="4170" y="12043"/>
                </a:moveTo>
                <a:cubicBezTo>
                  <a:pt x="7339" y="7239"/>
                  <a:pt x="14177" y="1"/>
                  <a:pt x="24184" y="5571"/>
                </a:cubicBezTo>
                <a:cubicBezTo>
                  <a:pt x="34191" y="11142"/>
                  <a:pt x="29988" y="17146"/>
                  <a:pt x="34024" y="21249"/>
                </a:cubicBezTo>
                <a:cubicBezTo>
                  <a:pt x="38061" y="25319"/>
                  <a:pt x="43198" y="25586"/>
                  <a:pt x="51103" y="27253"/>
                </a:cubicBezTo>
                <a:cubicBezTo>
                  <a:pt x="58976" y="28921"/>
                  <a:pt x="61177" y="36093"/>
                  <a:pt x="54472" y="41664"/>
                </a:cubicBezTo>
                <a:cubicBezTo>
                  <a:pt x="47801" y="47268"/>
                  <a:pt x="33758" y="52038"/>
                  <a:pt x="26819" y="46467"/>
                </a:cubicBezTo>
                <a:cubicBezTo>
                  <a:pt x="19848" y="40930"/>
                  <a:pt x="11108" y="34826"/>
                  <a:pt x="5537" y="31590"/>
                </a:cubicBezTo>
                <a:cubicBezTo>
                  <a:pt x="0" y="28388"/>
                  <a:pt x="967" y="16879"/>
                  <a:pt x="4170" y="12043"/>
                </a:cubicBezTo>
                <a:close/>
              </a:path>
            </a:pathLst>
          </a:custGeom>
          <a:solidFill>
            <a:schemeClr val="accent1"/>
          </a:solidFill>
          <a:ln>
            <a:noFill/>
          </a:ln>
        </p:spPr>
        <p:txBody>
          <a:bodyPr spcFirstLastPara="1" wrap="square" lIns="91425" tIns="91425" rIns="91425" bIns="91425" anchor="ctr" anchorCtr="0">
            <a:noAutofit/>
          </a:bodyPr>
          <a:lstStyle/>
          <a:p>
            <a:endParaRPr sz="1400"/>
          </a:p>
        </p:txBody>
      </p:sp>
      <p:sp>
        <p:nvSpPr>
          <p:cNvPr id="10" name="Google Shape;10;p2"/>
          <p:cNvSpPr/>
          <p:nvPr/>
        </p:nvSpPr>
        <p:spPr>
          <a:xfrm>
            <a:off x="1062825" y="3370500"/>
            <a:ext cx="775608" cy="1012954"/>
          </a:xfrm>
          <a:custGeom>
            <a:avLst/>
            <a:gdLst/>
            <a:ahLst/>
            <a:cxnLst/>
            <a:rect l="l" t="t" r="r" b="b"/>
            <a:pathLst>
              <a:path w="17277" h="22564" extrusionOk="0">
                <a:moveTo>
                  <a:pt x="9074" y="0"/>
                </a:moveTo>
                <a:cubicBezTo>
                  <a:pt x="8555" y="0"/>
                  <a:pt x="8010" y="60"/>
                  <a:pt x="7441" y="188"/>
                </a:cubicBezTo>
                <a:cubicBezTo>
                  <a:pt x="2543" y="1285"/>
                  <a:pt x="1" y="6692"/>
                  <a:pt x="54" y="12607"/>
                </a:cubicBezTo>
                <a:cubicBezTo>
                  <a:pt x="134" y="18683"/>
                  <a:pt x="3989" y="22189"/>
                  <a:pt x="8592" y="22564"/>
                </a:cubicBezTo>
                <a:cubicBezTo>
                  <a:pt x="14641" y="22082"/>
                  <a:pt x="16354" y="18388"/>
                  <a:pt x="16836" y="12312"/>
                </a:cubicBezTo>
                <a:cubicBezTo>
                  <a:pt x="17276" y="6737"/>
                  <a:pt x="14567" y="0"/>
                  <a:pt x="9074" y="0"/>
                </a:cubicBezTo>
                <a:close/>
              </a:path>
            </a:pathLst>
          </a:custGeom>
          <a:solidFill>
            <a:schemeClr val="accent1"/>
          </a:solidFill>
          <a:ln>
            <a:noFill/>
          </a:ln>
        </p:spPr>
        <p:txBody>
          <a:bodyPr spcFirstLastPara="1" wrap="square" lIns="91425" tIns="91425" rIns="91425" bIns="91425" anchor="ctr" anchorCtr="0">
            <a:noAutofit/>
          </a:bodyPr>
          <a:lstStyle/>
          <a:p>
            <a:endParaRPr sz="1400"/>
          </a:p>
        </p:txBody>
      </p:sp>
      <p:sp>
        <p:nvSpPr>
          <p:cNvPr id="11" name="Google Shape;11;p2"/>
          <p:cNvSpPr/>
          <p:nvPr/>
        </p:nvSpPr>
        <p:spPr>
          <a:xfrm>
            <a:off x="7605425" y="342175"/>
            <a:ext cx="2052600" cy="2052600"/>
          </a:xfrm>
          <a:prstGeom prst="ellipse">
            <a:avLst/>
          </a:prstGeom>
          <a:solidFill>
            <a:schemeClr val="accent3"/>
          </a:solidFill>
          <a:ln>
            <a:noFill/>
          </a:ln>
        </p:spPr>
        <p:txBody>
          <a:bodyPr spcFirstLastPara="1" wrap="square" lIns="91425" tIns="91425" rIns="91425" bIns="91425" anchor="ctr" anchorCtr="0">
            <a:noAutofit/>
          </a:bodyPr>
          <a:lstStyle/>
          <a:p>
            <a:endParaRPr sz="1400"/>
          </a:p>
        </p:txBody>
      </p:sp>
      <p:grpSp>
        <p:nvGrpSpPr>
          <p:cNvPr id="12" name="Google Shape;12;p2"/>
          <p:cNvGrpSpPr/>
          <p:nvPr/>
        </p:nvGrpSpPr>
        <p:grpSpPr>
          <a:xfrm>
            <a:off x="6412579" y="-640069"/>
            <a:ext cx="1962482" cy="1953284"/>
            <a:chOff x="386328" y="2672681"/>
            <a:chExt cx="1962482" cy="1953284"/>
          </a:xfrm>
        </p:grpSpPr>
        <p:sp>
          <p:nvSpPr>
            <p:cNvPr id="13" name="Google Shape;13;p2"/>
            <p:cNvSpPr/>
            <p:nvPr/>
          </p:nvSpPr>
          <p:spPr>
            <a:xfrm>
              <a:off x="602590" y="3031586"/>
              <a:ext cx="2321" cy="2364"/>
            </a:xfrm>
            <a:custGeom>
              <a:avLst/>
              <a:gdLst/>
              <a:ahLst/>
              <a:cxnLst/>
              <a:rect l="l" t="t" r="r" b="b"/>
              <a:pathLst>
                <a:path w="54" h="55" extrusionOk="0">
                  <a:moveTo>
                    <a:pt x="54" y="1"/>
                  </a:moveTo>
                  <a:cubicBezTo>
                    <a:pt x="27" y="27"/>
                    <a:pt x="27" y="27"/>
                    <a:pt x="0" y="54"/>
                  </a:cubicBezTo>
                  <a:lnTo>
                    <a:pt x="54" y="27"/>
                  </a:lnTo>
                  <a:lnTo>
                    <a:pt x="54" y="1"/>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14" name="Google Shape;14;p2"/>
            <p:cNvSpPr/>
            <p:nvPr/>
          </p:nvSpPr>
          <p:spPr>
            <a:xfrm>
              <a:off x="386328" y="2672681"/>
              <a:ext cx="1962482" cy="1953284"/>
            </a:xfrm>
            <a:custGeom>
              <a:avLst/>
              <a:gdLst/>
              <a:ahLst/>
              <a:cxnLst/>
              <a:rect l="l" t="t" r="r" b="b"/>
              <a:pathLst>
                <a:path w="45663" h="45449" extrusionOk="0">
                  <a:moveTo>
                    <a:pt x="10947" y="4979"/>
                  </a:moveTo>
                  <a:lnTo>
                    <a:pt x="15605" y="7656"/>
                  </a:lnTo>
                  <a:lnTo>
                    <a:pt x="15605" y="13062"/>
                  </a:lnTo>
                  <a:lnTo>
                    <a:pt x="10947" y="15766"/>
                  </a:lnTo>
                  <a:lnTo>
                    <a:pt x="6263" y="13062"/>
                  </a:lnTo>
                  <a:lnTo>
                    <a:pt x="6263" y="7656"/>
                  </a:lnTo>
                  <a:lnTo>
                    <a:pt x="10947" y="4979"/>
                  </a:lnTo>
                  <a:close/>
                  <a:moveTo>
                    <a:pt x="20449" y="4979"/>
                  </a:moveTo>
                  <a:lnTo>
                    <a:pt x="25133" y="7656"/>
                  </a:lnTo>
                  <a:lnTo>
                    <a:pt x="25133" y="13062"/>
                  </a:lnTo>
                  <a:lnTo>
                    <a:pt x="20449" y="15766"/>
                  </a:lnTo>
                  <a:lnTo>
                    <a:pt x="15792" y="13062"/>
                  </a:lnTo>
                  <a:lnTo>
                    <a:pt x="15792" y="7656"/>
                  </a:lnTo>
                  <a:lnTo>
                    <a:pt x="20449" y="4979"/>
                  </a:lnTo>
                  <a:close/>
                  <a:moveTo>
                    <a:pt x="29978" y="4979"/>
                  </a:moveTo>
                  <a:lnTo>
                    <a:pt x="34635" y="7656"/>
                  </a:lnTo>
                  <a:lnTo>
                    <a:pt x="34635" y="13062"/>
                  </a:lnTo>
                  <a:lnTo>
                    <a:pt x="29978" y="15766"/>
                  </a:lnTo>
                  <a:lnTo>
                    <a:pt x="25294" y="13062"/>
                  </a:lnTo>
                  <a:lnTo>
                    <a:pt x="25294" y="7656"/>
                  </a:lnTo>
                  <a:lnTo>
                    <a:pt x="29978" y="4979"/>
                  </a:lnTo>
                  <a:close/>
                  <a:moveTo>
                    <a:pt x="6183" y="13196"/>
                  </a:moveTo>
                  <a:lnTo>
                    <a:pt x="10867" y="15899"/>
                  </a:lnTo>
                  <a:lnTo>
                    <a:pt x="10867" y="21306"/>
                  </a:lnTo>
                  <a:lnTo>
                    <a:pt x="6183" y="23983"/>
                  </a:lnTo>
                  <a:lnTo>
                    <a:pt x="1526" y="21306"/>
                  </a:lnTo>
                  <a:lnTo>
                    <a:pt x="1526" y="15899"/>
                  </a:lnTo>
                  <a:lnTo>
                    <a:pt x="6183" y="13196"/>
                  </a:lnTo>
                  <a:close/>
                  <a:moveTo>
                    <a:pt x="15712" y="13196"/>
                  </a:moveTo>
                  <a:lnTo>
                    <a:pt x="20369" y="15899"/>
                  </a:lnTo>
                  <a:lnTo>
                    <a:pt x="20369" y="21306"/>
                  </a:lnTo>
                  <a:lnTo>
                    <a:pt x="15712" y="23983"/>
                  </a:lnTo>
                  <a:lnTo>
                    <a:pt x="11028" y="21306"/>
                  </a:lnTo>
                  <a:lnTo>
                    <a:pt x="11028" y="15899"/>
                  </a:lnTo>
                  <a:lnTo>
                    <a:pt x="15712" y="13196"/>
                  </a:lnTo>
                  <a:close/>
                  <a:moveTo>
                    <a:pt x="25213" y="13196"/>
                  </a:moveTo>
                  <a:lnTo>
                    <a:pt x="29871" y="15899"/>
                  </a:lnTo>
                  <a:lnTo>
                    <a:pt x="29871" y="21306"/>
                  </a:lnTo>
                  <a:lnTo>
                    <a:pt x="25213" y="23983"/>
                  </a:lnTo>
                  <a:lnTo>
                    <a:pt x="20529" y="21306"/>
                  </a:lnTo>
                  <a:lnTo>
                    <a:pt x="20529" y="15899"/>
                  </a:lnTo>
                  <a:lnTo>
                    <a:pt x="25213" y="13196"/>
                  </a:lnTo>
                  <a:close/>
                  <a:moveTo>
                    <a:pt x="34715" y="13196"/>
                  </a:moveTo>
                  <a:lnTo>
                    <a:pt x="39399" y="15899"/>
                  </a:lnTo>
                  <a:lnTo>
                    <a:pt x="39399" y="21306"/>
                  </a:lnTo>
                  <a:lnTo>
                    <a:pt x="34715" y="23983"/>
                  </a:lnTo>
                  <a:lnTo>
                    <a:pt x="30058" y="21306"/>
                  </a:lnTo>
                  <a:lnTo>
                    <a:pt x="30058" y="15899"/>
                  </a:lnTo>
                  <a:lnTo>
                    <a:pt x="34715" y="13196"/>
                  </a:lnTo>
                  <a:close/>
                  <a:moveTo>
                    <a:pt x="10947" y="21440"/>
                  </a:moveTo>
                  <a:lnTo>
                    <a:pt x="15605" y="24143"/>
                  </a:lnTo>
                  <a:lnTo>
                    <a:pt x="15605" y="29523"/>
                  </a:lnTo>
                  <a:lnTo>
                    <a:pt x="10947" y="32226"/>
                  </a:lnTo>
                  <a:lnTo>
                    <a:pt x="6263" y="29523"/>
                  </a:lnTo>
                  <a:lnTo>
                    <a:pt x="6263" y="24143"/>
                  </a:lnTo>
                  <a:lnTo>
                    <a:pt x="10947" y="21440"/>
                  </a:lnTo>
                  <a:close/>
                  <a:moveTo>
                    <a:pt x="20449" y="21440"/>
                  </a:moveTo>
                  <a:lnTo>
                    <a:pt x="25133" y="24143"/>
                  </a:lnTo>
                  <a:lnTo>
                    <a:pt x="25133" y="29523"/>
                  </a:lnTo>
                  <a:lnTo>
                    <a:pt x="20449" y="32226"/>
                  </a:lnTo>
                  <a:lnTo>
                    <a:pt x="15792" y="29523"/>
                  </a:lnTo>
                  <a:lnTo>
                    <a:pt x="15792" y="24143"/>
                  </a:lnTo>
                  <a:lnTo>
                    <a:pt x="20449" y="21440"/>
                  </a:lnTo>
                  <a:close/>
                  <a:moveTo>
                    <a:pt x="29978" y="21440"/>
                  </a:moveTo>
                  <a:lnTo>
                    <a:pt x="34635" y="24143"/>
                  </a:lnTo>
                  <a:lnTo>
                    <a:pt x="34635" y="29523"/>
                  </a:lnTo>
                  <a:lnTo>
                    <a:pt x="29978" y="32226"/>
                  </a:lnTo>
                  <a:lnTo>
                    <a:pt x="25294" y="29523"/>
                  </a:lnTo>
                  <a:lnTo>
                    <a:pt x="25294" y="24143"/>
                  </a:lnTo>
                  <a:lnTo>
                    <a:pt x="29978" y="21440"/>
                  </a:lnTo>
                  <a:close/>
                  <a:moveTo>
                    <a:pt x="39480" y="21440"/>
                  </a:moveTo>
                  <a:lnTo>
                    <a:pt x="44137" y="24143"/>
                  </a:lnTo>
                  <a:lnTo>
                    <a:pt x="44137" y="29523"/>
                  </a:lnTo>
                  <a:lnTo>
                    <a:pt x="39480" y="32226"/>
                  </a:lnTo>
                  <a:lnTo>
                    <a:pt x="34796" y="29523"/>
                  </a:lnTo>
                  <a:lnTo>
                    <a:pt x="34796" y="24143"/>
                  </a:lnTo>
                  <a:lnTo>
                    <a:pt x="39480" y="21440"/>
                  </a:lnTo>
                  <a:close/>
                  <a:moveTo>
                    <a:pt x="15712" y="29684"/>
                  </a:moveTo>
                  <a:lnTo>
                    <a:pt x="20369" y="32387"/>
                  </a:lnTo>
                  <a:lnTo>
                    <a:pt x="20369" y="37767"/>
                  </a:lnTo>
                  <a:lnTo>
                    <a:pt x="15712" y="40470"/>
                  </a:lnTo>
                  <a:lnTo>
                    <a:pt x="11028" y="37767"/>
                  </a:lnTo>
                  <a:lnTo>
                    <a:pt x="11028" y="32387"/>
                  </a:lnTo>
                  <a:lnTo>
                    <a:pt x="15712" y="29684"/>
                  </a:lnTo>
                  <a:close/>
                  <a:moveTo>
                    <a:pt x="25213" y="29684"/>
                  </a:moveTo>
                  <a:lnTo>
                    <a:pt x="29871" y="32387"/>
                  </a:lnTo>
                  <a:lnTo>
                    <a:pt x="29871" y="37767"/>
                  </a:lnTo>
                  <a:lnTo>
                    <a:pt x="25213" y="40470"/>
                  </a:lnTo>
                  <a:lnTo>
                    <a:pt x="20529" y="37767"/>
                  </a:lnTo>
                  <a:lnTo>
                    <a:pt x="20529" y="32387"/>
                  </a:lnTo>
                  <a:lnTo>
                    <a:pt x="25213" y="29684"/>
                  </a:lnTo>
                  <a:close/>
                  <a:moveTo>
                    <a:pt x="34715" y="29684"/>
                  </a:moveTo>
                  <a:lnTo>
                    <a:pt x="39399" y="32387"/>
                  </a:lnTo>
                  <a:lnTo>
                    <a:pt x="39399" y="37767"/>
                  </a:lnTo>
                  <a:lnTo>
                    <a:pt x="34715" y="40470"/>
                  </a:lnTo>
                  <a:lnTo>
                    <a:pt x="30058" y="37767"/>
                  </a:lnTo>
                  <a:lnTo>
                    <a:pt x="30058" y="32387"/>
                  </a:lnTo>
                  <a:lnTo>
                    <a:pt x="34715" y="29684"/>
                  </a:lnTo>
                  <a:close/>
                  <a:moveTo>
                    <a:pt x="20369" y="1"/>
                  </a:moveTo>
                  <a:lnTo>
                    <a:pt x="20369" y="4818"/>
                  </a:lnTo>
                  <a:lnTo>
                    <a:pt x="15712" y="7522"/>
                  </a:lnTo>
                  <a:lnTo>
                    <a:pt x="11028" y="4818"/>
                  </a:lnTo>
                  <a:lnTo>
                    <a:pt x="11028" y="3159"/>
                  </a:lnTo>
                  <a:cubicBezTo>
                    <a:pt x="10974" y="3186"/>
                    <a:pt x="10921" y="3239"/>
                    <a:pt x="10867" y="3266"/>
                  </a:cubicBezTo>
                  <a:lnTo>
                    <a:pt x="10867" y="4818"/>
                  </a:lnTo>
                  <a:lnTo>
                    <a:pt x="6183" y="7522"/>
                  </a:lnTo>
                  <a:lnTo>
                    <a:pt x="5915" y="7361"/>
                  </a:lnTo>
                  <a:cubicBezTo>
                    <a:pt x="5889" y="7415"/>
                    <a:pt x="5835" y="7442"/>
                    <a:pt x="5808" y="7495"/>
                  </a:cubicBezTo>
                  <a:lnTo>
                    <a:pt x="6103" y="7656"/>
                  </a:lnTo>
                  <a:lnTo>
                    <a:pt x="6103" y="13062"/>
                  </a:lnTo>
                  <a:lnTo>
                    <a:pt x="1419" y="15766"/>
                  </a:lnTo>
                  <a:lnTo>
                    <a:pt x="1124" y="15578"/>
                  </a:lnTo>
                  <a:cubicBezTo>
                    <a:pt x="1124" y="15632"/>
                    <a:pt x="1098" y="15685"/>
                    <a:pt x="1071" y="15739"/>
                  </a:cubicBezTo>
                  <a:lnTo>
                    <a:pt x="1338" y="15899"/>
                  </a:lnTo>
                  <a:lnTo>
                    <a:pt x="1338" y="21306"/>
                  </a:lnTo>
                  <a:lnTo>
                    <a:pt x="0" y="22082"/>
                  </a:lnTo>
                  <a:cubicBezTo>
                    <a:pt x="0" y="22136"/>
                    <a:pt x="0" y="22216"/>
                    <a:pt x="0" y="22270"/>
                  </a:cubicBezTo>
                  <a:lnTo>
                    <a:pt x="1419" y="21440"/>
                  </a:lnTo>
                  <a:lnTo>
                    <a:pt x="6103" y="24143"/>
                  </a:lnTo>
                  <a:lnTo>
                    <a:pt x="6103" y="29523"/>
                  </a:lnTo>
                  <a:lnTo>
                    <a:pt x="1927" y="31932"/>
                  </a:lnTo>
                  <a:cubicBezTo>
                    <a:pt x="1954" y="31986"/>
                    <a:pt x="1981" y="32039"/>
                    <a:pt x="2008" y="32093"/>
                  </a:cubicBezTo>
                  <a:lnTo>
                    <a:pt x="6183" y="29684"/>
                  </a:lnTo>
                  <a:lnTo>
                    <a:pt x="10867" y="32387"/>
                  </a:lnTo>
                  <a:lnTo>
                    <a:pt x="10867" y="37767"/>
                  </a:lnTo>
                  <a:lnTo>
                    <a:pt x="7548" y="39694"/>
                  </a:lnTo>
                  <a:cubicBezTo>
                    <a:pt x="7575" y="39721"/>
                    <a:pt x="7628" y="39774"/>
                    <a:pt x="7682" y="39801"/>
                  </a:cubicBezTo>
                  <a:lnTo>
                    <a:pt x="10947" y="37928"/>
                  </a:lnTo>
                  <a:lnTo>
                    <a:pt x="15605" y="40631"/>
                  </a:lnTo>
                  <a:lnTo>
                    <a:pt x="15605" y="44405"/>
                  </a:lnTo>
                  <a:cubicBezTo>
                    <a:pt x="15658" y="44405"/>
                    <a:pt x="15738" y="44432"/>
                    <a:pt x="15792" y="44458"/>
                  </a:cubicBezTo>
                  <a:lnTo>
                    <a:pt x="15792" y="40631"/>
                  </a:lnTo>
                  <a:lnTo>
                    <a:pt x="20449" y="37928"/>
                  </a:lnTo>
                  <a:lnTo>
                    <a:pt x="25133" y="40631"/>
                  </a:lnTo>
                  <a:lnTo>
                    <a:pt x="25133" y="45449"/>
                  </a:lnTo>
                  <a:cubicBezTo>
                    <a:pt x="25187" y="45449"/>
                    <a:pt x="25240" y="45449"/>
                    <a:pt x="25294" y="45422"/>
                  </a:cubicBezTo>
                  <a:lnTo>
                    <a:pt x="25294" y="40631"/>
                  </a:lnTo>
                  <a:lnTo>
                    <a:pt x="29978" y="37928"/>
                  </a:lnTo>
                  <a:lnTo>
                    <a:pt x="34635" y="40631"/>
                  </a:lnTo>
                  <a:lnTo>
                    <a:pt x="34635" y="42290"/>
                  </a:lnTo>
                  <a:cubicBezTo>
                    <a:pt x="34688" y="42237"/>
                    <a:pt x="34742" y="42210"/>
                    <a:pt x="34796" y="42183"/>
                  </a:cubicBezTo>
                  <a:lnTo>
                    <a:pt x="34796" y="40631"/>
                  </a:lnTo>
                  <a:lnTo>
                    <a:pt x="39480" y="37928"/>
                  </a:lnTo>
                  <a:lnTo>
                    <a:pt x="39747" y="38088"/>
                  </a:lnTo>
                  <a:cubicBezTo>
                    <a:pt x="39774" y="38035"/>
                    <a:pt x="39827" y="37981"/>
                    <a:pt x="39854" y="37954"/>
                  </a:cubicBezTo>
                  <a:lnTo>
                    <a:pt x="39560" y="37767"/>
                  </a:lnTo>
                  <a:lnTo>
                    <a:pt x="39560" y="32387"/>
                  </a:lnTo>
                  <a:lnTo>
                    <a:pt x="44244" y="29684"/>
                  </a:lnTo>
                  <a:lnTo>
                    <a:pt x="44538" y="29871"/>
                  </a:lnTo>
                  <a:cubicBezTo>
                    <a:pt x="44565" y="29791"/>
                    <a:pt x="44565" y="29737"/>
                    <a:pt x="44592" y="29684"/>
                  </a:cubicBezTo>
                  <a:lnTo>
                    <a:pt x="44324" y="29523"/>
                  </a:lnTo>
                  <a:lnTo>
                    <a:pt x="44324" y="24143"/>
                  </a:lnTo>
                  <a:lnTo>
                    <a:pt x="45662" y="23367"/>
                  </a:lnTo>
                  <a:cubicBezTo>
                    <a:pt x="45662" y="23314"/>
                    <a:pt x="45662" y="23233"/>
                    <a:pt x="45662" y="23153"/>
                  </a:cubicBezTo>
                  <a:lnTo>
                    <a:pt x="44244" y="23983"/>
                  </a:lnTo>
                  <a:lnTo>
                    <a:pt x="39560" y="21306"/>
                  </a:lnTo>
                  <a:lnTo>
                    <a:pt x="39560" y="15899"/>
                  </a:lnTo>
                  <a:lnTo>
                    <a:pt x="43735" y="13491"/>
                  </a:lnTo>
                  <a:cubicBezTo>
                    <a:pt x="43709" y="13437"/>
                    <a:pt x="43682" y="13383"/>
                    <a:pt x="43655" y="13330"/>
                  </a:cubicBezTo>
                  <a:lnTo>
                    <a:pt x="39480" y="15766"/>
                  </a:lnTo>
                  <a:lnTo>
                    <a:pt x="34796" y="13062"/>
                  </a:lnTo>
                  <a:lnTo>
                    <a:pt x="34796" y="7656"/>
                  </a:lnTo>
                  <a:lnTo>
                    <a:pt x="38114" y="5755"/>
                  </a:lnTo>
                  <a:cubicBezTo>
                    <a:pt x="38088" y="5702"/>
                    <a:pt x="38034" y="5675"/>
                    <a:pt x="37981" y="5621"/>
                  </a:cubicBezTo>
                  <a:lnTo>
                    <a:pt x="34715" y="7522"/>
                  </a:lnTo>
                  <a:lnTo>
                    <a:pt x="30058" y="4818"/>
                  </a:lnTo>
                  <a:lnTo>
                    <a:pt x="30058" y="1045"/>
                  </a:lnTo>
                  <a:cubicBezTo>
                    <a:pt x="30004" y="1018"/>
                    <a:pt x="29951" y="1018"/>
                    <a:pt x="29871" y="991"/>
                  </a:cubicBezTo>
                  <a:lnTo>
                    <a:pt x="29871" y="4818"/>
                  </a:lnTo>
                  <a:lnTo>
                    <a:pt x="25213" y="7522"/>
                  </a:lnTo>
                  <a:lnTo>
                    <a:pt x="20529" y="4818"/>
                  </a:lnTo>
                  <a:lnTo>
                    <a:pt x="20529" y="1"/>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15" name="Google Shape;15;p2"/>
            <p:cNvSpPr/>
            <p:nvPr/>
          </p:nvSpPr>
          <p:spPr>
            <a:xfrm>
              <a:off x="795817" y="2846396"/>
              <a:ext cx="10401" cy="8080"/>
            </a:xfrm>
            <a:custGeom>
              <a:avLst/>
              <a:gdLst/>
              <a:ahLst/>
              <a:cxnLst/>
              <a:rect l="l" t="t" r="r" b="b"/>
              <a:pathLst>
                <a:path w="242" h="188" extrusionOk="0">
                  <a:moveTo>
                    <a:pt x="161" y="0"/>
                  </a:moveTo>
                  <a:cubicBezTo>
                    <a:pt x="108" y="27"/>
                    <a:pt x="54" y="81"/>
                    <a:pt x="1" y="107"/>
                  </a:cubicBezTo>
                  <a:lnTo>
                    <a:pt x="161" y="188"/>
                  </a:lnTo>
                  <a:lnTo>
                    <a:pt x="242" y="54"/>
                  </a:lnTo>
                  <a:lnTo>
                    <a:pt x="161"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16" name="Google Shape;16;p2"/>
            <p:cNvSpPr/>
            <p:nvPr/>
          </p:nvSpPr>
          <p:spPr>
            <a:xfrm>
              <a:off x="906269" y="2679600"/>
              <a:ext cx="308321" cy="260014"/>
            </a:xfrm>
            <a:custGeom>
              <a:avLst/>
              <a:gdLst/>
              <a:ahLst/>
              <a:cxnLst/>
              <a:rect l="l" t="t" r="r" b="b"/>
              <a:pathLst>
                <a:path w="7174" h="6050" extrusionOk="0">
                  <a:moveTo>
                    <a:pt x="7173" y="0"/>
                  </a:moveTo>
                  <a:lnTo>
                    <a:pt x="7173" y="0"/>
                  </a:lnTo>
                  <a:cubicBezTo>
                    <a:pt x="7013" y="27"/>
                    <a:pt x="6852" y="54"/>
                    <a:pt x="6692" y="81"/>
                  </a:cubicBezTo>
                  <a:lnTo>
                    <a:pt x="3667" y="1794"/>
                  </a:lnTo>
                  <a:lnTo>
                    <a:pt x="3667" y="830"/>
                  </a:lnTo>
                  <a:cubicBezTo>
                    <a:pt x="3614" y="857"/>
                    <a:pt x="3560" y="857"/>
                    <a:pt x="3507" y="884"/>
                  </a:cubicBezTo>
                  <a:lnTo>
                    <a:pt x="3507" y="1794"/>
                  </a:lnTo>
                  <a:lnTo>
                    <a:pt x="2516" y="1231"/>
                  </a:lnTo>
                  <a:cubicBezTo>
                    <a:pt x="2463" y="1258"/>
                    <a:pt x="2382" y="1285"/>
                    <a:pt x="2329" y="1312"/>
                  </a:cubicBezTo>
                  <a:lnTo>
                    <a:pt x="3426" y="1954"/>
                  </a:lnTo>
                  <a:lnTo>
                    <a:pt x="0" y="3935"/>
                  </a:lnTo>
                  <a:lnTo>
                    <a:pt x="81" y="4069"/>
                  </a:lnTo>
                  <a:lnTo>
                    <a:pt x="3507" y="2115"/>
                  </a:lnTo>
                  <a:lnTo>
                    <a:pt x="3507" y="6049"/>
                  </a:lnTo>
                  <a:lnTo>
                    <a:pt x="3667" y="6049"/>
                  </a:lnTo>
                  <a:lnTo>
                    <a:pt x="3667" y="2115"/>
                  </a:lnTo>
                  <a:lnTo>
                    <a:pt x="7093" y="4069"/>
                  </a:lnTo>
                  <a:lnTo>
                    <a:pt x="7173" y="3935"/>
                  </a:lnTo>
                  <a:lnTo>
                    <a:pt x="3774" y="1954"/>
                  </a:lnTo>
                  <a:lnTo>
                    <a:pt x="7173"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17" name="Google Shape;17;p2"/>
            <p:cNvSpPr/>
            <p:nvPr/>
          </p:nvSpPr>
          <p:spPr>
            <a:xfrm>
              <a:off x="1314642" y="2672681"/>
              <a:ext cx="309481" cy="266933"/>
            </a:xfrm>
            <a:custGeom>
              <a:avLst/>
              <a:gdLst/>
              <a:ahLst/>
              <a:cxnLst/>
              <a:rect l="l" t="t" r="r" b="b"/>
              <a:pathLst>
                <a:path w="7201" h="6211" extrusionOk="0">
                  <a:moveTo>
                    <a:pt x="107" y="1"/>
                  </a:moveTo>
                  <a:lnTo>
                    <a:pt x="0" y="134"/>
                  </a:lnTo>
                  <a:lnTo>
                    <a:pt x="3426" y="2115"/>
                  </a:lnTo>
                  <a:lnTo>
                    <a:pt x="0" y="4096"/>
                  </a:lnTo>
                  <a:lnTo>
                    <a:pt x="107" y="4230"/>
                  </a:lnTo>
                  <a:lnTo>
                    <a:pt x="3506" y="2276"/>
                  </a:lnTo>
                  <a:lnTo>
                    <a:pt x="3506" y="6210"/>
                  </a:lnTo>
                  <a:lnTo>
                    <a:pt x="3694" y="6210"/>
                  </a:lnTo>
                  <a:lnTo>
                    <a:pt x="3694" y="2276"/>
                  </a:lnTo>
                  <a:lnTo>
                    <a:pt x="7093" y="4230"/>
                  </a:lnTo>
                  <a:lnTo>
                    <a:pt x="7200" y="4096"/>
                  </a:lnTo>
                  <a:lnTo>
                    <a:pt x="3774" y="2115"/>
                  </a:lnTo>
                  <a:lnTo>
                    <a:pt x="6558" y="509"/>
                  </a:lnTo>
                  <a:cubicBezTo>
                    <a:pt x="6477" y="482"/>
                    <a:pt x="6397" y="456"/>
                    <a:pt x="6317" y="456"/>
                  </a:cubicBezTo>
                  <a:lnTo>
                    <a:pt x="3694" y="1955"/>
                  </a:lnTo>
                  <a:lnTo>
                    <a:pt x="3694" y="1"/>
                  </a:lnTo>
                  <a:lnTo>
                    <a:pt x="3506" y="1"/>
                  </a:lnTo>
                  <a:lnTo>
                    <a:pt x="3506" y="1955"/>
                  </a:lnTo>
                  <a:lnTo>
                    <a:pt x="107" y="1"/>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18" name="Google Shape;18;p2"/>
            <p:cNvSpPr/>
            <p:nvPr/>
          </p:nvSpPr>
          <p:spPr>
            <a:xfrm>
              <a:off x="1724131" y="2785411"/>
              <a:ext cx="117372" cy="69065"/>
            </a:xfrm>
            <a:custGeom>
              <a:avLst/>
              <a:gdLst/>
              <a:ahLst/>
              <a:cxnLst/>
              <a:rect l="l" t="t" r="r" b="b"/>
              <a:pathLst>
                <a:path w="2731" h="1607" extrusionOk="0">
                  <a:moveTo>
                    <a:pt x="2543" y="1"/>
                  </a:moveTo>
                  <a:lnTo>
                    <a:pt x="1" y="1473"/>
                  </a:lnTo>
                  <a:lnTo>
                    <a:pt x="81" y="1607"/>
                  </a:lnTo>
                  <a:lnTo>
                    <a:pt x="2731" y="81"/>
                  </a:lnTo>
                  <a:cubicBezTo>
                    <a:pt x="2677" y="54"/>
                    <a:pt x="2597" y="27"/>
                    <a:pt x="2543" y="1"/>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19" name="Google Shape;19;p2"/>
            <p:cNvSpPr/>
            <p:nvPr/>
          </p:nvSpPr>
          <p:spPr>
            <a:xfrm>
              <a:off x="1874810" y="2808447"/>
              <a:ext cx="6962" cy="131167"/>
            </a:xfrm>
            <a:custGeom>
              <a:avLst/>
              <a:gdLst/>
              <a:ahLst/>
              <a:cxnLst/>
              <a:rect l="l" t="t" r="r" b="b"/>
              <a:pathLst>
                <a:path w="162" h="3052" extrusionOk="0">
                  <a:moveTo>
                    <a:pt x="1" y="0"/>
                  </a:moveTo>
                  <a:lnTo>
                    <a:pt x="1" y="3051"/>
                  </a:lnTo>
                  <a:lnTo>
                    <a:pt x="162" y="3051"/>
                  </a:lnTo>
                  <a:lnTo>
                    <a:pt x="162" y="107"/>
                  </a:lnTo>
                  <a:cubicBezTo>
                    <a:pt x="108" y="54"/>
                    <a:pt x="54" y="27"/>
                    <a:pt x="1" y="0"/>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20" name="Google Shape;20;p2"/>
            <p:cNvSpPr/>
            <p:nvPr/>
          </p:nvSpPr>
          <p:spPr>
            <a:xfrm>
              <a:off x="451868" y="3289279"/>
              <a:ext cx="2364" cy="4642"/>
            </a:xfrm>
            <a:custGeom>
              <a:avLst/>
              <a:gdLst/>
              <a:ahLst/>
              <a:cxnLst/>
              <a:rect l="l" t="t" r="r" b="b"/>
              <a:pathLst>
                <a:path w="55" h="108" extrusionOk="0">
                  <a:moveTo>
                    <a:pt x="54" y="0"/>
                  </a:moveTo>
                  <a:cubicBezTo>
                    <a:pt x="28" y="27"/>
                    <a:pt x="28" y="54"/>
                    <a:pt x="1" y="107"/>
                  </a:cubicBezTo>
                  <a:lnTo>
                    <a:pt x="54" y="107"/>
                  </a:lnTo>
                  <a:lnTo>
                    <a:pt x="54"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21" name="Google Shape;21;p2"/>
            <p:cNvSpPr/>
            <p:nvPr/>
          </p:nvSpPr>
          <p:spPr>
            <a:xfrm>
              <a:off x="516292" y="3153513"/>
              <a:ext cx="88620" cy="55269"/>
            </a:xfrm>
            <a:custGeom>
              <a:avLst/>
              <a:gdLst/>
              <a:ahLst/>
              <a:cxnLst/>
              <a:rect l="l" t="t" r="r" b="b"/>
              <a:pathLst>
                <a:path w="2062" h="1286" extrusionOk="0">
                  <a:moveTo>
                    <a:pt x="81" y="1"/>
                  </a:moveTo>
                  <a:cubicBezTo>
                    <a:pt x="54" y="54"/>
                    <a:pt x="27" y="108"/>
                    <a:pt x="1" y="135"/>
                  </a:cubicBezTo>
                  <a:lnTo>
                    <a:pt x="1981" y="1285"/>
                  </a:lnTo>
                  <a:lnTo>
                    <a:pt x="2062" y="1125"/>
                  </a:lnTo>
                  <a:lnTo>
                    <a:pt x="81" y="1"/>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22" name="Google Shape;22;p2"/>
            <p:cNvSpPr/>
            <p:nvPr/>
          </p:nvSpPr>
          <p:spPr>
            <a:xfrm>
              <a:off x="704963" y="2940732"/>
              <a:ext cx="308321" cy="353189"/>
            </a:xfrm>
            <a:custGeom>
              <a:avLst/>
              <a:gdLst/>
              <a:ahLst/>
              <a:cxnLst/>
              <a:rect l="l" t="t" r="r" b="b"/>
              <a:pathLst>
                <a:path w="7174" h="8218" extrusionOk="0">
                  <a:moveTo>
                    <a:pt x="3507" y="0"/>
                  </a:moveTo>
                  <a:lnTo>
                    <a:pt x="3507" y="3961"/>
                  </a:lnTo>
                  <a:lnTo>
                    <a:pt x="81" y="1981"/>
                  </a:lnTo>
                  <a:lnTo>
                    <a:pt x="0" y="2141"/>
                  </a:lnTo>
                  <a:lnTo>
                    <a:pt x="3426" y="4095"/>
                  </a:lnTo>
                  <a:lnTo>
                    <a:pt x="0" y="6076"/>
                  </a:lnTo>
                  <a:lnTo>
                    <a:pt x="81" y="6236"/>
                  </a:lnTo>
                  <a:lnTo>
                    <a:pt x="3507" y="4256"/>
                  </a:lnTo>
                  <a:lnTo>
                    <a:pt x="3507" y="8217"/>
                  </a:lnTo>
                  <a:lnTo>
                    <a:pt x="3667" y="8217"/>
                  </a:lnTo>
                  <a:lnTo>
                    <a:pt x="3667" y="4256"/>
                  </a:lnTo>
                  <a:lnTo>
                    <a:pt x="7093" y="6236"/>
                  </a:lnTo>
                  <a:lnTo>
                    <a:pt x="7173" y="6076"/>
                  </a:lnTo>
                  <a:lnTo>
                    <a:pt x="3774" y="4095"/>
                  </a:lnTo>
                  <a:lnTo>
                    <a:pt x="7173" y="2141"/>
                  </a:lnTo>
                  <a:lnTo>
                    <a:pt x="7093" y="1981"/>
                  </a:lnTo>
                  <a:lnTo>
                    <a:pt x="3667" y="3961"/>
                  </a:lnTo>
                  <a:lnTo>
                    <a:pt x="3667"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23" name="Google Shape;23;p2"/>
            <p:cNvSpPr/>
            <p:nvPr/>
          </p:nvSpPr>
          <p:spPr>
            <a:xfrm>
              <a:off x="1113335" y="2940732"/>
              <a:ext cx="309481" cy="352029"/>
            </a:xfrm>
            <a:custGeom>
              <a:avLst/>
              <a:gdLst/>
              <a:ahLst/>
              <a:cxnLst/>
              <a:rect l="l" t="t" r="r" b="b"/>
              <a:pathLst>
                <a:path w="7201" h="8191" extrusionOk="0">
                  <a:moveTo>
                    <a:pt x="3506" y="0"/>
                  </a:moveTo>
                  <a:lnTo>
                    <a:pt x="3506" y="3961"/>
                  </a:lnTo>
                  <a:lnTo>
                    <a:pt x="80" y="1981"/>
                  </a:lnTo>
                  <a:lnTo>
                    <a:pt x="0" y="2141"/>
                  </a:lnTo>
                  <a:lnTo>
                    <a:pt x="3426" y="4095"/>
                  </a:lnTo>
                  <a:lnTo>
                    <a:pt x="0" y="6076"/>
                  </a:lnTo>
                  <a:lnTo>
                    <a:pt x="80" y="6236"/>
                  </a:lnTo>
                  <a:lnTo>
                    <a:pt x="3506" y="4256"/>
                  </a:lnTo>
                  <a:lnTo>
                    <a:pt x="3506" y="8190"/>
                  </a:lnTo>
                  <a:lnTo>
                    <a:pt x="3694" y="8190"/>
                  </a:lnTo>
                  <a:lnTo>
                    <a:pt x="3694" y="4256"/>
                  </a:lnTo>
                  <a:lnTo>
                    <a:pt x="7093" y="6236"/>
                  </a:lnTo>
                  <a:lnTo>
                    <a:pt x="7200" y="6076"/>
                  </a:lnTo>
                  <a:lnTo>
                    <a:pt x="3774" y="4095"/>
                  </a:lnTo>
                  <a:lnTo>
                    <a:pt x="7200" y="2141"/>
                  </a:lnTo>
                  <a:lnTo>
                    <a:pt x="7093" y="1981"/>
                  </a:lnTo>
                  <a:lnTo>
                    <a:pt x="3694" y="3961"/>
                  </a:lnTo>
                  <a:lnTo>
                    <a:pt x="3694"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24" name="Google Shape;24;p2"/>
            <p:cNvSpPr/>
            <p:nvPr/>
          </p:nvSpPr>
          <p:spPr>
            <a:xfrm>
              <a:off x="1522825" y="2940732"/>
              <a:ext cx="308321" cy="352029"/>
            </a:xfrm>
            <a:custGeom>
              <a:avLst/>
              <a:gdLst/>
              <a:ahLst/>
              <a:cxnLst/>
              <a:rect l="l" t="t" r="r" b="b"/>
              <a:pathLst>
                <a:path w="7174" h="8191" extrusionOk="0">
                  <a:moveTo>
                    <a:pt x="3507" y="0"/>
                  </a:moveTo>
                  <a:lnTo>
                    <a:pt x="3480" y="3961"/>
                  </a:lnTo>
                  <a:lnTo>
                    <a:pt x="81" y="1981"/>
                  </a:lnTo>
                  <a:lnTo>
                    <a:pt x="1" y="2141"/>
                  </a:lnTo>
                  <a:lnTo>
                    <a:pt x="3400" y="4095"/>
                  </a:lnTo>
                  <a:lnTo>
                    <a:pt x="1" y="6076"/>
                  </a:lnTo>
                  <a:lnTo>
                    <a:pt x="81" y="6236"/>
                  </a:lnTo>
                  <a:lnTo>
                    <a:pt x="3480" y="4256"/>
                  </a:lnTo>
                  <a:lnTo>
                    <a:pt x="3480" y="8190"/>
                  </a:lnTo>
                  <a:lnTo>
                    <a:pt x="3668" y="8190"/>
                  </a:lnTo>
                  <a:lnTo>
                    <a:pt x="3668" y="4256"/>
                  </a:lnTo>
                  <a:lnTo>
                    <a:pt x="7094" y="6236"/>
                  </a:lnTo>
                  <a:lnTo>
                    <a:pt x="7174" y="6076"/>
                  </a:lnTo>
                  <a:lnTo>
                    <a:pt x="3748" y="4095"/>
                  </a:lnTo>
                  <a:lnTo>
                    <a:pt x="7174" y="2141"/>
                  </a:lnTo>
                  <a:lnTo>
                    <a:pt x="7094" y="1981"/>
                  </a:lnTo>
                  <a:lnTo>
                    <a:pt x="3668" y="3961"/>
                  </a:lnTo>
                  <a:lnTo>
                    <a:pt x="3668"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25" name="Google Shape;25;p2"/>
            <p:cNvSpPr/>
            <p:nvPr/>
          </p:nvSpPr>
          <p:spPr>
            <a:xfrm>
              <a:off x="1931197" y="2975243"/>
              <a:ext cx="308321" cy="317518"/>
            </a:xfrm>
            <a:custGeom>
              <a:avLst/>
              <a:gdLst/>
              <a:ahLst/>
              <a:cxnLst/>
              <a:rect l="l" t="t" r="r" b="b"/>
              <a:pathLst>
                <a:path w="7174" h="7388" extrusionOk="0">
                  <a:moveTo>
                    <a:pt x="3507" y="0"/>
                  </a:moveTo>
                  <a:lnTo>
                    <a:pt x="3507" y="3158"/>
                  </a:lnTo>
                  <a:lnTo>
                    <a:pt x="81" y="1178"/>
                  </a:lnTo>
                  <a:lnTo>
                    <a:pt x="0" y="1312"/>
                  </a:lnTo>
                  <a:lnTo>
                    <a:pt x="3426" y="3292"/>
                  </a:lnTo>
                  <a:lnTo>
                    <a:pt x="0" y="5273"/>
                  </a:lnTo>
                  <a:lnTo>
                    <a:pt x="81" y="5433"/>
                  </a:lnTo>
                  <a:lnTo>
                    <a:pt x="3507" y="3453"/>
                  </a:lnTo>
                  <a:lnTo>
                    <a:pt x="3507" y="7387"/>
                  </a:lnTo>
                  <a:lnTo>
                    <a:pt x="3667" y="7387"/>
                  </a:lnTo>
                  <a:lnTo>
                    <a:pt x="3667" y="3453"/>
                  </a:lnTo>
                  <a:lnTo>
                    <a:pt x="7093" y="5407"/>
                  </a:lnTo>
                  <a:lnTo>
                    <a:pt x="7174" y="5273"/>
                  </a:lnTo>
                  <a:lnTo>
                    <a:pt x="3748" y="3292"/>
                  </a:lnTo>
                  <a:lnTo>
                    <a:pt x="5434" y="2329"/>
                  </a:lnTo>
                  <a:cubicBezTo>
                    <a:pt x="5380" y="2302"/>
                    <a:pt x="5354" y="2248"/>
                    <a:pt x="5327" y="2195"/>
                  </a:cubicBezTo>
                  <a:lnTo>
                    <a:pt x="3667" y="3158"/>
                  </a:lnTo>
                  <a:lnTo>
                    <a:pt x="3667" y="187"/>
                  </a:lnTo>
                  <a:cubicBezTo>
                    <a:pt x="3614" y="134"/>
                    <a:pt x="3560" y="80"/>
                    <a:pt x="3507" y="0"/>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26" name="Google Shape;26;p2"/>
            <p:cNvSpPr/>
            <p:nvPr/>
          </p:nvSpPr>
          <p:spPr>
            <a:xfrm>
              <a:off x="389766" y="3559565"/>
              <a:ext cx="8080" cy="10401"/>
            </a:xfrm>
            <a:custGeom>
              <a:avLst/>
              <a:gdLst/>
              <a:ahLst/>
              <a:cxnLst/>
              <a:rect l="l" t="t" r="r" b="b"/>
              <a:pathLst>
                <a:path w="188" h="242" extrusionOk="0">
                  <a:moveTo>
                    <a:pt x="1" y="1"/>
                  </a:moveTo>
                  <a:cubicBezTo>
                    <a:pt x="1" y="54"/>
                    <a:pt x="1" y="135"/>
                    <a:pt x="1" y="188"/>
                  </a:cubicBezTo>
                  <a:lnTo>
                    <a:pt x="108" y="242"/>
                  </a:lnTo>
                  <a:lnTo>
                    <a:pt x="188" y="108"/>
                  </a:lnTo>
                  <a:lnTo>
                    <a:pt x="1" y="1"/>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27" name="Google Shape;27;p2"/>
            <p:cNvSpPr/>
            <p:nvPr/>
          </p:nvSpPr>
          <p:spPr>
            <a:xfrm>
              <a:off x="497897" y="3303075"/>
              <a:ext cx="308321" cy="352029"/>
            </a:xfrm>
            <a:custGeom>
              <a:avLst/>
              <a:gdLst/>
              <a:ahLst/>
              <a:cxnLst/>
              <a:rect l="l" t="t" r="r" b="b"/>
              <a:pathLst>
                <a:path w="7174" h="8191" extrusionOk="0">
                  <a:moveTo>
                    <a:pt x="3507" y="0"/>
                  </a:moveTo>
                  <a:lnTo>
                    <a:pt x="3507" y="3935"/>
                  </a:lnTo>
                  <a:lnTo>
                    <a:pt x="81" y="1981"/>
                  </a:lnTo>
                  <a:lnTo>
                    <a:pt x="0" y="2115"/>
                  </a:lnTo>
                  <a:lnTo>
                    <a:pt x="3426" y="4095"/>
                  </a:lnTo>
                  <a:lnTo>
                    <a:pt x="0" y="6076"/>
                  </a:lnTo>
                  <a:lnTo>
                    <a:pt x="81" y="6210"/>
                  </a:lnTo>
                  <a:lnTo>
                    <a:pt x="3507" y="4229"/>
                  </a:lnTo>
                  <a:lnTo>
                    <a:pt x="3507" y="8191"/>
                  </a:lnTo>
                  <a:lnTo>
                    <a:pt x="3667" y="8191"/>
                  </a:lnTo>
                  <a:lnTo>
                    <a:pt x="3667" y="4229"/>
                  </a:lnTo>
                  <a:lnTo>
                    <a:pt x="7093" y="6210"/>
                  </a:lnTo>
                  <a:lnTo>
                    <a:pt x="7174" y="6076"/>
                  </a:lnTo>
                  <a:lnTo>
                    <a:pt x="3748" y="4095"/>
                  </a:lnTo>
                  <a:lnTo>
                    <a:pt x="7174" y="2115"/>
                  </a:lnTo>
                  <a:lnTo>
                    <a:pt x="7093" y="1981"/>
                  </a:lnTo>
                  <a:lnTo>
                    <a:pt x="3667" y="3935"/>
                  </a:lnTo>
                  <a:lnTo>
                    <a:pt x="3667"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28" name="Google Shape;28;p2"/>
            <p:cNvSpPr/>
            <p:nvPr/>
          </p:nvSpPr>
          <p:spPr>
            <a:xfrm>
              <a:off x="906269" y="3303075"/>
              <a:ext cx="308321" cy="352029"/>
            </a:xfrm>
            <a:custGeom>
              <a:avLst/>
              <a:gdLst/>
              <a:ahLst/>
              <a:cxnLst/>
              <a:rect l="l" t="t" r="r" b="b"/>
              <a:pathLst>
                <a:path w="7174" h="8191" extrusionOk="0">
                  <a:moveTo>
                    <a:pt x="3507" y="0"/>
                  </a:moveTo>
                  <a:lnTo>
                    <a:pt x="3507" y="3935"/>
                  </a:lnTo>
                  <a:lnTo>
                    <a:pt x="81" y="1954"/>
                  </a:lnTo>
                  <a:lnTo>
                    <a:pt x="0" y="2115"/>
                  </a:lnTo>
                  <a:lnTo>
                    <a:pt x="3426" y="4095"/>
                  </a:lnTo>
                  <a:lnTo>
                    <a:pt x="0" y="6049"/>
                  </a:lnTo>
                  <a:lnTo>
                    <a:pt x="81" y="6210"/>
                  </a:lnTo>
                  <a:lnTo>
                    <a:pt x="3507" y="4229"/>
                  </a:lnTo>
                  <a:lnTo>
                    <a:pt x="3507" y="8191"/>
                  </a:lnTo>
                  <a:lnTo>
                    <a:pt x="3667" y="8191"/>
                  </a:lnTo>
                  <a:lnTo>
                    <a:pt x="3667" y="4229"/>
                  </a:lnTo>
                  <a:lnTo>
                    <a:pt x="7093" y="6210"/>
                  </a:lnTo>
                  <a:lnTo>
                    <a:pt x="7173" y="6049"/>
                  </a:lnTo>
                  <a:lnTo>
                    <a:pt x="3774" y="4095"/>
                  </a:lnTo>
                  <a:lnTo>
                    <a:pt x="7173" y="2115"/>
                  </a:lnTo>
                  <a:lnTo>
                    <a:pt x="7093" y="1954"/>
                  </a:lnTo>
                  <a:lnTo>
                    <a:pt x="3667" y="3935"/>
                  </a:lnTo>
                  <a:lnTo>
                    <a:pt x="3694"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29" name="Google Shape;29;p2"/>
            <p:cNvSpPr/>
            <p:nvPr/>
          </p:nvSpPr>
          <p:spPr>
            <a:xfrm>
              <a:off x="1314642" y="3303075"/>
              <a:ext cx="309481" cy="352029"/>
            </a:xfrm>
            <a:custGeom>
              <a:avLst/>
              <a:gdLst/>
              <a:ahLst/>
              <a:cxnLst/>
              <a:rect l="l" t="t" r="r" b="b"/>
              <a:pathLst>
                <a:path w="7201" h="8191" extrusionOk="0">
                  <a:moveTo>
                    <a:pt x="3506" y="0"/>
                  </a:moveTo>
                  <a:lnTo>
                    <a:pt x="3506" y="3935"/>
                  </a:lnTo>
                  <a:lnTo>
                    <a:pt x="107" y="1954"/>
                  </a:lnTo>
                  <a:lnTo>
                    <a:pt x="0" y="2115"/>
                  </a:lnTo>
                  <a:lnTo>
                    <a:pt x="3426" y="4095"/>
                  </a:lnTo>
                  <a:lnTo>
                    <a:pt x="0" y="6049"/>
                  </a:lnTo>
                  <a:lnTo>
                    <a:pt x="107" y="6210"/>
                  </a:lnTo>
                  <a:lnTo>
                    <a:pt x="3506" y="4229"/>
                  </a:lnTo>
                  <a:lnTo>
                    <a:pt x="3506" y="8191"/>
                  </a:lnTo>
                  <a:lnTo>
                    <a:pt x="3694" y="8191"/>
                  </a:lnTo>
                  <a:lnTo>
                    <a:pt x="3694" y="4229"/>
                  </a:lnTo>
                  <a:lnTo>
                    <a:pt x="7093" y="6210"/>
                  </a:lnTo>
                  <a:lnTo>
                    <a:pt x="7200" y="6049"/>
                  </a:lnTo>
                  <a:lnTo>
                    <a:pt x="3774" y="4095"/>
                  </a:lnTo>
                  <a:lnTo>
                    <a:pt x="7200" y="2115"/>
                  </a:lnTo>
                  <a:lnTo>
                    <a:pt x="7120" y="1954"/>
                  </a:lnTo>
                  <a:lnTo>
                    <a:pt x="3694" y="3935"/>
                  </a:lnTo>
                  <a:lnTo>
                    <a:pt x="3694"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30" name="Google Shape;30;p2"/>
            <p:cNvSpPr/>
            <p:nvPr/>
          </p:nvSpPr>
          <p:spPr>
            <a:xfrm>
              <a:off x="1724131" y="3301915"/>
              <a:ext cx="308321" cy="353189"/>
            </a:xfrm>
            <a:custGeom>
              <a:avLst/>
              <a:gdLst/>
              <a:ahLst/>
              <a:cxnLst/>
              <a:rect l="l" t="t" r="r" b="b"/>
              <a:pathLst>
                <a:path w="7174" h="8218" extrusionOk="0">
                  <a:moveTo>
                    <a:pt x="3507" y="0"/>
                  </a:moveTo>
                  <a:lnTo>
                    <a:pt x="3507" y="3962"/>
                  </a:lnTo>
                  <a:lnTo>
                    <a:pt x="81" y="1981"/>
                  </a:lnTo>
                  <a:lnTo>
                    <a:pt x="1" y="2142"/>
                  </a:lnTo>
                  <a:lnTo>
                    <a:pt x="3400" y="4122"/>
                  </a:lnTo>
                  <a:lnTo>
                    <a:pt x="1" y="6076"/>
                  </a:lnTo>
                  <a:lnTo>
                    <a:pt x="81" y="6237"/>
                  </a:lnTo>
                  <a:lnTo>
                    <a:pt x="3507" y="4256"/>
                  </a:lnTo>
                  <a:lnTo>
                    <a:pt x="3507" y="8218"/>
                  </a:lnTo>
                  <a:lnTo>
                    <a:pt x="3668" y="8218"/>
                  </a:lnTo>
                  <a:lnTo>
                    <a:pt x="3668" y="4256"/>
                  </a:lnTo>
                  <a:lnTo>
                    <a:pt x="7094" y="6237"/>
                  </a:lnTo>
                  <a:lnTo>
                    <a:pt x="7174" y="6076"/>
                  </a:lnTo>
                  <a:lnTo>
                    <a:pt x="3748" y="4122"/>
                  </a:lnTo>
                  <a:lnTo>
                    <a:pt x="7174" y="2142"/>
                  </a:lnTo>
                  <a:lnTo>
                    <a:pt x="7094" y="1981"/>
                  </a:lnTo>
                  <a:lnTo>
                    <a:pt x="3668" y="3962"/>
                  </a:lnTo>
                  <a:lnTo>
                    <a:pt x="3668"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31" name="Google Shape;31;p2"/>
            <p:cNvSpPr/>
            <p:nvPr/>
          </p:nvSpPr>
          <p:spPr>
            <a:xfrm>
              <a:off x="2132503" y="3301915"/>
              <a:ext cx="207109" cy="353189"/>
            </a:xfrm>
            <a:custGeom>
              <a:avLst/>
              <a:gdLst/>
              <a:ahLst/>
              <a:cxnLst/>
              <a:rect l="l" t="t" r="r" b="b"/>
              <a:pathLst>
                <a:path w="4819" h="8218" extrusionOk="0">
                  <a:moveTo>
                    <a:pt x="3507" y="0"/>
                  </a:moveTo>
                  <a:lnTo>
                    <a:pt x="3507" y="3962"/>
                  </a:lnTo>
                  <a:lnTo>
                    <a:pt x="81" y="1981"/>
                  </a:lnTo>
                  <a:lnTo>
                    <a:pt x="0" y="2142"/>
                  </a:lnTo>
                  <a:lnTo>
                    <a:pt x="3426" y="4096"/>
                  </a:lnTo>
                  <a:lnTo>
                    <a:pt x="0" y="6076"/>
                  </a:lnTo>
                  <a:lnTo>
                    <a:pt x="81" y="6237"/>
                  </a:lnTo>
                  <a:lnTo>
                    <a:pt x="3507" y="4256"/>
                  </a:lnTo>
                  <a:lnTo>
                    <a:pt x="3507" y="8218"/>
                  </a:lnTo>
                  <a:lnTo>
                    <a:pt x="3667" y="8218"/>
                  </a:lnTo>
                  <a:lnTo>
                    <a:pt x="3667" y="4256"/>
                  </a:lnTo>
                  <a:lnTo>
                    <a:pt x="4818" y="4925"/>
                  </a:lnTo>
                  <a:cubicBezTo>
                    <a:pt x="4818" y="4845"/>
                    <a:pt x="4818" y="4765"/>
                    <a:pt x="4792" y="4711"/>
                  </a:cubicBezTo>
                  <a:lnTo>
                    <a:pt x="3774" y="4096"/>
                  </a:lnTo>
                  <a:lnTo>
                    <a:pt x="4604" y="3614"/>
                  </a:lnTo>
                  <a:cubicBezTo>
                    <a:pt x="4604" y="3560"/>
                    <a:pt x="4577" y="3507"/>
                    <a:pt x="4577" y="3453"/>
                  </a:cubicBezTo>
                  <a:lnTo>
                    <a:pt x="3667" y="3962"/>
                  </a:lnTo>
                  <a:lnTo>
                    <a:pt x="3667" y="295"/>
                  </a:lnTo>
                  <a:cubicBezTo>
                    <a:pt x="3641" y="188"/>
                    <a:pt x="3614" y="108"/>
                    <a:pt x="3587" y="0"/>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32" name="Google Shape;32;p2"/>
            <p:cNvSpPr/>
            <p:nvPr/>
          </p:nvSpPr>
          <p:spPr>
            <a:xfrm>
              <a:off x="395525" y="3644703"/>
              <a:ext cx="209386" cy="352029"/>
            </a:xfrm>
            <a:custGeom>
              <a:avLst/>
              <a:gdLst/>
              <a:ahLst/>
              <a:cxnLst/>
              <a:rect l="l" t="t" r="r" b="b"/>
              <a:pathLst>
                <a:path w="4872" h="8191" extrusionOk="0">
                  <a:moveTo>
                    <a:pt x="1205" y="1"/>
                  </a:moveTo>
                  <a:lnTo>
                    <a:pt x="1205" y="3935"/>
                  </a:lnTo>
                  <a:lnTo>
                    <a:pt x="0" y="3266"/>
                  </a:lnTo>
                  <a:lnTo>
                    <a:pt x="0" y="3266"/>
                  </a:lnTo>
                  <a:cubicBezTo>
                    <a:pt x="0" y="3320"/>
                    <a:pt x="27" y="3400"/>
                    <a:pt x="27" y="3480"/>
                  </a:cubicBezTo>
                  <a:lnTo>
                    <a:pt x="1098" y="4096"/>
                  </a:lnTo>
                  <a:lnTo>
                    <a:pt x="214" y="4604"/>
                  </a:lnTo>
                  <a:cubicBezTo>
                    <a:pt x="241" y="4658"/>
                    <a:pt x="241" y="4738"/>
                    <a:pt x="268" y="4792"/>
                  </a:cubicBezTo>
                  <a:lnTo>
                    <a:pt x="1205" y="4256"/>
                  </a:lnTo>
                  <a:lnTo>
                    <a:pt x="1205" y="8030"/>
                  </a:lnTo>
                  <a:cubicBezTo>
                    <a:pt x="1205" y="8084"/>
                    <a:pt x="1232" y="8137"/>
                    <a:pt x="1258" y="8191"/>
                  </a:cubicBezTo>
                  <a:lnTo>
                    <a:pt x="1365" y="8191"/>
                  </a:lnTo>
                  <a:lnTo>
                    <a:pt x="1365" y="4256"/>
                  </a:lnTo>
                  <a:lnTo>
                    <a:pt x="4791" y="6210"/>
                  </a:lnTo>
                  <a:lnTo>
                    <a:pt x="4872" y="6076"/>
                  </a:lnTo>
                  <a:lnTo>
                    <a:pt x="1446" y="4096"/>
                  </a:lnTo>
                  <a:lnTo>
                    <a:pt x="4872" y="2115"/>
                  </a:lnTo>
                  <a:lnTo>
                    <a:pt x="4791" y="1981"/>
                  </a:lnTo>
                  <a:lnTo>
                    <a:pt x="1365" y="3935"/>
                  </a:lnTo>
                  <a:lnTo>
                    <a:pt x="1365" y="1"/>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33" name="Google Shape;33;p2"/>
            <p:cNvSpPr/>
            <p:nvPr/>
          </p:nvSpPr>
          <p:spPr>
            <a:xfrm>
              <a:off x="704963" y="3644703"/>
              <a:ext cx="308321" cy="352029"/>
            </a:xfrm>
            <a:custGeom>
              <a:avLst/>
              <a:gdLst/>
              <a:ahLst/>
              <a:cxnLst/>
              <a:rect l="l" t="t" r="r" b="b"/>
              <a:pathLst>
                <a:path w="7174" h="8191" extrusionOk="0">
                  <a:moveTo>
                    <a:pt x="3507" y="1"/>
                  </a:moveTo>
                  <a:lnTo>
                    <a:pt x="3507" y="3935"/>
                  </a:lnTo>
                  <a:lnTo>
                    <a:pt x="81" y="1981"/>
                  </a:lnTo>
                  <a:lnTo>
                    <a:pt x="0" y="2115"/>
                  </a:lnTo>
                  <a:lnTo>
                    <a:pt x="3426" y="4096"/>
                  </a:lnTo>
                  <a:lnTo>
                    <a:pt x="0" y="6076"/>
                  </a:lnTo>
                  <a:lnTo>
                    <a:pt x="81" y="6210"/>
                  </a:lnTo>
                  <a:lnTo>
                    <a:pt x="3507" y="4256"/>
                  </a:lnTo>
                  <a:lnTo>
                    <a:pt x="3507" y="8191"/>
                  </a:lnTo>
                  <a:lnTo>
                    <a:pt x="3667" y="8191"/>
                  </a:lnTo>
                  <a:lnTo>
                    <a:pt x="3667" y="4256"/>
                  </a:lnTo>
                  <a:lnTo>
                    <a:pt x="7093" y="6210"/>
                  </a:lnTo>
                  <a:lnTo>
                    <a:pt x="7173" y="6076"/>
                  </a:lnTo>
                  <a:lnTo>
                    <a:pt x="3774" y="4096"/>
                  </a:lnTo>
                  <a:lnTo>
                    <a:pt x="7173" y="2115"/>
                  </a:lnTo>
                  <a:lnTo>
                    <a:pt x="7093" y="1981"/>
                  </a:lnTo>
                  <a:lnTo>
                    <a:pt x="3667" y="3935"/>
                  </a:lnTo>
                  <a:lnTo>
                    <a:pt x="3667" y="1"/>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34" name="Google Shape;34;p2"/>
            <p:cNvSpPr/>
            <p:nvPr/>
          </p:nvSpPr>
          <p:spPr>
            <a:xfrm>
              <a:off x="1113335" y="3644703"/>
              <a:ext cx="309481" cy="352029"/>
            </a:xfrm>
            <a:custGeom>
              <a:avLst/>
              <a:gdLst/>
              <a:ahLst/>
              <a:cxnLst/>
              <a:rect l="l" t="t" r="r" b="b"/>
              <a:pathLst>
                <a:path w="7201" h="8191" extrusionOk="0">
                  <a:moveTo>
                    <a:pt x="3506" y="1"/>
                  </a:moveTo>
                  <a:lnTo>
                    <a:pt x="3506" y="3935"/>
                  </a:lnTo>
                  <a:lnTo>
                    <a:pt x="80" y="1981"/>
                  </a:lnTo>
                  <a:lnTo>
                    <a:pt x="0" y="2115"/>
                  </a:lnTo>
                  <a:lnTo>
                    <a:pt x="3426" y="4096"/>
                  </a:lnTo>
                  <a:lnTo>
                    <a:pt x="0" y="6076"/>
                  </a:lnTo>
                  <a:lnTo>
                    <a:pt x="80" y="6210"/>
                  </a:lnTo>
                  <a:lnTo>
                    <a:pt x="3506" y="4230"/>
                  </a:lnTo>
                  <a:lnTo>
                    <a:pt x="3506" y="8191"/>
                  </a:lnTo>
                  <a:lnTo>
                    <a:pt x="3694" y="8191"/>
                  </a:lnTo>
                  <a:lnTo>
                    <a:pt x="3694" y="4230"/>
                  </a:lnTo>
                  <a:lnTo>
                    <a:pt x="7093" y="6210"/>
                  </a:lnTo>
                  <a:lnTo>
                    <a:pt x="7200" y="6076"/>
                  </a:lnTo>
                  <a:lnTo>
                    <a:pt x="3774" y="4096"/>
                  </a:lnTo>
                  <a:lnTo>
                    <a:pt x="7200" y="2115"/>
                  </a:lnTo>
                  <a:lnTo>
                    <a:pt x="7093" y="1981"/>
                  </a:lnTo>
                  <a:lnTo>
                    <a:pt x="3694" y="3935"/>
                  </a:lnTo>
                  <a:lnTo>
                    <a:pt x="3694" y="1"/>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35" name="Google Shape;35;p2"/>
            <p:cNvSpPr/>
            <p:nvPr/>
          </p:nvSpPr>
          <p:spPr>
            <a:xfrm>
              <a:off x="1522825" y="3644703"/>
              <a:ext cx="308321" cy="352029"/>
            </a:xfrm>
            <a:custGeom>
              <a:avLst/>
              <a:gdLst/>
              <a:ahLst/>
              <a:cxnLst/>
              <a:rect l="l" t="t" r="r" b="b"/>
              <a:pathLst>
                <a:path w="7174" h="8191" extrusionOk="0">
                  <a:moveTo>
                    <a:pt x="3507" y="1"/>
                  </a:moveTo>
                  <a:lnTo>
                    <a:pt x="3507" y="3935"/>
                  </a:lnTo>
                  <a:lnTo>
                    <a:pt x="81" y="1955"/>
                  </a:lnTo>
                  <a:lnTo>
                    <a:pt x="1" y="2115"/>
                  </a:lnTo>
                  <a:lnTo>
                    <a:pt x="3400" y="4096"/>
                  </a:lnTo>
                  <a:lnTo>
                    <a:pt x="1" y="6050"/>
                  </a:lnTo>
                  <a:lnTo>
                    <a:pt x="81" y="6210"/>
                  </a:lnTo>
                  <a:lnTo>
                    <a:pt x="3507" y="4230"/>
                  </a:lnTo>
                  <a:lnTo>
                    <a:pt x="3480" y="8191"/>
                  </a:lnTo>
                  <a:lnTo>
                    <a:pt x="3668" y="8191"/>
                  </a:lnTo>
                  <a:lnTo>
                    <a:pt x="3668" y="4230"/>
                  </a:lnTo>
                  <a:lnTo>
                    <a:pt x="7094" y="6210"/>
                  </a:lnTo>
                  <a:lnTo>
                    <a:pt x="7174" y="6050"/>
                  </a:lnTo>
                  <a:lnTo>
                    <a:pt x="3748" y="4096"/>
                  </a:lnTo>
                  <a:lnTo>
                    <a:pt x="7174" y="2115"/>
                  </a:lnTo>
                  <a:lnTo>
                    <a:pt x="7094" y="1955"/>
                  </a:lnTo>
                  <a:lnTo>
                    <a:pt x="3668" y="3935"/>
                  </a:lnTo>
                  <a:lnTo>
                    <a:pt x="3668" y="1"/>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36" name="Google Shape;36;p2"/>
            <p:cNvSpPr/>
            <p:nvPr/>
          </p:nvSpPr>
          <p:spPr>
            <a:xfrm>
              <a:off x="1931197" y="3644703"/>
              <a:ext cx="308321" cy="352029"/>
            </a:xfrm>
            <a:custGeom>
              <a:avLst/>
              <a:gdLst/>
              <a:ahLst/>
              <a:cxnLst/>
              <a:rect l="l" t="t" r="r" b="b"/>
              <a:pathLst>
                <a:path w="7174" h="8191" extrusionOk="0">
                  <a:moveTo>
                    <a:pt x="3507" y="1"/>
                  </a:moveTo>
                  <a:lnTo>
                    <a:pt x="3507" y="3935"/>
                  </a:lnTo>
                  <a:lnTo>
                    <a:pt x="81" y="1955"/>
                  </a:lnTo>
                  <a:lnTo>
                    <a:pt x="0" y="2115"/>
                  </a:lnTo>
                  <a:lnTo>
                    <a:pt x="3426" y="4096"/>
                  </a:lnTo>
                  <a:lnTo>
                    <a:pt x="0" y="6050"/>
                  </a:lnTo>
                  <a:lnTo>
                    <a:pt x="81" y="6210"/>
                  </a:lnTo>
                  <a:lnTo>
                    <a:pt x="3507" y="4230"/>
                  </a:lnTo>
                  <a:lnTo>
                    <a:pt x="3507" y="8191"/>
                  </a:lnTo>
                  <a:lnTo>
                    <a:pt x="3667" y="8191"/>
                  </a:lnTo>
                  <a:lnTo>
                    <a:pt x="3667" y="4230"/>
                  </a:lnTo>
                  <a:lnTo>
                    <a:pt x="7093" y="6210"/>
                  </a:lnTo>
                  <a:lnTo>
                    <a:pt x="7174" y="6050"/>
                  </a:lnTo>
                  <a:lnTo>
                    <a:pt x="3748" y="4096"/>
                  </a:lnTo>
                  <a:lnTo>
                    <a:pt x="7174" y="2115"/>
                  </a:lnTo>
                  <a:lnTo>
                    <a:pt x="7093" y="1955"/>
                  </a:lnTo>
                  <a:lnTo>
                    <a:pt x="3667" y="3935"/>
                  </a:lnTo>
                  <a:lnTo>
                    <a:pt x="3667" y="1"/>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37" name="Google Shape;37;p2"/>
            <p:cNvSpPr/>
            <p:nvPr/>
          </p:nvSpPr>
          <p:spPr>
            <a:xfrm>
              <a:off x="2339569" y="3728681"/>
              <a:ext cx="6919" cy="10401"/>
            </a:xfrm>
            <a:custGeom>
              <a:avLst/>
              <a:gdLst/>
              <a:ahLst/>
              <a:cxnLst/>
              <a:rect l="l" t="t" r="r" b="b"/>
              <a:pathLst>
                <a:path w="161" h="242" extrusionOk="0">
                  <a:moveTo>
                    <a:pt x="81" y="1"/>
                  </a:moveTo>
                  <a:lnTo>
                    <a:pt x="0" y="161"/>
                  </a:lnTo>
                  <a:lnTo>
                    <a:pt x="134" y="241"/>
                  </a:lnTo>
                  <a:cubicBezTo>
                    <a:pt x="134" y="161"/>
                    <a:pt x="134" y="108"/>
                    <a:pt x="161" y="27"/>
                  </a:cubicBezTo>
                  <a:lnTo>
                    <a:pt x="81" y="1"/>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38" name="Google Shape;38;p2"/>
            <p:cNvSpPr/>
            <p:nvPr/>
          </p:nvSpPr>
          <p:spPr>
            <a:xfrm>
              <a:off x="497897" y="4010528"/>
              <a:ext cx="308321" cy="314080"/>
            </a:xfrm>
            <a:custGeom>
              <a:avLst/>
              <a:gdLst/>
              <a:ahLst/>
              <a:cxnLst/>
              <a:rect l="l" t="t" r="r" b="b"/>
              <a:pathLst>
                <a:path w="7174" h="7308" extrusionOk="0">
                  <a:moveTo>
                    <a:pt x="3507" y="0"/>
                  </a:moveTo>
                  <a:lnTo>
                    <a:pt x="3507" y="3961"/>
                  </a:lnTo>
                  <a:lnTo>
                    <a:pt x="81" y="1981"/>
                  </a:lnTo>
                  <a:lnTo>
                    <a:pt x="0" y="2141"/>
                  </a:lnTo>
                  <a:lnTo>
                    <a:pt x="3426" y="4095"/>
                  </a:lnTo>
                  <a:lnTo>
                    <a:pt x="1767" y="5059"/>
                  </a:lnTo>
                  <a:cubicBezTo>
                    <a:pt x="1821" y="5086"/>
                    <a:pt x="1847" y="5139"/>
                    <a:pt x="1874" y="5193"/>
                  </a:cubicBezTo>
                  <a:lnTo>
                    <a:pt x="3507" y="4256"/>
                  </a:lnTo>
                  <a:lnTo>
                    <a:pt x="3507" y="7120"/>
                  </a:lnTo>
                  <a:cubicBezTo>
                    <a:pt x="3560" y="7200"/>
                    <a:pt x="3614" y="7254"/>
                    <a:pt x="3667" y="7307"/>
                  </a:cubicBezTo>
                  <a:lnTo>
                    <a:pt x="3667" y="4256"/>
                  </a:lnTo>
                  <a:lnTo>
                    <a:pt x="7093" y="6236"/>
                  </a:lnTo>
                  <a:lnTo>
                    <a:pt x="7174" y="6076"/>
                  </a:lnTo>
                  <a:lnTo>
                    <a:pt x="3748" y="4095"/>
                  </a:lnTo>
                  <a:lnTo>
                    <a:pt x="7174" y="2141"/>
                  </a:lnTo>
                  <a:lnTo>
                    <a:pt x="7093" y="1981"/>
                  </a:lnTo>
                  <a:lnTo>
                    <a:pt x="3667" y="3961"/>
                  </a:lnTo>
                  <a:lnTo>
                    <a:pt x="3667"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39" name="Google Shape;39;p2"/>
            <p:cNvSpPr/>
            <p:nvPr/>
          </p:nvSpPr>
          <p:spPr>
            <a:xfrm>
              <a:off x="906269" y="4010528"/>
              <a:ext cx="308321" cy="352029"/>
            </a:xfrm>
            <a:custGeom>
              <a:avLst/>
              <a:gdLst/>
              <a:ahLst/>
              <a:cxnLst/>
              <a:rect l="l" t="t" r="r" b="b"/>
              <a:pathLst>
                <a:path w="7174" h="8191" extrusionOk="0">
                  <a:moveTo>
                    <a:pt x="3507" y="0"/>
                  </a:moveTo>
                  <a:lnTo>
                    <a:pt x="3507" y="3961"/>
                  </a:lnTo>
                  <a:lnTo>
                    <a:pt x="81" y="1981"/>
                  </a:lnTo>
                  <a:lnTo>
                    <a:pt x="0" y="2141"/>
                  </a:lnTo>
                  <a:lnTo>
                    <a:pt x="3426" y="4095"/>
                  </a:lnTo>
                  <a:lnTo>
                    <a:pt x="0" y="6076"/>
                  </a:lnTo>
                  <a:lnTo>
                    <a:pt x="81" y="6236"/>
                  </a:lnTo>
                  <a:lnTo>
                    <a:pt x="3507" y="4256"/>
                  </a:lnTo>
                  <a:lnTo>
                    <a:pt x="3507" y="8190"/>
                  </a:lnTo>
                  <a:lnTo>
                    <a:pt x="3667" y="8190"/>
                  </a:lnTo>
                  <a:lnTo>
                    <a:pt x="3667" y="4256"/>
                  </a:lnTo>
                  <a:lnTo>
                    <a:pt x="7093" y="6236"/>
                  </a:lnTo>
                  <a:lnTo>
                    <a:pt x="7173" y="6076"/>
                  </a:lnTo>
                  <a:lnTo>
                    <a:pt x="3774" y="4095"/>
                  </a:lnTo>
                  <a:lnTo>
                    <a:pt x="7173" y="2141"/>
                  </a:lnTo>
                  <a:lnTo>
                    <a:pt x="7093" y="1981"/>
                  </a:lnTo>
                  <a:lnTo>
                    <a:pt x="3667" y="3961"/>
                  </a:lnTo>
                  <a:lnTo>
                    <a:pt x="3667" y="3961"/>
                  </a:lnTo>
                  <a:lnTo>
                    <a:pt x="3694"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40" name="Google Shape;40;p2"/>
            <p:cNvSpPr/>
            <p:nvPr/>
          </p:nvSpPr>
          <p:spPr>
            <a:xfrm>
              <a:off x="1314642" y="4010528"/>
              <a:ext cx="309481" cy="352029"/>
            </a:xfrm>
            <a:custGeom>
              <a:avLst/>
              <a:gdLst/>
              <a:ahLst/>
              <a:cxnLst/>
              <a:rect l="l" t="t" r="r" b="b"/>
              <a:pathLst>
                <a:path w="7201" h="8191" extrusionOk="0">
                  <a:moveTo>
                    <a:pt x="3506" y="0"/>
                  </a:moveTo>
                  <a:lnTo>
                    <a:pt x="3506" y="3961"/>
                  </a:lnTo>
                  <a:lnTo>
                    <a:pt x="107" y="1981"/>
                  </a:lnTo>
                  <a:lnTo>
                    <a:pt x="0" y="2115"/>
                  </a:lnTo>
                  <a:lnTo>
                    <a:pt x="3426" y="4095"/>
                  </a:lnTo>
                  <a:lnTo>
                    <a:pt x="0" y="6076"/>
                  </a:lnTo>
                  <a:lnTo>
                    <a:pt x="107" y="6236"/>
                  </a:lnTo>
                  <a:lnTo>
                    <a:pt x="3506" y="4256"/>
                  </a:lnTo>
                  <a:lnTo>
                    <a:pt x="3506" y="8190"/>
                  </a:lnTo>
                  <a:lnTo>
                    <a:pt x="3694" y="8190"/>
                  </a:lnTo>
                  <a:lnTo>
                    <a:pt x="3694" y="4256"/>
                  </a:lnTo>
                  <a:lnTo>
                    <a:pt x="7093" y="6236"/>
                  </a:lnTo>
                  <a:lnTo>
                    <a:pt x="7200" y="6076"/>
                  </a:lnTo>
                  <a:lnTo>
                    <a:pt x="3774" y="4095"/>
                  </a:lnTo>
                  <a:lnTo>
                    <a:pt x="7200" y="2115"/>
                  </a:lnTo>
                  <a:lnTo>
                    <a:pt x="7120" y="1981"/>
                  </a:lnTo>
                  <a:lnTo>
                    <a:pt x="3694" y="3961"/>
                  </a:lnTo>
                  <a:lnTo>
                    <a:pt x="3694"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41" name="Google Shape;41;p2"/>
            <p:cNvSpPr/>
            <p:nvPr/>
          </p:nvSpPr>
          <p:spPr>
            <a:xfrm>
              <a:off x="1724131" y="4010528"/>
              <a:ext cx="308321" cy="352029"/>
            </a:xfrm>
            <a:custGeom>
              <a:avLst/>
              <a:gdLst/>
              <a:ahLst/>
              <a:cxnLst/>
              <a:rect l="l" t="t" r="r" b="b"/>
              <a:pathLst>
                <a:path w="7174" h="8191" extrusionOk="0">
                  <a:moveTo>
                    <a:pt x="3507" y="0"/>
                  </a:moveTo>
                  <a:lnTo>
                    <a:pt x="3507" y="3961"/>
                  </a:lnTo>
                  <a:lnTo>
                    <a:pt x="81" y="1981"/>
                  </a:lnTo>
                  <a:lnTo>
                    <a:pt x="1" y="2115"/>
                  </a:lnTo>
                  <a:lnTo>
                    <a:pt x="3400" y="4095"/>
                  </a:lnTo>
                  <a:lnTo>
                    <a:pt x="1" y="6076"/>
                  </a:lnTo>
                  <a:lnTo>
                    <a:pt x="81" y="6210"/>
                  </a:lnTo>
                  <a:lnTo>
                    <a:pt x="3507" y="4256"/>
                  </a:lnTo>
                  <a:lnTo>
                    <a:pt x="3507" y="8190"/>
                  </a:lnTo>
                  <a:lnTo>
                    <a:pt x="3668" y="8190"/>
                  </a:lnTo>
                  <a:lnTo>
                    <a:pt x="3668" y="4256"/>
                  </a:lnTo>
                  <a:lnTo>
                    <a:pt x="7094" y="6210"/>
                  </a:lnTo>
                  <a:lnTo>
                    <a:pt x="7174" y="6076"/>
                  </a:lnTo>
                  <a:lnTo>
                    <a:pt x="3748" y="4095"/>
                  </a:lnTo>
                  <a:lnTo>
                    <a:pt x="7174" y="2115"/>
                  </a:lnTo>
                  <a:lnTo>
                    <a:pt x="7094" y="1981"/>
                  </a:lnTo>
                  <a:lnTo>
                    <a:pt x="3668" y="3961"/>
                  </a:lnTo>
                  <a:lnTo>
                    <a:pt x="3668"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42" name="Google Shape;42;p2"/>
            <p:cNvSpPr/>
            <p:nvPr/>
          </p:nvSpPr>
          <p:spPr>
            <a:xfrm>
              <a:off x="2132503" y="4095623"/>
              <a:ext cx="84021" cy="52948"/>
            </a:xfrm>
            <a:custGeom>
              <a:avLst/>
              <a:gdLst/>
              <a:ahLst/>
              <a:cxnLst/>
              <a:rect l="l" t="t" r="r" b="b"/>
              <a:pathLst>
                <a:path w="1955" h="1232" extrusionOk="0">
                  <a:moveTo>
                    <a:pt x="81" y="1"/>
                  </a:moveTo>
                  <a:lnTo>
                    <a:pt x="0" y="135"/>
                  </a:lnTo>
                  <a:lnTo>
                    <a:pt x="1874" y="1232"/>
                  </a:lnTo>
                  <a:cubicBezTo>
                    <a:pt x="1901" y="1178"/>
                    <a:pt x="1928" y="1125"/>
                    <a:pt x="1954" y="1071"/>
                  </a:cubicBezTo>
                  <a:lnTo>
                    <a:pt x="81" y="1"/>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43" name="Google Shape;43;p2"/>
            <p:cNvSpPr/>
            <p:nvPr/>
          </p:nvSpPr>
          <p:spPr>
            <a:xfrm>
              <a:off x="890153" y="4437294"/>
              <a:ext cx="123131" cy="73663"/>
            </a:xfrm>
            <a:custGeom>
              <a:avLst/>
              <a:gdLst/>
              <a:ahLst/>
              <a:cxnLst/>
              <a:rect l="l" t="t" r="r" b="b"/>
              <a:pathLst>
                <a:path w="2865" h="1714" extrusionOk="0">
                  <a:moveTo>
                    <a:pt x="2784" y="0"/>
                  </a:moveTo>
                  <a:lnTo>
                    <a:pt x="1" y="1606"/>
                  </a:lnTo>
                  <a:cubicBezTo>
                    <a:pt x="54" y="1660"/>
                    <a:pt x="108" y="1686"/>
                    <a:pt x="161" y="1713"/>
                  </a:cubicBezTo>
                  <a:lnTo>
                    <a:pt x="2864" y="161"/>
                  </a:lnTo>
                  <a:lnTo>
                    <a:pt x="2784"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44" name="Google Shape;44;p2"/>
            <p:cNvSpPr/>
            <p:nvPr/>
          </p:nvSpPr>
          <p:spPr>
            <a:xfrm>
              <a:off x="855642" y="4352156"/>
              <a:ext cx="6962" cy="139247"/>
            </a:xfrm>
            <a:custGeom>
              <a:avLst/>
              <a:gdLst/>
              <a:ahLst/>
              <a:cxnLst/>
              <a:rect l="l" t="t" r="r" b="b"/>
              <a:pathLst>
                <a:path w="162" h="3240" extrusionOk="0">
                  <a:moveTo>
                    <a:pt x="1" y="0"/>
                  </a:moveTo>
                  <a:lnTo>
                    <a:pt x="1" y="3132"/>
                  </a:lnTo>
                  <a:cubicBezTo>
                    <a:pt x="54" y="3159"/>
                    <a:pt x="108" y="3212"/>
                    <a:pt x="161" y="3239"/>
                  </a:cubicBezTo>
                  <a:lnTo>
                    <a:pt x="161"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45" name="Google Shape;45;p2"/>
            <p:cNvSpPr/>
            <p:nvPr/>
          </p:nvSpPr>
          <p:spPr>
            <a:xfrm>
              <a:off x="1113335" y="4352156"/>
              <a:ext cx="309481" cy="273810"/>
            </a:xfrm>
            <a:custGeom>
              <a:avLst/>
              <a:gdLst/>
              <a:ahLst/>
              <a:cxnLst/>
              <a:rect l="l" t="t" r="r" b="b"/>
              <a:pathLst>
                <a:path w="7201" h="6371" extrusionOk="0">
                  <a:moveTo>
                    <a:pt x="3506" y="0"/>
                  </a:moveTo>
                  <a:lnTo>
                    <a:pt x="3506" y="3962"/>
                  </a:lnTo>
                  <a:lnTo>
                    <a:pt x="80" y="1981"/>
                  </a:lnTo>
                  <a:lnTo>
                    <a:pt x="0" y="2142"/>
                  </a:lnTo>
                  <a:lnTo>
                    <a:pt x="3426" y="4096"/>
                  </a:lnTo>
                  <a:lnTo>
                    <a:pt x="455" y="5835"/>
                  </a:lnTo>
                  <a:cubicBezTo>
                    <a:pt x="535" y="5835"/>
                    <a:pt x="616" y="5862"/>
                    <a:pt x="696" y="5889"/>
                  </a:cubicBezTo>
                  <a:lnTo>
                    <a:pt x="3506" y="4256"/>
                  </a:lnTo>
                  <a:lnTo>
                    <a:pt x="3506" y="6371"/>
                  </a:lnTo>
                  <a:lnTo>
                    <a:pt x="3694" y="6371"/>
                  </a:lnTo>
                  <a:lnTo>
                    <a:pt x="3694" y="4256"/>
                  </a:lnTo>
                  <a:lnTo>
                    <a:pt x="7093" y="6237"/>
                  </a:lnTo>
                  <a:lnTo>
                    <a:pt x="7200" y="6076"/>
                  </a:lnTo>
                  <a:lnTo>
                    <a:pt x="3774" y="4096"/>
                  </a:lnTo>
                  <a:lnTo>
                    <a:pt x="7200" y="2142"/>
                  </a:lnTo>
                  <a:lnTo>
                    <a:pt x="7093" y="1981"/>
                  </a:lnTo>
                  <a:lnTo>
                    <a:pt x="3694" y="3962"/>
                  </a:lnTo>
                  <a:lnTo>
                    <a:pt x="3694"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46" name="Google Shape;46;p2"/>
            <p:cNvSpPr/>
            <p:nvPr/>
          </p:nvSpPr>
          <p:spPr>
            <a:xfrm>
              <a:off x="1522825" y="4352156"/>
              <a:ext cx="308321" cy="265773"/>
            </a:xfrm>
            <a:custGeom>
              <a:avLst/>
              <a:gdLst/>
              <a:ahLst/>
              <a:cxnLst/>
              <a:rect l="l" t="t" r="r" b="b"/>
              <a:pathLst>
                <a:path w="7174" h="6184" extrusionOk="0">
                  <a:moveTo>
                    <a:pt x="3507" y="0"/>
                  </a:moveTo>
                  <a:lnTo>
                    <a:pt x="3480" y="3962"/>
                  </a:lnTo>
                  <a:lnTo>
                    <a:pt x="81" y="1981"/>
                  </a:lnTo>
                  <a:lnTo>
                    <a:pt x="1" y="2142"/>
                  </a:lnTo>
                  <a:lnTo>
                    <a:pt x="3400" y="4096"/>
                  </a:lnTo>
                  <a:lnTo>
                    <a:pt x="1" y="6076"/>
                  </a:lnTo>
                  <a:lnTo>
                    <a:pt x="54" y="6183"/>
                  </a:lnTo>
                  <a:lnTo>
                    <a:pt x="161" y="6183"/>
                  </a:lnTo>
                  <a:lnTo>
                    <a:pt x="3480" y="4256"/>
                  </a:lnTo>
                  <a:lnTo>
                    <a:pt x="3480" y="5354"/>
                  </a:lnTo>
                  <a:cubicBezTo>
                    <a:pt x="3560" y="5327"/>
                    <a:pt x="3614" y="5327"/>
                    <a:pt x="3668" y="5300"/>
                  </a:cubicBezTo>
                  <a:lnTo>
                    <a:pt x="3668" y="4256"/>
                  </a:lnTo>
                  <a:lnTo>
                    <a:pt x="4765" y="4899"/>
                  </a:lnTo>
                  <a:cubicBezTo>
                    <a:pt x="4845" y="4872"/>
                    <a:pt x="4899" y="4845"/>
                    <a:pt x="4979" y="4818"/>
                  </a:cubicBezTo>
                  <a:lnTo>
                    <a:pt x="3748" y="4096"/>
                  </a:lnTo>
                  <a:lnTo>
                    <a:pt x="7174" y="2142"/>
                  </a:lnTo>
                  <a:lnTo>
                    <a:pt x="7094" y="1981"/>
                  </a:lnTo>
                  <a:lnTo>
                    <a:pt x="3668" y="3962"/>
                  </a:lnTo>
                  <a:lnTo>
                    <a:pt x="3668"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47" name="Google Shape;47;p2"/>
            <p:cNvSpPr/>
            <p:nvPr/>
          </p:nvSpPr>
          <p:spPr>
            <a:xfrm>
              <a:off x="1931197" y="4437294"/>
              <a:ext cx="13839" cy="10401"/>
            </a:xfrm>
            <a:custGeom>
              <a:avLst/>
              <a:gdLst/>
              <a:ahLst/>
              <a:cxnLst/>
              <a:rect l="l" t="t" r="r" b="b"/>
              <a:pathLst>
                <a:path w="322" h="242" extrusionOk="0">
                  <a:moveTo>
                    <a:pt x="81" y="0"/>
                  </a:moveTo>
                  <a:lnTo>
                    <a:pt x="0" y="134"/>
                  </a:lnTo>
                  <a:lnTo>
                    <a:pt x="161" y="241"/>
                  </a:lnTo>
                  <a:cubicBezTo>
                    <a:pt x="215" y="214"/>
                    <a:pt x="268" y="161"/>
                    <a:pt x="322" y="134"/>
                  </a:cubicBezTo>
                  <a:lnTo>
                    <a:pt x="81"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grpSp>
      <p:sp>
        <p:nvSpPr>
          <p:cNvPr id="48" name="Google Shape;48;p2"/>
          <p:cNvSpPr/>
          <p:nvPr/>
        </p:nvSpPr>
        <p:spPr>
          <a:xfrm>
            <a:off x="-125" y="4599426"/>
            <a:ext cx="9144321" cy="595550"/>
          </a:xfrm>
          <a:custGeom>
            <a:avLst/>
            <a:gdLst/>
            <a:ahLst/>
            <a:cxnLst/>
            <a:rect l="l" t="t" r="r" b="b"/>
            <a:pathLst>
              <a:path w="287196" h="23822" extrusionOk="0">
                <a:moveTo>
                  <a:pt x="1" y="0"/>
                </a:moveTo>
                <a:lnTo>
                  <a:pt x="1" y="23822"/>
                </a:lnTo>
                <a:lnTo>
                  <a:pt x="287196" y="23822"/>
                </a:lnTo>
                <a:lnTo>
                  <a:pt x="287196" y="0"/>
                </a:ln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49" name="Google Shape;49;p2"/>
          <p:cNvSpPr txBox="1">
            <a:spLocks noGrp="1"/>
          </p:cNvSpPr>
          <p:nvPr>
            <p:ph type="ctrTitle"/>
          </p:nvPr>
        </p:nvSpPr>
        <p:spPr>
          <a:xfrm>
            <a:off x="1283094" y="1290750"/>
            <a:ext cx="65778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500" b="1">
                <a:solidFill>
                  <a:srgbClr val="806860"/>
                </a:solidFill>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50" name="Google Shape;50;p2"/>
          <p:cNvSpPr txBox="1">
            <a:spLocks noGrp="1"/>
          </p:cNvSpPr>
          <p:nvPr>
            <p:ph type="subTitle" idx="1"/>
          </p:nvPr>
        </p:nvSpPr>
        <p:spPr>
          <a:xfrm>
            <a:off x="1283100" y="3394625"/>
            <a:ext cx="6577800" cy="458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1500">
                <a:latin typeface="Manjari"/>
                <a:ea typeface="Manjari"/>
                <a:cs typeface="Manjari"/>
                <a:sym typeface="Manjari"/>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extLst>
      <p:ext uri="{BB962C8B-B14F-4D97-AF65-F5344CB8AC3E}">
        <p14:creationId xmlns:p14="http://schemas.microsoft.com/office/powerpoint/2010/main" val="34165478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91"/>
        <p:cNvGrpSpPr/>
        <p:nvPr/>
      </p:nvGrpSpPr>
      <p:grpSpPr>
        <a:xfrm>
          <a:off x="0" y="0"/>
          <a:ext cx="0" cy="0"/>
          <a:chOff x="0" y="0"/>
          <a:chExt cx="0" cy="0"/>
        </a:xfrm>
      </p:grpSpPr>
      <p:sp>
        <p:nvSpPr>
          <p:cNvPr id="92" name="Google Shape;92;p4"/>
          <p:cNvSpPr/>
          <p:nvPr/>
        </p:nvSpPr>
        <p:spPr>
          <a:xfrm rot="-1762095" flipH="1">
            <a:off x="-645479" y="2383696"/>
            <a:ext cx="2540453" cy="3781447"/>
          </a:xfrm>
          <a:custGeom>
            <a:avLst/>
            <a:gdLst/>
            <a:ahLst/>
            <a:cxnLst/>
            <a:rect l="l" t="t" r="r" b="b"/>
            <a:pathLst>
              <a:path w="142469" h="136664" extrusionOk="0">
                <a:moveTo>
                  <a:pt x="97052" y="0"/>
                </a:moveTo>
                <a:cubicBezTo>
                  <a:pt x="94985" y="0"/>
                  <a:pt x="92658" y="685"/>
                  <a:pt x="89955" y="2065"/>
                </a:cubicBezTo>
                <a:cubicBezTo>
                  <a:pt x="76197" y="9104"/>
                  <a:pt x="81149" y="14564"/>
                  <a:pt x="82755" y="40634"/>
                </a:cubicBezTo>
                <a:cubicBezTo>
                  <a:pt x="85458" y="83646"/>
                  <a:pt x="12896" y="58112"/>
                  <a:pt x="4519" y="103881"/>
                </a:cubicBezTo>
                <a:cubicBezTo>
                  <a:pt x="0" y="128495"/>
                  <a:pt x="10558" y="136664"/>
                  <a:pt x="39417" y="136664"/>
                </a:cubicBezTo>
                <a:cubicBezTo>
                  <a:pt x="47997" y="136664"/>
                  <a:pt x="58195" y="135942"/>
                  <a:pt x="70095" y="134715"/>
                </a:cubicBezTo>
                <a:cubicBezTo>
                  <a:pt x="122047" y="129389"/>
                  <a:pt x="142469" y="101392"/>
                  <a:pt x="125767" y="56907"/>
                </a:cubicBezTo>
                <a:cubicBezTo>
                  <a:pt x="111706" y="19432"/>
                  <a:pt x="108060" y="0"/>
                  <a:pt x="97052" y="0"/>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93" name="Google Shape;93;p4"/>
          <p:cNvSpPr/>
          <p:nvPr/>
        </p:nvSpPr>
        <p:spPr>
          <a:xfrm>
            <a:off x="8139626" y="1901676"/>
            <a:ext cx="1844545" cy="1627040"/>
          </a:xfrm>
          <a:custGeom>
            <a:avLst/>
            <a:gdLst/>
            <a:ahLst/>
            <a:cxnLst/>
            <a:rect l="l" t="t" r="r" b="b"/>
            <a:pathLst>
              <a:path w="13679" h="12066" extrusionOk="0">
                <a:moveTo>
                  <a:pt x="7541" y="1"/>
                </a:moveTo>
                <a:cubicBezTo>
                  <a:pt x="7109" y="1"/>
                  <a:pt x="6648" y="24"/>
                  <a:pt x="6157" y="68"/>
                </a:cubicBezTo>
                <a:cubicBezTo>
                  <a:pt x="1981" y="443"/>
                  <a:pt x="28" y="3173"/>
                  <a:pt x="1" y="6385"/>
                </a:cubicBezTo>
                <a:cubicBezTo>
                  <a:pt x="598" y="10109"/>
                  <a:pt x="2003" y="12066"/>
                  <a:pt x="5300" y="12066"/>
                </a:cubicBezTo>
                <a:cubicBezTo>
                  <a:pt x="5700" y="12066"/>
                  <a:pt x="6128" y="12037"/>
                  <a:pt x="6585" y="11979"/>
                </a:cubicBezTo>
                <a:cubicBezTo>
                  <a:pt x="10680" y="11470"/>
                  <a:pt x="13678" y="9516"/>
                  <a:pt x="12822" y="4297"/>
                </a:cubicBezTo>
                <a:cubicBezTo>
                  <a:pt x="12326" y="1256"/>
                  <a:pt x="10731" y="1"/>
                  <a:pt x="7541" y="1"/>
                </a:cubicBezTo>
                <a:close/>
              </a:path>
            </a:pathLst>
          </a:custGeom>
          <a:solidFill>
            <a:schemeClr val="accent1"/>
          </a:solidFill>
          <a:ln>
            <a:noFill/>
          </a:ln>
        </p:spPr>
        <p:txBody>
          <a:bodyPr spcFirstLastPara="1" wrap="square" lIns="91425" tIns="91425" rIns="91425" bIns="91425" anchor="ctr" anchorCtr="0">
            <a:noAutofit/>
          </a:bodyPr>
          <a:lstStyle/>
          <a:p>
            <a:endParaRPr sz="1400"/>
          </a:p>
        </p:txBody>
      </p:sp>
      <p:sp>
        <p:nvSpPr>
          <p:cNvPr id="94" name="Google Shape;94;p4"/>
          <p:cNvSpPr txBox="1">
            <a:spLocks noGrp="1"/>
          </p:cNvSpPr>
          <p:nvPr>
            <p:ph type="body" idx="1"/>
          </p:nvPr>
        </p:nvSpPr>
        <p:spPr>
          <a:xfrm>
            <a:off x="713250" y="1152475"/>
            <a:ext cx="7717500" cy="3416400"/>
          </a:xfrm>
          <a:prstGeom prst="rect">
            <a:avLst/>
          </a:prstGeom>
        </p:spPr>
        <p:txBody>
          <a:bodyPr spcFirstLastPara="1" wrap="square" lIns="91425" tIns="91425" rIns="91425" bIns="91425" anchor="t" anchorCtr="0">
            <a:noAutofit/>
          </a:bodyPr>
          <a:lstStyle>
            <a:lvl1pPr marL="457189" lvl="0" indent="-304793">
              <a:spcBef>
                <a:spcPts val="0"/>
              </a:spcBef>
              <a:spcAft>
                <a:spcPts val="0"/>
              </a:spcAft>
              <a:buClr>
                <a:schemeClr val="accent1"/>
              </a:buClr>
              <a:buSzPts val="1200"/>
              <a:buAutoNum type="arabicPeriod"/>
              <a:defRPr sz="1200"/>
            </a:lvl1pPr>
            <a:lvl2pPr marL="914378" lvl="1" indent="-304793">
              <a:spcBef>
                <a:spcPts val="0"/>
              </a:spcBef>
              <a:spcAft>
                <a:spcPts val="0"/>
              </a:spcAft>
              <a:buClr>
                <a:srgbClr val="434343"/>
              </a:buClr>
              <a:buSzPts val="1200"/>
              <a:buFont typeface="Roboto Condensed Light"/>
              <a:buAutoNum type="alphaLcPeriod"/>
              <a:defRPr/>
            </a:lvl2pPr>
            <a:lvl3pPr marL="1371566" lvl="2" indent="-304793">
              <a:spcBef>
                <a:spcPts val="0"/>
              </a:spcBef>
              <a:spcAft>
                <a:spcPts val="0"/>
              </a:spcAft>
              <a:buClr>
                <a:srgbClr val="434343"/>
              </a:buClr>
              <a:buSzPts val="1200"/>
              <a:buFont typeface="Roboto Condensed Light"/>
              <a:buAutoNum type="romanLcPeriod"/>
              <a:defRPr/>
            </a:lvl3pPr>
            <a:lvl4pPr marL="1828754" lvl="3" indent="-304793">
              <a:spcBef>
                <a:spcPts val="0"/>
              </a:spcBef>
              <a:spcAft>
                <a:spcPts val="0"/>
              </a:spcAft>
              <a:buClr>
                <a:srgbClr val="434343"/>
              </a:buClr>
              <a:buSzPts val="1200"/>
              <a:buFont typeface="Roboto Condensed Light"/>
              <a:buAutoNum type="arabicPeriod"/>
              <a:defRPr/>
            </a:lvl4pPr>
            <a:lvl5pPr marL="2285943" lvl="4" indent="-304793">
              <a:spcBef>
                <a:spcPts val="0"/>
              </a:spcBef>
              <a:spcAft>
                <a:spcPts val="0"/>
              </a:spcAft>
              <a:buClr>
                <a:srgbClr val="434343"/>
              </a:buClr>
              <a:buSzPts val="1200"/>
              <a:buFont typeface="Roboto Condensed Light"/>
              <a:buAutoNum type="alphaLcPeriod"/>
              <a:defRPr/>
            </a:lvl5pPr>
            <a:lvl6pPr marL="2743132" lvl="5" indent="-304793">
              <a:spcBef>
                <a:spcPts val="0"/>
              </a:spcBef>
              <a:spcAft>
                <a:spcPts val="0"/>
              </a:spcAft>
              <a:buClr>
                <a:srgbClr val="434343"/>
              </a:buClr>
              <a:buSzPts val="1200"/>
              <a:buFont typeface="Roboto Condensed Light"/>
              <a:buAutoNum type="romanLcPeriod"/>
              <a:defRPr/>
            </a:lvl6pPr>
            <a:lvl7pPr marL="3200320" lvl="6" indent="-304793">
              <a:spcBef>
                <a:spcPts val="0"/>
              </a:spcBef>
              <a:spcAft>
                <a:spcPts val="0"/>
              </a:spcAft>
              <a:buClr>
                <a:srgbClr val="434343"/>
              </a:buClr>
              <a:buSzPts val="1200"/>
              <a:buFont typeface="Roboto Condensed Light"/>
              <a:buAutoNum type="arabicPeriod"/>
              <a:defRPr/>
            </a:lvl7pPr>
            <a:lvl8pPr marL="3657509" lvl="7" indent="-304793">
              <a:spcBef>
                <a:spcPts val="0"/>
              </a:spcBef>
              <a:spcAft>
                <a:spcPts val="0"/>
              </a:spcAft>
              <a:buClr>
                <a:srgbClr val="434343"/>
              </a:buClr>
              <a:buSzPts val="1200"/>
              <a:buFont typeface="Roboto Condensed Light"/>
              <a:buAutoNum type="alphaLcPeriod"/>
              <a:defRPr/>
            </a:lvl8pPr>
            <a:lvl9pPr marL="4114697" lvl="8" indent="-304793">
              <a:spcBef>
                <a:spcPts val="0"/>
              </a:spcBef>
              <a:spcAft>
                <a:spcPts val="0"/>
              </a:spcAft>
              <a:buClr>
                <a:srgbClr val="434343"/>
              </a:buClr>
              <a:buSzPts val="1200"/>
              <a:buFont typeface="Roboto Condensed Light"/>
              <a:buAutoNum type="romanLcPeriod"/>
              <a:defRPr/>
            </a:lvl9pPr>
          </a:lstStyle>
          <a:p>
            <a:endParaRPr/>
          </a:p>
        </p:txBody>
      </p:sp>
      <p:sp>
        <p:nvSpPr>
          <p:cNvPr id="95" name="Google Shape;95;p4"/>
          <p:cNvSpPr txBox="1">
            <a:spLocks noGrp="1"/>
          </p:cNvSpPr>
          <p:nvPr>
            <p:ph type="title"/>
          </p:nvPr>
        </p:nvSpPr>
        <p:spPr>
          <a:xfrm>
            <a:off x="713250" y="523025"/>
            <a:ext cx="7717500" cy="541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a:solidFill>
                  <a:schemeClr val="accent2"/>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Tree>
    <p:extLst>
      <p:ext uri="{BB962C8B-B14F-4D97-AF65-F5344CB8AC3E}">
        <p14:creationId xmlns:p14="http://schemas.microsoft.com/office/powerpoint/2010/main" val="4441277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06"/>
        <p:cNvGrpSpPr/>
        <p:nvPr/>
      </p:nvGrpSpPr>
      <p:grpSpPr>
        <a:xfrm>
          <a:off x="0" y="0"/>
          <a:ext cx="0" cy="0"/>
          <a:chOff x="0" y="0"/>
          <a:chExt cx="0" cy="0"/>
        </a:xfrm>
      </p:grpSpPr>
      <p:sp>
        <p:nvSpPr>
          <p:cNvPr id="107" name="Google Shape;107;p6"/>
          <p:cNvSpPr txBox="1">
            <a:spLocks noGrp="1"/>
          </p:cNvSpPr>
          <p:nvPr>
            <p:ph type="title"/>
          </p:nvPr>
        </p:nvSpPr>
        <p:spPr>
          <a:xfrm>
            <a:off x="713250" y="523025"/>
            <a:ext cx="7717500" cy="541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a:solidFill>
                  <a:schemeClr val="accent2"/>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Tree>
    <p:extLst>
      <p:ext uri="{BB962C8B-B14F-4D97-AF65-F5344CB8AC3E}">
        <p14:creationId xmlns:p14="http://schemas.microsoft.com/office/powerpoint/2010/main" val="5037353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108"/>
        <p:cNvGrpSpPr/>
        <p:nvPr/>
      </p:nvGrpSpPr>
      <p:grpSpPr>
        <a:xfrm>
          <a:off x="0" y="0"/>
          <a:ext cx="0" cy="0"/>
          <a:chOff x="0" y="0"/>
          <a:chExt cx="0" cy="0"/>
        </a:xfrm>
      </p:grpSpPr>
      <p:sp>
        <p:nvSpPr>
          <p:cNvPr id="109" name="Google Shape;109;p7"/>
          <p:cNvSpPr txBox="1">
            <a:spLocks noGrp="1"/>
          </p:cNvSpPr>
          <p:nvPr>
            <p:ph type="title"/>
          </p:nvPr>
        </p:nvSpPr>
        <p:spPr>
          <a:xfrm>
            <a:off x="713250" y="523025"/>
            <a:ext cx="7717500" cy="541500"/>
          </a:xfrm>
          <a:prstGeom prst="rect">
            <a:avLst/>
          </a:prstGeom>
        </p:spPr>
        <p:txBody>
          <a:bodyPr spcFirstLastPara="1" wrap="square" lIns="91425" tIns="91425" rIns="91425" bIns="91425" anchor="b" anchorCtr="0">
            <a:noAutofit/>
          </a:bodyPr>
          <a:lstStyle>
            <a:lvl1pPr lvl="0" algn="ctr">
              <a:spcBef>
                <a:spcPts val="0"/>
              </a:spcBef>
              <a:spcAft>
                <a:spcPts val="0"/>
              </a:spcAft>
              <a:buSzPts val="2400"/>
              <a:buNone/>
              <a:defRPr>
                <a:solidFill>
                  <a:schemeClr val="accent2"/>
                </a:solidFill>
              </a:defRPr>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110" name="Google Shape;110;p7"/>
          <p:cNvSpPr txBox="1">
            <a:spLocks noGrp="1"/>
          </p:cNvSpPr>
          <p:nvPr>
            <p:ph type="body" idx="1"/>
          </p:nvPr>
        </p:nvSpPr>
        <p:spPr>
          <a:xfrm>
            <a:off x="713225" y="1122325"/>
            <a:ext cx="7717500" cy="3580500"/>
          </a:xfrm>
          <a:prstGeom prst="rect">
            <a:avLst/>
          </a:prstGeom>
        </p:spPr>
        <p:txBody>
          <a:bodyPr spcFirstLastPara="1" wrap="square" lIns="91425" tIns="91425" rIns="91425" bIns="91425" anchor="t" anchorCtr="0">
            <a:noAutofit/>
          </a:bodyPr>
          <a:lstStyle>
            <a:lvl1pPr marL="457189" lvl="0" indent="-342892">
              <a:lnSpc>
                <a:spcPct val="115000"/>
              </a:lnSpc>
              <a:spcBef>
                <a:spcPts val="0"/>
              </a:spcBef>
              <a:spcAft>
                <a:spcPts val="0"/>
              </a:spcAft>
              <a:buClr>
                <a:schemeClr val="accent1"/>
              </a:buClr>
              <a:buSzPts val="1800"/>
              <a:buFont typeface="Hammersmith One"/>
              <a:buAutoNum type="arabicPeriod"/>
              <a:defRPr sz="1600">
                <a:solidFill>
                  <a:srgbClr val="806860"/>
                </a:solidFill>
              </a:defRPr>
            </a:lvl1pPr>
            <a:lvl2pPr marL="914378" lvl="1" indent="-317492">
              <a:spcBef>
                <a:spcPts val="0"/>
              </a:spcBef>
              <a:spcAft>
                <a:spcPts val="0"/>
              </a:spcAft>
              <a:buClr>
                <a:schemeClr val="accent1"/>
              </a:buClr>
              <a:buSzPts val="1400"/>
              <a:buFont typeface="Hammersmith One"/>
              <a:buAutoNum type="alphaLcPeriod"/>
              <a:defRPr sz="1600"/>
            </a:lvl2pPr>
            <a:lvl3pPr marL="1371566" lvl="2" indent="-317492">
              <a:spcBef>
                <a:spcPts val="0"/>
              </a:spcBef>
              <a:spcAft>
                <a:spcPts val="0"/>
              </a:spcAft>
              <a:buClr>
                <a:srgbClr val="FEDD4F"/>
              </a:buClr>
              <a:buSzPts val="1400"/>
              <a:buFont typeface="Hammersmith One"/>
              <a:buAutoNum type="romanLcPeriod"/>
              <a:defRPr sz="1200"/>
            </a:lvl3pPr>
            <a:lvl4pPr marL="1828754" lvl="3" indent="-317492">
              <a:spcBef>
                <a:spcPts val="0"/>
              </a:spcBef>
              <a:spcAft>
                <a:spcPts val="0"/>
              </a:spcAft>
              <a:buClr>
                <a:srgbClr val="FEDD4F"/>
              </a:buClr>
              <a:buSzPts val="1400"/>
              <a:buFont typeface="Hammersmith One"/>
              <a:buAutoNum type="arabicPeriod"/>
              <a:defRPr sz="1200"/>
            </a:lvl4pPr>
            <a:lvl5pPr marL="2285943" lvl="4" indent="-317492">
              <a:spcBef>
                <a:spcPts val="0"/>
              </a:spcBef>
              <a:spcAft>
                <a:spcPts val="0"/>
              </a:spcAft>
              <a:buClr>
                <a:srgbClr val="FEDD4F"/>
              </a:buClr>
              <a:buSzPts val="1400"/>
              <a:buFont typeface="Hammersmith One"/>
              <a:buAutoNum type="alphaLcPeriod"/>
              <a:defRPr sz="1200"/>
            </a:lvl5pPr>
            <a:lvl6pPr marL="2743132" lvl="5" indent="-317492">
              <a:spcBef>
                <a:spcPts val="0"/>
              </a:spcBef>
              <a:spcAft>
                <a:spcPts val="0"/>
              </a:spcAft>
              <a:buClr>
                <a:srgbClr val="FEDD4F"/>
              </a:buClr>
              <a:buSzPts val="1400"/>
              <a:buFont typeface="Hammersmith One"/>
              <a:buAutoNum type="romanLcPeriod"/>
              <a:defRPr sz="1200"/>
            </a:lvl6pPr>
            <a:lvl7pPr marL="3200320" lvl="6" indent="-317492">
              <a:spcBef>
                <a:spcPts val="0"/>
              </a:spcBef>
              <a:spcAft>
                <a:spcPts val="0"/>
              </a:spcAft>
              <a:buClr>
                <a:srgbClr val="FEDD4F"/>
              </a:buClr>
              <a:buSzPts val="1400"/>
              <a:buFont typeface="Hammersmith One"/>
              <a:buAutoNum type="arabicPeriod"/>
              <a:defRPr sz="1200"/>
            </a:lvl7pPr>
            <a:lvl8pPr marL="3657509" lvl="7" indent="-317492">
              <a:spcBef>
                <a:spcPts val="0"/>
              </a:spcBef>
              <a:spcAft>
                <a:spcPts val="0"/>
              </a:spcAft>
              <a:buClr>
                <a:srgbClr val="FEDD4F"/>
              </a:buClr>
              <a:buSzPts val="1400"/>
              <a:buFont typeface="Hammersmith One"/>
              <a:buAutoNum type="alphaLcPeriod"/>
              <a:defRPr sz="1200"/>
            </a:lvl8pPr>
            <a:lvl9pPr marL="4114697" lvl="8" indent="-317492">
              <a:spcBef>
                <a:spcPts val="0"/>
              </a:spcBef>
              <a:spcAft>
                <a:spcPts val="0"/>
              </a:spcAft>
              <a:buClr>
                <a:srgbClr val="FEDD4F"/>
              </a:buClr>
              <a:buSzPts val="1400"/>
              <a:buFont typeface="Hammersmith One"/>
              <a:buAutoNum type="romanLcPeriod"/>
              <a:defRPr sz="1200"/>
            </a:lvl9pPr>
          </a:lstStyle>
          <a:p>
            <a:endParaRPr/>
          </a:p>
        </p:txBody>
      </p:sp>
      <p:grpSp>
        <p:nvGrpSpPr>
          <p:cNvPr id="111" name="Google Shape;111;p7"/>
          <p:cNvGrpSpPr/>
          <p:nvPr/>
        </p:nvGrpSpPr>
        <p:grpSpPr>
          <a:xfrm>
            <a:off x="8039875" y="1772525"/>
            <a:ext cx="2052600" cy="2052600"/>
            <a:chOff x="-1185375" y="1414000"/>
            <a:chExt cx="2052600" cy="2052600"/>
          </a:xfrm>
        </p:grpSpPr>
        <p:sp>
          <p:nvSpPr>
            <p:cNvPr id="112" name="Google Shape;112;p7"/>
            <p:cNvSpPr/>
            <p:nvPr/>
          </p:nvSpPr>
          <p:spPr>
            <a:xfrm>
              <a:off x="-1185375" y="1414000"/>
              <a:ext cx="2052600" cy="2052600"/>
            </a:xfrm>
            <a:prstGeom prst="ellipse">
              <a:avLst/>
            </a:prstGeom>
            <a:solidFill>
              <a:schemeClr val="dk2"/>
            </a:solidFill>
            <a:ln>
              <a:noFill/>
            </a:ln>
          </p:spPr>
          <p:txBody>
            <a:bodyPr spcFirstLastPara="1" wrap="square" lIns="91425" tIns="91425" rIns="91425" bIns="91425" anchor="ctr" anchorCtr="0">
              <a:noAutofit/>
            </a:bodyPr>
            <a:lstStyle/>
            <a:p>
              <a:endParaRPr sz="1400"/>
            </a:p>
          </p:txBody>
        </p:sp>
        <p:sp>
          <p:nvSpPr>
            <p:cNvPr id="113" name="Google Shape;113;p7"/>
            <p:cNvSpPr/>
            <p:nvPr/>
          </p:nvSpPr>
          <p:spPr>
            <a:xfrm>
              <a:off x="-1140322" y="1463656"/>
              <a:ext cx="1962482" cy="1953284"/>
            </a:xfrm>
            <a:custGeom>
              <a:avLst/>
              <a:gdLst/>
              <a:ahLst/>
              <a:cxnLst/>
              <a:rect l="l" t="t" r="r" b="b"/>
              <a:pathLst>
                <a:path w="45663" h="45449" extrusionOk="0">
                  <a:moveTo>
                    <a:pt x="10947" y="4979"/>
                  </a:moveTo>
                  <a:lnTo>
                    <a:pt x="15605" y="7656"/>
                  </a:lnTo>
                  <a:lnTo>
                    <a:pt x="15605" y="13062"/>
                  </a:lnTo>
                  <a:lnTo>
                    <a:pt x="10947" y="15766"/>
                  </a:lnTo>
                  <a:lnTo>
                    <a:pt x="6263" y="13062"/>
                  </a:lnTo>
                  <a:lnTo>
                    <a:pt x="6263" y="7656"/>
                  </a:lnTo>
                  <a:lnTo>
                    <a:pt x="10947" y="4979"/>
                  </a:lnTo>
                  <a:close/>
                  <a:moveTo>
                    <a:pt x="20449" y="4979"/>
                  </a:moveTo>
                  <a:lnTo>
                    <a:pt x="25133" y="7656"/>
                  </a:lnTo>
                  <a:lnTo>
                    <a:pt x="25133" y="13062"/>
                  </a:lnTo>
                  <a:lnTo>
                    <a:pt x="20449" y="15766"/>
                  </a:lnTo>
                  <a:lnTo>
                    <a:pt x="15792" y="13062"/>
                  </a:lnTo>
                  <a:lnTo>
                    <a:pt x="15792" y="7656"/>
                  </a:lnTo>
                  <a:lnTo>
                    <a:pt x="20449" y="4979"/>
                  </a:lnTo>
                  <a:close/>
                  <a:moveTo>
                    <a:pt x="29978" y="4979"/>
                  </a:moveTo>
                  <a:lnTo>
                    <a:pt x="34635" y="7656"/>
                  </a:lnTo>
                  <a:lnTo>
                    <a:pt x="34635" y="13062"/>
                  </a:lnTo>
                  <a:lnTo>
                    <a:pt x="29978" y="15766"/>
                  </a:lnTo>
                  <a:lnTo>
                    <a:pt x="25294" y="13062"/>
                  </a:lnTo>
                  <a:lnTo>
                    <a:pt x="25294" y="7656"/>
                  </a:lnTo>
                  <a:lnTo>
                    <a:pt x="29978" y="4979"/>
                  </a:lnTo>
                  <a:close/>
                  <a:moveTo>
                    <a:pt x="6183" y="13196"/>
                  </a:moveTo>
                  <a:lnTo>
                    <a:pt x="10867" y="15899"/>
                  </a:lnTo>
                  <a:lnTo>
                    <a:pt x="10867" y="21306"/>
                  </a:lnTo>
                  <a:lnTo>
                    <a:pt x="6183" y="23983"/>
                  </a:lnTo>
                  <a:lnTo>
                    <a:pt x="1526" y="21306"/>
                  </a:lnTo>
                  <a:lnTo>
                    <a:pt x="1526" y="15899"/>
                  </a:lnTo>
                  <a:lnTo>
                    <a:pt x="6183" y="13196"/>
                  </a:lnTo>
                  <a:close/>
                  <a:moveTo>
                    <a:pt x="15712" y="13196"/>
                  </a:moveTo>
                  <a:lnTo>
                    <a:pt x="20369" y="15899"/>
                  </a:lnTo>
                  <a:lnTo>
                    <a:pt x="20369" y="21306"/>
                  </a:lnTo>
                  <a:lnTo>
                    <a:pt x="15712" y="23983"/>
                  </a:lnTo>
                  <a:lnTo>
                    <a:pt x="11028" y="21306"/>
                  </a:lnTo>
                  <a:lnTo>
                    <a:pt x="11028" y="15899"/>
                  </a:lnTo>
                  <a:lnTo>
                    <a:pt x="15712" y="13196"/>
                  </a:lnTo>
                  <a:close/>
                  <a:moveTo>
                    <a:pt x="25213" y="13196"/>
                  </a:moveTo>
                  <a:lnTo>
                    <a:pt x="29871" y="15899"/>
                  </a:lnTo>
                  <a:lnTo>
                    <a:pt x="29871" y="21306"/>
                  </a:lnTo>
                  <a:lnTo>
                    <a:pt x="25213" y="23983"/>
                  </a:lnTo>
                  <a:lnTo>
                    <a:pt x="20529" y="21306"/>
                  </a:lnTo>
                  <a:lnTo>
                    <a:pt x="20529" y="15899"/>
                  </a:lnTo>
                  <a:lnTo>
                    <a:pt x="25213" y="13196"/>
                  </a:lnTo>
                  <a:close/>
                  <a:moveTo>
                    <a:pt x="34715" y="13196"/>
                  </a:moveTo>
                  <a:lnTo>
                    <a:pt x="39399" y="15899"/>
                  </a:lnTo>
                  <a:lnTo>
                    <a:pt x="39399" y="21306"/>
                  </a:lnTo>
                  <a:lnTo>
                    <a:pt x="34715" y="23983"/>
                  </a:lnTo>
                  <a:lnTo>
                    <a:pt x="30058" y="21306"/>
                  </a:lnTo>
                  <a:lnTo>
                    <a:pt x="30058" y="15899"/>
                  </a:lnTo>
                  <a:lnTo>
                    <a:pt x="34715" y="13196"/>
                  </a:lnTo>
                  <a:close/>
                  <a:moveTo>
                    <a:pt x="10947" y="21440"/>
                  </a:moveTo>
                  <a:lnTo>
                    <a:pt x="15605" y="24143"/>
                  </a:lnTo>
                  <a:lnTo>
                    <a:pt x="15605" y="29523"/>
                  </a:lnTo>
                  <a:lnTo>
                    <a:pt x="10947" y="32226"/>
                  </a:lnTo>
                  <a:lnTo>
                    <a:pt x="6263" y="29523"/>
                  </a:lnTo>
                  <a:lnTo>
                    <a:pt x="6263" y="24143"/>
                  </a:lnTo>
                  <a:lnTo>
                    <a:pt x="10947" y="21440"/>
                  </a:lnTo>
                  <a:close/>
                  <a:moveTo>
                    <a:pt x="20449" y="21440"/>
                  </a:moveTo>
                  <a:lnTo>
                    <a:pt x="25133" y="24143"/>
                  </a:lnTo>
                  <a:lnTo>
                    <a:pt x="25133" y="29523"/>
                  </a:lnTo>
                  <a:lnTo>
                    <a:pt x="20449" y="32226"/>
                  </a:lnTo>
                  <a:lnTo>
                    <a:pt x="15792" y="29523"/>
                  </a:lnTo>
                  <a:lnTo>
                    <a:pt x="15792" y="24143"/>
                  </a:lnTo>
                  <a:lnTo>
                    <a:pt x="20449" y="21440"/>
                  </a:lnTo>
                  <a:close/>
                  <a:moveTo>
                    <a:pt x="29978" y="21440"/>
                  </a:moveTo>
                  <a:lnTo>
                    <a:pt x="34635" y="24143"/>
                  </a:lnTo>
                  <a:lnTo>
                    <a:pt x="34635" y="29523"/>
                  </a:lnTo>
                  <a:lnTo>
                    <a:pt x="29978" y="32226"/>
                  </a:lnTo>
                  <a:lnTo>
                    <a:pt x="25294" y="29523"/>
                  </a:lnTo>
                  <a:lnTo>
                    <a:pt x="25294" y="24143"/>
                  </a:lnTo>
                  <a:lnTo>
                    <a:pt x="29978" y="21440"/>
                  </a:lnTo>
                  <a:close/>
                  <a:moveTo>
                    <a:pt x="39480" y="21440"/>
                  </a:moveTo>
                  <a:lnTo>
                    <a:pt x="44137" y="24143"/>
                  </a:lnTo>
                  <a:lnTo>
                    <a:pt x="44137" y="29523"/>
                  </a:lnTo>
                  <a:lnTo>
                    <a:pt x="39480" y="32226"/>
                  </a:lnTo>
                  <a:lnTo>
                    <a:pt x="34796" y="29523"/>
                  </a:lnTo>
                  <a:lnTo>
                    <a:pt x="34796" y="24143"/>
                  </a:lnTo>
                  <a:lnTo>
                    <a:pt x="39480" y="21440"/>
                  </a:lnTo>
                  <a:close/>
                  <a:moveTo>
                    <a:pt x="15712" y="29684"/>
                  </a:moveTo>
                  <a:lnTo>
                    <a:pt x="20369" y="32387"/>
                  </a:lnTo>
                  <a:lnTo>
                    <a:pt x="20369" y="37767"/>
                  </a:lnTo>
                  <a:lnTo>
                    <a:pt x="15712" y="40470"/>
                  </a:lnTo>
                  <a:lnTo>
                    <a:pt x="11028" y="37767"/>
                  </a:lnTo>
                  <a:lnTo>
                    <a:pt x="11028" y="32387"/>
                  </a:lnTo>
                  <a:lnTo>
                    <a:pt x="15712" y="29684"/>
                  </a:lnTo>
                  <a:close/>
                  <a:moveTo>
                    <a:pt x="25213" y="29684"/>
                  </a:moveTo>
                  <a:lnTo>
                    <a:pt x="29871" y="32387"/>
                  </a:lnTo>
                  <a:lnTo>
                    <a:pt x="29871" y="37767"/>
                  </a:lnTo>
                  <a:lnTo>
                    <a:pt x="25213" y="40470"/>
                  </a:lnTo>
                  <a:lnTo>
                    <a:pt x="20529" y="37767"/>
                  </a:lnTo>
                  <a:lnTo>
                    <a:pt x="20529" y="32387"/>
                  </a:lnTo>
                  <a:lnTo>
                    <a:pt x="25213" y="29684"/>
                  </a:lnTo>
                  <a:close/>
                  <a:moveTo>
                    <a:pt x="34715" y="29684"/>
                  </a:moveTo>
                  <a:lnTo>
                    <a:pt x="39399" y="32387"/>
                  </a:lnTo>
                  <a:lnTo>
                    <a:pt x="39399" y="37767"/>
                  </a:lnTo>
                  <a:lnTo>
                    <a:pt x="34715" y="40470"/>
                  </a:lnTo>
                  <a:lnTo>
                    <a:pt x="30058" y="37767"/>
                  </a:lnTo>
                  <a:lnTo>
                    <a:pt x="30058" y="32387"/>
                  </a:lnTo>
                  <a:lnTo>
                    <a:pt x="34715" y="29684"/>
                  </a:lnTo>
                  <a:close/>
                  <a:moveTo>
                    <a:pt x="20369" y="1"/>
                  </a:moveTo>
                  <a:lnTo>
                    <a:pt x="20369" y="4818"/>
                  </a:lnTo>
                  <a:lnTo>
                    <a:pt x="15712" y="7522"/>
                  </a:lnTo>
                  <a:lnTo>
                    <a:pt x="11028" y="4818"/>
                  </a:lnTo>
                  <a:lnTo>
                    <a:pt x="11028" y="3159"/>
                  </a:lnTo>
                  <a:cubicBezTo>
                    <a:pt x="10974" y="3186"/>
                    <a:pt x="10921" y="3239"/>
                    <a:pt x="10867" y="3266"/>
                  </a:cubicBezTo>
                  <a:lnTo>
                    <a:pt x="10867" y="4818"/>
                  </a:lnTo>
                  <a:lnTo>
                    <a:pt x="6183" y="7522"/>
                  </a:lnTo>
                  <a:lnTo>
                    <a:pt x="5915" y="7361"/>
                  </a:lnTo>
                  <a:cubicBezTo>
                    <a:pt x="5889" y="7415"/>
                    <a:pt x="5835" y="7442"/>
                    <a:pt x="5808" y="7495"/>
                  </a:cubicBezTo>
                  <a:lnTo>
                    <a:pt x="6103" y="7656"/>
                  </a:lnTo>
                  <a:lnTo>
                    <a:pt x="6103" y="13062"/>
                  </a:lnTo>
                  <a:lnTo>
                    <a:pt x="1419" y="15766"/>
                  </a:lnTo>
                  <a:lnTo>
                    <a:pt x="1124" y="15578"/>
                  </a:lnTo>
                  <a:cubicBezTo>
                    <a:pt x="1124" y="15632"/>
                    <a:pt x="1098" y="15685"/>
                    <a:pt x="1071" y="15739"/>
                  </a:cubicBezTo>
                  <a:lnTo>
                    <a:pt x="1338" y="15899"/>
                  </a:lnTo>
                  <a:lnTo>
                    <a:pt x="1338" y="21306"/>
                  </a:lnTo>
                  <a:lnTo>
                    <a:pt x="0" y="22082"/>
                  </a:lnTo>
                  <a:cubicBezTo>
                    <a:pt x="0" y="22136"/>
                    <a:pt x="0" y="22216"/>
                    <a:pt x="0" y="22270"/>
                  </a:cubicBezTo>
                  <a:lnTo>
                    <a:pt x="1419" y="21440"/>
                  </a:lnTo>
                  <a:lnTo>
                    <a:pt x="6103" y="24143"/>
                  </a:lnTo>
                  <a:lnTo>
                    <a:pt x="6103" y="29523"/>
                  </a:lnTo>
                  <a:lnTo>
                    <a:pt x="1927" y="31932"/>
                  </a:lnTo>
                  <a:cubicBezTo>
                    <a:pt x="1954" y="31986"/>
                    <a:pt x="1981" y="32039"/>
                    <a:pt x="2008" y="32093"/>
                  </a:cubicBezTo>
                  <a:lnTo>
                    <a:pt x="6183" y="29684"/>
                  </a:lnTo>
                  <a:lnTo>
                    <a:pt x="10867" y="32387"/>
                  </a:lnTo>
                  <a:lnTo>
                    <a:pt x="10867" y="37767"/>
                  </a:lnTo>
                  <a:lnTo>
                    <a:pt x="7548" y="39694"/>
                  </a:lnTo>
                  <a:cubicBezTo>
                    <a:pt x="7575" y="39721"/>
                    <a:pt x="7628" y="39774"/>
                    <a:pt x="7682" y="39801"/>
                  </a:cubicBezTo>
                  <a:lnTo>
                    <a:pt x="10947" y="37928"/>
                  </a:lnTo>
                  <a:lnTo>
                    <a:pt x="15605" y="40631"/>
                  </a:lnTo>
                  <a:lnTo>
                    <a:pt x="15605" y="44405"/>
                  </a:lnTo>
                  <a:cubicBezTo>
                    <a:pt x="15658" y="44405"/>
                    <a:pt x="15738" y="44432"/>
                    <a:pt x="15792" y="44458"/>
                  </a:cubicBezTo>
                  <a:lnTo>
                    <a:pt x="15792" y="40631"/>
                  </a:lnTo>
                  <a:lnTo>
                    <a:pt x="20449" y="37928"/>
                  </a:lnTo>
                  <a:lnTo>
                    <a:pt x="25133" y="40631"/>
                  </a:lnTo>
                  <a:lnTo>
                    <a:pt x="25133" y="45449"/>
                  </a:lnTo>
                  <a:cubicBezTo>
                    <a:pt x="25187" y="45449"/>
                    <a:pt x="25240" y="45449"/>
                    <a:pt x="25294" y="45422"/>
                  </a:cubicBezTo>
                  <a:lnTo>
                    <a:pt x="25294" y="40631"/>
                  </a:lnTo>
                  <a:lnTo>
                    <a:pt x="29978" y="37928"/>
                  </a:lnTo>
                  <a:lnTo>
                    <a:pt x="34635" y="40631"/>
                  </a:lnTo>
                  <a:lnTo>
                    <a:pt x="34635" y="42290"/>
                  </a:lnTo>
                  <a:cubicBezTo>
                    <a:pt x="34688" y="42237"/>
                    <a:pt x="34742" y="42210"/>
                    <a:pt x="34796" y="42183"/>
                  </a:cubicBezTo>
                  <a:lnTo>
                    <a:pt x="34796" y="40631"/>
                  </a:lnTo>
                  <a:lnTo>
                    <a:pt x="39480" y="37928"/>
                  </a:lnTo>
                  <a:lnTo>
                    <a:pt x="39747" y="38088"/>
                  </a:lnTo>
                  <a:cubicBezTo>
                    <a:pt x="39774" y="38035"/>
                    <a:pt x="39827" y="37981"/>
                    <a:pt x="39854" y="37954"/>
                  </a:cubicBezTo>
                  <a:lnTo>
                    <a:pt x="39560" y="37767"/>
                  </a:lnTo>
                  <a:lnTo>
                    <a:pt x="39560" y="32387"/>
                  </a:lnTo>
                  <a:lnTo>
                    <a:pt x="44244" y="29684"/>
                  </a:lnTo>
                  <a:lnTo>
                    <a:pt x="44538" y="29871"/>
                  </a:lnTo>
                  <a:cubicBezTo>
                    <a:pt x="44565" y="29791"/>
                    <a:pt x="44565" y="29737"/>
                    <a:pt x="44592" y="29684"/>
                  </a:cubicBezTo>
                  <a:lnTo>
                    <a:pt x="44324" y="29523"/>
                  </a:lnTo>
                  <a:lnTo>
                    <a:pt x="44324" y="24143"/>
                  </a:lnTo>
                  <a:lnTo>
                    <a:pt x="45662" y="23367"/>
                  </a:lnTo>
                  <a:cubicBezTo>
                    <a:pt x="45662" y="23314"/>
                    <a:pt x="45662" y="23233"/>
                    <a:pt x="45662" y="23153"/>
                  </a:cubicBezTo>
                  <a:lnTo>
                    <a:pt x="44244" y="23983"/>
                  </a:lnTo>
                  <a:lnTo>
                    <a:pt x="39560" y="21306"/>
                  </a:lnTo>
                  <a:lnTo>
                    <a:pt x="39560" y="15899"/>
                  </a:lnTo>
                  <a:lnTo>
                    <a:pt x="43735" y="13491"/>
                  </a:lnTo>
                  <a:cubicBezTo>
                    <a:pt x="43709" y="13437"/>
                    <a:pt x="43682" y="13383"/>
                    <a:pt x="43655" y="13330"/>
                  </a:cubicBezTo>
                  <a:lnTo>
                    <a:pt x="39480" y="15766"/>
                  </a:lnTo>
                  <a:lnTo>
                    <a:pt x="34796" y="13062"/>
                  </a:lnTo>
                  <a:lnTo>
                    <a:pt x="34796" y="7656"/>
                  </a:lnTo>
                  <a:lnTo>
                    <a:pt x="38114" y="5755"/>
                  </a:lnTo>
                  <a:cubicBezTo>
                    <a:pt x="38088" y="5702"/>
                    <a:pt x="38034" y="5675"/>
                    <a:pt x="37981" y="5621"/>
                  </a:cubicBezTo>
                  <a:lnTo>
                    <a:pt x="34715" y="7522"/>
                  </a:lnTo>
                  <a:lnTo>
                    <a:pt x="30058" y="4818"/>
                  </a:lnTo>
                  <a:lnTo>
                    <a:pt x="30058" y="1045"/>
                  </a:lnTo>
                  <a:cubicBezTo>
                    <a:pt x="30004" y="1018"/>
                    <a:pt x="29951" y="1018"/>
                    <a:pt x="29871" y="991"/>
                  </a:cubicBezTo>
                  <a:lnTo>
                    <a:pt x="29871" y="4818"/>
                  </a:lnTo>
                  <a:lnTo>
                    <a:pt x="25213" y="7522"/>
                  </a:lnTo>
                  <a:lnTo>
                    <a:pt x="20529" y="4818"/>
                  </a:lnTo>
                  <a:lnTo>
                    <a:pt x="20529" y="1"/>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114" name="Google Shape;114;p7"/>
            <p:cNvSpPr/>
            <p:nvPr/>
          </p:nvSpPr>
          <p:spPr>
            <a:xfrm>
              <a:off x="-730833" y="1637371"/>
              <a:ext cx="10401" cy="8080"/>
            </a:xfrm>
            <a:custGeom>
              <a:avLst/>
              <a:gdLst/>
              <a:ahLst/>
              <a:cxnLst/>
              <a:rect l="l" t="t" r="r" b="b"/>
              <a:pathLst>
                <a:path w="242" h="188" extrusionOk="0">
                  <a:moveTo>
                    <a:pt x="161" y="0"/>
                  </a:moveTo>
                  <a:cubicBezTo>
                    <a:pt x="108" y="27"/>
                    <a:pt x="54" y="81"/>
                    <a:pt x="1" y="107"/>
                  </a:cubicBezTo>
                  <a:lnTo>
                    <a:pt x="161" y="188"/>
                  </a:lnTo>
                  <a:lnTo>
                    <a:pt x="242" y="54"/>
                  </a:lnTo>
                  <a:lnTo>
                    <a:pt x="161" y="0"/>
                  </a:lnTo>
                  <a:close/>
                </a:path>
              </a:pathLst>
            </a:custGeom>
            <a:solidFill>
              <a:srgbClr val="806860"/>
            </a:solidFill>
            <a:ln>
              <a:noFill/>
            </a:ln>
          </p:spPr>
          <p:txBody>
            <a:bodyPr spcFirstLastPara="1" wrap="square" lIns="91425" tIns="91425" rIns="91425" bIns="91425" anchor="ctr" anchorCtr="0">
              <a:noAutofit/>
            </a:bodyPr>
            <a:lstStyle/>
            <a:p>
              <a:endParaRPr sz="1400"/>
            </a:p>
          </p:txBody>
        </p:sp>
        <p:sp>
          <p:nvSpPr>
            <p:cNvPr id="115" name="Google Shape;115;p7"/>
            <p:cNvSpPr/>
            <p:nvPr/>
          </p:nvSpPr>
          <p:spPr>
            <a:xfrm>
              <a:off x="-620381" y="1470575"/>
              <a:ext cx="308321" cy="260014"/>
            </a:xfrm>
            <a:custGeom>
              <a:avLst/>
              <a:gdLst/>
              <a:ahLst/>
              <a:cxnLst/>
              <a:rect l="l" t="t" r="r" b="b"/>
              <a:pathLst>
                <a:path w="7174" h="6050" extrusionOk="0">
                  <a:moveTo>
                    <a:pt x="7173" y="0"/>
                  </a:moveTo>
                  <a:lnTo>
                    <a:pt x="7173" y="0"/>
                  </a:lnTo>
                  <a:cubicBezTo>
                    <a:pt x="7013" y="27"/>
                    <a:pt x="6852" y="54"/>
                    <a:pt x="6692" y="81"/>
                  </a:cubicBezTo>
                  <a:lnTo>
                    <a:pt x="3667" y="1794"/>
                  </a:lnTo>
                  <a:lnTo>
                    <a:pt x="3667" y="830"/>
                  </a:lnTo>
                  <a:cubicBezTo>
                    <a:pt x="3614" y="857"/>
                    <a:pt x="3560" y="857"/>
                    <a:pt x="3507" y="884"/>
                  </a:cubicBezTo>
                  <a:lnTo>
                    <a:pt x="3507" y="1794"/>
                  </a:lnTo>
                  <a:lnTo>
                    <a:pt x="2516" y="1231"/>
                  </a:lnTo>
                  <a:cubicBezTo>
                    <a:pt x="2463" y="1258"/>
                    <a:pt x="2382" y="1285"/>
                    <a:pt x="2329" y="1312"/>
                  </a:cubicBezTo>
                  <a:lnTo>
                    <a:pt x="3426" y="1954"/>
                  </a:lnTo>
                  <a:lnTo>
                    <a:pt x="0" y="3935"/>
                  </a:lnTo>
                  <a:lnTo>
                    <a:pt x="81" y="4069"/>
                  </a:lnTo>
                  <a:lnTo>
                    <a:pt x="3507" y="2115"/>
                  </a:lnTo>
                  <a:lnTo>
                    <a:pt x="3507" y="6049"/>
                  </a:lnTo>
                  <a:lnTo>
                    <a:pt x="3667" y="6049"/>
                  </a:lnTo>
                  <a:lnTo>
                    <a:pt x="3667" y="2115"/>
                  </a:lnTo>
                  <a:lnTo>
                    <a:pt x="7093" y="4069"/>
                  </a:lnTo>
                  <a:lnTo>
                    <a:pt x="7173" y="3935"/>
                  </a:lnTo>
                  <a:lnTo>
                    <a:pt x="3774" y="1954"/>
                  </a:lnTo>
                  <a:lnTo>
                    <a:pt x="7173"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116" name="Google Shape;116;p7"/>
            <p:cNvSpPr/>
            <p:nvPr/>
          </p:nvSpPr>
          <p:spPr>
            <a:xfrm>
              <a:off x="-212008" y="1463656"/>
              <a:ext cx="309481" cy="266933"/>
            </a:xfrm>
            <a:custGeom>
              <a:avLst/>
              <a:gdLst/>
              <a:ahLst/>
              <a:cxnLst/>
              <a:rect l="l" t="t" r="r" b="b"/>
              <a:pathLst>
                <a:path w="7201" h="6211" extrusionOk="0">
                  <a:moveTo>
                    <a:pt x="107" y="1"/>
                  </a:moveTo>
                  <a:lnTo>
                    <a:pt x="0" y="134"/>
                  </a:lnTo>
                  <a:lnTo>
                    <a:pt x="3426" y="2115"/>
                  </a:lnTo>
                  <a:lnTo>
                    <a:pt x="0" y="4096"/>
                  </a:lnTo>
                  <a:lnTo>
                    <a:pt x="107" y="4230"/>
                  </a:lnTo>
                  <a:lnTo>
                    <a:pt x="3506" y="2276"/>
                  </a:lnTo>
                  <a:lnTo>
                    <a:pt x="3506" y="6210"/>
                  </a:lnTo>
                  <a:lnTo>
                    <a:pt x="3694" y="6210"/>
                  </a:lnTo>
                  <a:lnTo>
                    <a:pt x="3694" y="2276"/>
                  </a:lnTo>
                  <a:lnTo>
                    <a:pt x="7093" y="4230"/>
                  </a:lnTo>
                  <a:lnTo>
                    <a:pt x="7200" y="4096"/>
                  </a:lnTo>
                  <a:lnTo>
                    <a:pt x="3774" y="2115"/>
                  </a:lnTo>
                  <a:lnTo>
                    <a:pt x="6558" y="509"/>
                  </a:lnTo>
                  <a:cubicBezTo>
                    <a:pt x="6477" y="482"/>
                    <a:pt x="6397" y="456"/>
                    <a:pt x="6317" y="456"/>
                  </a:cubicBezTo>
                  <a:lnTo>
                    <a:pt x="3694" y="1955"/>
                  </a:lnTo>
                  <a:lnTo>
                    <a:pt x="3694" y="1"/>
                  </a:lnTo>
                  <a:lnTo>
                    <a:pt x="3506" y="1"/>
                  </a:lnTo>
                  <a:lnTo>
                    <a:pt x="3506" y="1955"/>
                  </a:lnTo>
                  <a:lnTo>
                    <a:pt x="107" y="1"/>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117" name="Google Shape;117;p7"/>
            <p:cNvSpPr/>
            <p:nvPr/>
          </p:nvSpPr>
          <p:spPr>
            <a:xfrm>
              <a:off x="197481" y="1576386"/>
              <a:ext cx="117372" cy="69065"/>
            </a:xfrm>
            <a:custGeom>
              <a:avLst/>
              <a:gdLst/>
              <a:ahLst/>
              <a:cxnLst/>
              <a:rect l="l" t="t" r="r" b="b"/>
              <a:pathLst>
                <a:path w="2731" h="1607" extrusionOk="0">
                  <a:moveTo>
                    <a:pt x="2543" y="1"/>
                  </a:moveTo>
                  <a:lnTo>
                    <a:pt x="1" y="1473"/>
                  </a:lnTo>
                  <a:lnTo>
                    <a:pt x="81" y="1607"/>
                  </a:lnTo>
                  <a:lnTo>
                    <a:pt x="2731" y="81"/>
                  </a:lnTo>
                  <a:cubicBezTo>
                    <a:pt x="2677" y="54"/>
                    <a:pt x="2597" y="27"/>
                    <a:pt x="2543" y="1"/>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118" name="Google Shape;118;p7"/>
            <p:cNvSpPr/>
            <p:nvPr/>
          </p:nvSpPr>
          <p:spPr>
            <a:xfrm>
              <a:off x="348160" y="1599422"/>
              <a:ext cx="6962" cy="131167"/>
            </a:xfrm>
            <a:custGeom>
              <a:avLst/>
              <a:gdLst/>
              <a:ahLst/>
              <a:cxnLst/>
              <a:rect l="l" t="t" r="r" b="b"/>
              <a:pathLst>
                <a:path w="162" h="3052" extrusionOk="0">
                  <a:moveTo>
                    <a:pt x="1" y="0"/>
                  </a:moveTo>
                  <a:lnTo>
                    <a:pt x="1" y="3051"/>
                  </a:lnTo>
                  <a:lnTo>
                    <a:pt x="162" y="3051"/>
                  </a:lnTo>
                  <a:lnTo>
                    <a:pt x="162" y="107"/>
                  </a:lnTo>
                  <a:cubicBezTo>
                    <a:pt x="108" y="54"/>
                    <a:pt x="54" y="27"/>
                    <a:pt x="1" y="0"/>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119" name="Google Shape;119;p7"/>
            <p:cNvSpPr/>
            <p:nvPr/>
          </p:nvSpPr>
          <p:spPr>
            <a:xfrm>
              <a:off x="-1074782" y="2080254"/>
              <a:ext cx="2364" cy="4642"/>
            </a:xfrm>
            <a:custGeom>
              <a:avLst/>
              <a:gdLst/>
              <a:ahLst/>
              <a:cxnLst/>
              <a:rect l="l" t="t" r="r" b="b"/>
              <a:pathLst>
                <a:path w="55" h="108" extrusionOk="0">
                  <a:moveTo>
                    <a:pt x="54" y="0"/>
                  </a:moveTo>
                  <a:cubicBezTo>
                    <a:pt x="28" y="27"/>
                    <a:pt x="28" y="54"/>
                    <a:pt x="1" y="107"/>
                  </a:cubicBezTo>
                  <a:lnTo>
                    <a:pt x="54" y="107"/>
                  </a:lnTo>
                  <a:lnTo>
                    <a:pt x="54" y="0"/>
                  </a:lnTo>
                  <a:close/>
                </a:path>
              </a:pathLst>
            </a:custGeom>
            <a:solidFill>
              <a:srgbClr val="806860"/>
            </a:solidFill>
            <a:ln>
              <a:noFill/>
            </a:ln>
          </p:spPr>
          <p:txBody>
            <a:bodyPr spcFirstLastPara="1" wrap="square" lIns="91425" tIns="91425" rIns="91425" bIns="91425" anchor="ctr" anchorCtr="0">
              <a:noAutofit/>
            </a:bodyPr>
            <a:lstStyle/>
            <a:p>
              <a:endParaRPr sz="1400"/>
            </a:p>
          </p:txBody>
        </p:sp>
        <p:sp>
          <p:nvSpPr>
            <p:cNvPr id="120" name="Google Shape;120;p7"/>
            <p:cNvSpPr/>
            <p:nvPr/>
          </p:nvSpPr>
          <p:spPr>
            <a:xfrm>
              <a:off x="-924060" y="1822561"/>
              <a:ext cx="2321" cy="2364"/>
            </a:xfrm>
            <a:custGeom>
              <a:avLst/>
              <a:gdLst/>
              <a:ahLst/>
              <a:cxnLst/>
              <a:rect l="l" t="t" r="r" b="b"/>
              <a:pathLst>
                <a:path w="54" h="55" extrusionOk="0">
                  <a:moveTo>
                    <a:pt x="54" y="1"/>
                  </a:moveTo>
                  <a:cubicBezTo>
                    <a:pt x="27" y="27"/>
                    <a:pt x="27" y="27"/>
                    <a:pt x="0" y="54"/>
                  </a:cubicBezTo>
                  <a:lnTo>
                    <a:pt x="54" y="27"/>
                  </a:lnTo>
                  <a:lnTo>
                    <a:pt x="54" y="1"/>
                  </a:lnTo>
                  <a:close/>
                </a:path>
              </a:pathLst>
            </a:custGeom>
            <a:solidFill>
              <a:srgbClr val="806860"/>
            </a:solidFill>
            <a:ln>
              <a:noFill/>
            </a:ln>
          </p:spPr>
          <p:txBody>
            <a:bodyPr spcFirstLastPara="1" wrap="square" lIns="91425" tIns="91425" rIns="91425" bIns="91425" anchor="ctr" anchorCtr="0">
              <a:noAutofit/>
            </a:bodyPr>
            <a:lstStyle/>
            <a:p>
              <a:endParaRPr sz="1400"/>
            </a:p>
          </p:txBody>
        </p:sp>
        <p:sp>
          <p:nvSpPr>
            <p:cNvPr id="121" name="Google Shape;121;p7"/>
            <p:cNvSpPr/>
            <p:nvPr/>
          </p:nvSpPr>
          <p:spPr>
            <a:xfrm>
              <a:off x="-1010358" y="1944488"/>
              <a:ext cx="88620" cy="55269"/>
            </a:xfrm>
            <a:custGeom>
              <a:avLst/>
              <a:gdLst/>
              <a:ahLst/>
              <a:cxnLst/>
              <a:rect l="l" t="t" r="r" b="b"/>
              <a:pathLst>
                <a:path w="2062" h="1286" extrusionOk="0">
                  <a:moveTo>
                    <a:pt x="81" y="1"/>
                  </a:moveTo>
                  <a:cubicBezTo>
                    <a:pt x="54" y="54"/>
                    <a:pt x="27" y="108"/>
                    <a:pt x="1" y="135"/>
                  </a:cubicBezTo>
                  <a:lnTo>
                    <a:pt x="1981" y="1285"/>
                  </a:lnTo>
                  <a:lnTo>
                    <a:pt x="2062" y="1125"/>
                  </a:lnTo>
                  <a:lnTo>
                    <a:pt x="81" y="1"/>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122" name="Google Shape;122;p7"/>
            <p:cNvSpPr/>
            <p:nvPr/>
          </p:nvSpPr>
          <p:spPr>
            <a:xfrm>
              <a:off x="-821687" y="1731707"/>
              <a:ext cx="308321" cy="353189"/>
            </a:xfrm>
            <a:custGeom>
              <a:avLst/>
              <a:gdLst/>
              <a:ahLst/>
              <a:cxnLst/>
              <a:rect l="l" t="t" r="r" b="b"/>
              <a:pathLst>
                <a:path w="7174" h="8218" extrusionOk="0">
                  <a:moveTo>
                    <a:pt x="3507" y="0"/>
                  </a:moveTo>
                  <a:lnTo>
                    <a:pt x="3507" y="3961"/>
                  </a:lnTo>
                  <a:lnTo>
                    <a:pt x="81" y="1981"/>
                  </a:lnTo>
                  <a:lnTo>
                    <a:pt x="0" y="2141"/>
                  </a:lnTo>
                  <a:lnTo>
                    <a:pt x="3426" y="4095"/>
                  </a:lnTo>
                  <a:lnTo>
                    <a:pt x="0" y="6076"/>
                  </a:lnTo>
                  <a:lnTo>
                    <a:pt x="81" y="6236"/>
                  </a:lnTo>
                  <a:lnTo>
                    <a:pt x="3507" y="4256"/>
                  </a:lnTo>
                  <a:lnTo>
                    <a:pt x="3507" y="8217"/>
                  </a:lnTo>
                  <a:lnTo>
                    <a:pt x="3667" y="8217"/>
                  </a:lnTo>
                  <a:lnTo>
                    <a:pt x="3667" y="4256"/>
                  </a:lnTo>
                  <a:lnTo>
                    <a:pt x="7093" y="6236"/>
                  </a:lnTo>
                  <a:lnTo>
                    <a:pt x="7173" y="6076"/>
                  </a:lnTo>
                  <a:lnTo>
                    <a:pt x="3774" y="4095"/>
                  </a:lnTo>
                  <a:lnTo>
                    <a:pt x="7173" y="2141"/>
                  </a:lnTo>
                  <a:lnTo>
                    <a:pt x="7093" y="1981"/>
                  </a:lnTo>
                  <a:lnTo>
                    <a:pt x="3667" y="3961"/>
                  </a:lnTo>
                  <a:lnTo>
                    <a:pt x="3667"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123" name="Google Shape;123;p7"/>
            <p:cNvSpPr/>
            <p:nvPr/>
          </p:nvSpPr>
          <p:spPr>
            <a:xfrm>
              <a:off x="-413315" y="1731707"/>
              <a:ext cx="309481" cy="352029"/>
            </a:xfrm>
            <a:custGeom>
              <a:avLst/>
              <a:gdLst/>
              <a:ahLst/>
              <a:cxnLst/>
              <a:rect l="l" t="t" r="r" b="b"/>
              <a:pathLst>
                <a:path w="7201" h="8191" extrusionOk="0">
                  <a:moveTo>
                    <a:pt x="3506" y="0"/>
                  </a:moveTo>
                  <a:lnTo>
                    <a:pt x="3506" y="3961"/>
                  </a:lnTo>
                  <a:lnTo>
                    <a:pt x="80" y="1981"/>
                  </a:lnTo>
                  <a:lnTo>
                    <a:pt x="0" y="2141"/>
                  </a:lnTo>
                  <a:lnTo>
                    <a:pt x="3426" y="4095"/>
                  </a:lnTo>
                  <a:lnTo>
                    <a:pt x="0" y="6076"/>
                  </a:lnTo>
                  <a:lnTo>
                    <a:pt x="80" y="6236"/>
                  </a:lnTo>
                  <a:lnTo>
                    <a:pt x="3506" y="4256"/>
                  </a:lnTo>
                  <a:lnTo>
                    <a:pt x="3506" y="8190"/>
                  </a:lnTo>
                  <a:lnTo>
                    <a:pt x="3694" y="8190"/>
                  </a:lnTo>
                  <a:lnTo>
                    <a:pt x="3694" y="4256"/>
                  </a:lnTo>
                  <a:lnTo>
                    <a:pt x="7093" y="6236"/>
                  </a:lnTo>
                  <a:lnTo>
                    <a:pt x="7200" y="6076"/>
                  </a:lnTo>
                  <a:lnTo>
                    <a:pt x="3774" y="4095"/>
                  </a:lnTo>
                  <a:lnTo>
                    <a:pt x="7200" y="2141"/>
                  </a:lnTo>
                  <a:lnTo>
                    <a:pt x="7093" y="1981"/>
                  </a:lnTo>
                  <a:lnTo>
                    <a:pt x="3694" y="3961"/>
                  </a:lnTo>
                  <a:lnTo>
                    <a:pt x="3694"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124" name="Google Shape;124;p7"/>
            <p:cNvSpPr/>
            <p:nvPr/>
          </p:nvSpPr>
          <p:spPr>
            <a:xfrm>
              <a:off x="-3825" y="1731707"/>
              <a:ext cx="308321" cy="352029"/>
            </a:xfrm>
            <a:custGeom>
              <a:avLst/>
              <a:gdLst/>
              <a:ahLst/>
              <a:cxnLst/>
              <a:rect l="l" t="t" r="r" b="b"/>
              <a:pathLst>
                <a:path w="7174" h="8191" extrusionOk="0">
                  <a:moveTo>
                    <a:pt x="3507" y="0"/>
                  </a:moveTo>
                  <a:lnTo>
                    <a:pt x="3480" y="3961"/>
                  </a:lnTo>
                  <a:lnTo>
                    <a:pt x="81" y="1981"/>
                  </a:lnTo>
                  <a:lnTo>
                    <a:pt x="1" y="2141"/>
                  </a:lnTo>
                  <a:lnTo>
                    <a:pt x="3400" y="4095"/>
                  </a:lnTo>
                  <a:lnTo>
                    <a:pt x="1" y="6076"/>
                  </a:lnTo>
                  <a:lnTo>
                    <a:pt x="81" y="6236"/>
                  </a:lnTo>
                  <a:lnTo>
                    <a:pt x="3480" y="4256"/>
                  </a:lnTo>
                  <a:lnTo>
                    <a:pt x="3480" y="8190"/>
                  </a:lnTo>
                  <a:lnTo>
                    <a:pt x="3668" y="8190"/>
                  </a:lnTo>
                  <a:lnTo>
                    <a:pt x="3668" y="4256"/>
                  </a:lnTo>
                  <a:lnTo>
                    <a:pt x="7094" y="6236"/>
                  </a:lnTo>
                  <a:lnTo>
                    <a:pt x="7174" y="6076"/>
                  </a:lnTo>
                  <a:lnTo>
                    <a:pt x="3748" y="4095"/>
                  </a:lnTo>
                  <a:lnTo>
                    <a:pt x="7174" y="2141"/>
                  </a:lnTo>
                  <a:lnTo>
                    <a:pt x="7094" y="1981"/>
                  </a:lnTo>
                  <a:lnTo>
                    <a:pt x="3668" y="3961"/>
                  </a:lnTo>
                  <a:lnTo>
                    <a:pt x="3668"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125" name="Google Shape;125;p7"/>
            <p:cNvSpPr/>
            <p:nvPr/>
          </p:nvSpPr>
          <p:spPr>
            <a:xfrm>
              <a:off x="404547" y="1766218"/>
              <a:ext cx="308321" cy="317518"/>
            </a:xfrm>
            <a:custGeom>
              <a:avLst/>
              <a:gdLst/>
              <a:ahLst/>
              <a:cxnLst/>
              <a:rect l="l" t="t" r="r" b="b"/>
              <a:pathLst>
                <a:path w="7174" h="7388" extrusionOk="0">
                  <a:moveTo>
                    <a:pt x="3507" y="0"/>
                  </a:moveTo>
                  <a:lnTo>
                    <a:pt x="3507" y="3158"/>
                  </a:lnTo>
                  <a:lnTo>
                    <a:pt x="81" y="1178"/>
                  </a:lnTo>
                  <a:lnTo>
                    <a:pt x="0" y="1312"/>
                  </a:lnTo>
                  <a:lnTo>
                    <a:pt x="3426" y="3292"/>
                  </a:lnTo>
                  <a:lnTo>
                    <a:pt x="0" y="5273"/>
                  </a:lnTo>
                  <a:lnTo>
                    <a:pt x="81" y="5433"/>
                  </a:lnTo>
                  <a:lnTo>
                    <a:pt x="3507" y="3453"/>
                  </a:lnTo>
                  <a:lnTo>
                    <a:pt x="3507" y="7387"/>
                  </a:lnTo>
                  <a:lnTo>
                    <a:pt x="3667" y="7387"/>
                  </a:lnTo>
                  <a:lnTo>
                    <a:pt x="3667" y="3453"/>
                  </a:lnTo>
                  <a:lnTo>
                    <a:pt x="7093" y="5407"/>
                  </a:lnTo>
                  <a:lnTo>
                    <a:pt x="7174" y="5273"/>
                  </a:lnTo>
                  <a:lnTo>
                    <a:pt x="3748" y="3292"/>
                  </a:lnTo>
                  <a:lnTo>
                    <a:pt x="5434" y="2329"/>
                  </a:lnTo>
                  <a:cubicBezTo>
                    <a:pt x="5380" y="2302"/>
                    <a:pt x="5354" y="2248"/>
                    <a:pt x="5327" y="2195"/>
                  </a:cubicBezTo>
                  <a:lnTo>
                    <a:pt x="3667" y="3158"/>
                  </a:lnTo>
                  <a:lnTo>
                    <a:pt x="3667" y="187"/>
                  </a:lnTo>
                  <a:cubicBezTo>
                    <a:pt x="3614" y="134"/>
                    <a:pt x="3560" y="80"/>
                    <a:pt x="3507" y="0"/>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126" name="Google Shape;126;p7"/>
            <p:cNvSpPr/>
            <p:nvPr/>
          </p:nvSpPr>
          <p:spPr>
            <a:xfrm>
              <a:off x="-1136884" y="2350540"/>
              <a:ext cx="8080" cy="10401"/>
            </a:xfrm>
            <a:custGeom>
              <a:avLst/>
              <a:gdLst/>
              <a:ahLst/>
              <a:cxnLst/>
              <a:rect l="l" t="t" r="r" b="b"/>
              <a:pathLst>
                <a:path w="188" h="242" extrusionOk="0">
                  <a:moveTo>
                    <a:pt x="1" y="1"/>
                  </a:moveTo>
                  <a:cubicBezTo>
                    <a:pt x="1" y="54"/>
                    <a:pt x="1" y="135"/>
                    <a:pt x="1" y="188"/>
                  </a:cubicBezTo>
                  <a:lnTo>
                    <a:pt x="108" y="242"/>
                  </a:lnTo>
                  <a:lnTo>
                    <a:pt x="188" y="108"/>
                  </a:lnTo>
                  <a:lnTo>
                    <a:pt x="1" y="1"/>
                  </a:lnTo>
                  <a:close/>
                </a:path>
              </a:pathLst>
            </a:custGeom>
            <a:solidFill>
              <a:srgbClr val="806860"/>
            </a:solidFill>
            <a:ln>
              <a:noFill/>
            </a:ln>
          </p:spPr>
          <p:txBody>
            <a:bodyPr spcFirstLastPara="1" wrap="square" lIns="91425" tIns="91425" rIns="91425" bIns="91425" anchor="ctr" anchorCtr="0">
              <a:noAutofit/>
            </a:bodyPr>
            <a:lstStyle/>
            <a:p>
              <a:endParaRPr sz="1400"/>
            </a:p>
          </p:txBody>
        </p:sp>
        <p:sp>
          <p:nvSpPr>
            <p:cNvPr id="127" name="Google Shape;127;p7"/>
            <p:cNvSpPr/>
            <p:nvPr/>
          </p:nvSpPr>
          <p:spPr>
            <a:xfrm>
              <a:off x="-1028753" y="2094050"/>
              <a:ext cx="308321" cy="352029"/>
            </a:xfrm>
            <a:custGeom>
              <a:avLst/>
              <a:gdLst/>
              <a:ahLst/>
              <a:cxnLst/>
              <a:rect l="l" t="t" r="r" b="b"/>
              <a:pathLst>
                <a:path w="7174" h="8191" extrusionOk="0">
                  <a:moveTo>
                    <a:pt x="3507" y="0"/>
                  </a:moveTo>
                  <a:lnTo>
                    <a:pt x="3507" y="3935"/>
                  </a:lnTo>
                  <a:lnTo>
                    <a:pt x="81" y="1981"/>
                  </a:lnTo>
                  <a:lnTo>
                    <a:pt x="0" y="2115"/>
                  </a:lnTo>
                  <a:lnTo>
                    <a:pt x="3426" y="4095"/>
                  </a:lnTo>
                  <a:lnTo>
                    <a:pt x="0" y="6076"/>
                  </a:lnTo>
                  <a:lnTo>
                    <a:pt x="81" y="6210"/>
                  </a:lnTo>
                  <a:lnTo>
                    <a:pt x="3507" y="4229"/>
                  </a:lnTo>
                  <a:lnTo>
                    <a:pt x="3507" y="8191"/>
                  </a:lnTo>
                  <a:lnTo>
                    <a:pt x="3667" y="8191"/>
                  </a:lnTo>
                  <a:lnTo>
                    <a:pt x="3667" y="4229"/>
                  </a:lnTo>
                  <a:lnTo>
                    <a:pt x="7093" y="6210"/>
                  </a:lnTo>
                  <a:lnTo>
                    <a:pt x="7174" y="6076"/>
                  </a:lnTo>
                  <a:lnTo>
                    <a:pt x="3748" y="4095"/>
                  </a:lnTo>
                  <a:lnTo>
                    <a:pt x="7174" y="2115"/>
                  </a:lnTo>
                  <a:lnTo>
                    <a:pt x="7093" y="1981"/>
                  </a:lnTo>
                  <a:lnTo>
                    <a:pt x="3667" y="3935"/>
                  </a:lnTo>
                  <a:lnTo>
                    <a:pt x="3667"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128" name="Google Shape;128;p7"/>
            <p:cNvSpPr/>
            <p:nvPr/>
          </p:nvSpPr>
          <p:spPr>
            <a:xfrm>
              <a:off x="-620381" y="2094050"/>
              <a:ext cx="308321" cy="352029"/>
            </a:xfrm>
            <a:custGeom>
              <a:avLst/>
              <a:gdLst/>
              <a:ahLst/>
              <a:cxnLst/>
              <a:rect l="l" t="t" r="r" b="b"/>
              <a:pathLst>
                <a:path w="7174" h="8191" extrusionOk="0">
                  <a:moveTo>
                    <a:pt x="3507" y="0"/>
                  </a:moveTo>
                  <a:lnTo>
                    <a:pt x="3507" y="3935"/>
                  </a:lnTo>
                  <a:lnTo>
                    <a:pt x="81" y="1954"/>
                  </a:lnTo>
                  <a:lnTo>
                    <a:pt x="0" y="2115"/>
                  </a:lnTo>
                  <a:lnTo>
                    <a:pt x="3426" y="4095"/>
                  </a:lnTo>
                  <a:lnTo>
                    <a:pt x="0" y="6049"/>
                  </a:lnTo>
                  <a:lnTo>
                    <a:pt x="81" y="6210"/>
                  </a:lnTo>
                  <a:lnTo>
                    <a:pt x="3507" y="4229"/>
                  </a:lnTo>
                  <a:lnTo>
                    <a:pt x="3507" y="8191"/>
                  </a:lnTo>
                  <a:lnTo>
                    <a:pt x="3667" y="8191"/>
                  </a:lnTo>
                  <a:lnTo>
                    <a:pt x="3667" y="4229"/>
                  </a:lnTo>
                  <a:lnTo>
                    <a:pt x="7093" y="6210"/>
                  </a:lnTo>
                  <a:lnTo>
                    <a:pt x="7173" y="6049"/>
                  </a:lnTo>
                  <a:lnTo>
                    <a:pt x="3774" y="4095"/>
                  </a:lnTo>
                  <a:lnTo>
                    <a:pt x="7173" y="2115"/>
                  </a:lnTo>
                  <a:lnTo>
                    <a:pt x="7093" y="1954"/>
                  </a:lnTo>
                  <a:lnTo>
                    <a:pt x="3667" y="3935"/>
                  </a:lnTo>
                  <a:lnTo>
                    <a:pt x="3694"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129" name="Google Shape;129;p7"/>
            <p:cNvSpPr/>
            <p:nvPr/>
          </p:nvSpPr>
          <p:spPr>
            <a:xfrm>
              <a:off x="-212008" y="2094050"/>
              <a:ext cx="309481" cy="352029"/>
            </a:xfrm>
            <a:custGeom>
              <a:avLst/>
              <a:gdLst/>
              <a:ahLst/>
              <a:cxnLst/>
              <a:rect l="l" t="t" r="r" b="b"/>
              <a:pathLst>
                <a:path w="7201" h="8191" extrusionOk="0">
                  <a:moveTo>
                    <a:pt x="3506" y="0"/>
                  </a:moveTo>
                  <a:lnTo>
                    <a:pt x="3506" y="3935"/>
                  </a:lnTo>
                  <a:lnTo>
                    <a:pt x="107" y="1954"/>
                  </a:lnTo>
                  <a:lnTo>
                    <a:pt x="0" y="2115"/>
                  </a:lnTo>
                  <a:lnTo>
                    <a:pt x="3426" y="4095"/>
                  </a:lnTo>
                  <a:lnTo>
                    <a:pt x="0" y="6049"/>
                  </a:lnTo>
                  <a:lnTo>
                    <a:pt x="107" y="6210"/>
                  </a:lnTo>
                  <a:lnTo>
                    <a:pt x="3506" y="4229"/>
                  </a:lnTo>
                  <a:lnTo>
                    <a:pt x="3506" y="8191"/>
                  </a:lnTo>
                  <a:lnTo>
                    <a:pt x="3694" y="8191"/>
                  </a:lnTo>
                  <a:lnTo>
                    <a:pt x="3694" y="4229"/>
                  </a:lnTo>
                  <a:lnTo>
                    <a:pt x="7093" y="6210"/>
                  </a:lnTo>
                  <a:lnTo>
                    <a:pt x="7200" y="6049"/>
                  </a:lnTo>
                  <a:lnTo>
                    <a:pt x="3774" y="4095"/>
                  </a:lnTo>
                  <a:lnTo>
                    <a:pt x="7200" y="2115"/>
                  </a:lnTo>
                  <a:lnTo>
                    <a:pt x="7120" y="1954"/>
                  </a:lnTo>
                  <a:lnTo>
                    <a:pt x="3694" y="3935"/>
                  </a:lnTo>
                  <a:lnTo>
                    <a:pt x="3694"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130" name="Google Shape;130;p7"/>
            <p:cNvSpPr/>
            <p:nvPr/>
          </p:nvSpPr>
          <p:spPr>
            <a:xfrm>
              <a:off x="197481" y="2092890"/>
              <a:ext cx="308321" cy="353189"/>
            </a:xfrm>
            <a:custGeom>
              <a:avLst/>
              <a:gdLst/>
              <a:ahLst/>
              <a:cxnLst/>
              <a:rect l="l" t="t" r="r" b="b"/>
              <a:pathLst>
                <a:path w="7174" h="8218" extrusionOk="0">
                  <a:moveTo>
                    <a:pt x="3507" y="0"/>
                  </a:moveTo>
                  <a:lnTo>
                    <a:pt x="3507" y="3962"/>
                  </a:lnTo>
                  <a:lnTo>
                    <a:pt x="81" y="1981"/>
                  </a:lnTo>
                  <a:lnTo>
                    <a:pt x="1" y="2142"/>
                  </a:lnTo>
                  <a:lnTo>
                    <a:pt x="3400" y="4122"/>
                  </a:lnTo>
                  <a:lnTo>
                    <a:pt x="1" y="6076"/>
                  </a:lnTo>
                  <a:lnTo>
                    <a:pt x="81" y="6237"/>
                  </a:lnTo>
                  <a:lnTo>
                    <a:pt x="3507" y="4256"/>
                  </a:lnTo>
                  <a:lnTo>
                    <a:pt x="3507" y="8218"/>
                  </a:lnTo>
                  <a:lnTo>
                    <a:pt x="3668" y="8218"/>
                  </a:lnTo>
                  <a:lnTo>
                    <a:pt x="3668" y="4256"/>
                  </a:lnTo>
                  <a:lnTo>
                    <a:pt x="7094" y="6237"/>
                  </a:lnTo>
                  <a:lnTo>
                    <a:pt x="7174" y="6076"/>
                  </a:lnTo>
                  <a:lnTo>
                    <a:pt x="3748" y="4122"/>
                  </a:lnTo>
                  <a:lnTo>
                    <a:pt x="7174" y="2142"/>
                  </a:lnTo>
                  <a:lnTo>
                    <a:pt x="7094" y="1981"/>
                  </a:lnTo>
                  <a:lnTo>
                    <a:pt x="3668" y="3962"/>
                  </a:lnTo>
                  <a:lnTo>
                    <a:pt x="3668"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131" name="Google Shape;131;p7"/>
            <p:cNvSpPr/>
            <p:nvPr/>
          </p:nvSpPr>
          <p:spPr>
            <a:xfrm>
              <a:off x="605853" y="2092890"/>
              <a:ext cx="207109" cy="353189"/>
            </a:xfrm>
            <a:custGeom>
              <a:avLst/>
              <a:gdLst/>
              <a:ahLst/>
              <a:cxnLst/>
              <a:rect l="l" t="t" r="r" b="b"/>
              <a:pathLst>
                <a:path w="4819" h="8218" extrusionOk="0">
                  <a:moveTo>
                    <a:pt x="3507" y="0"/>
                  </a:moveTo>
                  <a:lnTo>
                    <a:pt x="3507" y="3962"/>
                  </a:lnTo>
                  <a:lnTo>
                    <a:pt x="81" y="1981"/>
                  </a:lnTo>
                  <a:lnTo>
                    <a:pt x="0" y="2142"/>
                  </a:lnTo>
                  <a:lnTo>
                    <a:pt x="3426" y="4096"/>
                  </a:lnTo>
                  <a:lnTo>
                    <a:pt x="0" y="6076"/>
                  </a:lnTo>
                  <a:lnTo>
                    <a:pt x="81" y="6237"/>
                  </a:lnTo>
                  <a:lnTo>
                    <a:pt x="3507" y="4256"/>
                  </a:lnTo>
                  <a:lnTo>
                    <a:pt x="3507" y="8218"/>
                  </a:lnTo>
                  <a:lnTo>
                    <a:pt x="3667" y="8218"/>
                  </a:lnTo>
                  <a:lnTo>
                    <a:pt x="3667" y="4256"/>
                  </a:lnTo>
                  <a:lnTo>
                    <a:pt x="4818" y="4925"/>
                  </a:lnTo>
                  <a:cubicBezTo>
                    <a:pt x="4818" y="4845"/>
                    <a:pt x="4818" y="4765"/>
                    <a:pt x="4792" y="4711"/>
                  </a:cubicBezTo>
                  <a:lnTo>
                    <a:pt x="3774" y="4096"/>
                  </a:lnTo>
                  <a:lnTo>
                    <a:pt x="4604" y="3614"/>
                  </a:lnTo>
                  <a:cubicBezTo>
                    <a:pt x="4604" y="3560"/>
                    <a:pt x="4577" y="3507"/>
                    <a:pt x="4577" y="3453"/>
                  </a:cubicBezTo>
                  <a:lnTo>
                    <a:pt x="3667" y="3962"/>
                  </a:lnTo>
                  <a:lnTo>
                    <a:pt x="3667" y="295"/>
                  </a:lnTo>
                  <a:cubicBezTo>
                    <a:pt x="3641" y="188"/>
                    <a:pt x="3614" y="108"/>
                    <a:pt x="3587" y="0"/>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132" name="Google Shape;132;p7"/>
            <p:cNvSpPr/>
            <p:nvPr/>
          </p:nvSpPr>
          <p:spPr>
            <a:xfrm>
              <a:off x="-1131125" y="2435678"/>
              <a:ext cx="209386" cy="352029"/>
            </a:xfrm>
            <a:custGeom>
              <a:avLst/>
              <a:gdLst/>
              <a:ahLst/>
              <a:cxnLst/>
              <a:rect l="l" t="t" r="r" b="b"/>
              <a:pathLst>
                <a:path w="4872" h="8191" extrusionOk="0">
                  <a:moveTo>
                    <a:pt x="1205" y="1"/>
                  </a:moveTo>
                  <a:lnTo>
                    <a:pt x="1205" y="3935"/>
                  </a:lnTo>
                  <a:lnTo>
                    <a:pt x="0" y="3266"/>
                  </a:lnTo>
                  <a:lnTo>
                    <a:pt x="0" y="3266"/>
                  </a:lnTo>
                  <a:cubicBezTo>
                    <a:pt x="0" y="3320"/>
                    <a:pt x="27" y="3400"/>
                    <a:pt x="27" y="3480"/>
                  </a:cubicBezTo>
                  <a:lnTo>
                    <a:pt x="1098" y="4096"/>
                  </a:lnTo>
                  <a:lnTo>
                    <a:pt x="214" y="4604"/>
                  </a:lnTo>
                  <a:cubicBezTo>
                    <a:pt x="241" y="4658"/>
                    <a:pt x="241" y="4738"/>
                    <a:pt x="268" y="4792"/>
                  </a:cubicBezTo>
                  <a:lnTo>
                    <a:pt x="1205" y="4256"/>
                  </a:lnTo>
                  <a:lnTo>
                    <a:pt x="1205" y="8030"/>
                  </a:lnTo>
                  <a:cubicBezTo>
                    <a:pt x="1205" y="8084"/>
                    <a:pt x="1232" y="8137"/>
                    <a:pt x="1258" y="8191"/>
                  </a:cubicBezTo>
                  <a:lnTo>
                    <a:pt x="1365" y="8191"/>
                  </a:lnTo>
                  <a:lnTo>
                    <a:pt x="1365" y="4256"/>
                  </a:lnTo>
                  <a:lnTo>
                    <a:pt x="4791" y="6210"/>
                  </a:lnTo>
                  <a:lnTo>
                    <a:pt x="4872" y="6076"/>
                  </a:lnTo>
                  <a:lnTo>
                    <a:pt x="1446" y="4096"/>
                  </a:lnTo>
                  <a:lnTo>
                    <a:pt x="4872" y="2115"/>
                  </a:lnTo>
                  <a:lnTo>
                    <a:pt x="4791" y="1981"/>
                  </a:lnTo>
                  <a:lnTo>
                    <a:pt x="1365" y="3935"/>
                  </a:lnTo>
                  <a:lnTo>
                    <a:pt x="1365" y="1"/>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133" name="Google Shape;133;p7"/>
            <p:cNvSpPr/>
            <p:nvPr/>
          </p:nvSpPr>
          <p:spPr>
            <a:xfrm>
              <a:off x="-821687" y="2435678"/>
              <a:ext cx="308321" cy="352029"/>
            </a:xfrm>
            <a:custGeom>
              <a:avLst/>
              <a:gdLst/>
              <a:ahLst/>
              <a:cxnLst/>
              <a:rect l="l" t="t" r="r" b="b"/>
              <a:pathLst>
                <a:path w="7174" h="8191" extrusionOk="0">
                  <a:moveTo>
                    <a:pt x="3507" y="1"/>
                  </a:moveTo>
                  <a:lnTo>
                    <a:pt x="3507" y="3935"/>
                  </a:lnTo>
                  <a:lnTo>
                    <a:pt x="81" y="1981"/>
                  </a:lnTo>
                  <a:lnTo>
                    <a:pt x="0" y="2115"/>
                  </a:lnTo>
                  <a:lnTo>
                    <a:pt x="3426" y="4096"/>
                  </a:lnTo>
                  <a:lnTo>
                    <a:pt x="0" y="6076"/>
                  </a:lnTo>
                  <a:lnTo>
                    <a:pt x="81" y="6210"/>
                  </a:lnTo>
                  <a:lnTo>
                    <a:pt x="3507" y="4256"/>
                  </a:lnTo>
                  <a:lnTo>
                    <a:pt x="3507" y="8191"/>
                  </a:lnTo>
                  <a:lnTo>
                    <a:pt x="3667" y="8191"/>
                  </a:lnTo>
                  <a:lnTo>
                    <a:pt x="3667" y="4256"/>
                  </a:lnTo>
                  <a:lnTo>
                    <a:pt x="7093" y="6210"/>
                  </a:lnTo>
                  <a:lnTo>
                    <a:pt x="7173" y="6076"/>
                  </a:lnTo>
                  <a:lnTo>
                    <a:pt x="3774" y="4096"/>
                  </a:lnTo>
                  <a:lnTo>
                    <a:pt x="7173" y="2115"/>
                  </a:lnTo>
                  <a:lnTo>
                    <a:pt x="7093" y="1981"/>
                  </a:lnTo>
                  <a:lnTo>
                    <a:pt x="3667" y="3935"/>
                  </a:lnTo>
                  <a:lnTo>
                    <a:pt x="3667" y="1"/>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134" name="Google Shape;134;p7"/>
            <p:cNvSpPr/>
            <p:nvPr/>
          </p:nvSpPr>
          <p:spPr>
            <a:xfrm>
              <a:off x="-413315" y="2435678"/>
              <a:ext cx="309481" cy="352029"/>
            </a:xfrm>
            <a:custGeom>
              <a:avLst/>
              <a:gdLst/>
              <a:ahLst/>
              <a:cxnLst/>
              <a:rect l="l" t="t" r="r" b="b"/>
              <a:pathLst>
                <a:path w="7201" h="8191" extrusionOk="0">
                  <a:moveTo>
                    <a:pt x="3506" y="1"/>
                  </a:moveTo>
                  <a:lnTo>
                    <a:pt x="3506" y="3935"/>
                  </a:lnTo>
                  <a:lnTo>
                    <a:pt x="80" y="1981"/>
                  </a:lnTo>
                  <a:lnTo>
                    <a:pt x="0" y="2115"/>
                  </a:lnTo>
                  <a:lnTo>
                    <a:pt x="3426" y="4096"/>
                  </a:lnTo>
                  <a:lnTo>
                    <a:pt x="0" y="6076"/>
                  </a:lnTo>
                  <a:lnTo>
                    <a:pt x="80" y="6210"/>
                  </a:lnTo>
                  <a:lnTo>
                    <a:pt x="3506" y="4230"/>
                  </a:lnTo>
                  <a:lnTo>
                    <a:pt x="3506" y="8191"/>
                  </a:lnTo>
                  <a:lnTo>
                    <a:pt x="3694" y="8191"/>
                  </a:lnTo>
                  <a:lnTo>
                    <a:pt x="3694" y="4230"/>
                  </a:lnTo>
                  <a:lnTo>
                    <a:pt x="7093" y="6210"/>
                  </a:lnTo>
                  <a:lnTo>
                    <a:pt x="7200" y="6076"/>
                  </a:lnTo>
                  <a:lnTo>
                    <a:pt x="3774" y="4096"/>
                  </a:lnTo>
                  <a:lnTo>
                    <a:pt x="7200" y="2115"/>
                  </a:lnTo>
                  <a:lnTo>
                    <a:pt x="7093" y="1981"/>
                  </a:lnTo>
                  <a:lnTo>
                    <a:pt x="3694" y="3935"/>
                  </a:lnTo>
                  <a:lnTo>
                    <a:pt x="3694" y="1"/>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135" name="Google Shape;135;p7"/>
            <p:cNvSpPr/>
            <p:nvPr/>
          </p:nvSpPr>
          <p:spPr>
            <a:xfrm>
              <a:off x="-3825" y="2435678"/>
              <a:ext cx="308321" cy="352029"/>
            </a:xfrm>
            <a:custGeom>
              <a:avLst/>
              <a:gdLst/>
              <a:ahLst/>
              <a:cxnLst/>
              <a:rect l="l" t="t" r="r" b="b"/>
              <a:pathLst>
                <a:path w="7174" h="8191" extrusionOk="0">
                  <a:moveTo>
                    <a:pt x="3507" y="1"/>
                  </a:moveTo>
                  <a:lnTo>
                    <a:pt x="3507" y="3935"/>
                  </a:lnTo>
                  <a:lnTo>
                    <a:pt x="81" y="1955"/>
                  </a:lnTo>
                  <a:lnTo>
                    <a:pt x="1" y="2115"/>
                  </a:lnTo>
                  <a:lnTo>
                    <a:pt x="3400" y="4096"/>
                  </a:lnTo>
                  <a:lnTo>
                    <a:pt x="1" y="6050"/>
                  </a:lnTo>
                  <a:lnTo>
                    <a:pt x="81" y="6210"/>
                  </a:lnTo>
                  <a:lnTo>
                    <a:pt x="3507" y="4230"/>
                  </a:lnTo>
                  <a:lnTo>
                    <a:pt x="3480" y="8191"/>
                  </a:lnTo>
                  <a:lnTo>
                    <a:pt x="3668" y="8191"/>
                  </a:lnTo>
                  <a:lnTo>
                    <a:pt x="3668" y="4230"/>
                  </a:lnTo>
                  <a:lnTo>
                    <a:pt x="7094" y="6210"/>
                  </a:lnTo>
                  <a:lnTo>
                    <a:pt x="7174" y="6050"/>
                  </a:lnTo>
                  <a:lnTo>
                    <a:pt x="3748" y="4096"/>
                  </a:lnTo>
                  <a:lnTo>
                    <a:pt x="7174" y="2115"/>
                  </a:lnTo>
                  <a:lnTo>
                    <a:pt x="7094" y="1955"/>
                  </a:lnTo>
                  <a:lnTo>
                    <a:pt x="3668" y="3935"/>
                  </a:lnTo>
                  <a:lnTo>
                    <a:pt x="3668" y="1"/>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136" name="Google Shape;136;p7"/>
            <p:cNvSpPr/>
            <p:nvPr/>
          </p:nvSpPr>
          <p:spPr>
            <a:xfrm>
              <a:off x="404547" y="2435678"/>
              <a:ext cx="308321" cy="352029"/>
            </a:xfrm>
            <a:custGeom>
              <a:avLst/>
              <a:gdLst/>
              <a:ahLst/>
              <a:cxnLst/>
              <a:rect l="l" t="t" r="r" b="b"/>
              <a:pathLst>
                <a:path w="7174" h="8191" extrusionOk="0">
                  <a:moveTo>
                    <a:pt x="3507" y="1"/>
                  </a:moveTo>
                  <a:lnTo>
                    <a:pt x="3507" y="3935"/>
                  </a:lnTo>
                  <a:lnTo>
                    <a:pt x="81" y="1955"/>
                  </a:lnTo>
                  <a:lnTo>
                    <a:pt x="0" y="2115"/>
                  </a:lnTo>
                  <a:lnTo>
                    <a:pt x="3426" y="4096"/>
                  </a:lnTo>
                  <a:lnTo>
                    <a:pt x="0" y="6050"/>
                  </a:lnTo>
                  <a:lnTo>
                    <a:pt x="81" y="6210"/>
                  </a:lnTo>
                  <a:lnTo>
                    <a:pt x="3507" y="4230"/>
                  </a:lnTo>
                  <a:lnTo>
                    <a:pt x="3507" y="8191"/>
                  </a:lnTo>
                  <a:lnTo>
                    <a:pt x="3667" y="8191"/>
                  </a:lnTo>
                  <a:lnTo>
                    <a:pt x="3667" y="4230"/>
                  </a:lnTo>
                  <a:lnTo>
                    <a:pt x="7093" y="6210"/>
                  </a:lnTo>
                  <a:lnTo>
                    <a:pt x="7174" y="6050"/>
                  </a:lnTo>
                  <a:lnTo>
                    <a:pt x="3748" y="4096"/>
                  </a:lnTo>
                  <a:lnTo>
                    <a:pt x="7174" y="2115"/>
                  </a:lnTo>
                  <a:lnTo>
                    <a:pt x="7093" y="1955"/>
                  </a:lnTo>
                  <a:lnTo>
                    <a:pt x="3667" y="3935"/>
                  </a:lnTo>
                  <a:lnTo>
                    <a:pt x="3667" y="1"/>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137" name="Google Shape;137;p7"/>
            <p:cNvSpPr/>
            <p:nvPr/>
          </p:nvSpPr>
          <p:spPr>
            <a:xfrm>
              <a:off x="-1028753" y="2801503"/>
              <a:ext cx="308321" cy="314080"/>
            </a:xfrm>
            <a:custGeom>
              <a:avLst/>
              <a:gdLst/>
              <a:ahLst/>
              <a:cxnLst/>
              <a:rect l="l" t="t" r="r" b="b"/>
              <a:pathLst>
                <a:path w="7174" h="7308" extrusionOk="0">
                  <a:moveTo>
                    <a:pt x="3507" y="0"/>
                  </a:moveTo>
                  <a:lnTo>
                    <a:pt x="3507" y="3961"/>
                  </a:lnTo>
                  <a:lnTo>
                    <a:pt x="81" y="1981"/>
                  </a:lnTo>
                  <a:lnTo>
                    <a:pt x="0" y="2141"/>
                  </a:lnTo>
                  <a:lnTo>
                    <a:pt x="3426" y="4095"/>
                  </a:lnTo>
                  <a:lnTo>
                    <a:pt x="1767" y="5059"/>
                  </a:lnTo>
                  <a:cubicBezTo>
                    <a:pt x="1821" y="5086"/>
                    <a:pt x="1847" y="5139"/>
                    <a:pt x="1874" y="5193"/>
                  </a:cubicBezTo>
                  <a:lnTo>
                    <a:pt x="3507" y="4256"/>
                  </a:lnTo>
                  <a:lnTo>
                    <a:pt x="3507" y="7120"/>
                  </a:lnTo>
                  <a:cubicBezTo>
                    <a:pt x="3560" y="7200"/>
                    <a:pt x="3614" y="7254"/>
                    <a:pt x="3667" y="7307"/>
                  </a:cubicBezTo>
                  <a:lnTo>
                    <a:pt x="3667" y="4256"/>
                  </a:lnTo>
                  <a:lnTo>
                    <a:pt x="7093" y="6236"/>
                  </a:lnTo>
                  <a:lnTo>
                    <a:pt x="7174" y="6076"/>
                  </a:lnTo>
                  <a:lnTo>
                    <a:pt x="3748" y="4095"/>
                  </a:lnTo>
                  <a:lnTo>
                    <a:pt x="7174" y="2141"/>
                  </a:lnTo>
                  <a:lnTo>
                    <a:pt x="7093" y="1981"/>
                  </a:lnTo>
                  <a:lnTo>
                    <a:pt x="3667" y="3961"/>
                  </a:lnTo>
                  <a:lnTo>
                    <a:pt x="3667"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138" name="Google Shape;138;p7"/>
            <p:cNvSpPr/>
            <p:nvPr/>
          </p:nvSpPr>
          <p:spPr>
            <a:xfrm>
              <a:off x="-620381" y="2801503"/>
              <a:ext cx="308321" cy="352029"/>
            </a:xfrm>
            <a:custGeom>
              <a:avLst/>
              <a:gdLst/>
              <a:ahLst/>
              <a:cxnLst/>
              <a:rect l="l" t="t" r="r" b="b"/>
              <a:pathLst>
                <a:path w="7174" h="8191" extrusionOk="0">
                  <a:moveTo>
                    <a:pt x="3507" y="0"/>
                  </a:moveTo>
                  <a:lnTo>
                    <a:pt x="3507" y="3961"/>
                  </a:lnTo>
                  <a:lnTo>
                    <a:pt x="81" y="1981"/>
                  </a:lnTo>
                  <a:lnTo>
                    <a:pt x="0" y="2141"/>
                  </a:lnTo>
                  <a:lnTo>
                    <a:pt x="3426" y="4095"/>
                  </a:lnTo>
                  <a:lnTo>
                    <a:pt x="0" y="6076"/>
                  </a:lnTo>
                  <a:lnTo>
                    <a:pt x="81" y="6236"/>
                  </a:lnTo>
                  <a:lnTo>
                    <a:pt x="3507" y="4256"/>
                  </a:lnTo>
                  <a:lnTo>
                    <a:pt x="3507" y="8190"/>
                  </a:lnTo>
                  <a:lnTo>
                    <a:pt x="3667" y="8190"/>
                  </a:lnTo>
                  <a:lnTo>
                    <a:pt x="3667" y="4256"/>
                  </a:lnTo>
                  <a:lnTo>
                    <a:pt x="7093" y="6236"/>
                  </a:lnTo>
                  <a:lnTo>
                    <a:pt x="7173" y="6076"/>
                  </a:lnTo>
                  <a:lnTo>
                    <a:pt x="3774" y="4095"/>
                  </a:lnTo>
                  <a:lnTo>
                    <a:pt x="7173" y="2141"/>
                  </a:lnTo>
                  <a:lnTo>
                    <a:pt x="7093" y="1981"/>
                  </a:lnTo>
                  <a:lnTo>
                    <a:pt x="3667" y="3961"/>
                  </a:lnTo>
                  <a:lnTo>
                    <a:pt x="3667" y="3961"/>
                  </a:lnTo>
                  <a:lnTo>
                    <a:pt x="3694"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139" name="Google Shape;139;p7"/>
            <p:cNvSpPr/>
            <p:nvPr/>
          </p:nvSpPr>
          <p:spPr>
            <a:xfrm>
              <a:off x="-212008" y="2801503"/>
              <a:ext cx="309481" cy="352029"/>
            </a:xfrm>
            <a:custGeom>
              <a:avLst/>
              <a:gdLst/>
              <a:ahLst/>
              <a:cxnLst/>
              <a:rect l="l" t="t" r="r" b="b"/>
              <a:pathLst>
                <a:path w="7201" h="8191" extrusionOk="0">
                  <a:moveTo>
                    <a:pt x="3506" y="0"/>
                  </a:moveTo>
                  <a:lnTo>
                    <a:pt x="3506" y="3961"/>
                  </a:lnTo>
                  <a:lnTo>
                    <a:pt x="107" y="1981"/>
                  </a:lnTo>
                  <a:lnTo>
                    <a:pt x="0" y="2115"/>
                  </a:lnTo>
                  <a:lnTo>
                    <a:pt x="3426" y="4095"/>
                  </a:lnTo>
                  <a:lnTo>
                    <a:pt x="0" y="6076"/>
                  </a:lnTo>
                  <a:lnTo>
                    <a:pt x="107" y="6236"/>
                  </a:lnTo>
                  <a:lnTo>
                    <a:pt x="3506" y="4256"/>
                  </a:lnTo>
                  <a:lnTo>
                    <a:pt x="3506" y="8190"/>
                  </a:lnTo>
                  <a:lnTo>
                    <a:pt x="3694" y="8190"/>
                  </a:lnTo>
                  <a:lnTo>
                    <a:pt x="3694" y="4256"/>
                  </a:lnTo>
                  <a:lnTo>
                    <a:pt x="7093" y="6236"/>
                  </a:lnTo>
                  <a:lnTo>
                    <a:pt x="7200" y="6076"/>
                  </a:lnTo>
                  <a:lnTo>
                    <a:pt x="3774" y="4095"/>
                  </a:lnTo>
                  <a:lnTo>
                    <a:pt x="7200" y="2115"/>
                  </a:lnTo>
                  <a:lnTo>
                    <a:pt x="7120" y="1981"/>
                  </a:lnTo>
                  <a:lnTo>
                    <a:pt x="3694" y="3961"/>
                  </a:lnTo>
                  <a:lnTo>
                    <a:pt x="3694"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140" name="Google Shape;140;p7"/>
            <p:cNvSpPr/>
            <p:nvPr/>
          </p:nvSpPr>
          <p:spPr>
            <a:xfrm>
              <a:off x="197481" y="2801503"/>
              <a:ext cx="308321" cy="352029"/>
            </a:xfrm>
            <a:custGeom>
              <a:avLst/>
              <a:gdLst/>
              <a:ahLst/>
              <a:cxnLst/>
              <a:rect l="l" t="t" r="r" b="b"/>
              <a:pathLst>
                <a:path w="7174" h="8191" extrusionOk="0">
                  <a:moveTo>
                    <a:pt x="3507" y="0"/>
                  </a:moveTo>
                  <a:lnTo>
                    <a:pt x="3507" y="3961"/>
                  </a:lnTo>
                  <a:lnTo>
                    <a:pt x="81" y="1981"/>
                  </a:lnTo>
                  <a:lnTo>
                    <a:pt x="1" y="2115"/>
                  </a:lnTo>
                  <a:lnTo>
                    <a:pt x="3400" y="4095"/>
                  </a:lnTo>
                  <a:lnTo>
                    <a:pt x="1" y="6076"/>
                  </a:lnTo>
                  <a:lnTo>
                    <a:pt x="81" y="6210"/>
                  </a:lnTo>
                  <a:lnTo>
                    <a:pt x="3507" y="4256"/>
                  </a:lnTo>
                  <a:lnTo>
                    <a:pt x="3507" y="8190"/>
                  </a:lnTo>
                  <a:lnTo>
                    <a:pt x="3668" y="8190"/>
                  </a:lnTo>
                  <a:lnTo>
                    <a:pt x="3668" y="4256"/>
                  </a:lnTo>
                  <a:lnTo>
                    <a:pt x="7094" y="6210"/>
                  </a:lnTo>
                  <a:lnTo>
                    <a:pt x="7174" y="6076"/>
                  </a:lnTo>
                  <a:lnTo>
                    <a:pt x="3748" y="4095"/>
                  </a:lnTo>
                  <a:lnTo>
                    <a:pt x="7174" y="2115"/>
                  </a:lnTo>
                  <a:lnTo>
                    <a:pt x="7094" y="1981"/>
                  </a:lnTo>
                  <a:lnTo>
                    <a:pt x="3668" y="3961"/>
                  </a:lnTo>
                  <a:lnTo>
                    <a:pt x="3668"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141" name="Google Shape;141;p7"/>
            <p:cNvSpPr/>
            <p:nvPr/>
          </p:nvSpPr>
          <p:spPr>
            <a:xfrm>
              <a:off x="605853" y="2886598"/>
              <a:ext cx="84021" cy="52948"/>
            </a:xfrm>
            <a:custGeom>
              <a:avLst/>
              <a:gdLst/>
              <a:ahLst/>
              <a:cxnLst/>
              <a:rect l="l" t="t" r="r" b="b"/>
              <a:pathLst>
                <a:path w="1955" h="1232" extrusionOk="0">
                  <a:moveTo>
                    <a:pt x="81" y="1"/>
                  </a:moveTo>
                  <a:lnTo>
                    <a:pt x="0" y="135"/>
                  </a:lnTo>
                  <a:lnTo>
                    <a:pt x="1874" y="1232"/>
                  </a:lnTo>
                  <a:cubicBezTo>
                    <a:pt x="1901" y="1178"/>
                    <a:pt x="1928" y="1125"/>
                    <a:pt x="1954" y="1071"/>
                  </a:cubicBezTo>
                  <a:lnTo>
                    <a:pt x="81" y="1"/>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142" name="Google Shape;142;p7"/>
            <p:cNvSpPr/>
            <p:nvPr/>
          </p:nvSpPr>
          <p:spPr>
            <a:xfrm>
              <a:off x="-636497" y="3228269"/>
              <a:ext cx="123131" cy="73663"/>
            </a:xfrm>
            <a:custGeom>
              <a:avLst/>
              <a:gdLst/>
              <a:ahLst/>
              <a:cxnLst/>
              <a:rect l="l" t="t" r="r" b="b"/>
              <a:pathLst>
                <a:path w="2865" h="1714" extrusionOk="0">
                  <a:moveTo>
                    <a:pt x="2784" y="0"/>
                  </a:moveTo>
                  <a:lnTo>
                    <a:pt x="1" y="1606"/>
                  </a:lnTo>
                  <a:cubicBezTo>
                    <a:pt x="54" y="1660"/>
                    <a:pt x="108" y="1686"/>
                    <a:pt x="161" y="1713"/>
                  </a:cubicBezTo>
                  <a:lnTo>
                    <a:pt x="2864" y="161"/>
                  </a:lnTo>
                  <a:lnTo>
                    <a:pt x="2784"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143" name="Google Shape;143;p7"/>
            <p:cNvSpPr/>
            <p:nvPr/>
          </p:nvSpPr>
          <p:spPr>
            <a:xfrm>
              <a:off x="-671008" y="3143131"/>
              <a:ext cx="6962" cy="139247"/>
            </a:xfrm>
            <a:custGeom>
              <a:avLst/>
              <a:gdLst/>
              <a:ahLst/>
              <a:cxnLst/>
              <a:rect l="l" t="t" r="r" b="b"/>
              <a:pathLst>
                <a:path w="162" h="3240" extrusionOk="0">
                  <a:moveTo>
                    <a:pt x="1" y="0"/>
                  </a:moveTo>
                  <a:lnTo>
                    <a:pt x="1" y="3132"/>
                  </a:lnTo>
                  <a:cubicBezTo>
                    <a:pt x="54" y="3159"/>
                    <a:pt x="108" y="3212"/>
                    <a:pt x="161" y="3239"/>
                  </a:cubicBezTo>
                  <a:lnTo>
                    <a:pt x="161"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144" name="Google Shape;144;p7"/>
            <p:cNvSpPr/>
            <p:nvPr/>
          </p:nvSpPr>
          <p:spPr>
            <a:xfrm>
              <a:off x="-413315" y="3143131"/>
              <a:ext cx="309481" cy="273810"/>
            </a:xfrm>
            <a:custGeom>
              <a:avLst/>
              <a:gdLst/>
              <a:ahLst/>
              <a:cxnLst/>
              <a:rect l="l" t="t" r="r" b="b"/>
              <a:pathLst>
                <a:path w="7201" h="6371" extrusionOk="0">
                  <a:moveTo>
                    <a:pt x="3506" y="0"/>
                  </a:moveTo>
                  <a:lnTo>
                    <a:pt x="3506" y="3962"/>
                  </a:lnTo>
                  <a:lnTo>
                    <a:pt x="80" y="1981"/>
                  </a:lnTo>
                  <a:lnTo>
                    <a:pt x="0" y="2142"/>
                  </a:lnTo>
                  <a:lnTo>
                    <a:pt x="3426" y="4096"/>
                  </a:lnTo>
                  <a:lnTo>
                    <a:pt x="455" y="5835"/>
                  </a:lnTo>
                  <a:cubicBezTo>
                    <a:pt x="535" y="5835"/>
                    <a:pt x="616" y="5862"/>
                    <a:pt x="696" y="5889"/>
                  </a:cubicBezTo>
                  <a:lnTo>
                    <a:pt x="3506" y="4256"/>
                  </a:lnTo>
                  <a:lnTo>
                    <a:pt x="3506" y="6371"/>
                  </a:lnTo>
                  <a:lnTo>
                    <a:pt x="3694" y="6371"/>
                  </a:lnTo>
                  <a:lnTo>
                    <a:pt x="3694" y="4256"/>
                  </a:lnTo>
                  <a:lnTo>
                    <a:pt x="7093" y="6237"/>
                  </a:lnTo>
                  <a:lnTo>
                    <a:pt x="7200" y="6076"/>
                  </a:lnTo>
                  <a:lnTo>
                    <a:pt x="3774" y="4096"/>
                  </a:lnTo>
                  <a:lnTo>
                    <a:pt x="7200" y="2142"/>
                  </a:lnTo>
                  <a:lnTo>
                    <a:pt x="7093" y="1981"/>
                  </a:lnTo>
                  <a:lnTo>
                    <a:pt x="3694" y="3962"/>
                  </a:lnTo>
                  <a:lnTo>
                    <a:pt x="3694"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145" name="Google Shape;145;p7"/>
            <p:cNvSpPr/>
            <p:nvPr/>
          </p:nvSpPr>
          <p:spPr>
            <a:xfrm>
              <a:off x="-3825" y="3143131"/>
              <a:ext cx="308321" cy="265773"/>
            </a:xfrm>
            <a:custGeom>
              <a:avLst/>
              <a:gdLst/>
              <a:ahLst/>
              <a:cxnLst/>
              <a:rect l="l" t="t" r="r" b="b"/>
              <a:pathLst>
                <a:path w="7174" h="6184" extrusionOk="0">
                  <a:moveTo>
                    <a:pt x="3507" y="0"/>
                  </a:moveTo>
                  <a:lnTo>
                    <a:pt x="3480" y="3962"/>
                  </a:lnTo>
                  <a:lnTo>
                    <a:pt x="81" y="1981"/>
                  </a:lnTo>
                  <a:lnTo>
                    <a:pt x="1" y="2142"/>
                  </a:lnTo>
                  <a:lnTo>
                    <a:pt x="3400" y="4096"/>
                  </a:lnTo>
                  <a:lnTo>
                    <a:pt x="1" y="6076"/>
                  </a:lnTo>
                  <a:lnTo>
                    <a:pt x="54" y="6183"/>
                  </a:lnTo>
                  <a:lnTo>
                    <a:pt x="161" y="6183"/>
                  </a:lnTo>
                  <a:lnTo>
                    <a:pt x="3480" y="4256"/>
                  </a:lnTo>
                  <a:lnTo>
                    <a:pt x="3480" y="5354"/>
                  </a:lnTo>
                  <a:cubicBezTo>
                    <a:pt x="3560" y="5327"/>
                    <a:pt x="3614" y="5327"/>
                    <a:pt x="3668" y="5300"/>
                  </a:cubicBezTo>
                  <a:lnTo>
                    <a:pt x="3668" y="4256"/>
                  </a:lnTo>
                  <a:lnTo>
                    <a:pt x="4765" y="4899"/>
                  </a:lnTo>
                  <a:cubicBezTo>
                    <a:pt x="4845" y="4872"/>
                    <a:pt x="4899" y="4845"/>
                    <a:pt x="4979" y="4818"/>
                  </a:cubicBezTo>
                  <a:lnTo>
                    <a:pt x="3748" y="4096"/>
                  </a:lnTo>
                  <a:lnTo>
                    <a:pt x="7174" y="2142"/>
                  </a:lnTo>
                  <a:lnTo>
                    <a:pt x="7094" y="1981"/>
                  </a:lnTo>
                  <a:lnTo>
                    <a:pt x="3668" y="3962"/>
                  </a:lnTo>
                  <a:lnTo>
                    <a:pt x="3668"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146" name="Google Shape;146;p7"/>
            <p:cNvSpPr/>
            <p:nvPr/>
          </p:nvSpPr>
          <p:spPr>
            <a:xfrm>
              <a:off x="404547" y="3228269"/>
              <a:ext cx="13839" cy="10401"/>
            </a:xfrm>
            <a:custGeom>
              <a:avLst/>
              <a:gdLst/>
              <a:ahLst/>
              <a:cxnLst/>
              <a:rect l="l" t="t" r="r" b="b"/>
              <a:pathLst>
                <a:path w="322" h="242" extrusionOk="0">
                  <a:moveTo>
                    <a:pt x="81" y="0"/>
                  </a:moveTo>
                  <a:lnTo>
                    <a:pt x="0" y="134"/>
                  </a:lnTo>
                  <a:lnTo>
                    <a:pt x="161" y="241"/>
                  </a:lnTo>
                  <a:cubicBezTo>
                    <a:pt x="215" y="214"/>
                    <a:pt x="268" y="161"/>
                    <a:pt x="322" y="134"/>
                  </a:cubicBezTo>
                  <a:lnTo>
                    <a:pt x="81"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grpSp>
      <p:sp>
        <p:nvSpPr>
          <p:cNvPr id="147" name="Google Shape;147;p7"/>
          <p:cNvSpPr/>
          <p:nvPr/>
        </p:nvSpPr>
        <p:spPr>
          <a:xfrm flipH="1">
            <a:off x="-817503" y="2575151"/>
            <a:ext cx="2540578" cy="3781493"/>
          </a:xfrm>
          <a:custGeom>
            <a:avLst/>
            <a:gdLst/>
            <a:ahLst/>
            <a:cxnLst/>
            <a:rect l="l" t="t" r="r" b="b"/>
            <a:pathLst>
              <a:path w="142469" h="136664" extrusionOk="0">
                <a:moveTo>
                  <a:pt x="97052" y="0"/>
                </a:moveTo>
                <a:cubicBezTo>
                  <a:pt x="94985" y="0"/>
                  <a:pt x="92658" y="685"/>
                  <a:pt x="89955" y="2065"/>
                </a:cubicBezTo>
                <a:cubicBezTo>
                  <a:pt x="76197" y="9104"/>
                  <a:pt x="81149" y="14564"/>
                  <a:pt x="82755" y="40634"/>
                </a:cubicBezTo>
                <a:cubicBezTo>
                  <a:pt x="85458" y="83646"/>
                  <a:pt x="12896" y="58112"/>
                  <a:pt x="4519" y="103881"/>
                </a:cubicBezTo>
                <a:cubicBezTo>
                  <a:pt x="0" y="128495"/>
                  <a:pt x="10558" y="136664"/>
                  <a:pt x="39417" y="136664"/>
                </a:cubicBezTo>
                <a:cubicBezTo>
                  <a:pt x="47997" y="136664"/>
                  <a:pt x="58195" y="135942"/>
                  <a:pt x="70095" y="134715"/>
                </a:cubicBezTo>
                <a:cubicBezTo>
                  <a:pt x="122047" y="129389"/>
                  <a:pt x="142469" y="101392"/>
                  <a:pt x="125767" y="56907"/>
                </a:cubicBezTo>
                <a:cubicBezTo>
                  <a:pt x="111706" y="19432"/>
                  <a:pt x="108060" y="0"/>
                  <a:pt x="97052" y="0"/>
                </a:cubicBezTo>
                <a:close/>
              </a:path>
            </a:pathLst>
          </a:custGeom>
          <a:solidFill>
            <a:schemeClr val="accent1"/>
          </a:solidFill>
          <a:ln>
            <a:noFill/>
          </a:ln>
        </p:spPr>
        <p:txBody>
          <a:bodyPr spcFirstLastPara="1" wrap="square" lIns="91425" tIns="91425" rIns="91425" bIns="91425" anchor="ctr" anchorCtr="0">
            <a:noAutofit/>
          </a:bodyPr>
          <a:lstStyle/>
          <a:p>
            <a:endParaRPr sz="1400"/>
          </a:p>
        </p:txBody>
      </p:sp>
    </p:spTree>
    <p:extLst>
      <p:ext uri="{BB962C8B-B14F-4D97-AF65-F5344CB8AC3E}">
        <p14:creationId xmlns:p14="http://schemas.microsoft.com/office/powerpoint/2010/main" val="18908343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155"/>
        <p:cNvGrpSpPr/>
        <p:nvPr/>
      </p:nvGrpSpPr>
      <p:grpSpPr>
        <a:xfrm>
          <a:off x="0" y="0"/>
          <a:ext cx="0" cy="0"/>
          <a:chOff x="0" y="0"/>
          <a:chExt cx="0" cy="0"/>
        </a:xfrm>
      </p:grpSpPr>
      <p:sp>
        <p:nvSpPr>
          <p:cNvPr id="156" name="Google Shape;156;p9"/>
          <p:cNvSpPr/>
          <p:nvPr/>
        </p:nvSpPr>
        <p:spPr>
          <a:xfrm>
            <a:off x="763276" y="799201"/>
            <a:ext cx="1844545" cy="1627040"/>
          </a:xfrm>
          <a:custGeom>
            <a:avLst/>
            <a:gdLst/>
            <a:ahLst/>
            <a:cxnLst/>
            <a:rect l="l" t="t" r="r" b="b"/>
            <a:pathLst>
              <a:path w="13679" h="12066" extrusionOk="0">
                <a:moveTo>
                  <a:pt x="7541" y="1"/>
                </a:moveTo>
                <a:cubicBezTo>
                  <a:pt x="7109" y="1"/>
                  <a:pt x="6648" y="24"/>
                  <a:pt x="6157" y="68"/>
                </a:cubicBezTo>
                <a:cubicBezTo>
                  <a:pt x="1981" y="443"/>
                  <a:pt x="28" y="3173"/>
                  <a:pt x="1" y="6385"/>
                </a:cubicBezTo>
                <a:cubicBezTo>
                  <a:pt x="598" y="10109"/>
                  <a:pt x="2003" y="12066"/>
                  <a:pt x="5300" y="12066"/>
                </a:cubicBezTo>
                <a:cubicBezTo>
                  <a:pt x="5700" y="12066"/>
                  <a:pt x="6128" y="12037"/>
                  <a:pt x="6585" y="11979"/>
                </a:cubicBezTo>
                <a:cubicBezTo>
                  <a:pt x="10680" y="11470"/>
                  <a:pt x="13678" y="9516"/>
                  <a:pt x="12822" y="4297"/>
                </a:cubicBezTo>
                <a:cubicBezTo>
                  <a:pt x="12326" y="1256"/>
                  <a:pt x="10731" y="1"/>
                  <a:pt x="7541"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157" name="Google Shape;157;p9"/>
          <p:cNvSpPr/>
          <p:nvPr/>
        </p:nvSpPr>
        <p:spPr>
          <a:xfrm>
            <a:off x="6926301" y="-86950"/>
            <a:ext cx="4030804" cy="5999550"/>
          </a:xfrm>
          <a:custGeom>
            <a:avLst/>
            <a:gdLst/>
            <a:ahLst/>
            <a:cxnLst/>
            <a:rect l="l" t="t" r="r" b="b"/>
            <a:pathLst>
              <a:path w="142469" h="136664" extrusionOk="0">
                <a:moveTo>
                  <a:pt x="97052" y="0"/>
                </a:moveTo>
                <a:cubicBezTo>
                  <a:pt x="94985" y="0"/>
                  <a:pt x="92658" y="685"/>
                  <a:pt x="89955" y="2065"/>
                </a:cubicBezTo>
                <a:cubicBezTo>
                  <a:pt x="76197" y="9104"/>
                  <a:pt x="81149" y="14564"/>
                  <a:pt x="82755" y="40634"/>
                </a:cubicBezTo>
                <a:cubicBezTo>
                  <a:pt x="85458" y="83646"/>
                  <a:pt x="12896" y="58112"/>
                  <a:pt x="4519" y="103881"/>
                </a:cubicBezTo>
                <a:cubicBezTo>
                  <a:pt x="0" y="128495"/>
                  <a:pt x="10558" y="136664"/>
                  <a:pt x="39417" y="136664"/>
                </a:cubicBezTo>
                <a:cubicBezTo>
                  <a:pt x="47997" y="136664"/>
                  <a:pt x="58195" y="135942"/>
                  <a:pt x="70095" y="134715"/>
                </a:cubicBezTo>
                <a:cubicBezTo>
                  <a:pt x="122047" y="129389"/>
                  <a:pt x="142469" y="101392"/>
                  <a:pt x="125767" y="56907"/>
                </a:cubicBezTo>
                <a:cubicBezTo>
                  <a:pt x="111706" y="19432"/>
                  <a:pt x="108060" y="0"/>
                  <a:pt x="97052" y="0"/>
                </a:cubicBezTo>
                <a:close/>
              </a:path>
            </a:pathLst>
          </a:custGeom>
          <a:solidFill>
            <a:schemeClr val="accent1"/>
          </a:solidFill>
          <a:ln>
            <a:noFill/>
          </a:ln>
        </p:spPr>
        <p:txBody>
          <a:bodyPr spcFirstLastPara="1" wrap="square" lIns="91425" tIns="91425" rIns="91425" bIns="91425" anchor="ctr" anchorCtr="0">
            <a:noAutofit/>
          </a:bodyPr>
          <a:lstStyle/>
          <a:p>
            <a:endParaRPr sz="1400"/>
          </a:p>
        </p:txBody>
      </p:sp>
      <p:sp>
        <p:nvSpPr>
          <p:cNvPr id="158" name="Google Shape;158;p9"/>
          <p:cNvSpPr/>
          <p:nvPr/>
        </p:nvSpPr>
        <p:spPr>
          <a:xfrm>
            <a:off x="112701" y="3113039"/>
            <a:ext cx="1938817" cy="3305577"/>
          </a:xfrm>
          <a:custGeom>
            <a:avLst/>
            <a:gdLst/>
            <a:ahLst/>
            <a:cxnLst/>
            <a:rect l="l" t="t" r="r" b="b"/>
            <a:pathLst>
              <a:path w="19210" h="32752" extrusionOk="0">
                <a:moveTo>
                  <a:pt x="14053" y="490"/>
                </a:moveTo>
                <a:lnTo>
                  <a:pt x="14053" y="490"/>
                </a:lnTo>
                <a:cubicBezTo>
                  <a:pt x="14026" y="597"/>
                  <a:pt x="13999" y="758"/>
                  <a:pt x="13972" y="918"/>
                </a:cubicBezTo>
                <a:cubicBezTo>
                  <a:pt x="13972" y="865"/>
                  <a:pt x="13972" y="838"/>
                  <a:pt x="13946" y="838"/>
                </a:cubicBezTo>
                <a:cubicBezTo>
                  <a:pt x="13972" y="731"/>
                  <a:pt x="14026" y="597"/>
                  <a:pt x="14053" y="490"/>
                </a:cubicBezTo>
                <a:close/>
                <a:moveTo>
                  <a:pt x="13651" y="1560"/>
                </a:moveTo>
                <a:lnTo>
                  <a:pt x="13651" y="1560"/>
                </a:lnTo>
                <a:cubicBezTo>
                  <a:pt x="13276" y="3862"/>
                  <a:pt x="12045" y="5923"/>
                  <a:pt x="11189" y="8038"/>
                </a:cubicBezTo>
                <a:cubicBezTo>
                  <a:pt x="10522" y="9665"/>
                  <a:pt x="10466" y="11531"/>
                  <a:pt x="10493" y="13318"/>
                </a:cubicBezTo>
                <a:lnTo>
                  <a:pt x="10493" y="13318"/>
                </a:lnTo>
                <a:cubicBezTo>
                  <a:pt x="10490" y="13217"/>
                  <a:pt x="10464" y="13118"/>
                  <a:pt x="10439" y="13043"/>
                </a:cubicBezTo>
                <a:cubicBezTo>
                  <a:pt x="10091" y="10634"/>
                  <a:pt x="9904" y="8412"/>
                  <a:pt x="11001" y="6191"/>
                </a:cubicBezTo>
                <a:cubicBezTo>
                  <a:pt x="11724" y="4772"/>
                  <a:pt x="12714" y="3541"/>
                  <a:pt x="13410" y="2123"/>
                </a:cubicBezTo>
                <a:cubicBezTo>
                  <a:pt x="13491" y="1935"/>
                  <a:pt x="13571" y="1748"/>
                  <a:pt x="13651" y="1560"/>
                </a:cubicBezTo>
                <a:close/>
                <a:moveTo>
                  <a:pt x="13972" y="945"/>
                </a:moveTo>
                <a:lnTo>
                  <a:pt x="13972" y="945"/>
                </a:lnTo>
                <a:cubicBezTo>
                  <a:pt x="13972" y="1079"/>
                  <a:pt x="13946" y="1212"/>
                  <a:pt x="13946" y="1346"/>
                </a:cubicBezTo>
                <a:cubicBezTo>
                  <a:pt x="13946" y="2524"/>
                  <a:pt x="13758" y="3702"/>
                  <a:pt x="13517" y="4853"/>
                </a:cubicBezTo>
                <a:cubicBezTo>
                  <a:pt x="12821" y="7877"/>
                  <a:pt x="11376" y="10580"/>
                  <a:pt x="10760" y="13605"/>
                </a:cubicBezTo>
                <a:cubicBezTo>
                  <a:pt x="10787" y="11357"/>
                  <a:pt x="10921" y="9189"/>
                  <a:pt x="11858" y="7074"/>
                </a:cubicBezTo>
                <a:cubicBezTo>
                  <a:pt x="12741" y="5094"/>
                  <a:pt x="13785" y="3140"/>
                  <a:pt x="13972" y="945"/>
                </a:cubicBezTo>
                <a:close/>
                <a:moveTo>
                  <a:pt x="5002" y="14350"/>
                </a:moveTo>
                <a:cubicBezTo>
                  <a:pt x="5585" y="14350"/>
                  <a:pt x="6085" y="14646"/>
                  <a:pt x="6746" y="15104"/>
                </a:cubicBezTo>
                <a:cubicBezTo>
                  <a:pt x="6879" y="15184"/>
                  <a:pt x="7013" y="15264"/>
                  <a:pt x="7147" y="15372"/>
                </a:cubicBezTo>
                <a:cubicBezTo>
                  <a:pt x="6694" y="15252"/>
                  <a:pt x="6232" y="15200"/>
                  <a:pt x="5767" y="15200"/>
                </a:cubicBezTo>
                <a:cubicBezTo>
                  <a:pt x="4364" y="15200"/>
                  <a:pt x="2927" y="15672"/>
                  <a:pt x="1580" y="16174"/>
                </a:cubicBezTo>
                <a:cubicBezTo>
                  <a:pt x="2329" y="15666"/>
                  <a:pt x="3025" y="15077"/>
                  <a:pt x="3855" y="14676"/>
                </a:cubicBezTo>
                <a:cubicBezTo>
                  <a:pt x="4297" y="14450"/>
                  <a:pt x="4663" y="14350"/>
                  <a:pt x="5002" y="14350"/>
                </a:cubicBezTo>
                <a:close/>
                <a:moveTo>
                  <a:pt x="5753" y="15432"/>
                </a:moveTo>
                <a:cubicBezTo>
                  <a:pt x="6514" y="15432"/>
                  <a:pt x="7262" y="15581"/>
                  <a:pt x="7977" y="15960"/>
                </a:cubicBezTo>
                <a:cubicBezTo>
                  <a:pt x="8619" y="16389"/>
                  <a:pt x="9208" y="16870"/>
                  <a:pt x="9743" y="17406"/>
                </a:cubicBezTo>
                <a:cubicBezTo>
                  <a:pt x="8352" y="16737"/>
                  <a:pt x="6906" y="16389"/>
                  <a:pt x="5381" y="16335"/>
                </a:cubicBezTo>
                <a:lnTo>
                  <a:pt x="4765" y="16335"/>
                </a:lnTo>
                <a:cubicBezTo>
                  <a:pt x="3828" y="16335"/>
                  <a:pt x="2918" y="16469"/>
                  <a:pt x="1981" y="16576"/>
                </a:cubicBezTo>
                <a:cubicBezTo>
                  <a:pt x="1633" y="16603"/>
                  <a:pt x="1312" y="16629"/>
                  <a:pt x="964" y="16656"/>
                </a:cubicBezTo>
                <a:cubicBezTo>
                  <a:pt x="2489" y="16094"/>
                  <a:pt x="4149" y="15432"/>
                  <a:pt x="5753" y="15432"/>
                </a:cubicBezTo>
                <a:close/>
                <a:moveTo>
                  <a:pt x="18748" y="11060"/>
                </a:moveTo>
                <a:cubicBezTo>
                  <a:pt x="18737" y="11089"/>
                  <a:pt x="18737" y="11129"/>
                  <a:pt x="18737" y="11169"/>
                </a:cubicBezTo>
                <a:cubicBezTo>
                  <a:pt x="18603" y="11892"/>
                  <a:pt x="18442" y="12588"/>
                  <a:pt x="18282" y="13284"/>
                </a:cubicBezTo>
                <a:cubicBezTo>
                  <a:pt x="17907" y="14729"/>
                  <a:pt x="17291" y="16255"/>
                  <a:pt x="16087" y="17165"/>
                </a:cubicBezTo>
                <a:cubicBezTo>
                  <a:pt x="14963" y="17995"/>
                  <a:pt x="13223" y="18289"/>
                  <a:pt x="12045" y="19119"/>
                </a:cubicBezTo>
                <a:cubicBezTo>
                  <a:pt x="12473" y="18342"/>
                  <a:pt x="12955" y="17700"/>
                  <a:pt x="13785" y="17218"/>
                </a:cubicBezTo>
                <a:cubicBezTo>
                  <a:pt x="14508" y="16790"/>
                  <a:pt x="15257" y="16469"/>
                  <a:pt x="15873" y="15907"/>
                </a:cubicBezTo>
                <a:cubicBezTo>
                  <a:pt x="16542" y="15291"/>
                  <a:pt x="17077" y="14408"/>
                  <a:pt x="17532" y="13659"/>
                </a:cubicBezTo>
                <a:cubicBezTo>
                  <a:pt x="18036" y="12864"/>
                  <a:pt x="18250" y="11859"/>
                  <a:pt x="18748" y="11060"/>
                </a:cubicBezTo>
                <a:close/>
                <a:moveTo>
                  <a:pt x="18549" y="10928"/>
                </a:moveTo>
                <a:lnTo>
                  <a:pt x="18549" y="10928"/>
                </a:lnTo>
                <a:cubicBezTo>
                  <a:pt x="18201" y="11517"/>
                  <a:pt x="18014" y="12213"/>
                  <a:pt x="17693" y="12856"/>
                </a:cubicBezTo>
                <a:cubicBezTo>
                  <a:pt x="17184" y="13899"/>
                  <a:pt x="16488" y="14863"/>
                  <a:pt x="15712" y="15719"/>
                </a:cubicBezTo>
                <a:cubicBezTo>
                  <a:pt x="15016" y="16469"/>
                  <a:pt x="13919" y="16844"/>
                  <a:pt x="13062" y="17379"/>
                </a:cubicBezTo>
                <a:cubicBezTo>
                  <a:pt x="12313" y="17861"/>
                  <a:pt x="11911" y="18798"/>
                  <a:pt x="11510" y="19547"/>
                </a:cubicBezTo>
                <a:cubicBezTo>
                  <a:pt x="11485" y="19571"/>
                  <a:pt x="11461" y="19573"/>
                  <a:pt x="11457" y="19594"/>
                </a:cubicBezTo>
                <a:lnTo>
                  <a:pt x="11457" y="19594"/>
                </a:lnTo>
                <a:cubicBezTo>
                  <a:pt x="11836" y="15557"/>
                  <a:pt x="16249" y="13818"/>
                  <a:pt x="18549" y="10928"/>
                </a:cubicBezTo>
                <a:close/>
                <a:moveTo>
                  <a:pt x="6505" y="16683"/>
                </a:moveTo>
                <a:lnTo>
                  <a:pt x="6505" y="16683"/>
                </a:lnTo>
                <a:cubicBezTo>
                  <a:pt x="7763" y="16844"/>
                  <a:pt x="8994" y="17245"/>
                  <a:pt x="10145" y="17914"/>
                </a:cubicBezTo>
                <a:cubicBezTo>
                  <a:pt x="10573" y="18450"/>
                  <a:pt x="10921" y="19065"/>
                  <a:pt x="11135" y="19788"/>
                </a:cubicBezTo>
                <a:cubicBezTo>
                  <a:pt x="9315" y="19172"/>
                  <a:pt x="8191" y="17432"/>
                  <a:pt x="6505" y="16683"/>
                </a:cubicBezTo>
                <a:close/>
                <a:moveTo>
                  <a:pt x="6772" y="20270"/>
                </a:moveTo>
                <a:cubicBezTo>
                  <a:pt x="7736" y="21581"/>
                  <a:pt x="9342" y="22384"/>
                  <a:pt x="10466" y="23535"/>
                </a:cubicBezTo>
                <a:cubicBezTo>
                  <a:pt x="9074" y="22598"/>
                  <a:pt x="7120" y="22331"/>
                  <a:pt x="6826" y="20350"/>
                </a:cubicBezTo>
                <a:cubicBezTo>
                  <a:pt x="6799" y="20323"/>
                  <a:pt x="6772" y="20296"/>
                  <a:pt x="6746" y="20270"/>
                </a:cubicBezTo>
                <a:close/>
                <a:moveTo>
                  <a:pt x="16221" y="20698"/>
                </a:moveTo>
                <a:cubicBezTo>
                  <a:pt x="15685" y="21635"/>
                  <a:pt x="14267" y="22304"/>
                  <a:pt x="13464" y="22812"/>
                </a:cubicBezTo>
                <a:cubicBezTo>
                  <a:pt x="12955" y="23187"/>
                  <a:pt x="12233" y="23615"/>
                  <a:pt x="11831" y="24177"/>
                </a:cubicBezTo>
                <a:cubicBezTo>
                  <a:pt x="12286" y="22357"/>
                  <a:pt x="14722" y="21768"/>
                  <a:pt x="16221" y="20698"/>
                </a:cubicBezTo>
                <a:close/>
                <a:moveTo>
                  <a:pt x="6692" y="20939"/>
                </a:moveTo>
                <a:cubicBezTo>
                  <a:pt x="7388" y="22893"/>
                  <a:pt x="9957" y="22866"/>
                  <a:pt x="11135" y="24445"/>
                </a:cubicBezTo>
                <a:cubicBezTo>
                  <a:pt x="9395" y="23481"/>
                  <a:pt x="6772" y="23080"/>
                  <a:pt x="6692" y="20939"/>
                </a:cubicBezTo>
                <a:close/>
                <a:moveTo>
                  <a:pt x="16194" y="21126"/>
                </a:moveTo>
                <a:cubicBezTo>
                  <a:pt x="15766" y="22304"/>
                  <a:pt x="14749" y="22919"/>
                  <a:pt x="13571" y="23455"/>
                </a:cubicBezTo>
                <a:cubicBezTo>
                  <a:pt x="12982" y="23722"/>
                  <a:pt x="12393" y="24017"/>
                  <a:pt x="11938" y="24445"/>
                </a:cubicBezTo>
                <a:cubicBezTo>
                  <a:pt x="12447" y="23562"/>
                  <a:pt x="13785" y="22919"/>
                  <a:pt x="14534" y="22411"/>
                </a:cubicBezTo>
                <a:cubicBezTo>
                  <a:pt x="15070" y="22063"/>
                  <a:pt x="15739" y="21661"/>
                  <a:pt x="16194" y="21126"/>
                </a:cubicBezTo>
                <a:close/>
                <a:moveTo>
                  <a:pt x="14048" y="0"/>
                </a:moveTo>
                <a:cubicBezTo>
                  <a:pt x="14002" y="0"/>
                  <a:pt x="13958" y="28"/>
                  <a:pt x="13946" y="88"/>
                </a:cubicBezTo>
                <a:cubicBezTo>
                  <a:pt x="13196" y="2390"/>
                  <a:pt x="11751" y="4183"/>
                  <a:pt x="10680" y="6298"/>
                </a:cubicBezTo>
                <a:cubicBezTo>
                  <a:pt x="9610" y="8466"/>
                  <a:pt x="9877" y="10795"/>
                  <a:pt x="10225" y="13096"/>
                </a:cubicBezTo>
                <a:cubicBezTo>
                  <a:pt x="10305" y="13766"/>
                  <a:pt x="10413" y="14435"/>
                  <a:pt x="10520" y="15104"/>
                </a:cubicBezTo>
                <a:cubicBezTo>
                  <a:pt x="10520" y="15131"/>
                  <a:pt x="10520" y="15157"/>
                  <a:pt x="10520" y="15157"/>
                </a:cubicBezTo>
                <a:cubicBezTo>
                  <a:pt x="10520" y="15184"/>
                  <a:pt x="10520" y="15211"/>
                  <a:pt x="10546" y="15211"/>
                </a:cubicBezTo>
                <a:cubicBezTo>
                  <a:pt x="10734" y="16469"/>
                  <a:pt x="10921" y="17727"/>
                  <a:pt x="11082" y="18985"/>
                </a:cubicBezTo>
                <a:cubicBezTo>
                  <a:pt x="10520" y="17700"/>
                  <a:pt x="9502" y="16737"/>
                  <a:pt x="8352" y="15907"/>
                </a:cubicBezTo>
                <a:cubicBezTo>
                  <a:pt x="8352" y="15880"/>
                  <a:pt x="8352" y="15853"/>
                  <a:pt x="8325" y="15853"/>
                </a:cubicBezTo>
                <a:cubicBezTo>
                  <a:pt x="8298" y="15853"/>
                  <a:pt x="8271" y="15827"/>
                  <a:pt x="8271" y="15827"/>
                </a:cubicBezTo>
                <a:cubicBezTo>
                  <a:pt x="7602" y="15345"/>
                  <a:pt x="6906" y="14890"/>
                  <a:pt x="6237" y="14461"/>
                </a:cubicBezTo>
                <a:cubicBezTo>
                  <a:pt x="5829" y="14193"/>
                  <a:pt x="5417" y="14081"/>
                  <a:pt x="5004" y="14081"/>
                </a:cubicBezTo>
                <a:cubicBezTo>
                  <a:pt x="3280" y="14081"/>
                  <a:pt x="1550" y="16040"/>
                  <a:pt x="81" y="16710"/>
                </a:cubicBezTo>
                <a:cubicBezTo>
                  <a:pt x="27" y="16737"/>
                  <a:pt x="1" y="16790"/>
                  <a:pt x="27" y="16844"/>
                </a:cubicBezTo>
                <a:cubicBezTo>
                  <a:pt x="27" y="16870"/>
                  <a:pt x="54" y="16870"/>
                  <a:pt x="54" y="16870"/>
                </a:cubicBezTo>
                <a:cubicBezTo>
                  <a:pt x="54" y="16870"/>
                  <a:pt x="54" y="16897"/>
                  <a:pt x="81" y="16897"/>
                </a:cubicBezTo>
                <a:cubicBezTo>
                  <a:pt x="81" y="16924"/>
                  <a:pt x="108" y="16924"/>
                  <a:pt x="108" y="16924"/>
                </a:cubicBezTo>
                <a:lnTo>
                  <a:pt x="135" y="16924"/>
                </a:lnTo>
                <a:cubicBezTo>
                  <a:pt x="1580" y="16924"/>
                  <a:pt x="2972" y="16656"/>
                  <a:pt x="4390" y="16576"/>
                </a:cubicBezTo>
                <a:lnTo>
                  <a:pt x="5354" y="16576"/>
                </a:lnTo>
                <a:cubicBezTo>
                  <a:pt x="7736" y="16870"/>
                  <a:pt x="8967" y="19413"/>
                  <a:pt x="11242" y="20082"/>
                </a:cubicBezTo>
                <a:cubicBezTo>
                  <a:pt x="11376" y="21367"/>
                  <a:pt x="11483" y="22679"/>
                  <a:pt x="11483" y="23990"/>
                </a:cubicBezTo>
                <a:cubicBezTo>
                  <a:pt x="11483" y="24124"/>
                  <a:pt x="11483" y="24284"/>
                  <a:pt x="11483" y="24445"/>
                </a:cubicBezTo>
                <a:cubicBezTo>
                  <a:pt x="10413" y="22545"/>
                  <a:pt x="7977" y="21715"/>
                  <a:pt x="6799" y="19895"/>
                </a:cubicBezTo>
                <a:cubicBezTo>
                  <a:pt x="6778" y="19863"/>
                  <a:pt x="6740" y="19848"/>
                  <a:pt x="6701" y="19848"/>
                </a:cubicBezTo>
                <a:cubicBezTo>
                  <a:pt x="6640" y="19848"/>
                  <a:pt x="6574" y="19884"/>
                  <a:pt x="6558" y="19948"/>
                </a:cubicBezTo>
                <a:cubicBezTo>
                  <a:pt x="6237" y="21340"/>
                  <a:pt x="6719" y="22411"/>
                  <a:pt x="7897" y="23241"/>
                </a:cubicBezTo>
                <a:cubicBezTo>
                  <a:pt x="8967" y="23990"/>
                  <a:pt x="10386" y="24177"/>
                  <a:pt x="11456" y="24954"/>
                </a:cubicBezTo>
                <a:cubicBezTo>
                  <a:pt x="11349" y="27523"/>
                  <a:pt x="10734" y="30093"/>
                  <a:pt x="10145" y="32609"/>
                </a:cubicBezTo>
                <a:cubicBezTo>
                  <a:pt x="10112" y="32690"/>
                  <a:pt x="10188" y="32751"/>
                  <a:pt x="10265" y="32751"/>
                </a:cubicBezTo>
                <a:cubicBezTo>
                  <a:pt x="10315" y="32751"/>
                  <a:pt x="10365" y="32725"/>
                  <a:pt x="10386" y="32662"/>
                </a:cubicBezTo>
                <a:cubicBezTo>
                  <a:pt x="10760" y="31003"/>
                  <a:pt x="11108" y="29343"/>
                  <a:pt x="11430" y="27684"/>
                </a:cubicBezTo>
                <a:cubicBezTo>
                  <a:pt x="11563" y="26854"/>
                  <a:pt x="11670" y="26024"/>
                  <a:pt x="11697" y="25194"/>
                </a:cubicBezTo>
                <a:cubicBezTo>
                  <a:pt x="12179" y="24017"/>
                  <a:pt x="13839" y="23669"/>
                  <a:pt x="14829" y="23080"/>
                </a:cubicBezTo>
                <a:cubicBezTo>
                  <a:pt x="15899" y="22491"/>
                  <a:pt x="16488" y="21581"/>
                  <a:pt x="16595" y="20377"/>
                </a:cubicBezTo>
                <a:cubicBezTo>
                  <a:pt x="16595" y="20350"/>
                  <a:pt x="16595" y="20350"/>
                  <a:pt x="16595" y="20323"/>
                </a:cubicBezTo>
                <a:cubicBezTo>
                  <a:pt x="16622" y="20270"/>
                  <a:pt x="16569" y="20243"/>
                  <a:pt x="16515" y="20216"/>
                </a:cubicBezTo>
                <a:lnTo>
                  <a:pt x="16462" y="20216"/>
                </a:lnTo>
                <a:cubicBezTo>
                  <a:pt x="16435" y="20216"/>
                  <a:pt x="16435" y="20243"/>
                  <a:pt x="16408" y="20243"/>
                </a:cubicBezTo>
                <a:cubicBezTo>
                  <a:pt x="15043" y="21474"/>
                  <a:pt x="12473" y="21983"/>
                  <a:pt x="11724" y="23722"/>
                </a:cubicBezTo>
                <a:cubicBezTo>
                  <a:pt x="11724" y="22571"/>
                  <a:pt x="11644" y="21447"/>
                  <a:pt x="11510" y="20323"/>
                </a:cubicBezTo>
                <a:cubicBezTo>
                  <a:pt x="11510" y="20189"/>
                  <a:pt x="11483" y="20082"/>
                  <a:pt x="11483" y="19948"/>
                </a:cubicBezTo>
                <a:cubicBezTo>
                  <a:pt x="12072" y="19172"/>
                  <a:pt x="13250" y="18824"/>
                  <a:pt x="14106" y="18450"/>
                </a:cubicBezTo>
                <a:cubicBezTo>
                  <a:pt x="15070" y="18021"/>
                  <a:pt x="16060" y="17593"/>
                  <a:pt x="16809" y="16844"/>
                </a:cubicBezTo>
                <a:cubicBezTo>
                  <a:pt x="18522" y="15157"/>
                  <a:pt x="18790" y="12160"/>
                  <a:pt x="19192" y="9938"/>
                </a:cubicBezTo>
                <a:cubicBezTo>
                  <a:pt x="19210" y="9848"/>
                  <a:pt x="19130" y="9770"/>
                  <a:pt x="19060" y="9770"/>
                </a:cubicBezTo>
                <a:cubicBezTo>
                  <a:pt x="19026" y="9770"/>
                  <a:pt x="18995" y="9788"/>
                  <a:pt x="18978" y="9831"/>
                </a:cubicBezTo>
                <a:cubicBezTo>
                  <a:pt x="18014" y="11758"/>
                  <a:pt x="15846" y="13070"/>
                  <a:pt x="14294" y="14488"/>
                </a:cubicBezTo>
                <a:cubicBezTo>
                  <a:pt x="12982" y="15693"/>
                  <a:pt x="11751" y="17138"/>
                  <a:pt x="11349" y="18851"/>
                </a:cubicBezTo>
                <a:cubicBezTo>
                  <a:pt x="11162" y="17593"/>
                  <a:pt x="10975" y="16335"/>
                  <a:pt x="10760" y="15104"/>
                </a:cubicBezTo>
                <a:cubicBezTo>
                  <a:pt x="11028" y="12534"/>
                  <a:pt x="11911" y="10233"/>
                  <a:pt x="12821" y="7877"/>
                </a:cubicBezTo>
                <a:cubicBezTo>
                  <a:pt x="13758" y="5334"/>
                  <a:pt x="14267" y="2818"/>
                  <a:pt x="14160" y="115"/>
                </a:cubicBezTo>
                <a:cubicBezTo>
                  <a:pt x="14160" y="42"/>
                  <a:pt x="14103" y="0"/>
                  <a:pt x="14048" y="0"/>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159" name="Google Shape;159;p9"/>
          <p:cNvSpPr txBox="1">
            <a:spLocks noGrp="1"/>
          </p:cNvSpPr>
          <p:nvPr>
            <p:ph type="title"/>
          </p:nvPr>
        </p:nvSpPr>
        <p:spPr>
          <a:xfrm>
            <a:off x="1569450" y="1152050"/>
            <a:ext cx="6005100" cy="15168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3600">
                <a:solidFill>
                  <a:schemeClr val="accent2"/>
                </a:solidFill>
              </a:defRPr>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160" name="Google Shape;160;p9"/>
          <p:cNvSpPr txBox="1">
            <a:spLocks noGrp="1"/>
          </p:cNvSpPr>
          <p:nvPr>
            <p:ph type="subTitle" idx="1"/>
          </p:nvPr>
        </p:nvSpPr>
        <p:spPr>
          <a:xfrm>
            <a:off x="1904250" y="2756350"/>
            <a:ext cx="53355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a:solidFill>
                  <a:schemeClr val="accent2"/>
                </a:solidFill>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Tree>
    <p:extLst>
      <p:ext uri="{BB962C8B-B14F-4D97-AF65-F5344CB8AC3E}">
        <p14:creationId xmlns:p14="http://schemas.microsoft.com/office/powerpoint/2010/main" val="5182132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633"/>
        <p:cNvGrpSpPr/>
        <p:nvPr/>
      </p:nvGrpSpPr>
      <p:grpSpPr>
        <a:xfrm>
          <a:off x="0" y="0"/>
          <a:ext cx="0" cy="0"/>
          <a:chOff x="0" y="0"/>
          <a:chExt cx="0" cy="0"/>
        </a:xfrm>
      </p:grpSpPr>
      <p:sp>
        <p:nvSpPr>
          <p:cNvPr id="634" name="Google Shape;634;p26"/>
          <p:cNvSpPr/>
          <p:nvPr/>
        </p:nvSpPr>
        <p:spPr>
          <a:xfrm rot="-8234214" flipH="1">
            <a:off x="6462165" y="-167220"/>
            <a:ext cx="4162685" cy="2560997"/>
          </a:xfrm>
          <a:custGeom>
            <a:avLst/>
            <a:gdLst/>
            <a:ahLst/>
            <a:cxnLst/>
            <a:rect l="l" t="t" r="r" b="b"/>
            <a:pathLst>
              <a:path w="59643" h="36694" extrusionOk="0">
                <a:moveTo>
                  <a:pt x="6271" y="15779"/>
                </a:moveTo>
                <a:cubicBezTo>
                  <a:pt x="9374" y="14178"/>
                  <a:pt x="17513" y="18347"/>
                  <a:pt x="23150" y="11676"/>
                </a:cubicBezTo>
                <a:cubicBezTo>
                  <a:pt x="28787" y="5004"/>
                  <a:pt x="30455" y="1"/>
                  <a:pt x="37327" y="2302"/>
                </a:cubicBezTo>
                <a:cubicBezTo>
                  <a:pt x="44198" y="4571"/>
                  <a:pt x="43064" y="13410"/>
                  <a:pt x="47601" y="15779"/>
                </a:cubicBezTo>
                <a:cubicBezTo>
                  <a:pt x="52104" y="18147"/>
                  <a:pt x="59643" y="31690"/>
                  <a:pt x="43364" y="34192"/>
                </a:cubicBezTo>
                <a:cubicBezTo>
                  <a:pt x="27120" y="36694"/>
                  <a:pt x="10441" y="33158"/>
                  <a:pt x="5204" y="27520"/>
                </a:cubicBezTo>
                <a:cubicBezTo>
                  <a:pt x="0" y="21883"/>
                  <a:pt x="3136" y="17380"/>
                  <a:pt x="6271" y="15779"/>
                </a:cubicBezTo>
                <a:close/>
              </a:path>
            </a:pathLst>
          </a:custGeom>
          <a:solidFill>
            <a:schemeClr val="accent1"/>
          </a:solidFill>
          <a:ln>
            <a:noFill/>
          </a:ln>
        </p:spPr>
        <p:txBody>
          <a:bodyPr spcFirstLastPara="1" wrap="square" lIns="91425" tIns="91425" rIns="91425" bIns="91425" anchor="ctr" anchorCtr="0">
            <a:noAutofit/>
          </a:bodyPr>
          <a:lstStyle/>
          <a:p>
            <a:endParaRPr sz="1400"/>
          </a:p>
        </p:txBody>
      </p:sp>
      <p:sp>
        <p:nvSpPr>
          <p:cNvPr id="635" name="Google Shape;635;p26"/>
          <p:cNvSpPr/>
          <p:nvPr/>
        </p:nvSpPr>
        <p:spPr>
          <a:xfrm rot="672094">
            <a:off x="-1833836" y="1849763"/>
            <a:ext cx="4680680" cy="4251900"/>
          </a:xfrm>
          <a:custGeom>
            <a:avLst/>
            <a:gdLst/>
            <a:ahLst/>
            <a:cxnLst/>
            <a:rect l="l" t="t" r="r" b="b"/>
            <a:pathLst>
              <a:path w="65181" h="59210" extrusionOk="0">
                <a:moveTo>
                  <a:pt x="23617" y="9808"/>
                </a:moveTo>
                <a:cubicBezTo>
                  <a:pt x="25785" y="15712"/>
                  <a:pt x="27153" y="21883"/>
                  <a:pt x="35092" y="17079"/>
                </a:cubicBezTo>
                <a:cubicBezTo>
                  <a:pt x="42998" y="12309"/>
                  <a:pt x="55740" y="12376"/>
                  <a:pt x="59276" y="17546"/>
                </a:cubicBezTo>
                <a:cubicBezTo>
                  <a:pt x="62812" y="22717"/>
                  <a:pt x="56140" y="30055"/>
                  <a:pt x="55940" y="36393"/>
                </a:cubicBezTo>
                <a:cubicBezTo>
                  <a:pt x="55740" y="42731"/>
                  <a:pt x="65180" y="49603"/>
                  <a:pt x="57741" y="54406"/>
                </a:cubicBezTo>
                <a:cubicBezTo>
                  <a:pt x="50303" y="59210"/>
                  <a:pt x="31556" y="57108"/>
                  <a:pt x="33224" y="47535"/>
                </a:cubicBezTo>
                <a:cubicBezTo>
                  <a:pt x="34892" y="37928"/>
                  <a:pt x="25719" y="35026"/>
                  <a:pt x="17579" y="31256"/>
                </a:cubicBezTo>
                <a:cubicBezTo>
                  <a:pt x="9440" y="27520"/>
                  <a:pt x="0" y="13744"/>
                  <a:pt x="7706" y="6872"/>
                </a:cubicBezTo>
                <a:cubicBezTo>
                  <a:pt x="15411" y="1"/>
                  <a:pt x="21449" y="3870"/>
                  <a:pt x="23617" y="9808"/>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636" name="Google Shape;636;p26"/>
          <p:cNvSpPr/>
          <p:nvPr/>
        </p:nvSpPr>
        <p:spPr>
          <a:xfrm>
            <a:off x="8042975" y="3533676"/>
            <a:ext cx="775608" cy="1012954"/>
          </a:xfrm>
          <a:custGeom>
            <a:avLst/>
            <a:gdLst/>
            <a:ahLst/>
            <a:cxnLst/>
            <a:rect l="l" t="t" r="r" b="b"/>
            <a:pathLst>
              <a:path w="17277" h="22564" extrusionOk="0">
                <a:moveTo>
                  <a:pt x="9074" y="0"/>
                </a:moveTo>
                <a:cubicBezTo>
                  <a:pt x="8555" y="0"/>
                  <a:pt x="8010" y="60"/>
                  <a:pt x="7441" y="188"/>
                </a:cubicBezTo>
                <a:cubicBezTo>
                  <a:pt x="2543" y="1285"/>
                  <a:pt x="1" y="6692"/>
                  <a:pt x="54" y="12607"/>
                </a:cubicBezTo>
                <a:cubicBezTo>
                  <a:pt x="134" y="18683"/>
                  <a:pt x="3989" y="22189"/>
                  <a:pt x="8592" y="22564"/>
                </a:cubicBezTo>
                <a:cubicBezTo>
                  <a:pt x="14641" y="22082"/>
                  <a:pt x="16354" y="18388"/>
                  <a:pt x="16836" y="12312"/>
                </a:cubicBezTo>
                <a:cubicBezTo>
                  <a:pt x="17276" y="6737"/>
                  <a:pt x="14567" y="0"/>
                  <a:pt x="9074" y="0"/>
                </a:cubicBezTo>
                <a:close/>
              </a:path>
            </a:pathLst>
          </a:custGeom>
          <a:solidFill>
            <a:schemeClr val="accent1"/>
          </a:solidFill>
          <a:ln>
            <a:noFill/>
          </a:ln>
        </p:spPr>
        <p:txBody>
          <a:bodyPr spcFirstLastPara="1" wrap="square" lIns="91425" tIns="91425" rIns="91425" bIns="91425" anchor="ctr" anchorCtr="0">
            <a:noAutofit/>
          </a:bodyPr>
          <a:lstStyle/>
          <a:p>
            <a:endParaRPr sz="1400"/>
          </a:p>
        </p:txBody>
      </p:sp>
      <p:sp>
        <p:nvSpPr>
          <p:cNvPr id="637" name="Google Shape;637;p26"/>
          <p:cNvSpPr txBox="1">
            <a:spLocks noGrp="1"/>
          </p:cNvSpPr>
          <p:nvPr>
            <p:ph type="title"/>
          </p:nvPr>
        </p:nvSpPr>
        <p:spPr>
          <a:xfrm>
            <a:off x="713250" y="523025"/>
            <a:ext cx="7717500" cy="541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a:solidFill>
                  <a:schemeClr val="accent2"/>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Tree>
    <p:extLst>
      <p:ext uri="{BB962C8B-B14F-4D97-AF65-F5344CB8AC3E}">
        <p14:creationId xmlns:p14="http://schemas.microsoft.com/office/powerpoint/2010/main" val="27191560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638"/>
        <p:cNvGrpSpPr/>
        <p:nvPr/>
      </p:nvGrpSpPr>
      <p:grpSpPr>
        <a:xfrm>
          <a:off x="0" y="0"/>
          <a:ext cx="0" cy="0"/>
          <a:chOff x="0" y="0"/>
          <a:chExt cx="0" cy="0"/>
        </a:xfrm>
      </p:grpSpPr>
      <p:sp>
        <p:nvSpPr>
          <p:cNvPr id="639" name="Google Shape;639;p27"/>
          <p:cNvSpPr/>
          <p:nvPr/>
        </p:nvSpPr>
        <p:spPr>
          <a:xfrm rot="-2505069" flipH="1">
            <a:off x="6267647" y="1159769"/>
            <a:ext cx="4436783" cy="3714225"/>
          </a:xfrm>
          <a:custGeom>
            <a:avLst/>
            <a:gdLst/>
            <a:ahLst/>
            <a:cxnLst/>
            <a:rect l="l" t="t" r="r" b="b"/>
            <a:pathLst>
              <a:path w="61178" h="52038" extrusionOk="0">
                <a:moveTo>
                  <a:pt x="4170" y="12043"/>
                </a:moveTo>
                <a:cubicBezTo>
                  <a:pt x="7339" y="7239"/>
                  <a:pt x="14177" y="1"/>
                  <a:pt x="24184" y="5571"/>
                </a:cubicBezTo>
                <a:cubicBezTo>
                  <a:pt x="34191" y="11142"/>
                  <a:pt x="29988" y="17146"/>
                  <a:pt x="34024" y="21249"/>
                </a:cubicBezTo>
                <a:cubicBezTo>
                  <a:pt x="38061" y="25319"/>
                  <a:pt x="43198" y="25586"/>
                  <a:pt x="51103" y="27253"/>
                </a:cubicBezTo>
                <a:cubicBezTo>
                  <a:pt x="58976" y="28921"/>
                  <a:pt x="61177" y="36093"/>
                  <a:pt x="54472" y="41664"/>
                </a:cubicBezTo>
                <a:cubicBezTo>
                  <a:pt x="47801" y="47268"/>
                  <a:pt x="33758" y="52038"/>
                  <a:pt x="26819" y="46467"/>
                </a:cubicBezTo>
                <a:cubicBezTo>
                  <a:pt x="19848" y="40930"/>
                  <a:pt x="11108" y="34826"/>
                  <a:pt x="5537" y="31590"/>
                </a:cubicBezTo>
                <a:cubicBezTo>
                  <a:pt x="0" y="28388"/>
                  <a:pt x="967" y="16879"/>
                  <a:pt x="4170" y="12043"/>
                </a:cubicBezTo>
                <a:close/>
              </a:path>
            </a:pathLst>
          </a:custGeom>
          <a:solidFill>
            <a:schemeClr val="accent1"/>
          </a:solidFill>
          <a:ln>
            <a:noFill/>
          </a:ln>
        </p:spPr>
        <p:txBody>
          <a:bodyPr spcFirstLastPara="1" wrap="square" lIns="91425" tIns="91425" rIns="91425" bIns="91425" anchor="ctr" anchorCtr="0">
            <a:noAutofit/>
          </a:bodyPr>
          <a:lstStyle/>
          <a:p>
            <a:endParaRPr sz="1400"/>
          </a:p>
        </p:txBody>
      </p:sp>
      <p:sp>
        <p:nvSpPr>
          <p:cNvPr id="640" name="Google Shape;640;p27"/>
          <p:cNvSpPr/>
          <p:nvPr/>
        </p:nvSpPr>
        <p:spPr>
          <a:xfrm rot="3781174">
            <a:off x="-1644518" y="1806437"/>
            <a:ext cx="4267951" cy="2625760"/>
          </a:xfrm>
          <a:custGeom>
            <a:avLst/>
            <a:gdLst/>
            <a:ahLst/>
            <a:cxnLst/>
            <a:rect l="l" t="t" r="r" b="b"/>
            <a:pathLst>
              <a:path w="59643" h="36694" extrusionOk="0">
                <a:moveTo>
                  <a:pt x="6271" y="15779"/>
                </a:moveTo>
                <a:cubicBezTo>
                  <a:pt x="9374" y="14178"/>
                  <a:pt x="17513" y="18347"/>
                  <a:pt x="23150" y="11676"/>
                </a:cubicBezTo>
                <a:cubicBezTo>
                  <a:pt x="28787" y="5004"/>
                  <a:pt x="30455" y="1"/>
                  <a:pt x="37327" y="2302"/>
                </a:cubicBezTo>
                <a:cubicBezTo>
                  <a:pt x="44198" y="4571"/>
                  <a:pt x="43064" y="13410"/>
                  <a:pt x="47601" y="15779"/>
                </a:cubicBezTo>
                <a:cubicBezTo>
                  <a:pt x="52104" y="18147"/>
                  <a:pt x="59643" y="31690"/>
                  <a:pt x="43364" y="34192"/>
                </a:cubicBezTo>
                <a:cubicBezTo>
                  <a:pt x="27120" y="36694"/>
                  <a:pt x="10441" y="33158"/>
                  <a:pt x="5204" y="27520"/>
                </a:cubicBezTo>
                <a:cubicBezTo>
                  <a:pt x="0" y="21883"/>
                  <a:pt x="3136" y="17380"/>
                  <a:pt x="6271" y="15779"/>
                </a:cubicBezTo>
                <a:close/>
              </a:path>
            </a:pathLst>
          </a:custGeom>
          <a:solidFill>
            <a:schemeClr val="accent3"/>
          </a:solidFill>
          <a:ln>
            <a:noFill/>
          </a:ln>
        </p:spPr>
        <p:txBody>
          <a:bodyPr spcFirstLastPara="1" wrap="square" lIns="91425" tIns="91425" rIns="91425" bIns="91425" anchor="ctr" anchorCtr="0">
            <a:noAutofit/>
          </a:bodyPr>
          <a:lstStyle/>
          <a:p>
            <a:endParaRPr sz="1400"/>
          </a:p>
        </p:txBody>
      </p:sp>
      <p:grpSp>
        <p:nvGrpSpPr>
          <p:cNvPr id="641" name="Google Shape;641;p27"/>
          <p:cNvGrpSpPr/>
          <p:nvPr/>
        </p:nvGrpSpPr>
        <p:grpSpPr>
          <a:xfrm rot="10800000" flipH="1">
            <a:off x="566192" y="1712533"/>
            <a:ext cx="1696762" cy="1688828"/>
            <a:chOff x="2414491" y="671177"/>
            <a:chExt cx="1830972" cy="1822411"/>
          </a:xfrm>
        </p:grpSpPr>
        <p:sp>
          <p:nvSpPr>
            <p:cNvPr id="642" name="Google Shape;642;p27"/>
            <p:cNvSpPr/>
            <p:nvPr/>
          </p:nvSpPr>
          <p:spPr>
            <a:xfrm>
              <a:off x="2414491" y="671177"/>
              <a:ext cx="1830972" cy="1822391"/>
            </a:xfrm>
            <a:custGeom>
              <a:avLst/>
              <a:gdLst/>
              <a:ahLst/>
              <a:cxnLst/>
              <a:rect l="l" t="t" r="r" b="b"/>
              <a:pathLst>
                <a:path w="45663" h="45449" extrusionOk="0">
                  <a:moveTo>
                    <a:pt x="10947" y="4979"/>
                  </a:moveTo>
                  <a:lnTo>
                    <a:pt x="15605" y="7656"/>
                  </a:lnTo>
                  <a:lnTo>
                    <a:pt x="15605" y="13062"/>
                  </a:lnTo>
                  <a:lnTo>
                    <a:pt x="10947" y="15766"/>
                  </a:lnTo>
                  <a:lnTo>
                    <a:pt x="6263" y="13062"/>
                  </a:lnTo>
                  <a:lnTo>
                    <a:pt x="6263" y="7656"/>
                  </a:lnTo>
                  <a:lnTo>
                    <a:pt x="10947" y="4979"/>
                  </a:lnTo>
                  <a:close/>
                  <a:moveTo>
                    <a:pt x="20449" y="4979"/>
                  </a:moveTo>
                  <a:lnTo>
                    <a:pt x="25133" y="7656"/>
                  </a:lnTo>
                  <a:lnTo>
                    <a:pt x="25133" y="13062"/>
                  </a:lnTo>
                  <a:lnTo>
                    <a:pt x="20449" y="15766"/>
                  </a:lnTo>
                  <a:lnTo>
                    <a:pt x="15792" y="13062"/>
                  </a:lnTo>
                  <a:lnTo>
                    <a:pt x="15792" y="7656"/>
                  </a:lnTo>
                  <a:lnTo>
                    <a:pt x="20449" y="4979"/>
                  </a:lnTo>
                  <a:close/>
                  <a:moveTo>
                    <a:pt x="29978" y="4979"/>
                  </a:moveTo>
                  <a:lnTo>
                    <a:pt x="34635" y="7656"/>
                  </a:lnTo>
                  <a:lnTo>
                    <a:pt x="34635" y="13062"/>
                  </a:lnTo>
                  <a:lnTo>
                    <a:pt x="29978" y="15766"/>
                  </a:lnTo>
                  <a:lnTo>
                    <a:pt x="25294" y="13062"/>
                  </a:lnTo>
                  <a:lnTo>
                    <a:pt x="25294" y="7656"/>
                  </a:lnTo>
                  <a:lnTo>
                    <a:pt x="29978" y="4979"/>
                  </a:lnTo>
                  <a:close/>
                  <a:moveTo>
                    <a:pt x="6183" y="13196"/>
                  </a:moveTo>
                  <a:lnTo>
                    <a:pt x="10867" y="15899"/>
                  </a:lnTo>
                  <a:lnTo>
                    <a:pt x="10867" y="21306"/>
                  </a:lnTo>
                  <a:lnTo>
                    <a:pt x="6183" y="23983"/>
                  </a:lnTo>
                  <a:lnTo>
                    <a:pt x="1526" y="21306"/>
                  </a:lnTo>
                  <a:lnTo>
                    <a:pt x="1526" y="15899"/>
                  </a:lnTo>
                  <a:lnTo>
                    <a:pt x="6183" y="13196"/>
                  </a:lnTo>
                  <a:close/>
                  <a:moveTo>
                    <a:pt x="15712" y="13196"/>
                  </a:moveTo>
                  <a:lnTo>
                    <a:pt x="20369" y="15899"/>
                  </a:lnTo>
                  <a:lnTo>
                    <a:pt x="20369" y="21306"/>
                  </a:lnTo>
                  <a:lnTo>
                    <a:pt x="15712" y="23983"/>
                  </a:lnTo>
                  <a:lnTo>
                    <a:pt x="11028" y="21306"/>
                  </a:lnTo>
                  <a:lnTo>
                    <a:pt x="11028" y="15899"/>
                  </a:lnTo>
                  <a:lnTo>
                    <a:pt x="15712" y="13196"/>
                  </a:lnTo>
                  <a:close/>
                  <a:moveTo>
                    <a:pt x="25213" y="13196"/>
                  </a:moveTo>
                  <a:lnTo>
                    <a:pt x="29871" y="15899"/>
                  </a:lnTo>
                  <a:lnTo>
                    <a:pt x="29871" y="21306"/>
                  </a:lnTo>
                  <a:lnTo>
                    <a:pt x="25213" y="23983"/>
                  </a:lnTo>
                  <a:lnTo>
                    <a:pt x="20529" y="21306"/>
                  </a:lnTo>
                  <a:lnTo>
                    <a:pt x="20529" y="15899"/>
                  </a:lnTo>
                  <a:lnTo>
                    <a:pt x="25213" y="13196"/>
                  </a:lnTo>
                  <a:close/>
                  <a:moveTo>
                    <a:pt x="34715" y="13196"/>
                  </a:moveTo>
                  <a:lnTo>
                    <a:pt x="39399" y="15899"/>
                  </a:lnTo>
                  <a:lnTo>
                    <a:pt x="39399" y="21306"/>
                  </a:lnTo>
                  <a:lnTo>
                    <a:pt x="34715" y="23983"/>
                  </a:lnTo>
                  <a:lnTo>
                    <a:pt x="30058" y="21306"/>
                  </a:lnTo>
                  <a:lnTo>
                    <a:pt x="30058" y="15899"/>
                  </a:lnTo>
                  <a:lnTo>
                    <a:pt x="34715" y="13196"/>
                  </a:lnTo>
                  <a:close/>
                  <a:moveTo>
                    <a:pt x="10947" y="21440"/>
                  </a:moveTo>
                  <a:lnTo>
                    <a:pt x="15605" y="24143"/>
                  </a:lnTo>
                  <a:lnTo>
                    <a:pt x="15605" y="29523"/>
                  </a:lnTo>
                  <a:lnTo>
                    <a:pt x="10947" y="32226"/>
                  </a:lnTo>
                  <a:lnTo>
                    <a:pt x="6263" y="29523"/>
                  </a:lnTo>
                  <a:lnTo>
                    <a:pt x="6263" y="24143"/>
                  </a:lnTo>
                  <a:lnTo>
                    <a:pt x="10947" y="21440"/>
                  </a:lnTo>
                  <a:close/>
                  <a:moveTo>
                    <a:pt x="20449" y="21440"/>
                  </a:moveTo>
                  <a:lnTo>
                    <a:pt x="25133" y="24143"/>
                  </a:lnTo>
                  <a:lnTo>
                    <a:pt x="25133" y="29523"/>
                  </a:lnTo>
                  <a:lnTo>
                    <a:pt x="20449" y="32226"/>
                  </a:lnTo>
                  <a:lnTo>
                    <a:pt x="15792" y="29523"/>
                  </a:lnTo>
                  <a:lnTo>
                    <a:pt x="15792" y="24143"/>
                  </a:lnTo>
                  <a:lnTo>
                    <a:pt x="20449" y="21440"/>
                  </a:lnTo>
                  <a:close/>
                  <a:moveTo>
                    <a:pt x="29978" y="21440"/>
                  </a:moveTo>
                  <a:lnTo>
                    <a:pt x="34635" y="24143"/>
                  </a:lnTo>
                  <a:lnTo>
                    <a:pt x="34635" y="29523"/>
                  </a:lnTo>
                  <a:lnTo>
                    <a:pt x="29978" y="32226"/>
                  </a:lnTo>
                  <a:lnTo>
                    <a:pt x="25294" y="29523"/>
                  </a:lnTo>
                  <a:lnTo>
                    <a:pt x="25294" y="24143"/>
                  </a:lnTo>
                  <a:lnTo>
                    <a:pt x="29978" y="21440"/>
                  </a:lnTo>
                  <a:close/>
                  <a:moveTo>
                    <a:pt x="39480" y="21440"/>
                  </a:moveTo>
                  <a:lnTo>
                    <a:pt x="44137" y="24143"/>
                  </a:lnTo>
                  <a:lnTo>
                    <a:pt x="44137" y="29523"/>
                  </a:lnTo>
                  <a:lnTo>
                    <a:pt x="39480" y="32226"/>
                  </a:lnTo>
                  <a:lnTo>
                    <a:pt x="34796" y="29523"/>
                  </a:lnTo>
                  <a:lnTo>
                    <a:pt x="34796" y="24143"/>
                  </a:lnTo>
                  <a:lnTo>
                    <a:pt x="39480" y="21440"/>
                  </a:lnTo>
                  <a:close/>
                  <a:moveTo>
                    <a:pt x="15712" y="29684"/>
                  </a:moveTo>
                  <a:lnTo>
                    <a:pt x="20369" y="32387"/>
                  </a:lnTo>
                  <a:lnTo>
                    <a:pt x="20369" y="37767"/>
                  </a:lnTo>
                  <a:lnTo>
                    <a:pt x="15712" y="40470"/>
                  </a:lnTo>
                  <a:lnTo>
                    <a:pt x="11028" y="37767"/>
                  </a:lnTo>
                  <a:lnTo>
                    <a:pt x="11028" y="32387"/>
                  </a:lnTo>
                  <a:lnTo>
                    <a:pt x="15712" y="29684"/>
                  </a:lnTo>
                  <a:close/>
                  <a:moveTo>
                    <a:pt x="25213" y="29684"/>
                  </a:moveTo>
                  <a:lnTo>
                    <a:pt x="29871" y="32387"/>
                  </a:lnTo>
                  <a:lnTo>
                    <a:pt x="29871" y="37767"/>
                  </a:lnTo>
                  <a:lnTo>
                    <a:pt x="25213" y="40470"/>
                  </a:lnTo>
                  <a:lnTo>
                    <a:pt x="20529" y="37767"/>
                  </a:lnTo>
                  <a:lnTo>
                    <a:pt x="20529" y="32387"/>
                  </a:lnTo>
                  <a:lnTo>
                    <a:pt x="25213" y="29684"/>
                  </a:lnTo>
                  <a:close/>
                  <a:moveTo>
                    <a:pt x="34715" y="29684"/>
                  </a:moveTo>
                  <a:lnTo>
                    <a:pt x="39399" y="32387"/>
                  </a:lnTo>
                  <a:lnTo>
                    <a:pt x="39399" y="37767"/>
                  </a:lnTo>
                  <a:lnTo>
                    <a:pt x="34715" y="40470"/>
                  </a:lnTo>
                  <a:lnTo>
                    <a:pt x="30058" y="37767"/>
                  </a:lnTo>
                  <a:lnTo>
                    <a:pt x="30058" y="32387"/>
                  </a:lnTo>
                  <a:lnTo>
                    <a:pt x="34715" y="29684"/>
                  </a:lnTo>
                  <a:close/>
                  <a:moveTo>
                    <a:pt x="20369" y="1"/>
                  </a:moveTo>
                  <a:lnTo>
                    <a:pt x="20369" y="4818"/>
                  </a:lnTo>
                  <a:lnTo>
                    <a:pt x="15712" y="7522"/>
                  </a:lnTo>
                  <a:lnTo>
                    <a:pt x="11028" y="4818"/>
                  </a:lnTo>
                  <a:lnTo>
                    <a:pt x="11028" y="3159"/>
                  </a:lnTo>
                  <a:cubicBezTo>
                    <a:pt x="10974" y="3186"/>
                    <a:pt x="10921" y="3239"/>
                    <a:pt x="10867" y="3266"/>
                  </a:cubicBezTo>
                  <a:lnTo>
                    <a:pt x="10867" y="4818"/>
                  </a:lnTo>
                  <a:lnTo>
                    <a:pt x="6183" y="7522"/>
                  </a:lnTo>
                  <a:lnTo>
                    <a:pt x="5915" y="7361"/>
                  </a:lnTo>
                  <a:cubicBezTo>
                    <a:pt x="5889" y="7415"/>
                    <a:pt x="5835" y="7442"/>
                    <a:pt x="5808" y="7495"/>
                  </a:cubicBezTo>
                  <a:lnTo>
                    <a:pt x="6103" y="7656"/>
                  </a:lnTo>
                  <a:lnTo>
                    <a:pt x="6103" y="13062"/>
                  </a:lnTo>
                  <a:lnTo>
                    <a:pt x="1419" y="15766"/>
                  </a:lnTo>
                  <a:lnTo>
                    <a:pt x="1124" y="15578"/>
                  </a:lnTo>
                  <a:cubicBezTo>
                    <a:pt x="1124" y="15632"/>
                    <a:pt x="1098" y="15685"/>
                    <a:pt x="1071" y="15739"/>
                  </a:cubicBezTo>
                  <a:lnTo>
                    <a:pt x="1338" y="15899"/>
                  </a:lnTo>
                  <a:lnTo>
                    <a:pt x="1338" y="21306"/>
                  </a:lnTo>
                  <a:lnTo>
                    <a:pt x="0" y="22082"/>
                  </a:lnTo>
                  <a:cubicBezTo>
                    <a:pt x="0" y="22136"/>
                    <a:pt x="0" y="22216"/>
                    <a:pt x="0" y="22270"/>
                  </a:cubicBezTo>
                  <a:lnTo>
                    <a:pt x="1419" y="21440"/>
                  </a:lnTo>
                  <a:lnTo>
                    <a:pt x="6103" y="24143"/>
                  </a:lnTo>
                  <a:lnTo>
                    <a:pt x="6103" y="29523"/>
                  </a:lnTo>
                  <a:lnTo>
                    <a:pt x="1927" y="31932"/>
                  </a:lnTo>
                  <a:cubicBezTo>
                    <a:pt x="1954" y="31986"/>
                    <a:pt x="1981" y="32039"/>
                    <a:pt x="2008" y="32093"/>
                  </a:cubicBezTo>
                  <a:lnTo>
                    <a:pt x="6183" y="29684"/>
                  </a:lnTo>
                  <a:lnTo>
                    <a:pt x="10867" y="32387"/>
                  </a:lnTo>
                  <a:lnTo>
                    <a:pt x="10867" y="37767"/>
                  </a:lnTo>
                  <a:lnTo>
                    <a:pt x="7548" y="39694"/>
                  </a:lnTo>
                  <a:cubicBezTo>
                    <a:pt x="7575" y="39721"/>
                    <a:pt x="7628" y="39774"/>
                    <a:pt x="7682" y="39801"/>
                  </a:cubicBezTo>
                  <a:lnTo>
                    <a:pt x="10947" y="37928"/>
                  </a:lnTo>
                  <a:lnTo>
                    <a:pt x="15605" y="40631"/>
                  </a:lnTo>
                  <a:lnTo>
                    <a:pt x="15605" y="44405"/>
                  </a:lnTo>
                  <a:cubicBezTo>
                    <a:pt x="15658" y="44405"/>
                    <a:pt x="15738" y="44432"/>
                    <a:pt x="15792" y="44458"/>
                  </a:cubicBezTo>
                  <a:lnTo>
                    <a:pt x="15792" y="40631"/>
                  </a:lnTo>
                  <a:lnTo>
                    <a:pt x="20449" y="37928"/>
                  </a:lnTo>
                  <a:lnTo>
                    <a:pt x="25133" y="40631"/>
                  </a:lnTo>
                  <a:lnTo>
                    <a:pt x="25133" y="45449"/>
                  </a:lnTo>
                  <a:cubicBezTo>
                    <a:pt x="25187" y="45449"/>
                    <a:pt x="25240" y="45449"/>
                    <a:pt x="25294" y="45422"/>
                  </a:cubicBezTo>
                  <a:lnTo>
                    <a:pt x="25294" y="40631"/>
                  </a:lnTo>
                  <a:lnTo>
                    <a:pt x="29978" y="37928"/>
                  </a:lnTo>
                  <a:lnTo>
                    <a:pt x="34635" y="40631"/>
                  </a:lnTo>
                  <a:lnTo>
                    <a:pt x="34635" y="42290"/>
                  </a:lnTo>
                  <a:cubicBezTo>
                    <a:pt x="34688" y="42237"/>
                    <a:pt x="34742" y="42210"/>
                    <a:pt x="34796" y="42183"/>
                  </a:cubicBezTo>
                  <a:lnTo>
                    <a:pt x="34796" y="40631"/>
                  </a:lnTo>
                  <a:lnTo>
                    <a:pt x="39480" y="37928"/>
                  </a:lnTo>
                  <a:lnTo>
                    <a:pt x="39747" y="38088"/>
                  </a:lnTo>
                  <a:cubicBezTo>
                    <a:pt x="39774" y="38035"/>
                    <a:pt x="39827" y="37981"/>
                    <a:pt x="39854" y="37954"/>
                  </a:cubicBezTo>
                  <a:lnTo>
                    <a:pt x="39560" y="37767"/>
                  </a:lnTo>
                  <a:lnTo>
                    <a:pt x="39560" y="32387"/>
                  </a:lnTo>
                  <a:lnTo>
                    <a:pt x="44244" y="29684"/>
                  </a:lnTo>
                  <a:lnTo>
                    <a:pt x="44538" y="29871"/>
                  </a:lnTo>
                  <a:cubicBezTo>
                    <a:pt x="44565" y="29791"/>
                    <a:pt x="44565" y="29737"/>
                    <a:pt x="44592" y="29684"/>
                  </a:cubicBezTo>
                  <a:lnTo>
                    <a:pt x="44324" y="29523"/>
                  </a:lnTo>
                  <a:lnTo>
                    <a:pt x="44324" y="24143"/>
                  </a:lnTo>
                  <a:lnTo>
                    <a:pt x="45662" y="23367"/>
                  </a:lnTo>
                  <a:cubicBezTo>
                    <a:pt x="45662" y="23314"/>
                    <a:pt x="45662" y="23233"/>
                    <a:pt x="45662" y="23153"/>
                  </a:cubicBezTo>
                  <a:lnTo>
                    <a:pt x="44244" y="23983"/>
                  </a:lnTo>
                  <a:lnTo>
                    <a:pt x="39560" y="21306"/>
                  </a:lnTo>
                  <a:lnTo>
                    <a:pt x="39560" y="15899"/>
                  </a:lnTo>
                  <a:lnTo>
                    <a:pt x="43735" y="13491"/>
                  </a:lnTo>
                  <a:cubicBezTo>
                    <a:pt x="43709" y="13437"/>
                    <a:pt x="43682" y="13383"/>
                    <a:pt x="43655" y="13330"/>
                  </a:cubicBezTo>
                  <a:lnTo>
                    <a:pt x="39480" y="15766"/>
                  </a:lnTo>
                  <a:lnTo>
                    <a:pt x="34796" y="13062"/>
                  </a:lnTo>
                  <a:lnTo>
                    <a:pt x="34796" y="7656"/>
                  </a:lnTo>
                  <a:lnTo>
                    <a:pt x="38114" y="5755"/>
                  </a:lnTo>
                  <a:cubicBezTo>
                    <a:pt x="38088" y="5702"/>
                    <a:pt x="38034" y="5675"/>
                    <a:pt x="37981" y="5621"/>
                  </a:cubicBezTo>
                  <a:lnTo>
                    <a:pt x="34715" y="7522"/>
                  </a:lnTo>
                  <a:lnTo>
                    <a:pt x="30058" y="4818"/>
                  </a:lnTo>
                  <a:lnTo>
                    <a:pt x="30058" y="1045"/>
                  </a:lnTo>
                  <a:cubicBezTo>
                    <a:pt x="30004" y="1018"/>
                    <a:pt x="29951" y="1018"/>
                    <a:pt x="29871" y="991"/>
                  </a:cubicBezTo>
                  <a:lnTo>
                    <a:pt x="29871" y="4818"/>
                  </a:lnTo>
                  <a:lnTo>
                    <a:pt x="25213" y="7522"/>
                  </a:lnTo>
                  <a:lnTo>
                    <a:pt x="20529" y="4818"/>
                  </a:lnTo>
                  <a:lnTo>
                    <a:pt x="20529" y="1"/>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643" name="Google Shape;643;p27"/>
            <p:cNvSpPr/>
            <p:nvPr/>
          </p:nvSpPr>
          <p:spPr>
            <a:xfrm>
              <a:off x="2796545" y="833253"/>
              <a:ext cx="9704" cy="7538"/>
            </a:xfrm>
            <a:custGeom>
              <a:avLst/>
              <a:gdLst/>
              <a:ahLst/>
              <a:cxnLst/>
              <a:rect l="l" t="t" r="r" b="b"/>
              <a:pathLst>
                <a:path w="242" h="188" extrusionOk="0">
                  <a:moveTo>
                    <a:pt x="161" y="0"/>
                  </a:moveTo>
                  <a:cubicBezTo>
                    <a:pt x="108" y="27"/>
                    <a:pt x="54" y="81"/>
                    <a:pt x="1" y="107"/>
                  </a:cubicBezTo>
                  <a:lnTo>
                    <a:pt x="161" y="188"/>
                  </a:lnTo>
                  <a:lnTo>
                    <a:pt x="242" y="54"/>
                  </a:lnTo>
                  <a:lnTo>
                    <a:pt x="161"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644" name="Google Shape;644;p27"/>
            <p:cNvSpPr/>
            <p:nvPr/>
          </p:nvSpPr>
          <p:spPr>
            <a:xfrm>
              <a:off x="2899597" y="677633"/>
              <a:ext cx="287659" cy="242590"/>
            </a:xfrm>
            <a:custGeom>
              <a:avLst/>
              <a:gdLst/>
              <a:ahLst/>
              <a:cxnLst/>
              <a:rect l="l" t="t" r="r" b="b"/>
              <a:pathLst>
                <a:path w="7174" h="6050" extrusionOk="0">
                  <a:moveTo>
                    <a:pt x="7173" y="0"/>
                  </a:moveTo>
                  <a:lnTo>
                    <a:pt x="7173" y="0"/>
                  </a:lnTo>
                  <a:cubicBezTo>
                    <a:pt x="7013" y="27"/>
                    <a:pt x="6852" y="54"/>
                    <a:pt x="6692" y="81"/>
                  </a:cubicBezTo>
                  <a:lnTo>
                    <a:pt x="3667" y="1794"/>
                  </a:lnTo>
                  <a:lnTo>
                    <a:pt x="3667" y="830"/>
                  </a:lnTo>
                  <a:cubicBezTo>
                    <a:pt x="3614" y="857"/>
                    <a:pt x="3560" y="857"/>
                    <a:pt x="3507" y="884"/>
                  </a:cubicBezTo>
                  <a:lnTo>
                    <a:pt x="3507" y="1794"/>
                  </a:lnTo>
                  <a:lnTo>
                    <a:pt x="2516" y="1231"/>
                  </a:lnTo>
                  <a:cubicBezTo>
                    <a:pt x="2463" y="1258"/>
                    <a:pt x="2382" y="1285"/>
                    <a:pt x="2329" y="1312"/>
                  </a:cubicBezTo>
                  <a:lnTo>
                    <a:pt x="3426" y="1954"/>
                  </a:lnTo>
                  <a:lnTo>
                    <a:pt x="0" y="3935"/>
                  </a:lnTo>
                  <a:lnTo>
                    <a:pt x="81" y="4069"/>
                  </a:lnTo>
                  <a:lnTo>
                    <a:pt x="3507" y="2115"/>
                  </a:lnTo>
                  <a:lnTo>
                    <a:pt x="3507" y="6049"/>
                  </a:lnTo>
                  <a:lnTo>
                    <a:pt x="3667" y="6049"/>
                  </a:lnTo>
                  <a:lnTo>
                    <a:pt x="3667" y="2115"/>
                  </a:lnTo>
                  <a:lnTo>
                    <a:pt x="7093" y="4069"/>
                  </a:lnTo>
                  <a:lnTo>
                    <a:pt x="7173" y="3935"/>
                  </a:lnTo>
                  <a:lnTo>
                    <a:pt x="3774" y="1954"/>
                  </a:lnTo>
                  <a:lnTo>
                    <a:pt x="7173"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645" name="Google Shape;645;p27"/>
            <p:cNvSpPr/>
            <p:nvPr/>
          </p:nvSpPr>
          <p:spPr>
            <a:xfrm>
              <a:off x="3280608" y="671177"/>
              <a:ext cx="288742" cy="249046"/>
            </a:xfrm>
            <a:custGeom>
              <a:avLst/>
              <a:gdLst/>
              <a:ahLst/>
              <a:cxnLst/>
              <a:rect l="l" t="t" r="r" b="b"/>
              <a:pathLst>
                <a:path w="7201" h="6211" extrusionOk="0">
                  <a:moveTo>
                    <a:pt x="107" y="1"/>
                  </a:moveTo>
                  <a:lnTo>
                    <a:pt x="0" y="134"/>
                  </a:lnTo>
                  <a:lnTo>
                    <a:pt x="3426" y="2115"/>
                  </a:lnTo>
                  <a:lnTo>
                    <a:pt x="0" y="4096"/>
                  </a:lnTo>
                  <a:lnTo>
                    <a:pt x="107" y="4230"/>
                  </a:lnTo>
                  <a:lnTo>
                    <a:pt x="3506" y="2276"/>
                  </a:lnTo>
                  <a:lnTo>
                    <a:pt x="3506" y="6210"/>
                  </a:lnTo>
                  <a:lnTo>
                    <a:pt x="3694" y="6210"/>
                  </a:lnTo>
                  <a:lnTo>
                    <a:pt x="3694" y="2276"/>
                  </a:lnTo>
                  <a:lnTo>
                    <a:pt x="7093" y="4230"/>
                  </a:lnTo>
                  <a:lnTo>
                    <a:pt x="7200" y="4096"/>
                  </a:lnTo>
                  <a:lnTo>
                    <a:pt x="3774" y="2115"/>
                  </a:lnTo>
                  <a:lnTo>
                    <a:pt x="6558" y="509"/>
                  </a:lnTo>
                  <a:cubicBezTo>
                    <a:pt x="6477" y="482"/>
                    <a:pt x="6397" y="456"/>
                    <a:pt x="6317" y="456"/>
                  </a:cubicBezTo>
                  <a:lnTo>
                    <a:pt x="3694" y="1955"/>
                  </a:lnTo>
                  <a:lnTo>
                    <a:pt x="3694" y="1"/>
                  </a:lnTo>
                  <a:lnTo>
                    <a:pt x="3506" y="1"/>
                  </a:lnTo>
                  <a:lnTo>
                    <a:pt x="3506" y="1955"/>
                  </a:lnTo>
                  <a:lnTo>
                    <a:pt x="107" y="1"/>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646" name="Google Shape;646;p27"/>
            <p:cNvSpPr/>
            <p:nvPr/>
          </p:nvSpPr>
          <p:spPr>
            <a:xfrm>
              <a:off x="3662662" y="776354"/>
              <a:ext cx="109506" cy="64437"/>
            </a:xfrm>
            <a:custGeom>
              <a:avLst/>
              <a:gdLst/>
              <a:ahLst/>
              <a:cxnLst/>
              <a:rect l="l" t="t" r="r" b="b"/>
              <a:pathLst>
                <a:path w="2731" h="1607" extrusionOk="0">
                  <a:moveTo>
                    <a:pt x="2543" y="1"/>
                  </a:moveTo>
                  <a:lnTo>
                    <a:pt x="1" y="1473"/>
                  </a:lnTo>
                  <a:lnTo>
                    <a:pt x="81" y="1607"/>
                  </a:lnTo>
                  <a:lnTo>
                    <a:pt x="2731" y="81"/>
                  </a:lnTo>
                  <a:cubicBezTo>
                    <a:pt x="2677" y="54"/>
                    <a:pt x="2597" y="27"/>
                    <a:pt x="2543" y="1"/>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647" name="Google Shape;647;p27"/>
            <p:cNvSpPr/>
            <p:nvPr/>
          </p:nvSpPr>
          <p:spPr>
            <a:xfrm>
              <a:off x="3803246" y="797847"/>
              <a:ext cx="6496" cy="122378"/>
            </a:xfrm>
            <a:custGeom>
              <a:avLst/>
              <a:gdLst/>
              <a:ahLst/>
              <a:cxnLst/>
              <a:rect l="l" t="t" r="r" b="b"/>
              <a:pathLst>
                <a:path w="162" h="3052" extrusionOk="0">
                  <a:moveTo>
                    <a:pt x="1" y="0"/>
                  </a:moveTo>
                  <a:lnTo>
                    <a:pt x="1" y="3051"/>
                  </a:lnTo>
                  <a:lnTo>
                    <a:pt x="162" y="3051"/>
                  </a:lnTo>
                  <a:lnTo>
                    <a:pt x="162" y="107"/>
                  </a:lnTo>
                  <a:cubicBezTo>
                    <a:pt x="108" y="54"/>
                    <a:pt x="54" y="27"/>
                    <a:pt x="1" y="0"/>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648" name="Google Shape;648;p27"/>
            <p:cNvSpPr/>
            <p:nvPr/>
          </p:nvSpPr>
          <p:spPr>
            <a:xfrm>
              <a:off x="2475641" y="1246463"/>
              <a:ext cx="2205" cy="4331"/>
            </a:xfrm>
            <a:custGeom>
              <a:avLst/>
              <a:gdLst/>
              <a:ahLst/>
              <a:cxnLst/>
              <a:rect l="l" t="t" r="r" b="b"/>
              <a:pathLst>
                <a:path w="55" h="108" extrusionOk="0">
                  <a:moveTo>
                    <a:pt x="54" y="0"/>
                  </a:moveTo>
                  <a:cubicBezTo>
                    <a:pt x="28" y="27"/>
                    <a:pt x="28" y="54"/>
                    <a:pt x="1" y="107"/>
                  </a:cubicBezTo>
                  <a:lnTo>
                    <a:pt x="54" y="107"/>
                  </a:lnTo>
                  <a:lnTo>
                    <a:pt x="54"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649" name="Google Shape;649;p27"/>
            <p:cNvSpPr/>
            <p:nvPr/>
          </p:nvSpPr>
          <p:spPr>
            <a:xfrm>
              <a:off x="2616265" y="1006036"/>
              <a:ext cx="2165" cy="2205"/>
            </a:xfrm>
            <a:custGeom>
              <a:avLst/>
              <a:gdLst/>
              <a:ahLst/>
              <a:cxnLst/>
              <a:rect l="l" t="t" r="r" b="b"/>
              <a:pathLst>
                <a:path w="54" h="55" extrusionOk="0">
                  <a:moveTo>
                    <a:pt x="54" y="1"/>
                  </a:moveTo>
                  <a:cubicBezTo>
                    <a:pt x="27" y="27"/>
                    <a:pt x="27" y="27"/>
                    <a:pt x="0" y="54"/>
                  </a:cubicBezTo>
                  <a:lnTo>
                    <a:pt x="54" y="27"/>
                  </a:lnTo>
                  <a:lnTo>
                    <a:pt x="54" y="1"/>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650" name="Google Shape;650;p27"/>
            <p:cNvSpPr/>
            <p:nvPr/>
          </p:nvSpPr>
          <p:spPr>
            <a:xfrm>
              <a:off x="2535748" y="1119794"/>
              <a:ext cx="82681" cy="51565"/>
            </a:xfrm>
            <a:custGeom>
              <a:avLst/>
              <a:gdLst/>
              <a:ahLst/>
              <a:cxnLst/>
              <a:rect l="l" t="t" r="r" b="b"/>
              <a:pathLst>
                <a:path w="2062" h="1286" extrusionOk="0">
                  <a:moveTo>
                    <a:pt x="81" y="1"/>
                  </a:moveTo>
                  <a:cubicBezTo>
                    <a:pt x="54" y="54"/>
                    <a:pt x="27" y="108"/>
                    <a:pt x="1" y="135"/>
                  </a:cubicBezTo>
                  <a:lnTo>
                    <a:pt x="1981" y="1285"/>
                  </a:lnTo>
                  <a:lnTo>
                    <a:pt x="2062" y="1125"/>
                  </a:lnTo>
                  <a:lnTo>
                    <a:pt x="81" y="1"/>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651" name="Google Shape;651;p27"/>
            <p:cNvSpPr/>
            <p:nvPr/>
          </p:nvSpPr>
          <p:spPr>
            <a:xfrm>
              <a:off x="2711778" y="921268"/>
              <a:ext cx="287659" cy="329521"/>
            </a:xfrm>
            <a:custGeom>
              <a:avLst/>
              <a:gdLst/>
              <a:ahLst/>
              <a:cxnLst/>
              <a:rect l="l" t="t" r="r" b="b"/>
              <a:pathLst>
                <a:path w="7174" h="8218" extrusionOk="0">
                  <a:moveTo>
                    <a:pt x="3507" y="0"/>
                  </a:moveTo>
                  <a:lnTo>
                    <a:pt x="3507" y="3961"/>
                  </a:lnTo>
                  <a:lnTo>
                    <a:pt x="81" y="1981"/>
                  </a:lnTo>
                  <a:lnTo>
                    <a:pt x="0" y="2141"/>
                  </a:lnTo>
                  <a:lnTo>
                    <a:pt x="3426" y="4095"/>
                  </a:lnTo>
                  <a:lnTo>
                    <a:pt x="0" y="6076"/>
                  </a:lnTo>
                  <a:lnTo>
                    <a:pt x="81" y="6236"/>
                  </a:lnTo>
                  <a:lnTo>
                    <a:pt x="3507" y="4256"/>
                  </a:lnTo>
                  <a:lnTo>
                    <a:pt x="3507" y="8217"/>
                  </a:lnTo>
                  <a:lnTo>
                    <a:pt x="3667" y="8217"/>
                  </a:lnTo>
                  <a:lnTo>
                    <a:pt x="3667" y="4256"/>
                  </a:lnTo>
                  <a:lnTo>
                    <a:pt x="7093" y="6236"/>
                  </a:lnTo>
                  <a:lnTo>
                    <a:pt x="7173" y="6076"/>
                  </a:lnTo>
                  <a:lnTo>
                    <a:pt x="3774" y="4095"/>
                  </a:lnTo>
                  <a:lnTo>
                    <a:pt x="7173" y="2141"/>
                  </a:lnTo>
                  <a:lnTo>
                    <a:pt x="7093" y="1981"/>
                  </a:lnTo>
                  <a:lnTo>
                    <a:pt x="3667" y="3961"/>
                  </a:lnTo>
                  <a:lnTo>
                    <a:pt x="3667"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652" name="Google Shape;652;p27"/>
            <p:cNvSpPr/>
            <p:nvPr/>
          </p:nvSpPr>
          <p:spPr>
            <a:xfrm>
              <a:off x="3092789" y="921268"/>
              <a:ext cx="288742" cy="328439"/>
            </a:xfrm>
            <a:custGeom>
              <a:avLst/>
              <a:gdLst/>
              <a:ahLst/>
              <a:cxnLst/>
              <a:rect l="l" t="t" r="r" b="b"/>
              <a:pathLst>
                <a:path w="7201" h="8191" extrusionOk="0">
                  <a:moveTo>
                    <a:pt x="3506" y="0"/>
                  </a:moveTo>
                  <a:lnTo>
                    <a:pt x="3506" y="3961"/>
                  </a:lnTo>
                  <a:lnTo>
                    <a:pt x="80" y="1981"/>
                  </a:lnTo>
                  <a:lnTo>
                    <a:pt x="0" y="2141"/>
                  </a:lnTo>
                  <a:lnTo>
                    <a:pt x="3426" y="4095"/>
                  </a:lnTo>
                  <a:lnTo>
                    <a:pt x="0" y="6076"/>
                  </a:lnTo>
                  <a:lnTo>
                    <a:pt x="80" y="6236"/>
                  </a:lnTo>
                  <a:lnTo>
                    <a:pt x="3506" y="4256"/>
                  </a:lnTo>
                  <a:lnTo>
                    <a:pt x="3506" y="8190"/>
                  </a:lnTo>
                  <a:lnTo>
                    <a:pt x="3694" y="8190"/>
                  </a:lnTo>
                  <a:lnTo>
                    <a:pt x="3694" y="4256"/>
                  </a:lnTo>
                  <a:lnTo>
                    <a:pt x="7093" y="6236"/>
                  </a:lnTo>
                  <a:lnTo>
                    <a:pt x="7200" y="6076"/>
                  </a:lnTo>
                  <a:lnTo>
                    <a:pt x="3774" y="4095"/>
                  </a:lnTo>
                  <a:lnTo>
                    <a:pt x="7200" y="2141"/>
                  </a:lnTo>
                  <a:lnTo>
                    <a:pt x="7093" y="1981"/>
                  </a:lnTo>
                  <a:lnTo>
                    <a:pt x="3694" y="3961"/>
                  </a:lnTo>
                  <a:lnTo>
                    <a:pt x="3694"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653" name="Google Shape;653;p27"/>
            <p:cNvSpPr/>
            <p:nvPr/>
          </p:nvSpPr>
          <p:spPr>
            <a:xfrm>
              <a:off x="3474843" y="921268"/>
              <a:ext cx="287659" cy="328439"/>
            </a:xfrm>
            <a:custGeom>
              <a:avLst/>
              <a:gdLst/>
              <a:ahLst/>
              <a:cxnLst/>
              <a:rect l="l" t="t" r="r" b="b"/>
              <a:pathLst>
                <a:path w="7174" h="8191" extrusionOk="0">
                  <a:moveTo>
                    <a:pt x="3507" y="0"/>
                  </a:moveTo>
                  <a:lnTo>
                    <a:pt x="3480" y="3961"/>
                  </a:lnTo>
                  <a:lnTo>
                    <a:pt x="81" y="1981"/>
                  </a:lnTo>
                  <a:lnTo>
                    <a:pt x="1" y="2141"/>
                  </a:lnTo>
                  <a:lnTo>
                    <a:pt x="3400" y="4095"/>
                  </a:lnTo>
                  <a:lnTo>
                    <a:pt x="1" y="6076"/>
                  </a:lnTo>
                  <a:lnTo>
                    <a:pt x="81" y="6236"/>
                  </a:lnTo>
                  <a:lnTo>
                    <a:pt x="3480" y="4256"/>
                  </a:lnTo>
                  <a:lnTo>
                    <a:pt x="3480" y="8190"/>
                  </a:lnTo>
                  <a:lnTo>
                    <a:pt x="3668" y="8190"/>
                  </a:lnTo>
                  <a:lnTo>
                    <a:pt x="3668" y="4256"/>
                  </a:lnTo>
                  <a:lnTo>
                    <a:pt x="7094" y="6236"/>
                  </a:lnTo>
                  <a:lnTo>
                    <a:pt x="7174" y="6076"/>
                  </a:lnTo>
                  <a:lnTo>
                    <a:pt x="3748" y="4095"/>
                  </a:lnTo>
                  <a:lnTo>
                    <a:pt x="7174" y="2141"/>
                  </a:lnTo>
                  <a:lnTo>
                    <a:pt x="7094" y="1981"/>
                  </a:lnTo>
                  <a:lnTo>
                    <a:pt x="3668" y="3961"/>
                  </a:lnTo>
                  <a:lnTo>
                    <a:pt x="3668"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654" name="Google Shape;654;p27"/>
            <p:cNvSpPr/>
            <p:nvPr/>
          </p:nvSpPr>
          <p:spPr>
            <a:xfrm>
              <a:off x="3855854" y="953467"/>
              <a:ext cx="287659" cy="296240"/>
            </a:xfrm>
            <a:custGeom>
              <a:avLst/>
              <a:gdLst/>
              <a:ahLst/>
              <a:cxnLst/>
              <a:rect l="l" t="t" r="r" b="b"/>
              <a:pathLst>
                <a:path w="7174" h="7388" extrusionOk="0">
                  <a:moveTo>
                    <a:pt x="3507" y="0"/>
                  </a:moveTo>
                  <a:lnTo>
                    <a:pt x="3507" y="3158"/>
                  </a:lnTo>
                  <a:lnTo>
                    <a:pt x="81" y="1178"/>
                  </a:lnTo>
                  <a:lnTo>
                    <a:pt x="0" y="1312"/>
                  </a:lnTo>
                  <a:lnTo>
                    <a:pt x="3426" y="3292"/>
                  </a:lnTo>
                  <a:lnTo>
                    <a:pt x="0" y="5273"/>
                  </a:lnTo>
                  <a:lnTo>
                    <a:pt x="81" y="5433"/>
                  </a:lnTo>
                  <a:lnTo>
                    <a:pt x="3507" y="3453"/>
                  </a:lnTo>
                  <a:lnTo>
                    <a:pt x="3507" y="7387"/>
                  </a:lnTo>
                  <a:lnTo>
                    <a:pt x="3667" y="7387"/>
                  </a:lnTo>
                  <a:lnTo>
                    <a:pt x="3667" y="3453"/>
                  </a:lnTo>
                  <a:lnTo>
                    <a:pt x="7093" y="5407"/>
                  </a:lnTo>
                  <a:lnTo>
                    <a:pt x="7174" y="5273"/>
                  </a:lnTo>
                  <a:lnTo>
                    <a:pt x="3748" y="3292"/>
                  </a:lnTo>
                  <a:lnTo>
                    <a:pt x="5434" y="2329"/>
                  </a:lnTo>
                  <a:cubicBezTo>
                    <a:pt x="5380" y="2302"/>
                    <a:pt x="5354" y="2248"/>
                    <a:pt x="5327" y="2195"/>
                  </a:cubicBezTo>
                  <a:lnTo>
                    <a:pt x="3667" y="3158"/>
                  </a:lnTo>
                  <a:lnTo>
                    <a:pt x="3667" y="187"/>
                  </a:lnTo>
                  <a:cubicBezTo>
                    <a:pt x="3614" y="134"/>
                    <a:pt x="3560" y="80"/>
                    <a:pt x="3507" y="0"/>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655" name="Google Shape;655;p27"/>
            <p:cNvSpPr/>
            <p:nvPr/>
          </p:nvSpPr>
          <p:spPr>
            <a:xfrm>
              <a:off x="2417699" y="1498640"/>
              <a:ext cx="7538" cy="9704"/>
            </a:xfrm>
            <a:custGeom>
              <a:avLst/>
              <a:gdLst/>
              <a:ahLst/>
              <a:cxnLst/>
              <a:rect l="l" t="t" r="r" b="b"/>
              <a:pathLst>
                <a:path w="188" h="242" extrusionOk="0">
                  <a:moveTo>
                    <a:pt x="1" y="1"/>
                  </a:moveTo>
                  <a:cubicBezTo>
                    <a:pt x="1" y="54"/>
                    <a:pt x="1" y="135"/>
                    <a:pt x="1" y="188"/>
                  </a:cubicBezTo>
                  <a:lnTo>
                    <a:pt x="108" y="242"/>
                  </a:lnTo>
                  <a:lnTo>
                    <a:pt x="188" y="108"/>
                  </a:lnTo>
                  <a:lnTo>
                    <a:pt x="1" y="1"/>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656" name="Google Shape;656;p27"/>
            <p:cNvSpPr/>
            <p:nvPr/>
          </p:nvSpPr>
          <p:spPr>
            <a:xfrm>
              <a:off x="2518586" y="1259335"/>
              <a:ext cx="287659" cy="328439"/>
            </a:xfrm>
            <a:custGeom>
              <a:avLst/>
              <a:gdLst/>
              <a:ahLst/>
              <a:cxnLst/>
              <a:rect l="l" t="t" r="r" b="b"/>
              <a:pathLst>
                <a:path w="7174" h="8191" extrusionOk="0">
                  <a:moveTo>
                    <a:pt x="3507" y="0"/>
                  </a:moveTo>
                  <a:lnTo>
                    <a:pt x="3507" y="3935"/>
                  </a:lnTo>
                  <a:lnTo>
                    <a:pt x="81" y="1981"/>
                  </a:lnTo>
                  <a:lnTo>
                    <a:pt x="0" y="2115"/>
                  </a:lnTo>
                  <a:lnTo>
                    <a:pt x="3426" y="4095"/>
                  </a:lnTo>
                  <a:lnTo>
                    <a:pt x="0" y="6076"/>
                  </a:lnTo>
                  <a:lnTo>
                    <a:pt x="81" y="6210"/>
                  </a:lnTo>
                  <a:lnTo>
                    <a:pt x="3507" y="4229"/>
                  </a:lnTo>
                  <a:lnTo>
                    <a:pt x="3507" y="8191"/>
                  </a:lnTo>
                  <a:lnTo>
                    <a:pt x="3667" y="8191"/>
                  </a:lnTo>
                  <a:lnTo>
                    <a:pt x="3667" y="4229"/>
                  </a:lnTo>
                  <a:lnTo>
                    <a:pt x="7093" y="6210"/>
                  </a:lnTo>
                  <a:lnTo>
                    <a:pt x="7174" y="6076"/>
                  </a:lnTo>
                  <a:lnTo>
                    <a:pt x="3748" y="4095"/>
                  </a:lnTo>
                  <a:lnTo>
                    <a:pt x="7174" y="2115"/>
                  </a:lnTo>
                  <a:lnTo>
                    <a:pt x="7093" y="1981"/>
                  </a:lnTo>
                  <a:lnTo>
                    <a:pt x="3667" y="3935"/>
                  </a:lnTo>
                  <a:lnTo>
                    <a:pt x="3667"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657" name="Google Shape;657;p27"/>
            <p:cNvSpPr/>
            <p:nvPr/>
          </p:nvSpPr>
          <p:spPr>
            <a:xfrm>
              <a:off x="2899597" y="1259335"/>
              <a:ext cx="287659" cy="328439"/>
            </a:xfrm>
            <a:custGeom>
              <a:avLst/>
              <a:gdLst/>
              <a:ahLst/>
              <a:cxnLst/>
              <a:rect l="l" t="t" r="r" b="b"/>
              <a:pathLst>
                <a:path w="7174" h="8191" extrusionOk="0">
                  <a:moveTo>
                    <a:pt x="3507" y="0"/>
                  </a:moveTo>
                  <a:lnTo>
                    <a:pt x="3507" y="3935"/>
                  </a:lnTo>
                  <a:lnTo>
                    <a:pt x="81" y="1954"/>
                  </a:lnTo>
                  <a:lnTo>
                    <a:pt x="0" y="2115"/>
                  </a:lnTo>
                  <a:lnTo>
                    <a:pt x="3426" y="4095"/>
                  </a:lnTo>
                  <a:lnTo>
                    <a:pt x="0" y="6049"/>
                  </a:lnTo>
                  <a:lnTo>
                    <a:pt x="81" y="6210"/>
                  </a:lnTo>
                  <a:lnTo>
                    <a:pt x="3507" y="4229"/>
                  </a:lnTo>
                  <a:lnTo>
                    <a:pt x="3507" y="8191"/>
                  </a:lnTo>
                  <a:lnTo>
                    <a:pt x="3667" y="8191"/>
                  </a:lnTo>
                  <a:lnTo>
                    <a:pt x="3667" y="4229"/>
                  </a:lnTo>
                  <a:lnTo>
                    <a:pt x="7093" y="6210"/>
                  </a:lnTo>
                  <a:lnTo>
                    <a:pt x="7173" y="6049"/>
                  </a:lnTo>
                  <a:lnTo>
                    <a:pt x="3774" y="4095"/>
                  </a:lnTo>
                  <a:lnTo>
                    <a:pt x="7173" y="2115"/>
                  </a:lnTo>
                  <a:lnTo>
                    <a:pt x="7093" y="1954"/>
                  </a:lnTo>
                  <a:lnTo>
                    <a:pt x="3667" y="3935"/>
                  </a:lnTo>
                  <a:lnTo>
                    <a:pt x="3694"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658" name="Google Shape;658;p27"/>
            <p:cNvSpPr/>
            <p:nvPr/>
          </p:nvSpPr>
          <p:spPr>
            <a:xfrm>
              <a:off x="3280608" y="1259335"/>
              <a:ext cx="288742" cy="328439"/>
            </a:xfrm>
            <a:custGeom>
              <a:avLst/>
              <a:gdLst/>
              <a:ahLst/>
              <a:cxnLst/>
              <a:rect l="l" t="t" r="r" b="b"/>
              <a:pathLst>
                <a:path w="7201" h="8191" extrusionOk="0">
                  <a:moveTo>
                    <a:pt x="3506" y="0"/>
                  </a:moveTo>
                  <a:lnTo>
                    <a:pt x="3506" y="3935"/>
                  </a:lnTo>
                  <a:lnTo>
                    <a:pt x="107" y="1954"/>
                  </a:lnTo>
                  <a:lnTo>
                    <a:pt x="0" y="2115"/>
                  </a:lnTo>
                  <a:lnTo>
                    <a:pt x="3426" y="4095"/>
                  </a:lnTo>
                  <a:lnTo>
                    <a:pt x="0" y="6049"/>
                  </a:lnTo>
                  <a:lnTo>
                    <a:pt x="107" y="6210"/>
                  </a:lnTo>
                  <a:lnTo>
                    <a:pt x="3506" y="4229"/>
                  </a:lnTo>
                  <a:lnTo>
                    <a:pt x="3506" y="8191"/>
                  </a:lnTo>
                  <a:lnTo>
                    <a:pt x="3694" y="8191"/>
                  </a:lnTo>
                  <a:lnTo>
                    <a:pt x="3694" y="4229"/>
                  </a:lnTo>
                  <a:lnTo>
                    <a:pt x="7093" y="6210"/>
                  </a:lnTo>
                  <a:lnTo>
                    <a:pt x="7200" y="6049"/>
                  </a:lnTo>
                  <a:lnTo>
                    <a:pt x="3774" y="4095"/>
                  </a:lnTo>
                  <a:lnTo>
                    <a:pt x="7200" y="2115"/>
                  </a:lnTo>
                  <a:lnTo>
                    <a:pt x="7120" y="1954"/>
                  </a:lnTo>
                  <a:lnTo>
                    <a:pt x="3694" y="3935"/>
                  </a:lnTo>
                  <a:lnTo>
                    <a:pt x="3694"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659" name="Google Shape;659;p27"/>
            <p:cNvSpPr/>
            <p:nvPr/>
          </p:nvSpPr>
          <p:spPr>
            <a:xfrm>
              <a:off x="3662662" y="1258252"/>
              <a:ext cx="287659" cy="329521"/>
            </a:xfrm>
            <a:custGeom>
              <a:avLst/>
              <a:gdLst/>
              <a:ahLst/>
              <a:cxnLst/>
              <a:rect l="l" t="t" r="r" b="b"/>
              <a:pathLst>
                <a:path w="7174" h="8218" extrusionOk="0">
                  <a:moveTo>
                    <a:pt x="3507" y="0"/>
                  </a:moveTo>
                  <a:lnTo>
                    <a:pt x="3507" y="3962"/>
                  </a:lnTo>
                  <a:lnTo>
                    <a:pt x="81" y="1981"/>
                  </a:lnTo>
                  <a:lnTo>
                    <a:pt x="1" y="2142"/>
                  </a:lnTo>
                  <a:lnTo>
                    <a:pt x="3400" y="4122"/>
                  </a:lnTo>
                  <a:lnTo>
                    <a:pt x="1" y="6076"/>
                  </a:lnTo>
                  <a:lnTo>
                    <a:pt x="81" y="6237"/>
                  </a:lnTo>
                  <a:lnTo>
                    <a:pt x="3507" y="4256"/>
                  </a:lnTo>
                  <a:lnTo>
                    <a:pt x="3507" y="8218"/>
                  </a:lnTo>
                  <a:lnTo>
                    <a:pt x="3668" y="8218"/>
                  </a:lnTo>
                  <a:lnTo>
                    <a:pt x="3668" y="4256"/>
                  </a:lnTo>
                  <a:lnTo>
                    <a:pt x="7094" y="6237"/>
                  </a:lnTo>
                  <a:lnTo>
                    <a:pt x="7174" y="6076"/>
                  </a:lnTo>
                  <a:lnTo>
                    <a:pt x="3748" y="4122"/>
                  </a:lnTo>
                  <a:lnTo>
                    <a:pt x="7174" y="2142"/>
                  </a:lnTo>
                  <a:lnTo>
                    <a:pt x="7094" y="1981"/>
                  </a:lnTo>
                  <a:lnTo>
                    <a:pt x="3668" y="3962"/>
                  </a:lnTo>
                  <a:lnTo>
                    <a:pt x="3668"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660" name="Google Shape;660;p27"/>
            <p:cNvSpPr/>
            <p:nvPr/>
          </p:nvSpPr>
          <p:spPr>
            <a:xfrm>
              <a:off x="4043673" y="1258252"/>
              <a:ext cx="193230" cy="329521"/>
            </a:xfrm>
            <a:custGeom>
              <a:avLst/>
              <a:gdLst/>
              <a:ahLst/>
              <a:cxnLst/>
              <a:rect l="l" t="t" r="r" b="b"/>
              <a:pathLst>
                <a:path w="4819" h="8218" extrusionOk="0">
                  <a:moveTo>
                    <a:pt x="3507" y="0"/>
                  </a:moveTo>
                  <a:lnTo>
                    <a:pt x="3507" y="3962"/>
                  </a:lnTo>
                  <a:lnTo>
                    <a:pt x="81" y="1981"/>
                  </a:lnTo>
                  <a:lnTo>
                    <a:pt x="0" y="2142"/>
                  </a:lnTo>
                  <a:lnTo>
                    <a:pt x="3426" y="4096"/>
                  </a:lnTo>
                  <a:lnTo>
                    <a:pt x="0" y="6076"/>
                  </a:lnTo>
                  <a:lnTo>
                    <a:pt x="81" y="6237"/>
                  </a:lnTo>
                  <a:lnTo>
                    <a:pt x="3507" y="4256"/>
                  </a:lnTo>
                  <a:lnTo>
                    <a:pt x="3507" y="8218"/>
                  </a:lnTo>
                  <a:lnTo>
                    <a:pt x="3667" y="8218"/>
                  </a:lnTo>
                  <a:lnTo>
                    <a:pt x="3667" y="4256"/>
                  </a:lnTo>
                  <a:lnTo>
                    <a:pt x="4818" y="4925"/>
                  </a:lnTo>
                  <a:cubicBezTo>
                    <a:pt x="4818" y="4845"/>
                    <a:pt x="4818" y="4765"/>
                    <a:pt x="4792" y="4711"/>
                  </a:cubicBezTo>
                  <a:lnTo>
                    <a:pt x="3774" y="4096"/>
                  </a:lnTo>
                  <a:lnTo>
                    <a:pt x="4604" y="3614"/>
                  </a:lnTo>
                  <a:cubicBezTo>
                    <a:pt x="4604" y="3560"/>
                    <a:pt x="4577" y="3507"/>
                    <a:pt x="4577" y="3453"/>
                  </a:cubicBezTo>
                  <a:lnTo>
                    <a:pt x="3667" y="3962"/>
                  </a:lnTo>
                  <a:lnTo>
                    <a:pt x="3667" y="295"/>
                  </a:lnTo>
                  <a:cubicBezTo>
                    <a:pt x="3641" y="188"/>
                    <a:pt x="3614" y="108"/>
                    <a:pt x="3587" y="0"/>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661" name="Google Shape;661;p27"/>
            <p:cNvSpPr/>
            <p:nvPr/>
          </p:nvSpPr>
          <p:spPr>
            <a:xfrm>
              <a:off x="2423072" y="1578074"/>
              <a:ext cx="195355" cy="328439"/>
            </a:xfrm>
            <a:custGeom>
              <a:avLst/>
              <a:gdLst/>
              <a:ahLst/>
              <a:cxnLst/>
              <a:rect l="l" t="t" r="r" b="b"/>
              <a:pathLst>
                <a:path w="4872" h="8191" extrusionOk="0">
                  <a:moveTo>
                    <a:pt x="1205" y="1"/>
                  </a:moveTo>
                  <a:lnTo>
                    <a:pt x="1205" y="3935"/>
                  </a:lnTo>
                  <a:lnTo>
                    <a:pt x="0" y="3266"/>
                  </a:lnTo>
                  <a:lnTo>
                    <a:pt x="0" y="3266"/>
                  </a:lnTo>
                  <a:cubicBezTo>
                    <a:pt x="0" y="3320"/>
                    <a:pt x="27" y="3400"/>
                    <a:pt x="27" y="3480"/>
                  </a:cubicBezTo>
                  <a:lnTo>
                    <a:pt x="1098" y="4096"/>
                  </a:lnTo>
                  <a:lnTo>
                    <a:pt x="214" y="4604"/>
                  </a:lnTo>
                  <a:cubicBezTo>
                    <a:pt x="241" y="4658"/>
                    <a:pt x="241" y="4738"/>
                    <a:pt x="268" y="4792"/>
                  </a:cubicBezTo>
                  <a:lnTo>
                    <a:pt x="1205" y="4256"/>
                  </a:lnTo>
                  <a:lnTo>
                    <a:pt x="1205" y="8030"/>
                  </a:lnTo>
                  <a:cubicBezTo>
                    <a:pt x="1205" y="8084"/>
                    <a:pt x="1232" y="8137"/>
                    <a:pt x="1258" y="8191"/>
                  </a:cubicBezTo>
                  <a:lnTo>
                    <a:pt x="1365" y="8191"/>
                  </a:lnTo>
                  <a:lnTo>
                    <a:pt x="1365" y="4256"/>
                  </a:lnTo>
                  <a:lnTo>
                    <a:pt x="4791" y="6210"/>
                  </a:lnTo>
                  <a:lnTo>
                    <a:pt x="4872" y="6076"/>
                  </a:lnTo>
                  <a:lnTo>
                    <a:pt x="1446" y="4096"/>
                  </a:lnTo>
                  <a:lnTo>
                    <a:pt x="4872" y="2115"/>
                  </a:lnTo>
                  <a:lnTo>
                    <a:pt x="4791" y="1981"/>
                  </a:lnTo>
                  <a:lnTo>
                    <a:pt x="1365" y="3935"/>
                  </a:lnTo>
                  <a:lnTo>
                    <a:pt x="1365" y="1"/>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662" name="Google Shape;662;p27"/>
            <p:cNvSpPr/>
            <p:nvPr/>
          </p:nvSpPr>
          <p:spPr>
            <a:xfrm>
              <a:off x="2711778" y="1578074"/>
              <a:ext cx="287659" cy="328439"/>
            </a:xfrm>
            <a:custGeom>
              <a:avLst/>
              <a:gdLst/>
              <a:ahLst/>
              <a:cxnLst/>
              <a:rect l="l" t="t" r="r" b="b"/>
              <a:pathLst>
                <a:path w="7174" h="8191" extrusionOk="0">
                  <a:moveTo>
                    <a:pt x="3507" y="1"/>
                  </a:moveTo>
                  <a:lnTo>
                    <a:pt x="3507" y="3935"/>
                  </a:lnTo>
                  <a:lnTo>
                    <a:pt x="81" y="1981"/>
                  </a:lnTo>
                  <a:lnTo>
                    <a:pt x="0" y="2115"/>
                  </a:lnTo>
                  <a:lnTo>
                    <a:pt x="3426" y="4096"/>
                  </a:lnTo>
                  <a:lnTo>
                    <a:pt x="0" y="6076"/>
                  </a:lnTo>
                  <a:lnTo>
                    <a:pt x="81" y="6210"/>
                  </a:lnTo>
                  <a:lnTo>
                    <a:pt x="3507" y="4256"/>
                  </a:lnTo>
                  <a:lnTo>
                    <a:pt x="3507" y="8191"/>
                  </a:lnTo>
                  <a:lnTo>
                    <a:pt x="3667" y="8191"/>
                  </a:lnTo>
                  <a:lnTo>
                    <a:pt x="3667" y="4256"/>
                  </a:lnTo>
                  <a:lnTo>
                    <a:pt x="7093" y="6210"/>
                  </a:lnTo>
                  <a:lnTo>
                    <a:pt x="7173" y="6076"/>
                  </a:lnTo>
                  <a:lnTo>
                    <a:pt x="3774" y="4096"/>
                  </a:lnTo>
                  <a:lnTo>
                    <a:pt x="7173" y="2115"/>
                  </a:lnTo>
                  <a:lnTo>
                    <a:pt x="7093" y="1981"/>
                  </a:lnTo>
                  <a:lnTo>
                    <a:pt x="3667" y="3935"/>
                  </a:lnTo>
                  <a:lnTo>
                    <a:pt x="3667" y="1"/>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663" name="Google Shape;663;p27"/>
            <p:cNvSpPr/>
            <p:nvPr/>
          </p:nvSpPr>
          <p:spPr>
            <a:xfrm>
              <a:off x="3092789" y="1578074"/>
              <a:ext cx="288742" cy="328439"/>
            </a:xfrm>
            <a:custGeom>
              <a:avLst/>
              <a:gdLst/>
              <a:ahLst/>
              <a:cxnLst/>
              <a:rect l="l" t="t" r="r" b="b"/>
              <a:pathLst>
                <a:path w="7201" h="8191" extrusionOk="0">
                  <a:moveTo>
                    <a:pt x="3506" y="1"/>
                  </a:moveTo>
                  <a:lnTo>
                    <a:pt x="3506" y="3935"/>
                  </a:lnTo>
                  <a:lnTo>
                    <a:pt x="80" y="1981"/>
                  </a:lnTo>
                  <a:lnTo>
                    <a:pt x="0" y="2115"/>
                  </a:lnTo>
                  <a:lnTo>
                    <a:pt x="3426" y="4096"/>
                  </a:lnTo>
                  <a:lnTo>
                    <a:pt x="0" y="6076"/>
                  </a:lnTo>
                  <a:lnTo>
                    <a:pt x="80" y="6210"/>
                  </a:lnTo>
                  <a:lnTo>
                    <a:pt x="3506" y="4230"/>
                  </a:lnTo>
                  <a:lnTo>
                    <a:pt x="3506" y="8191"/>
                  </a:lnTo>
                  <a:lnTo>
                    <a:pt x="3694" y="8191"/>
                  </a:lnTo>
                  <a:lnTo>
                    <a:pt x="3694" y="4230"/>
                  </a:lnTo>
                  <a:lnTo>
                    <a:pt x="7093" y="6210"/>
                  </a:lnTo>
                  <a:lnTo>
                    <a:pt x="7200" y="6076"/>
                  </a:lnTo>
                  <a:lnTo>
                    <a:pt x="3774" y="4096"/>
                  </a:lnTo>
                  <a:lnTo>
                    <a:pt x="7200" y="2115"/>
                  </a:lnTo>
                  <a:lnTo>
                    <a:pt x="7093" y="1981"/>
                  </a:lnTo>
                  <a:lnTo>
                    <a:pt x="3694" y="3935"/>
                  </a:lnTo>
                  <a:lnTo>
                    <a:pt x="3694" y="1"/>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664" name="Google Shape;664;p27"/>
            <p:cNvSpPr/>
            <p:nvPr/>
          </p:nvSpPr>
          <p:spPr>
            <a:xfrm>
              <a:off x="3474843" y="1578074"/>
              <a:ext cx="287659" cy="328439"/>
            </a:xfrm>
            <a:custGeom>
              <a:avLst/>
              <a:gdLst/>
              <a:ahLst/>
              <a:cxnLst/>
              <a:rect l="l" t="t" r="r" b="b"/>
              <a:pathLst>
                <a:path w="7174" h="8191" extrusionOk="0">
                  <a:moveTo>
                    <a:pt x="3507" y="1"/>
                  </a:moveTo>
                  <a:lnTo>
                    <a:pt x="3507" y="3935"/>
                  </a:lnTo>
                  <a:lnTo>
                    <a:pt x="81" y="1955"/>
                  </a:lnTo>
                  <a:lnTo>
                    <a:pt x="1" y="2115"/>
                  </a:lnTo>
                  <a:lnTo>
                    <a:pt x="3400" y="4096"/>
                  </a:lnTo>
                  <a:lnTo>
                    <a:pt x="1" y="6050"/>
                  </a:lnTo>
                  <a:lnTo>
                    <a:pt x="81" y="6210"/>
                  </a:lnTo>
                  <a:lnTo>
                    <a:pt x="3507" y="4230"/>
                  </a:lnTo>
                  <a:lnTo>
                    <a:pt x="3480" y="8191"/>
                  </a:lnTo>
                  <a:lnTo>
                    <a:pt x="3668" y="8191"/>
                  </a:lnTo>
                  <a:lnTo>
                    <a:pt x="3668" y="4230"/>
                  </a:lnTo>
                  <a:lnTo>
                    <a:pt x="7094" y="6210"/>
                  </a:lnTo>
                  <a:lnTo>
                    <a:pt x="7174" y="6050"/>
                  </a:lnTo>
                  <a:lnTo>
                    <a:pt x="3748" y="4096"/>
                  </a:lnTo>
                  <a:lnTo>
                    <a:pt x="7174" y="2115"/>
                  </a:lnTo>
                  <a:lnTo>
                    <a:pt x="7094" y="1955"/>
                  </a:lnTo>
                  <a:lnTo>
                    <a:pt x="3668" y="3935"/>
                  </a:lnTo>
                  <a:lnTo>
                    <a:pt x="3668" y="1"/>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665" name="Google Shape;665;p27"/>
            <p:cNvSpPr/>
            <p:nvPr/>
          </p:nvSpPr>
          <p:spPr>
            <a:xfrm>
              <a:off x="3855854" y="1578074"/>
              <a:ext cx="287659" cy="328439"/>
            </a:xfrm>
            <a:custGeom>
              <a:avLst/>
              <a:gdLst/>
              <a:ahLst/>
              <a:cxnLst/>
              <a:rect l="l" t="t" r="r" b="b"/>
              <a:pathLst>
                <a:path w="7174" h="8191" extrusionOk="0">
                  <a:moveTo>
                    <a:pt x="3507" y="1"/>
                  </a:moveTo>
                  <a:lnTo>
                    <a:pt x="3507" y="3935"/>
                  </a:lnTo>
                  <a:lnTo>
                    <a:pt x="81" y="1955"/>
                  </a:lnTo>
                  <a:lnTo>
                    <a:pt x="0" y="2115"/>
                  </a:lnTo>
                  <a:lnTo>
                    <a:pt x="3426" y="4096"/>
                  </a:lnTo>
                  <a:lnTo>
                    <a:pt x="0" y="6050"/>
                  </a:lnTo>
                  <a:lnTo>
                    <a:pt x="81" y="6210"/>
                  </a:lnTo>
                  <a:lnTo>
                    <a:pt x="3507" y="4230"/>
                  </a:lnTo>
                  <a:lnTo>
                    <a:pt x="3507" y="8191"/>
                  </a:lnTo>
                  <a:lnTo>
                    <a:pt x="3667" y="8191"/>
                  </a:lnTo>
                  <a:lnTo>
                    <a:pt x="3667" y="4230"/>
                  </a:lnTo>
                  <a:lnTo>
                    <a:pt x="7093" y="6210"/>
                  </a:lnTo>
                  <a:lnTo>
                    <a:pt x="7174" y="6050"/>
                  </a:lnTo>
                  <a:lnTo>
                    <a:pt x="3748" y="4096"/>
                  </a:lnTo>
                  <a:lnTo>
                    <a:pt x="7174" y="2115"/>
                  </a:lnTo>
                  <a:lnTo>
                    <a:pt x="7093" y="1955"/>
                  </a:lnTo>
                  <a:lnTo>
                    <a:pt x="3667" y="3935"/>
                  </a:lnTo>
                  <a:lnTo>
                    <a:pt x="3667" y="1"/>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666" name="Google Shape;666;p27"/>
            <p:cNvSpPr/>
            <p:nvPr/>
          </p:nvSpPr>
          <p:spPr>
            <a:xfrm>
              <a:off x="2518586" y="1919388"/>
              <a:ext cx="287659" cy="293033"/>
            </a:xfrm>
            <a:custGeom>
              <a:avLst/>
              <a:gdLst/>
              <a:ahLst/>
              <a:cxnLst/>
              <a:rect l="l" t="t" r="r" b="b"/>
              <a:pathLst>
                <a:path w="7174" h="7308" extrusionOk="0">
                  <a:moveTo>
                    <a:pt x="3507" y="0"/>
                  </a:moveTo>
                  <a:lnTo>
                    <a:pt x="3507" y="3961"/>
                  </a:lnTo>
                  <a:lnTo>
                    <a:pt x="81" y="1981"/>
                  </a:lnTo>
                  <a:lnTo>
                    <a:pt x="0" y="2141"/>
                  </a:lnTo>
                  <a:lnTo>
                    <a:pt x="3426" y="4095"/>
                  </a:lnTo>
                  <a:lnTo>
                    <a:pt x="1767" y="5059"/>
                  </a:lnTo>
                  <a:cubicBezTo>
                    <a:pt x="1821" y="5086"/>
                    <a:pt x="1847" y="5139"/>
                    <a:pt x="1874" y="5193"/>
                  </a:cubicBezTo>
                  <a:lnTo>
                    <a:pt x="3507" y="4256"/>
                  </a:lnTo>
                  <a:lnTo>
                    <a:pt x="3507" y="7120"/>
                  </a:lnTo>
                  <a:cubicBezTo>
                    <a:pt x="3560" y="7200"/>
                    <a:pt x="3614" y="7254"/>
                    <a:pt x="3667" y="7307"/>
                  </a:cubicBezTo>
                  <a:lnTo>
                    <a:pt x="3667" y="4256"/>
                  </a:lnTo>
                  <a:lnTo>
                    <a:pt x="7093" y="6236"/>
                  </a:lnTo>
                  <a:lnTo>
                    <a:pt x="7174" y="6076"/>
                  </a:lnTo>
                  <a:lnTo>
                    <a:pt x="3748" y="4095"/>
                  </a:lnTo>
                  <a:lnTo>
                    <a:pt x="7174" y="2141"/>
                  </a:lnTo>
                  <a:lnTo>
                    <a:pt x="7093" y="1981"/>
                  </a:lnTo>
                  <a:lnTo>
                    <a:pt x="3667" y="3961"/>
                  </a:lnTo>
                  <a:lnTo>
                    <a:pt x="3667"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667" name="Google Shape;667;p27"/>
            <p:cNvSpPr/>
            <p:nvPr/>
          </p:nvSpPr>
          <p:spPr>
            <a:xfrm>
              <a:off x="2899597" y="1919388"/>
              <a:ext cx="287659" cy="328439"/>
            </a:xfrm>
            <a:custGeom>
              <a:avLst/>
              <a:gdLst/>
              <a:ahLst/>
              <a:cxnLst/>
              <a:rect l="l" t="t" r="r" b="b"/>
              <a:pathLst>
                <a:path w="7174" h="8191" extrusionOk="0">
                  <a:moveTo>
                    <a:pt x="3507" y="0"/>
                  </a:moveTo>
                  <a:lnTo>
                    <a:pt x="3507" y="3961"/>
                  </a:lnTo>
                  <a:lnTo>
                    <a:pt x="81" y="1981"/>
                  </a:lnTo>
                  <a:lnTo>
                    <a:pt x="0" y="2141"/>
                  </a:lnTo>
                  <a:lnTo>
                    <a:pt x="3426" y="4095"/>
                  </a:lnTo>
                  <a:lnTo>
                    <a:pt x="0" y="6076"/>
                  </a:lnTo>
                  <a:lnTo>
                    <a:pt x="81" y="6236"/>
                  </a:lnTo>
                  <a:lnTo>
                    <a:pt x="3507" y="4256"/>
                  </a:lnTo>
                  <a:lnTo>
                    <a:pt x="3507" y="8190"/>
                  </a:lnTo>
                  <a:lnTo>
                    <a:pt x="3667" y="8190"/>
                  </a:lnTo>
                  <a:lnTo>
                    <a:pt x="3667" y="4256"/>
                  </a:lnTo>
                  <a:lnTo>
                    <a:pt x="7093" y="6236"/>
                  </a:lnTo>
                  <a:lnTo>
                    <a:pt x="7173" y="6076"/>
                  </a:lnTo>
                  <a:lnTo>
                    <a:pt x="3774" y="4095"/>
                  </a:lnTo>
                  <a:lnTo>
                    <a:pt x="7173" y="2141"/>
                  </a:lnTo>
                  <a:lnTo>
                    <a:pt x="7093" y="1981"/>
                  </a:lnTo>
                  <a:lnTo>
                    <a:pt x="3667" y="3961"/>
                  </a:lnTo>
                  <a:lnTo>
                    <a:pt x="3667" y="3961"/>
                  </a:lnTo>
                  <a:lnTo>
                    <a:pt x="3694"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668" name="Google Shape;668;p27"/>
            <p:cNvSpPr/>
            <p:nvPr/>
          </p:nvSpPr>
          <p:spPr>
            <a:xfrm>
              <a:off x="3280608" y="1919388"/>
              <a:ext cx="288742" cy="328439"/>
            </a:xfrm>
            <a:custGeom>
              <a:avLst/>
              <a:gdLst/>
              <a:ahLst/>
              <a:cxnLst/>
              <a:rect l="l" t="t" r="r" b="b"/>
              <a:pathLst>
                <a:path w="7201" h="8191" extrusionOk="0">
                  <a:moveTo>
                    <a:pt x="3506" y="0"/>
                  </a:moveTo>
                  <a:lnTo>
                    <a:pt x="3506" y="3961"/>
                  </a:lnTo>
                  <a:lnTo>
                    <a:pt x="107" y="1981"/>
                  </a:lnTo>
                  <a:lnTo>
                    <a:pt x="0" y="2115"/>
                  </a:lnTo>
                  <a:lnTo>
                    <a:pt x="3426" y="4095"/>
                  </a:lnTo>
                  <a:lnTo>
                    <a:pt x="0" y="6076"/>
                  </a:lnTo>
                  <a:lnTo>
                    <a:pt x="107" y="6236"/>
                  </a:lnTo>
                  <a:lnTo>
                    <a:pt x="3506" y="4256"/>
                  </a:lnTo>
                  <a:lnTo>
                    <a:pt x="3506" y="8190"/>
                  </a:lnTo>
                  <a:lnTo>
                    <a:pt x="3694" y="8190"/>
                  </a:lnTo>
                  <a:lnTo>
                    <a:pt x="3694" y="4256"/>
                  </a:lnTo>
                  <a:lnTo>
                    <a:pt x="7093" y="6236"/>
                  </a:lnTo>
                  <a:lnTo>
                    <a:pt x="7200" y="6076"/>
                  </a:lnTo>
                  <a:lnTo>
                    <a:pt x="3774" y="4095"/>
                  </a:lnTo>
                  <a:lnTo>
                    <a:pt x="7200" y="2115"/>
                  </a:lnTo>
                  <a:lnTo>
                    <a:pt x="7120" y="1981"/>
                  </a:lnTo>
                  <a:lnTo>
                    <a:pt x="3694" y="3961"/>
                  </a:lnTo>
                  <a:lnTo>
                    <a:pt x="3694"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669" name="Google Shape;669;p27"/>
            <p:cNvSpPr/>
            <p:nvPr/>
          </p:nvSpPr>
          <p:spPr>
            <a:xfrm>
              <a:off x="3662662" y="1919388"/>
              <a:ext cx="287659" cy="328439"/>
            </a:xfrm>
            <a:custGeom>
              <a:avLst/>
              <a:gdLst/>
              <a:ahLst/>
              <a:cxnLst/>
              <a:rect l="l" t="t" r="r" b="b"/>
              <a:pathLst>
                <a:path w="7174" h="8191" extrusionOk="0">
                  <a:moveTo>
                    <a:pt x="3507" y="0"/>
                  </a:moveTo>
                  <a:lnTo>
                    <a:pt x="3507" y="3961"/>
                  </a:lnTo>
                  <a:lnTo>
                    <a:pt x="81" y="1981"/>
                  </a:lnTo>
                  <a:lnTo>
                    <a:pt x="1" y="2115"/>
                  </a:lnTo>
                  <a:lnTo>
                    <a:pt x="3400" y="4095"/>
                  </a:lnTo>
                  <a:lnTo>
                    <a:pt x="1" y="6076"/>
                  </a:lnTo>
                  <a:lnTo>
                    <a:pt x="81" y="6210"/>
                  </a:lnTo>
                  <a:lnTo>
                    <a:pt x="3507" y="4256"/>
                  </a:lnTo>
                  <a:lnTo>
                    <a:pt x="3507" y="8190"/>
                  </a:lnTo>
                  <a:lnTo>
                    <a:pt x="3668" y="8190"/>
                  </a:lnTo>
                  <a:lnTo>
                    <a:pt x="3668" y="4256"/>
                  </a:lnTo>
                  <a:lnTo>
                    <a:pt x="7094" y="6210"/>
                  </a:lnTo>
                  <a:lnTo>
                    <a:pt x="7174" y="6076"/>
                  </a:lnTo>
                  <a:lnTo>
                    <a:pt x="3748" y="4095"/>
                  </a:lnTo>
                  <a:lnTo>
                    <a:pt x="7174" y="2115"/>
                  </a:lnTo>
                  <a:lnTo>
                    <a:pt x="7094" y="1981"/>
                  </a:lnTo>
                  <a:lnTo>
                    <a:pt x="3668" y="3961"/>
                  </a:lnTo>
                  <a:lnTo>
                    <a:pt x="3668"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670" name="Google Shape;670;p27"/>
            <p:cNvSpPr/>
            <p:nvPr/>
          </p:nvSpPr>
          <p:spPr>
            <a:xfrm>
              <a:off x="4043673" y="1998782"/>
              <a:ext cx="78391" cy="49400"/>
            </a:xfrm>
            <a:custGeom>
              <a:avLst/>
              <a:gdLst/>
              <a:ahLst/>
              <a:cxnLst/>
              <a:rect l="l" t="t" r="r" b="b"/>
              <a:pathLst>
                <a:path w="1955" h="1232" extrusionOk="0">
                  <a:moveTo>
                    <a:pt x="81" y="1"/>
                  </a:moveTo>
                  <a:lnTo>
                    <a:pt x="0" y="135"/>
                  </a:lnTo>
                  <a:lnTo>
                    <a:pt x="1874" y="1232"/>
                  </a:lnTo>
                  <a:cubicBezTo>
                    <a:pt x="1901" y="1178"/>
                    <a:pt x="1928" y="1125"/>
                    <a:pt x="1954" y="1071"/>
                  </a:cubicBezTo>
                  <a:lnTo>
                    <a:pt x="81" y="1"/>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671" name="Google Shape;671;p27"/>
            <p:cNvSpPr/>
            <p:nvPr/>
          </p:nvSpPr>
          <p:spPr>
            <a:xfrm>
              <a:off x="2884560" y="2317561"/>
              <a:ext cx="114879" cy="68727"/>
            </a:xfrm>
            <a:custGeom>
              <a:avLst/>
              <a:gdLst/>
              <a:ahLst/>
              <a:cxnLst/>
              <a:rect l="l" t="t" r="r" b="b"/>
              <a:pathLst>
                <a:path w="2865" h="1714" extrusionOk="0">
                  <a:moveTo>
                    <a:pt x="2784" y="0"/>
                  </a:moveTo>
                  <a:lnTo>
                    <a:pt x="1" y="1606"/>
                  </a:lnTo>
                  <a:cubicBezTo>
                    <a:pt x="54" y="1660"/>
                    <a:pt x="108" y="1686"/>
                    <a:pt x="161" y="1713"/>
                  </a:cubicBezTo>
                  <a:lnTo>
                    <a:pt x="2864" y="161"/>
                  </a:lnTo>
                  <a:lnTo>
                    <a:pt x="2784"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672" name="Google Shape;672;p27"/>
            <p:cNvSpPr/>
            <p:nvPr/>
          </p:nvSpPr>
          <p:spPr>
            <a:xfrm>
              <a:off x="2852362" y="2238127"/>
              <a:ext cx="6496" cy="129916"/>
            </a:xfrm>
            <a:custGeom>
              <a:avLst/>
              <a:gdLst/>
              <a:ahLst/>
              <a:cxnLst/>
              <a:rect l="l" t="t" r="r" b="b"/>
              <a:pathLst>
                <a:path w="162" h="3240" extrusionOk="0">
                  <a:moveTo>
                    <a:pt x="1" y="0"/>
                  </a:moveTo>
                  <a:lnTo>
                    <a:pt x="1" y="3132"/>
                  </a:lnTo>
                  <a:cubicBezTo>
                    <a:pt x="54" y="3159"/>
                    <a:pt x="108" y="3212"/>
                    <a:pt x="161" y="3239"/>
                  </a:cubicBezTo>
                  <a:lnTo>
                    <a:pt x="161"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673" name="Google Shape;673;p27"/>
            <p:cNvSpPr/>
            <p:nvPr/>
          </p:nvSpPr>
          <p:spPr>
            <a:xfrm>
              <a:off x="3092789" y="2238127"/>
              <a:ext cx="288742" cy="255461"/>
            </a:xfrm>
            <a:custGeom>
              <a:avLst/>
              <a:gdLst/>
              <a:ahLst/>
              <a:cxnLst/>
              <a:rect l="l" t="t" r="r" b="b"/>
              <a:pathLst>
                <a:path w="7201" h="6371" extrusionOk="0">
                  <a:moveTo>
                    <a:pt x="3506" y="0"/>
                  </a:moveTo>
                  <a:lnTo>
                    <a:pt x="3506" y="3962"/>
                  </a:lnTo>
                  <a:lnTo>
                    <a:pt x="80" y="1981"/>
                  </a:lnTo>
                  <a:lnTo>
                    <a:pt x="0" y="2142"/>
                  </a:lnTo>
                  <a:lnTo>
                    <a:pt x="3426" y="4096"/>
                  </a:lnTo>
                  <a:lnTo>
                    <a:pt x="455" y="5835"/>
                  </a:lnTo>
                  <a:cubicBezTo>
                    <a:pt x="535" y="5835"/>
                    <a:pt x="616" y="5862"/>
                    <a:pt x="696" y="5889"/>
                  </a:cubicBezTo>
                  <a:lnTo>
                    <a:pt x="3506" y="4256"/>
                  </a:lnTo>
                  <a:lnTo>
                    <a:pt x="3506" y="6371"/>
                  </a:lnTo>
                  <a:lnTo>
                    <a:pt x="3694" y="6371"/>
                  </a:lnTo>
                  <a:lnTo>
                    <a:pt x="3694" y="4256"/>
                  </a:lnTo>
                  <a:lnTo>
                    <a:pt x="7093" y="6237"/>
                  </a:lnTo>
                  <a:lnTo>
                    <a:pt x="7200" y="6076"/>
                  </a:lnTo>
                  <a:lnTo>
                    <a:pt x="3774" y="4096"/>
                  </a:lnTo>
                  <a:lnTo>
                    <a:pt x="7200" y="2142"/>
                  </a:lnTo>
                  <a:lnTo>
                    <a:pt x="7093" y="1981"/>
                  </a:lnTo>
                  <a:lnTo>
                    <a:pt x="3694" y="3962"/>
                  </a:lnTo>
                  <a:lnTo>
                    <a:pt x="3694"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674" name="Google Shape;674;p27"/>
            <p:cNvSpPr/>
            <p:nvPr/>
          </p:nvSpPr>
          <p:spPr>
            <a:xfrm>
              <a:off x="3474843" y="2238127"/>
              <a:ext cx="287659" cy="247963"/>
            </a:xfrm>
            <a:custGeom>
              <a:avLst/>
              <a:gdLst/>
              <a:ahLst/>
              <a:cxnLst/>
              <a:rect l="l" t="t" r="r" b="b"/>
              <a:pathLst>
                <a:path w="7174" h="6184" extrusionOk="0">
                  <a:moveTo>
                    <a:pt x="3507" y="0"/>
                  </a:moveTo>
                  <a:lnTo>
                    <a:pt x="3480" y="3962"/>
                  </a:lnTo>
                  <a:lnTo>
                    <a:pt x="81" y="1981"/>
                  </a:lnTo>
                  <a:lnTo>
                    <a:pt x="1" y="2142"/>
                  </a:lnTo>
                  <a:lnTo>
                    <a:pt x="3400" y="4096"/>
                  </a:lnTo>
                  <a:lnTo>
                    <a:pt x="1" y="6076"/>
                  </a:lnTo>
                  <a:lnTo>
                    <a:pt x="54" y="6183"/>
                  </a:lnTo>
                  <a:lnTo>
                    <a:pt x="161" y="6183"/>
                  </a:lnTo>
                  <a:lnTo>
                    <a:pt x="3480" y="4256"/>
                  </a:lnTo>
                  <a:lnTo>
                    <a:pt x="3480" y="5354"/>
                  </a:lnTo>
                  <a:cubicBezTo>
                    <a:pt x="3560" y="5327"/>
                    <a:pt x="3614" y="5327"/>
                    <a:pt x="3668" y="5300"/>
                  </a:cubicBezTo>
                  <a:lnTo>
                    <a:pt x="3668" y="4256"/>
                  </a:lnTo>
                  <a:lnTo>
                    <a:pt x="4765" y="4899"/>
                  </a:lnTo>
                  <a:cubicBezTo>
                    <a:pt x="4845" y="4872"/>
                    <a:pt x="4899" y="4845"/>
                    <a:pt x="4979" y="4818"/>
                  </a:cubicBezTo>
                  <a:lnTo>
                    <a:pt x="3748" y="4096"/>
                  </a:lnTo>
                  <a:lnTo>
                    <a:pt x="7174" y="2142"/>
                  </a:lnTo>
                  <a:lnTo>
                    <a:pt x="7094" y="1981"/>
                  </a:lnTo>
                  <a:lnTo>
                    <a:pt x="3668" y="3962"/>
                  </a:lnTo>
                  <a:lnTo>
                    <a:pt x="3668"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675" name="Google Shape;675;p27"/>
            <p:cNvSpPr/>
            <p:nvPr/>
          </p:nvSpPr>
          <p:spPr>
            <a:xfrm>
              <a:off x="3855854" y="2317561"/>
              <a:ext cx="12911" cy="9704"/>
            </a:xfrm>
            <a:custGeom>
              <a:avLst/>
              <a:gdLst/>
              <a:ahLst/>
              <a:cxnLst/>
              <a:rect l="l" t="t" r="r" b="b"/>
              <a:pathLst>
                <a:path w="322" h="242" extrusionOk="0">
                  <a:moveTo>
                    <a:pt x="81" y="0"/>
                  </a:moveTo>
                  <a:lnTo>
                    <a:pt x="0" y="134"/>
                  </a:lnTo>
                  <a:lnTo>
                    <a:pt x="161" y="241"/>
                  </a:lnTo>
                  <a:cubicBezTo>
                    <a:pt x="215" y="214"/>
                    <a:pt x="268" y="161"/>
                    <a:pt x="322" y="134"/>
                  </a:cubicBezTo>
                  <a:lnTo>
                    <a:pt x="81"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grpSp>
      <p:sp>
        <p:nvSpPr>
          <p:cNvPr id="676" name="Google Shape;676;p27"/>
          <p:cNvSpPr txBox="1">
            <a:spLocks noGrp="1"/>
          </p:cNvSpPr>
          <p:nvPr>
            <p:ph type="title"/>
          </p:nvPr>
        </p:nvSpPr>
        <p:spPr>
          <a:xfrm>
            <a:off x="713250" y="523025"/>
            <a:ext cx="7717500" cy="541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a:solidFill>
                  <a:schemeClr val="accent2"/>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Tree>
    <p:extLst>
      <p:ext uri="{BB962C8B-B14F-4D97-AF65-F5344CB8AC3E}">
        <p14:creationId xmlns:p14="http://schemas.microsoft.com/office/powerpoint/2010/main" val="17770185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only 4">
  <p:cSld name="Title only 4">
    <p:spTree>
      <p:nvGrpSpPr>
        <p:cNvPr id="1" name="Shape 682"/>
        <p:cNvGrpSpPr/>
        <p:nvPr/>
      </p:nvGrpSpPr>
      <p:grpSpPr>
        <a:xfrm>
          <a:off x="0" y="0"/>
          <a:ext cx="0" cy="0"/>
          <a:chOff x="0" y="0"/>
          <a:chExt cx="0" cy="0"/>
        </a:xfrm>
      </p:grpSpPr>
      <p:sp>
        <p:nvSpPr>
          <p:cNvPr id="683" name="Google Shape;683;p29"/>
          <p:cNvSpPr/>
          <p:nvPr/>
        </p:nvSpPr>
        <p:spPr>
          <a:xfrm rot="8100090">
            <a:off x="-1277624" y="-498532"/>
            <a:ext cx="4047120" cy="2489963"/>
          </a:xfrm>
          <a:custGeom>
            <a:avLst/>
            <a:gdLst/>
            <a:ahLst/>
            <a:cxnLst/>
            <a:rect l="l" t="t" r="r" b="b"/>
            <a:pathLst>
              <a:path w="59643" h="36694" extrusionOk="0">
                <a:moveTo>
                  <a:pt x="6271" y="15779"/>
                </a:moveTo>
                <a:cubicBezTo>
                  <a:pt x="9374" y="14178"/>
                  <a:pt x="17513" y="18347"/>
                  <a:pt x="23150" y="11676"/>
                </a:cubicBezTo>
                <a:cubicBezTo>
                  <a:pt x="28787" y="5004"/>
                  <a:pt x="30455" y="1"/>
                  <a:pt x="37327" y="2302"/>
                </a:cubicBezTo>
                <a:cubicBezTo>
                  <a:pt x="44198" y="4571"/>
                  <a:pt x="43064" y="13410"/>
                  <a:pt x="47601" y="15779"/>
                </a:cubicBezTo>
                <a:cubicBezTo>
                  <a:pt x="52104" y="18147"/>
                  <a:pt x="59643" y="31690"/>
                  <a:pt x="43364" y="34192"/>
                </a:cubicBezTo>
                <a:cubicBezTo>
                  <a:pt x="27120" y="36694"/>
                  <a:pt x="10441" y="33158"/>
                  <a:pt x="5204" y="27520"/>
                </a:cubicBezTo>
                <a:cubicBezTo>
                  <a:pt x="0" y="21883"/>
                  <a:pt x="3136" y="17380"/>
                  <a:pt x="6271" y="15779"/>
                </a:cubicBezTo>
                <a:close/>
              </a:path>
            </a:pathLst>
          </a:custGeom>
          <a:solidFill>
            <a:schemeClr val="lt1"/>
          </a:solidFill>
          <a:ln>
            <a:noFill/>
          </a:ln>
        </p:spPr>
        <p:txBody>
          <a:bodyPr spcFirstLastPara="1" wrap="square" lIns="91425" tIns="91425" rIns="91425" bIns="91425" anchor="ctr" anchorCtr="0">
            <a:noAutofit/>
          </a:bodyPr>
          <a:lstStyle/>
          <a:p>
            <a:endParaRPr sz="1400"/>
          </a:p>
        </p:txBody>
      </p:sp>
      <p:sp>
        <p:nvSpPr>
          <p:cNvPr id="684" name="Google Shape;684;p29"/>
          <p:cNvSpPr/>
          <p:nvPr/>
        </p:nvSpPr>
        <p:spPr>
          <a:xfrm rot="-2262480" flipH="1">
            <a:off x="5470610" y="3669963"/>
            <a:ext cx="4913469" cy="3022900"/>
          </a:xfrm>
          <a:custGeom>
            <a:avLst/>
            <a:gdLst/>
            <a:ahLst/>
            <a:cxnLst/>
            <a:rect l="l" t="t" r="r" b="b"/>
            <a:pathLst>
              <a:path w="59643" h="36694" extrusionOk="0">
                <a:moveTo>
                  <a:pt x="6271" y="15779"/>
                </a:moveTo>
                <a:cubicBezTo>
                  <a:pt x="9374" y="14178"/>
                  <a:pt x="17513" y="18347"/>
                  <a:pt x="23150" y="11676"/>
                </a:cubicBezTo>
                <a:cubicBezTo>
                  <a:pt x="28787" y="5004"/>
                  <a:pt x="30455" y="1"/>
                  <a:pt x="37327" y="2302"/>
                </a:cubicBezTo>
                <a:cubicBezTo>
                  <a:pt x="44198" y="4571"/>
                  <a:pt x="43064" y="13410"/>
                  <a:pt x="47601" y="15779"/>
                </a:cubicBezTo>
                <a:cubicBezTo>
                  <a:pt x="52104" y="18147"/>
                  <a:pt x="59643" y="31690"/>
                  <a:pt x="43364" y="34192"/>
                </a:cubicBezTo>
                <a:cubicBezTo>
                  <a:pt x="27120" y="36694"/>
                  <a:pt x="10441" y="33158"/>
                  <a:pt x="5204" y="27520"/>
                </a:cubicBezTo>
                <a:cubicBezTo>
                  <a:pt x="0" y="21883"/>
                  <a:pt x="3136" y="17380"/>
                  <a:pt x="6271" y="15779"/>
                </a:cubicBezTo>
                <a:close/>
              </a:path>
            </a:pathLst>
          </a:custGeom>
          <a:solidFill>
            <a:schemeClr val="accent1"/>
          </a:solidFill>
          <a:ln>
            <a:noFill/>
          </a:ln>
        </p:spPr>
        <p:txBody>
          <a:bodyPr spcFirstLastPara="1" wrap="square" lIns="91425" tIns="91425" rIns="91425" bIns="91425" anchor="ctr" anchorCtr="0">
            <a:noAutofit/>
          </a:bodyPr>
          <a:lstStyle/>
          <a:p>
            <a:endParaRPr sz="1400"/>
          </a:p>
        </p:txBody>
      </p:sp>
      <p:sp>
        <p:nvSpPr>
          <p:cNvPr id="685" name="Google Shape;685;p29"/>
          <p:cNvSpPr txBox="1">
            <a:spLocks noGrp="1"/>
          </p:cNvSpPr>
          <p:nvPr>
            <p:ph type="title"/>
          </p:nvPr>
        </p:nvSpPr>
        <p:spPr>
          <a:xfrm>
            <a:off x="713250" y="523025"/>
            <a:ext cx="7717500" cy="541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a:solidFill>
                  <a:schemeClr val="accent2"/>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686" name="Google Shape;686;p29"/>
          <p:cNvSpPr/>
          <p:nvPr/>
        </p:nvSpPr>
        <p:spPr>
          <a:xfrm rot="-7977666">
            <a:off x="7581867" y="924182"/>
            <a:ext cx="1233331" cy="1183416"/>
          </a:xfrm>
          <a:custGeom>
            <a:avLst/>
            <a:gdLst/>
            <a:ahLst/>
            <a:cxnLst/>
            <a:rect l="l" t="t" r="r" b="b"/>
            <a:pathLst>
              <a:path w="20582" h="19749" extrusionOk="0">
                <a:moveTo>
                  <a:pt x="15178" y="401"/>
                </a:moveTo>
                <a:cubicBezTo>
                  <a:pt x="11542" y="1"/>
                  <a:pt x="4470" y="1235"/>
                  <a:pt x="2235" y="7773"/>
                </a:cubicBezTo>
                <a:cubicBezTo>
                  <a:pt x="0" y="14311"/>
                  <a:pt x="7939" y="17947"/>
                  <a:pt x="11675" y="18848"/>
                </a:cubicBezTo>
                <a:cubicBezTo>
                  <a:pt x="15445" y="19748"/>
                  <a:pt x="20315" y="19448"/>
                  <a:pt x="20448" y="13477"/>
                </a:cubicBezTo>
                <a:cubicBezTo>
                  <a:pt x="20582" y="7506"/>
                  <a:pt x="18780" y="835"/>
                  <a:pt x="15178" y="40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Tree>
    <p:extLst>
      <p:ext uri="{BB962C8B-B14F-4D97-AF65-F5344CB8AC3E}">
        <p14:creationId xmlns:p14="http://schemas.microsoft.com/office/powerpoint/2010/main" val="36811743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1226"/>
        <p:cNvGrpSpPr/>
        <p:nvPr/>
      </p:nvGrpSpPr>
      <p:grpSpPr>
        <a:xfrm>
          <a:off x="0" y="0"/>
          <a:ext cx="0" cy="0"/>
          <a:chOff x="0" y="0"/>
          <a:chExt cx="0" cy="0"/>
        </a:xfrm>
      </p:grpSpPr>
      <p:grpSp>
        <p:nvGrpSpPr>
          <p:cNvPr id="1227" name="Google Shape;1227;p49"/>
          <p:cNvGrpSpPr/>
          <p:nvPr/>
        </p:nvGrpSpPr>
        <p:grpSpPr>
          <a:xfrm>
            <a:off x="6" y="-80448"/>
            <a:ext cx="2277317" cy="5304377"/>
            <a:chOff x="224725" y="566950"/>
            <a:chExt cx="1850875" cy="4311100"/>
          </a:xfrm>
        </p:grpSpPr>
        <p:sp>
          <p:nvSpPr>
            <p:cNvPr id="1228" name="Google Shape;1228;p49"/>
            <p:cNvSpPr/>
            <p:nvPr/>
          </p:nvSpPr>
          <p:spPr>
            <a:xfrm>
              <a:off x="1914975" y="566950"/>
              <a:ext cx="160625" cy="2033000"/>
            </a:xfrm>
            <a:custGeom>
              <a:avLst/>
              <a:gdLst/>
              <a:ahLst/>
              <a:cxnLst/>
              <a:rect l="l" t="t" r="r" b="b"/>
              <a:pathLst>
                <a:path w="6425" h="81320" extrusionOk="0">
                  <a:moveTo>
                    <a:pt x="126" y="1"/>
                  </a:moveTo>
                  <a:cubicBezTo>
                    <a:pt x="81" y="1"/>
                    <a:pt x="44" y="24"/>
                    <a:pt x="27" y="57"/>
                  </a:cubicBezTo>
                  <a:cubicBezTo>
                    <a:pt x="27" y="84"/>
                    <a:pt x="27" y="110"/>
                    <a:pt x="27" y="137"/>
                  </a:cubicBezTo>
                  <a:cubicBezTo>
                    <a:pt x="27" y="164"/>
                    <a:pt x="27" y="217"/>
                    <a:pt x="81" y="244"/>
                  </a:cubicBezTo>
                  <a:cubicBezTo>
                    <a:pt x="1821" y="1261"/>
                    <a:pt x="2972" y="3188"/>
                    <a:pt x="2945" y="5035"/>
                  </a:cubicBezTo>
                  <a:cubicBezTo>
                    <a:pt x="2945" y="5089"/>
                    <a:pt x="2972" y="5142"/>
                    <a:pt x="2998" y="5169"/>
                  </a:cubicBezTo>
                  <a:cubicBezTo>
                    <a:pt x="4952" y="6133"/>
                    <a:pt x="6157" y="8086"/>
                    <a:pt x="6157" y="10255"/>
                  </a:cubicBezTo>
                  <a:cubicBezTo>
                    <a:pt x="6157" y="12449"/>
                    <a:pt x="4952" y="14403"/>
                    <a:pt x="2998" y="15367"/>
                  </a:cubicBezTo>
                  <a:cubicBezTo>
                    <a:pt x="2945" y="15394"/>
                    <a:pt x="2945" y="15447"/>
                    <a:pt x="2945" y="15501"/>
                  </a:cubicBezTo>
                  <a:cubicBezTo>
                    <a:pt x="2998" y="17321"/>
                    <a:pt x="1848" y="19248"/>
                    <a:pt x="108" y="20292"/>
                  </a:cubicBezTo>
                  <a:cubicBezTo>
                    <a:pt x="54" y="20292"/>
                    <a:pt x="27" y="20318"/>
                    <a:pt x="27" y="20372"/>
                  </a:cubicBezTo>
                  <a:cubicBezTo>
                    <a:pt x="1" y="20425"/>
                    <a:pt x="27" y="20479"/>
                    <a:pt x="81" y="20506"/>
                  </a:cubicBezTo>
                  <a:cubicBezTo>
                    <a:pt x="1794" y="21496"/>
                    <a:pt x="2865" y="23316"/>
                    <a:pt x="2945" y="25324"/>
                  </a:cubicBezTo>
                  <a:cubicBezTo>
                    <a:pt x="2945" y="25350"/>
                    <a:pt x="2972" y="25404"/>
                    <a:pt x="2998" y="25431"/>
                  </a:cubicBezTo>
                  <a:cubicBezTo>
                    <a:pt x="4952" y="26394"/>
                    <a:pt x="6157" y="28348"/>
                    <a:pt x="6157" y="30543"/>
                  </a:cubicBezTo>
                  <a:cubicBezTo>
                    <a:pt x="6157" y="32711"/>
                    <a:pt x="4952" y="34665"/>
                    <a:pt x="2998" y="35628"/>
                  </a:cubicBezTo>
                  <a:cubicBezTo>
                    <a:pt x="2945" y="35655"/>
                    <a:pt x="2918" y="35709"/>
                    <a:pt x="2945" y="35762"/>
                  </a:cubicBezTo>
                  <a:cubicBezTo>
                    <a:pt x="3106" y="37823"/>
                    <a:pt x="1633" y="39643"/>
                    <a:pt x="108" y="40553"/>
                  </a:cubicBezTo>
                  <a:cubicBezTo>
                    <a:pt x="54" y="40553"/>
                    <a:pt x="27" y="40580"/>
                    <a:pt x="27" y="40633"/>
                  </a:cubicBezTo>
                  <a:cubicBezTo>
                    <a:pt x="1" y="40687"/>
                    <a:pt x="27" y="40741"/>
                    <a:pt x="81" y="40767"/>
                  </a:cubicBezTo>
                  <a:cubicBezTo>
                    <a:pt x="1821" y="41784"/>
                    <a:pt x="2945" y="43658"/>
                    <a:pt x="2945" y="45532"/>
                  </a:cubicBezTo>
                  <a:cubicBezTo>
                    <a:pt x="2945" y="45558"/>
                    <a:pt x="2945" y="45558"/>
                    <a:pt x="2945" y="45585"/>
                  </a:cubicBezTo>
                  <a:cubicBezTo>
                    <a:pt x="2945" y="45612"/>
                    <a:pt x="2972" y="45665"/>
                    <a:pt x="2998" y="45692"/>
                  </a:cubicBezTo>
                  <a:cubicBezTo>
                    <a:pt x="4952" y="46656"/>
                    <a:pt x="6157" y="48636"/>
                    <a:pt x="6157" y="50804"/>
                  </a:cubicBezTo>
                  <a:cubicBezTo>
                    <a:pt x="6157" y="52972"/>
                    <a:pt x="4952" y="54926"/>
                    <a:pt x="2998" y="55917"/>
                  </a:cubicBezTo>
                  <a:cubicBezTo>
                    <a:pt x="2972" y="55917"/>
                    <a:pt x="2945" y="55970"/>
                    <a:pt x="2945" y="56024"/>
                  </a:cubicBezTo>
                  <a:cubicBezTo>
                    <a:pt x="2891" y="58004"/>
                    <a:pt x="1821" y="59798"/>
                    <a:pt x="108" y="60815"/>
                  </a:cubicBezTo>
                  <a:cubicBezTo>
                    <a:pt x="54" y="60815"/>
                    <a:pt x="27" y="60868"/>
                    <a:pt x="27" y="60895"/>
                  </a:cubicBezTo>
                  <a:cubicBezTo>
                    <a:pt x="1" y="60949"/>
                    <a:pt x="27" y="61002"/>
                    <a:pt x="81" y="61029"/>
                  </a:cubicBezTo>
                  <a:cubicBezTo>
                    <a:pt x="1821" y="62046"/>
                    <a:pt x="2891" y="63839"/>
                    <a:pt x="2945" y="65847"/>
                  </a:cubicBezTo>
                  <a:cubicBezTo>
                    <a:pt x="2945" y="65900"/>
                    <a:pt x="2972" y="65927"/>
                    <a:pt x="2998" y="65954"/>
                  </a:cubicBezTo>
                  <a:cubicBezTo>
                    <a:pt x="4952" y="66944"/>
                    <a:pt x="6157" y="68898"/>
                    <a:pt x="6157" y="71066"/>
                  </a:cubicBezTo>
                  <a:cubicBezTo>
                    <a:pt x="6157" y="73234"/>
                    <a:pt x="4952" y="75188"/>
                    <a:pt x="2998" y="76178"/>
                  </a:cubicBezTo>
                  <a:cubicBezTo>
                    <a:pt x="2972" y="76178"/>
                    <a:pt x="2945" y="76232"/>
                    <a:pt x="2945" y="76285"/>
                  </a:cubicBezTo>
                  <a:cubicBezTo>
                    <a:pt x="2891" y="78266"/>
                    <a:pt x="1821" y="80086"/>
                    <a:pt x="81" y="81076"/>
                  </a:cubicBezTo>
                  <a:cubicBezTo>
                    <a:pt x="27" y="81130"/>
                    <a:pt x="1" y="81183"/>
                    <a:pt x="27" y="81264"/>
                  </a:cubicBezTo>
                  <a:cubicBezTo>
                    <a:pt x="61" y="81297"/>
                    <a:pt x="104" y="81320"/>
                    <a:pt x="145" y="81320"/>
                  </a:cubicBezTo>
                  <a:cubicBezTo>
                    <a:pt x="170" y="81320"/>
                    <a:pt x="194" y="81311"/>
                    <a:pt x="215" y="81290"/>
                  </a:cubicBezTo>
                  <a:cubicBezTo>
                    <a:pt x="2008" y="80273"/>
                    <a:pt x="3106" y="78427"/>
                    <a:pt x="3186" y="76366"/>
                  </a:cubicBezTo>
                  <a:cubicBezTo>
                    <a:pt x="5166" y="75322"/>
                    <a:pt x="6424" y="73314"/>
                    <a:pt x="6424" y="71066"/>
                  </a:cubicBezTo>
                  <a:cubicBezTo>
                    <a:pt x="6424" y="68818"/>
                    <a:pt x="5166" y="66784"/>
                    <a:pt x="3186" y="65766"/>
                  </a:cubicBezTo>
                  <a:cubicBezTo>
                    <a:pt x="3106" y="63786"/>
                    <a:pt x="2062" y="61992"/>
                    <a:pt x="375" y="60922"/>
                  </a:cubicBezTo>
                  <a:cubicBezTo>
                    <a:pt x="2062" y="59878"/>
                    <a:pt x="3106" y="58085"/>
                    <a:pt x="3186" y="56104"/>
                  </a:cubicBezTo>
                  <a:cubicBezTo>
                    <a:pt x="5166" y="55060"/>
                    <a:pt x="6424" y="53053"/>
                    <a:pt x="6424" y="50804"/>
                  </a:cubicBezTo>
                  <a:cubicBezTo>
                    <a:pt x="6424" y="48556"/>
                    <a:pt x="5166" y="46522"/>
                    <a:pt x="3186" y="45505"/>
                  </a:cubicBezTo>
                  <a:cubicBezTo>
                    <a:pt x="3159" y="43604"/>
                    <a:pt x="2088" y="41731"/>
                    <a:pt x="375" y="40660"/>
                  </a:cubicBezTo>
                  <a:cubicBezTo>
                    <a:pt x="1901" y="39723"/>
                    <a:pt x="3320" y="37877"/>
                    <a:pt x="3186" y="35816"/>
                  </a:cubicBezTo>
                  <a:cubicBezTo>
                    <a:pt x="5193" y="34799"/>
                    <a:pt x="6424" y="32764"/>
                    <a:pt x="6424" y="30543"/>
                  </a:cubicBezTo>
                  <a:cubicBezTo>
                    <a:pt x="6424" y="28295"/>
                    <a:pt x="5166" y="26260"/>
                    <a:pt x="3186" y="25243"/>
                  </a:cubicBezTo>
                  <a:cubicBezTo>
                    <a:pt x="3106" y="23236"/>
                    <a:pt x="2062" y="21443"/>
                    <a:pt x="375" y="20399"/>
                  </a:cubicBezTo>
                  <a:cubicBezTo>
                    <a:pt x="2088" y="19328"/>
                    <a:pt x="3186" y="17454"/>
                    <a:pt x="3186" y="15608"/>
                  </a:cubicBezTo>
                  <a:cubicBezTo>
                    <a:pt x="3186" y="15608"/>
                    <a:pt x="3186" y="15581"/>
                    <a:pt x="3186" y="15554"/>
                  </a:cubicBezTo>
                  <a:cubicBezTo>
                    <a:pt x="5166" y="14537"/>
                    <a:pt x="6424" y="12503"/>
                    <a:pt x="6424" y="10255"/>
                  </a:cubicBezTo>
                  <a:cubicBezTo>
                    <a:pt x="6424" y="8033"/>
                    <a:pt x="5166" y="5999"/>
                    <a:pt x="3186" y="4982"/>
                  </a:cubicBezTo>
                  <a:lnTo>
                    <a:pt x="3186" y="4955"/>
                  </a:lnTo>
                  <a:cubicBezTo>
                    <a:pt x="3186" y="3028"/>
                    <a:pt x="2008" y="1074"/>
                    <a:pt x="215" y="30"/>
                  </a:cubicBezTo>
                  <a:cubicBezTo>
                    <a:pt x="184" y="10"/>
                    <a:pt x="153" y="1"/>
                    <a:pt x="126"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1229" name="Google Shape;1229;p49"/>
            <p:cNvSpPr/>
            <p:nvPr/>
          </p:nvSpPr>
          <p:spPr>
            <a:xfrm>
              <a:off x="1761075" y="818875"/>
              <a:ext cx="160625" cy="2032875"/>
            </a:xfrm>
            <a:custGeom>
              <a:avLst/>
              <a:gdLst/>
              <a:ahLst/>
              <a:cxnLst/>
              <a:rect l="l" t="t" r="r" b="b"/>
              <a:pathLst>
                <a:path w="6425" h="81315" extrusionOk="0">
                  <a:moveTo>
                    <a:pt x="149" y="1"/>
                  </a:moveTo>
                  <a:cubicBezTo>
                    <a:pt x="110" y="1"/>
                    <a:pt x="71" y="20"/>
                    <a:pt x="54" y="70"/>
                  </a:cubicBezTo>
                  <a:cubicBezTo>
                    <a:pt x="27" y="70"/>
                    <a:pt x="27" y="97"/>
                    <a:pt x="27" y="124"/>
                  </a:cubicBezTo>
                  <a:cubicBezTo>
                    <a:pt x="27" y="178"/>
                    <a:pt x="54" y="204"/>
                    <a:pt x="81" y="231"/>
                  </a:cubicBezTo>
                  <a:cubicBezTo>
                    <a:pt x="1821" y="1248"/>
                    <a:pt x="2972" y="3175"/>
                    <a:pt x="2945" y="5022"/>
                  </a:cubicBezTo>
                  <a:cubicBezTo>
                    <a:pt x="2945" y="5076"/>
                    <a:pt x="2972" y="5129"/>
                    <a:pt x="2998" y="5156"/>
                  </a:cubicBezTo>
                  <a:cubicBezTo>
                    <a:pt x="4952" y="6119"/>
                    <a:pt x="6183" y="8073"/>
                    <a:pt x="6183" y="10268"/>
                  </a:cubicBezTo>
                  <a:cubicBezTo>
                    <a:pt x="6183" y="12436"/>
                    <a:pt x="4952" y="14390"/>
                    <a:pt x="2998" y="15354"/>
                  </a:cubicBezTo>
                  <a:cubicBezTo>
                    <a:pt x="2972" y="15380"/>
                    <a:pt x="2945" y="15461"/>
                    <a:pt x="2945" y="15487"/>
                  </a:cubicBezTo>
                  <a:cubicBezTo>
                    <a:pt x="2998" y="17334"/>
                    <a:pt x="1847" y="19235"/>
                    <a:pt x="108" y="20278"/>
                  </a:cubicBezTo>
                  <a:cubicBezTo>
                    <a:pt x="81" y="20278"/>
                    <a:pt x="27" y="20305"/>
                    <a:pt x="27" y="20359"/>
                  </a:cubicBezTo>
                  <a:cubicBezTo>
                    <a:pt x="27" y="20412"/>
                    <a:pt x="27" y="20466"/>
                    <a:pt x="81" y="20493"/>
                  </a:cubicBezTo>
                  <a:cubicBezTo>
                    <a:pt x="1821" y="21510"/>
                    <a:pt x="2891" y="23303"/>
                    <a:pt x="2945" y="25310"/>
                  </a:cubicBezTo>
                  <a:cubicBezTo>
                    <a:pt x="2945" y="25364"/>
                    <a:pt x="2972" y="25391"/>
                    <a:pt x="2998" y="25417"/>
                  </a:cubicBezTo>
                  <a:cubicBezTo>
                    <a:pt x="4952" y="26381"/>
                    <a:pt x="6183" y="28362"/>
                    <a:pt x="6183" y="30530"/>
                  </a:cubicBezTo>
                  <a:cubicBezTo>
                    <a:pt x="6183" y="32698"/>
                    <a:pt x="4952" y="34652"/>
                    <a:pt x="2998" y="35642"/>
                  </a:cubicBezTo>
                  <a:cubicBezTo>
                    <a:pt x="2972" y="35642"/>
                    <a:pt x="2945" y="35695"/>
                    <a:pt x="2945" y="35749"/>
                  </a:cubicBezTo>
                  <a:cubicBezTo>
                    <a:pt x="3105" y="37837"/>
                    <a:pt x="1633" y="39630"/>
                    <a:pt x="108" y="40540"/>
                  </a:cubicBezTo>
                  <a:cubicBezTo>
                    <a:pt x="81" y="40540"/>
                    <a:pt x="27" y="40594"/>
                    <a:pt x="27" y="40620"/>
                  </a:cubicBezTo>
                  <a:cubicBezTo>
                    <a:pt x="27" y="40674"/>
                    <a:pt x="27" y="40727"/>
                    <a:pt x="81" y="40754"/>
                  </a:cubicBezTo>
                  <a:cubicBezTo>
                    <a:pt x="1821" y="41771"/>
                    <a:pt x="2945" y="43645"/>
                    <a:pt x="2945" y="45545"/>
                  </a:cubicBezTo>
                  <a:cubicBezTo>
                    <a:pt x="2945" y="45545"/>
                    <a:pt x="2945" y="45545"/>
                    <a:pt x="2945" y="45572"/>
                  </a:cubicBezTo>
                  <a:cubicBezTo>
                    <a:pt x="2945" y="45626"/>
                    <a:pt x="2972" y="45652"/>
                    <a:pt x="2998" y="45679"/>
                  </a:cubicBezTo>
                  <a:cubicBezTo>
                    <a:pt x="4952" y="46669"/>
                    <a:pt x="6183" y="48623"/>
                    <a:pt x="6183" y="50791"/>
                  </a:cubicBezTo>
                  <a:cubicBezTo>
                    <a:pt x="6183" y="52959"/>
                    <a:pt x="4952" y="54913"/>
                    <a:pt x="2998" y="55904"/>
                  </a:cubicBezTo>
                  <a:cubicBezTo>
                    <a:pt x="2972" y="55930"/>
                    <a:pt x="2945" y="55957"/>
                    <a:pt x="2945" y="56011"/>
                  </a:cubicBezTo>
                  <a:cubicBezTo>
                    <a:pt x="2891" y="57991"/>
                    <a:pt x="1847" y="59785"/>
                    <a:pt x="108" y="60802"/>
                  </a:cubicBezTo>
                  <a:cubicBezTo>
                    <a:pt x="81" y="60828"/>
                    <a:pt x="27" y="60855"/>
                    <a:pt x="27" y="60882"/>
                  </a:cubicBezTo>
                  <a:cubicBezTo>
                    <a:pt x="27" y="60935"/>
                    <a:pt x="27" y="60989"/>
                    <a:pt x="81" y="61016"/>
                  </a:cubicBezTo>
                  <a:cubicBezTo>
                    <a:pt x="1821" y="62033"/>
                    <a:pt x="2891" y="63826"/>
                    <a:pt x="2945" y="65834"/>
                  </a:cubicBezTo>
                  <a:cubicBezTo>
                    <a:pt x="2945" y="65887"/>
                    <a:pt x="2972" y="65914"/>
                    <a:pt x="2998" y="65941"/>
                  </a:cubicBezTo>
                  <a:cubicBezTo>
                    <a:pt x="4952" y="66931"/>
                    <a:pt x="6183" y="68885"/>
                    <a:pt x="6183" y="71053"/>
                  </a:cubicBezTo>
                  <a:cubicBezTo>
                    <a:pt x="6183" y="73221"/>
                    <a:pt x="4952" y="75175"/>
                    <a:pt x="2998" y="76165"/>
                  </a:cubicBezTo>
                  <a:cubicBezTo>
                    <a:pt x="2972" y="76192"/>
                    <a:pt x="2945" y="76219"/>
                    <a:pt x="2945" y="76272"/>
                  </a:cubicBezTo>
                  <a:cubicBezTo>
                    <a:pt x="2891" y="78280"/>
                    <a:pt x="1821" y="80073"/>
                    <a:pt x="81" y="81090"/>
                  </a:cubicBezTo>
                  <a:cubicBezTo>
                    <a:pt x="27" y="81117"/>
                    <a:pt x="1" y="81197"/>
                    <a:pt x="54" y="81251"/>
                  </a:cubicBezTo>
                  <a:cubicBezTo>
                    <a:pt x="74" y="81290"/>
                    <a:pt x="122" y="81315"/>
                    <a:pt x="167" y="81315"/>
                  </a:cubicBezTo>
                  <a:cubicBezTo>
                    <a:pt x="184" y="81315"/>
                    <a:pt x="200" y="81311"/>
                    <a:pt x="215" y="81304"/>
                  </a:cubicBezTo>
                  <a:cubicBezTo>
                    <a:pt x="2008" y="80260"/>
                    <a:pt x="3105" y="78413"/>
                    <a:pt x="3186" y="76352"/>
                  </a:cubicBezTo>
                  <a:cubicBezTo>
                    <a:pt x="5193" y="75309"/>
                    <a:pt x="6424" y="73301"/>
                    <a:pt x="6424" y="71053"/>
                  </a:cubicBezTo>
                  <a:cubicBezTo>
                    <a:pt x="6424" y="68805"/>
                    <a:pt x="5193" y="66797"/>
                    <a:pt x="3186" y="65753"/>
                  </a:cubicBezTo>
                  <a:cubicBezTo>
                    <a:pt x="3132" y="63773"/>
                    <a:pt x="2088" y="61979"/>
                    <a:pt x="402" y="60909"/>
                  </a:cubicBezTo>
                  <a:cubicBezTo>
                    <a:pt x="2088" y="59865"/>
                    <a:pt x="3132" y="58072"/>
                    <a:pt x="3186" y="56091"/>
                  </a:cubicBezTo>
                  <a:cubicBezTo>
                    <a:pt x="5193" y="55047"/>
                    <a:pt x="6424" y="53040"/>
                    <a:pt x="6424" y="50791"/>
                  </a:cubicBezTo>
                  <a:cubicBezTo>
                    <a:pt x="6424" y="48543"/>
                    <a:pt x="5193" y="46536"/>
                    <a:pt x="3186" y="45492"/>
                  </a:cubicBezTo>
                  <a:cubicBezTo>
                    <a:pt x="3186" y="43591"/>
                    <a:pt x="2088" y="41718"/>
                    <a:pt x="402" y="40647"/>
                  </a:cubicBezTo>
                  <a:cubicBezTo>
                    <a:pt x="1901" y="39710"/>
                    <a:pt x="3320" y="37890"/>
                    <a:pt x="3186" y="35829"/>
                  </a:cubicBezTo>
                  <a:cubicBezTo>
                    <a:pt x="5193" y="34785"/>
                    <a:pt x="6424" y="32751"/>
                    <a:pt x="6424" y="30530"/>
                  </a:cubicBezTo>
                  <a:cubicBezTo>
                    <a:pt x="6424" y="28281"/>
                    <a:pt x="5193" y="26247"/>
                    <a:pt x="3186" y="25230"/>
                  </a:cubicBezTo>
                  <a:cubicBezTo>
                    <a:pt x="3105" y="23223"/>
                    <a:pt x="2062" y="21429"/>
                    <a:pt x="402" y="20386"/>
                  </a:cubicBezTo>
                  <a:cubicBezTo>
                    <a:pt x="2115" y="19315"/>
                    <a:pt x="3212" y="17415"/>
                    <a:pt x="3186" y="15541"/>
                  </a:cubicBezTo>
                  <a:cubicBezTo>
                    <a:pt x="5193" y="14524"/>
                    <a:pt x="6424" y="12490"/>
                    <a:pt x="6424" y="10268"/>
                  </a:cubicBezTo>
                  <a:cubicBezTo>
                    <a:pt x="6424" y="8020"/>
                    <a:pt x="5193" y="5986"/>
                    <a:pt x="3186" y="4969"/>
                  </a:cubicBezTo>
                  <a:lnTo>
                    <a:pt x="3186" y="4942"/>
                  </a:lnTo>
                  <a:cubicBezTo>
                    <a:pt x="3186" y="3041"/>
                    <a:pt x="2008" y="1061"/>
                    <a:pt x="215" y="17"/>
                  </a:cubicBezTo>
                  <a:cubicBezTo>
                    <a:pt x="195" y="7"/>
                    <a:pt x="172" y="1"/>
                    <a:pt x="149"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1230" name="Google Shape;1230;p49"/>
            <p:cNvSpPr/>
            <p:nvPr/>
          </p:nvSpPr>
          <p:spPr>
            <a:xfrm>
              <a:off x="1607850" y="566950"/>
              <a:ext cx="159950" cy="2033000"/>
            </a:xfrm>
            <a:custGeom>
              <a:avLst/>
              <a:gdLst/>
              <a:ahLst/>
              <a:cxnLst/>
              <a:rect l="l" t="t" r="r" b="b"/>
              <a:pathLst>
                <a:path w="6398" h="81320" extrusionOk="0">
                  <a:moveTo>
                    <a:pt x="119" y="1"/>
                  </a:moveTo>
                  <a:cubicBezTo>
                    <a:pt x="81" y="1"/>
                    <a:pt x="44" y="24"/>
                    <a:pt x="27" y="57"/>
                  </a:cubicBezTo>
                  <a:cubicBezTo>
                    <a:pt x="0" y="84"/>
                    <a:pt x="0" y="110"/>
                    <a:pt x="0" y="137"/>
                  </a:cubicBezTo>
                  <a:cubicBezTo>
                    <a:pt x="0" y="164"/>
                    <a:pt x="27" y="217"/>
                    <a:pt x="81" y="244"/>
                  </a:cubicBezTo>
                  <a:cubicBezTo>
                    <a:pt x="1820" y="1261"/>
                    <a:pt x="2944" y="3188"/>
                    <a:pt x="2918" y="5035"/>
                  </a:cubicBezTo>
                  <a:cubicBezTo>
                    <a:pt x="2918" y="5089"/>
                    <a:pt x="2944" y="5142"/>
                    <a:pt x="2998" y="5169"/>
                  </a:cubicBezTo>
                  <a:cubicBezTo>
                    <a:pt x="4952" y="6133"/>
                    <a:pt x="6156" y="8086"/>
                    <a:pt x="6156" y="10255"/>
                  </a:cubicBezTo>
                  <a:cubicBezTo>
                    <a:pt x="6156" y="12449"/>
                    <a:pt x="4952" y="14403"/>
                    <a:pt x="2998" y="15367"/>
                  </a:cubicBezTo>
                  <a:cubicBezTo>
                    <a:pt x="2944" y="15394"/>
                    <a:pt x="2918" y="15447"/>
                    <a:pt x="2918" y="15501"/>
                  </a:cubicBezTo>
                  <a:cubicBezTo>
                    <a:pt x="2971" y="17347"/>
                    <a:pt x="1847" y="19248"/>
                    <a:pt x="81" y="20292"/>
                  </a:cubicBezTo>
                  <a:cubicBezTo>
                    <a:pt x="54" y="20292"/>
                    <a:pt x="27" y="20318"/>
                    <a:pt x="0" y="20372"/>
                  </a:cubicBezTo>
                  <a:cubicBezTo>
                    <a:pt x="0" y="20425"/>
                    <a:pt x="27" y="20479"/>
                    <a:pt x="81" y="20506"/>
                  </a:cubicBezTo>
                  <a:cubicBezTo>
                    <a:pt x="1794" y="21496"/>
                    <a:pt x="2864" y="23316"/>
                    <a:pt x="2918" y="25324"/>
                  </a:cubicBezTo>
                  <a:cubicBezTo>
                    <a:pt x="2918" y="25350"/>
                    <a:pt x="2944" y="25404"/>
                    <a:pt x="2998" y="25431"/>
                  </a:cubicBezTo>
                  <a:cubicBezTo>
                    <a:pt x="4952" y="26394"/>
                    <a:pt x="6156" y="28348"/>
                    <a:pt x="6156" y="30543"/>
                  </a:cubicBezTo>
                  <a:cubicBezTo>
                    <a:pt x="6156" y="32711"/>
                    <a:pt x="4952" y="34665"/>
                    <a:pt x="2998" y="35628"/>
                  </a:cubicBezTo>
                  <a:cubicBezTo>
                    <a:pt x="2944" y="35655"/>
                    <a:pt x="2918" y="35709"/>
                    <a:pt x="2918" y="35762"/>
                  </a:cubicBezTo>
                  <a:cubicBezTo>
                    <a:pt x="3078" y="37823"/>
                    <a:pt x="1633" y="39643"/>
                    <a:pt x="81" y="40553"/>
                  </a:cubicBezTo>
                  <a:cubicBezTo>
                    <a:pt x="54" y="40553"/>
                    <a:pt x="27" y="40580"/>
                    <a:pt x="0" y="40633"/>
                  </a:cubicBezTo>
                  <a:cubicBezTo>
                    <a:pt x="0" y="40687"/>
                    <a:pt x="27" y="40741"/>
                    <a:pt x="81" y="40767"/>
                  </a:cubicBezTo>
                  <a:cubicBezTo>
                    <a:pt x="1820" y="41784"/>
                    <a:pt x="2918" y="43658"/>
                    <a:pt x="2918" y="45532"/>
                  </a:cubicBezTo>
                  <a:cubicBezTo>
                    <a:pt x="2918" y="45558"/>
                    <a:pt x="2918" y="45558"/>
                    <a:pt x="2918" y="45585"/>
                  </a:cubicBezTo>
                  <a:cubicBezTo>
                    <a:pt x="2918" y="45612"/>
                    <a:pt x="2944" y="45665"/>
                    <a:pt x="2998" y="45692"/>
                  </a:cubicBezTo>
                  <a:cubicBezTo>
                    <a:pt x="4952" y="46656"/>
                    <a:pt x="6156" y="48636"/>
                    <a:pt x="6156" y="50804"/>
                  </a:cubicBezTo>
                  <a:cubicBezTo>
                    <a:pt x="6156" y="52972"/>
                    <a:pt x="4952" y="54926"/>
                    <a:pt x="2998" y="55917"/>
                  </a:cubicBezTo>
                  <a:cubicBezTo>
                    <a:pt x="2944" y="55917"/>
                    <a:pt x="2918" y="55970"/>
                    <a:pt x="2918" y="56024"/>
                  </a:cubicBezTo>
                  <a:cubicBezTo>
                    <a:pt x="2864" y="58004"/>
                    <a:pt x="1820" y="59798"/>
                    <a:pt x="81" y="60815"/>
                  </a:cubicBezTo>
                  <a:cubicBezTo>
                    <a:pt x="54" y="60815"/>
                    <a:pt x="27" y="60868"/>
                    <a:pt x="0" y="60895"/>
                  </a:cubicBezTo>
                  <a:cubicBezTo>
                    <a:pt x="0" y="60949"/>
                    <a:pt x="27" y="61002"/>
                    <a:pt x="81" y="61029"/>
                  </a:cubicBezTo>
                  <a:cubicBezTo>
                    <a:pt x="1820" y="62046"/>
                    <a:pt x="2864" y="63839"/>
                    <a:pt x="2918" y="65847"/>
                  </a:cubicBezTo>
                  <a:cubicBezTo>
                    <a:pt x="2918" y="65900"/>
                    <a:pt x="2944" y="65927"/>
                    <a:pt x="2998" y="65954"/>
                  </a:cubicBezTo>
                  <a:cubicBezTo>
                    <a:pt x="4952" y="66944"/>
                    <a:pt x="6156" y="68898"/>
                    <a:pt x="6156" y="71066"/>
                  </a:cubicBezTo>
                  <a:cubicBezTo>
                    <a:pt x="6156" y="73234"/>
                    <a:pt x="4952" y="75188"/>
                    <a:pt x="2998" y="76178"/>
                  </a:cubicBezTo>
                  <a:cubicBezTo>
                    <a:pt x="2944" y="76178"/>
                    <a:pt x="2918" y="76232"/>
                    <a:pt x="2918" y="76285"/>
                  </a:cubicBezTo>
                  <a:cubicBezTo>
                    <a:pt x="2864" y="78266"/>
                    <a:pt x="1820" y="80086"/>
                    <a:pt x="81" y="81076"/>
                  </a:cubicBezTo>
                  <a:cubicBezTo>
                    <a:pt x="27" y="81130"/>
                    <a:pt x="0" y="81183"/>
                    <a:pt x="27" y="81264"/>
                  </a:cubicBezTo>
                  <a:cubicBezTo>
                    <a:pt x="44" y="81297"/>
                    <a:pt x="81" y="81320"/>
                    <a:pt x="119" y="81320"/>
                  </a:cubicBezTo>
                  <a:cubicBezTo>
                    <a:pt x="143" y="81320"/>
                    <a:pt x="167" y="81311"/>
                    <a:pt x="188" y="81290"/>
                  </a:cubicBezTo>
                  <a:cubicBezTo>
                    <a:pt x="1981" y="80273"/>
                    <a:pt x="3105" y="78427"/>
                    <a:pt x="3185" y="76366"/>
                  </a:cubicBezTo>
                  <a:cubicBezTo>
                    <a:pt x="5166" y="75322"/>
                    <a:pt x="6397" y="73314"/>
                    <a:pt x="6397" y="71066"/>
                  </a:cubicBezTo>
                  <a:cubicBezTo>
                    <a:pt x="6397" y="68818"/>
                    <a:pt x="5166" y="66784"/>
                    <a:pt x="3185" y="65766"/>
                  </a:cubicBezTo>
                  <a:cubicBezTo>
                    <a:pt x="3105" y="63786"/>
                    <a:pt x="2061" y="61992"/>
                    <a:pt x="375" y="60922"/>
                  </a:cubicBezTo>
                  <a:cubicBezTo>
                    <a:pt x="2061" y="59878"/>
                    <a:pt x="3105" y="58085"/>
                    <a:pt x="3185" y="56104"/>
                  </a:cubicBezTo>
                  <a:cubicBezTo>
                    <a:pt x="5166" y="55060"/>
                    <a:pt x="6397" y="53053"/>
                    <a:pt x="6397" y="50804"/>
                  </a:cubicBezTo>
                  <a:cubicBezTo>
                    <a:pt x="6397" y="48556"/>
                    <a:pt x="5166" y="46522"/>
                    <a:pt x="3185" y="45505"/>
                  </a:cubicBezTo>
                  <a:cubicBezTo>
                    <a:pt x="3159" y="43604"/>
                    <a:pt x="2061" y="41731"/>
                    <a:pt x="375" y="40660"/>
                  </a:cubicBezTo>
                  <a:cubicBezTo>
                    <a:pt x="1901" y="39723"/>
                    <a:pt x="3292" y="37877"/>
                    <a:pt x="3185" y="35816"/>
                  </a:cubicBezTo>
                  <a:cubicBezTo>
                    <a:pt x="5166" y="34799"/>
                    <a:pt x="6397" y="32764"/>
                    <a:pt x="6397" y="30543"/>
                  </a:cubicBezTo>
                  <a:cubicBezTo>
                    <a:pt x="6397" y="28295"/>
                    <a:pt x="5166" y="26260"/>
                    <a:pt x="3185" y="25243"/>
                  </a:cubicBezTo>
                  <a:cubicBezTo>
                    <a:pt x="3078" y="23236"/>
                    <a:pt x="2061" y="21443"/>
                    <a:pt x="375" y="20399"/>
                  </a:cubicBezTo>
                  <a:cubicBezTo>
                    <a:pt x="2061" y="19328"/>
                    <a:pt x="3185" y="17454"/>
                    <a:pt x="3185" y="15608"/>
                  </a:cubicBezTo>
                  <a:cubicBezTo>
                    <a:pt x="3185" y="15608"/>
                    <a:pt x="3185" y="15581"/>
                    <a:pt x="3185" y="15554"/>
                  </a:cubicBezTo>
                  <a:cubicBezTo>
                    <a:pt x="5166" y="14537"/>
                    <a:pt x="6397" y="12503"/>
                    <a:pt x="6397" y="10255"/>
                  </a:cubicBezTo>
                  <a:cubicBezTo>
                    <a:pt x="6397" y="8033"/>
                    <a:pt x="5166" y="5999"/>
                    <a:pt x="3185" y="4982"/>
                  </a:cubicBezTo>
                  <a:lnTo>
                    <a:pt x="3185" y="4955"/>
                  </a:lnTo>
                  <a:cubicBezTo>
                    <a:pt x="3185" y="3028"/>
                    <a:pt x="1981" y="1074"/>
                    <a:pt x="188" y="30"/>
                  </a:cubicBezTo>
                  <a:cubicBezTo>
                    <a:pt x="167" y="10"/>
                    <a:pt x="143" y="1"/>
                    <a:pt x="119"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1231" name="Google Shape;1231;p49"/>
            <p:cNvSpPr/>
            <p:nvPr/>
          </p:nvSpPr>
          <p:spPr>
            <a:xfrm>
              <a:off x="1453950" y="818875"/>
              <a:ext cx="160600" cy="2032875"/>
            </a:xfrm>
            <a:custGeom>
              <a:avLst/>
              <a:gdLst/>
              <a:ahLst/>
              <a:cxnLst/>
              <a:rect l="l" t="t" r="r" b="b"/>
              <a:pathLst>
                <a:path w="6424" h="81315" extrusionOk="0">
                  <a:moveTo>
                    <a:pt x="136" y="1"/>
                  </a:moveTo>
                  <a:cubicBezTo>
                    <a:pt x="95" y="1"/>
                    <a:pt x="61" y="20"/>
                    <a:pt x="27" y="70"/>
                  </a:cubicBezTo>
                  <a:cubicBezTo>
                    <a:pt x="27" y="70"/>
                    <a:pt x="27" y="97"/>
                    <a:pt x="27" y="124"/>
                  </a:cubicBezTo>
                  <a:cubicBezTo>
                    <a:pt x="27" y="178"/>
                    <a:pt x="27" y="204"/>
                    <a:pt x="80" y="231"/>
                  </a:cubicBezTo>
                  <a:cubicBezTo>
                    <a:pt x="1820" y="1248"/>
                    <a:pt x="2971" y="3175"/>
                    <a:pt x="2944" y="5022"/>
                  </a:cubicBezTo>
                  <a:cubicBezTo>
                    <a:pt x="2944" y="5076"/>
                    <a:pt x="2971" y="5129"/>
                    <a:pt x="2998" y="5156"/>
                  </a:cubicBezTo>
                  <a:cubicBezTo>
                    <a:pt x="4952" y="6119"/>
                    <a:pt x="6156" y="8073"/>
                    <a:pt x="6156" y="10268"/>
                  </a:cubicBezTo>
                  <a:cubicBezTo>
                    <a:pt x="6156" y="12436"/>
                    <a:pt x="4952" y="14390"/>
                    <a:pt x="2998" y="15354"/>
                  </a:cubicBezTo>
                  <a:cubicBezTo>
                    <a:pt x="2971" y="15380"/>
                    <a:pt x="2944" y="15434"/>
                    <a:pt x="2944" y="15487"/>
                  </a:cubicBezTo>
                  <a:cubicBezTo>
                    <a:pt x="2944" y="15514"/>
                    <a:pt x="2944" y="15568"/>
                    <a:pt x="2944" y="15595"/>
                  </a:cubicBezTo>
                  <a:cubicBezTo>
                    <a:pt x="2944" y="17415"/>
                    <a:pt x="1820" y="19261"/>
                    <a:pt x="107" y="20278"/>
                  </a:cubicBezTo>
                  <a:cubicBezTo>
                    <a:pt x="54" y="20278"/>
                    <a:pt x="27" y="20305"/>
                    <a:pt x="27" y="20359"/>
                  </a:cubicBezTo>
                  <a:cubicBezTo>
                    <a:pt x="0" y="20412"/>
                    <a:pt x="27" y="20466"/>
                    <a:pt x="80" y="20493"/>
                  </a:cubicBezTo>
                  <a:cubicBezTo>
                    <a:pt x="1793" y="21510"/>
                    <a:pt x="2864" y="23303"/>
                    <a:pt x="2944" y="25310"/>
                  </a:cubicBezTo>
                  <a:cubicBezTo>
                    <a:pt x="2944" y="25364"/>
                    <a:pt x="2971" y="25391"/>
                    <a:pt x="2998" y="25417"/>
                  </a:cubicBezTo>
                  <a:cubicBezTo>
                    <a:pt x="4952" y="26381"/>
                    <a:pt x="6156" y="28362"/>
                    <a:pt x="6156" y="30530"/>
                  </a:cubicBezTo>
                  <a:cubicBezTo>
                    <a:pt x="6156" y="32698"/>
                    <a:pt x="4952" y="34652"/>
                    <a:pt x="2998" y="35642"/>
                  </a:cubicBezTo>
                  <a:cubicBezTo>
                    <a:pt x="2944" y="35642"/>
                    <a:pt x="2918" y="35695"/>
                    <a:pt x="2944" y="35749"/>
                  </a:cubicBezTo>
                  <a:cubicBezTo>
                    <a:pt x="3105" y="37837"/>
                    <a:pt x="1633" y="39630"/>
                    <a:pt x="107" y="40540"/>
                  </a:cubicBezTo>
                  <a:cubicBezTo>
                    <a:pt x="54" y="40540"/>
                    <a:pt x="27" y="40594"/>
                    <a:pt x="27" y="40620"/>
                  </a:cubicBezTo>
                  <a:cubicBezTo>
                    <a:pt x="0" y="40674"/>
                    <a:pt x="27" y="40727"/>
                    <a:pt x="80" y="40754"/>
                  </a:cubicBezTo>
                  <a:cubicBezTo>
                    <a:pt x="1820" y="41771"/>
                    <a:pt x="2944" y="43645"/>
                    <a:pt x="2944" y="45545"/>
                  </a:cubicBezTo>
                  <a:cubicBezTo>
                    <a:pt x="2944" y="45545"/>
                    <a:pt x="2944" y="45572"/>
                    <a:pt x="2944" y="45572"/>
                  </a:cubicBezTo>
                  <a:cubicBezTo>
                    <a:pt x="2944" y="45626"/>
                    <a:pt x="2971" y="45652"/>
                    <a:pt x="2998" y="45679"/>
                  </a:cubicBezTo>
                  <a:cubicBezTo>
                    <a:pt x="4952" y="46669"/>
                    <a:pt x="6156" y="48623"/>
                    <a:pt x="6156" y="50791"/>
                  </a:cubicBezTo>
                  <a:cubicBezTo>
                    <a:pt x="6156" y="52959"/>
                    <a:pt x="4952" y="54913"/>
                    <a:pt x="2998" y="55904"/>
                  </a:cubicBezTo>
                  <a:cubicBezTo>
                    <a:pt x="2971" y="55930"/>
                    <a:pt x="2944" y="55957"/>
                    <a:pt x="2944" y="56011"/>
                  </a:cubicBezTo>
                  <a:cubicBezTo>
                    <a:pt x="2891" y="57991"/>
                    <a:pt x="1820" y="59785"/>
                    <a:pt x="107" y="60802"/>
                  </a:cubicBezTo>
                  <a:cubicBezTo>
                    <a:pt x="54" y="60828"/>
                    <a:pt x="27" y="60855"/>
                    <a:pt x="27" y="60882"/>
                  </a:cubicBezTo>
                  <a:cubicBezTo>
                    <a:pt x="0" y="60935"/>
                    <a:pt x="27" y="60989"/>
                    <a:pt x="80" y="61016"/>
                  </a:cubicBezTo>
                  <a:cubicBezTo>
                    <a:pt x="1820" y="62033"/>
                    <a:pt x="2891" y="63826"/>
                    <a:pt x="2944" y="65834"/>
                  </a:cubicBezTo>
                  <a:cubicBezTo>
                    <a:pt x="2944" y="65887"/>
                    <a:pt x="2971" y="65914"/>
                    <a:pt x="2998" y="65941"/>
                  </a:cubicBezTo>
                  <a:cubicBezTo>
                    <a:pt x="4952" y="66931"/>
                    <a:pt x="6156" y="68885"/>
                    <a:pt x="6156" y="71053"/>
                  </a:cubicBezTo>
                  <a:cubicBezTo>
                    <a:pt x="6156" y="73221"/>
                    <a:pt x="4952" y="75175"/>
                    <a:pt x="2998" y="76165"/>
                  </a:cubicBezTo>
                  <a:cubicBezTo>
                    <a:pt x="2971" y="76192"/>
                    <a:pt x="2944" y="76219"/>
                    <a:pt x="2944" y="76272"/>
                  </a:cubicBezTo>
                  <a:cubicBezTo>
                    <a:pt x="2891" y="78280"/>
                    <a:pt x="1820" y="80073"/>
                    <a:pt x="80" y="81090"/>
                  </a:cubicBezTo>
                  <a:cubicBezTo>
                    <a:pt x="27" y="81117"/>
                    <a:pt x="0" y="81197"/>
                    <a:pt x="27" y="81251"/>
                  </a:cubicBezTo>
                  <a:cubicBezTo>
                    <a:pt x="66" y="81290"/>
                    <a:pt x="120" y="81315"/>
                    <a:pt x="167" y="81315"/>
                  </a:cubicBezTo>
                  <a:cubicBezTo>
                    <a:pt x="184" y="81315"/>
                    <a:pt x="200" y="81311"/>
                    <a:pt x="214" y="81304"/>
                  </a:cubicBezTo>
                  <a:cubicBezTo>
                    <a:pt x="2008" y="80260"/>
                    <a:pt x="3105" y="78413"/>
                    <a:pt x="3185" y="76352"/>
                  </a:cubicBezTo>
                  <a:cubicBezTo>
                    <a:pt x="5166" y="75309"/>
                    <a:pt x="6424" y="73301"/>
                    <a:pt x="6424" y="71053"/>
                  </a:cubicBezTo>
                  <a:cubicBezTo>
                    <a:pt x="6424" y="68805"/>
                    <a:pt x="5166" y="66797"/>
                    <a:pt x="3185" y="65753"/>
                  </a:cubicBezTo>
                  <a:cubicBezTo>
                    <a:pt x="3105" y="63773"/>
                    <a:pt x="2061" y="61979"/>
                    <a:pt x="375" y="60909"/>
                  </a:cubicBezTo>
                  <a:cubicBezTo>
                    <a:pt x="2061" y="59865"/>
                    <a:pt x="3105" y="58072"/>
                    <a:pt x="3185" y="56091"/>
                  </a:cubicBezTo>
                  <a:cubicBezTo>
                    <a:pt x="5166" y="55047"/>
                    <a:pt x="6424" y="53040"/>
                    <a:pt x="6424" y="50791"/>
                  </a:cubicBezTo>
                  <a:cubicBezTo>
                    <a:pt x="6424" y="48543"/>
                    <a:pt x="5193" y="46536"/>
                    <a:pt x="3185" y="45492"/>
                  </a:cubicBezTo>
                  <a:cubicBezTo>
                    <a:pt x="3159" y="43591"/>
                    <a:pt x="2088" y="41718"/>
                    <a:pt x="375" y="40647"/>
                  </a:cubicBezTo>
                  <a:cubicBezTo>
                    <a:pt x="1901" y="39710"/>
                    <a:pt x="3319" y="37890"/>
                    <a:pt x="3185" y="35829"/>
                  </a:cubicBezTo>
                  <a:cubicBezTo>
                    <a:pt x="5193" y="34785"/>
                    <a:pt x="6424" y="32751"/>
                    <a:pt x="6424" y="30530"/>
                  </a:cubicBezTo>
                  <a:cubicBezTo>
                    <a:pt x="6424" y="28281"/>
                    <a:pt x="5166" y="26247"/>
                    <a:pt x="3185" y="25230"/>
                  </a:cubicBezTo>
                  <a:cubicBezTo>
                    <a:pt x="3105" y="23223"/>
                    <a:pt x="2061" y="21429"/>
                    <a:pt x="375" y="20386"/>
                  </a:cubicBezTo>
                  <a:cubicBezTo>
                    <a:pt x="2088" y="19315"/>
                    <a:pt x="3185" y="17441"/>
                    <a:pt x="3185" y="15595"/>
                  </a:cubicBezTo>
                  <a:cubicBezTo>
                    <a:pt x="3185" y="15595"/>
                    <a:pt x="3185" y="15568"/>
                    <a:pt x="3185" y="15541"/>
                  </a:cubicBezTo>
                  <a:cubicBezTo>
                    <a:pt x="5193" y="14524"/>
                    <a:pt x="6424" y="12490"/>
                    <a:pt x="6424" y="10268"/>
                  </a:cubicBezTo>
                  <a:cubicBezTo>
                    <a:pt x="6424" y="8020"/>
                    <a:pt x="5193" y="5986"/>
                    <a:pt x="3185" y="4969"/>
                  </a:cubicBezTo>
                  <a:cubicBezTo>
                    <a:pt x="3185" y="3041"/>
                    <a:pt x="2008" y="1061"/>
                    <a:pt x="214" y="17"/>
                  </a:cubicBezTo>
                  <a:cubicBezTo>
                    <a:pt x="185" y="7"/>
                    <a:pt x="159" y="1"/>
                    <a:pt x="136"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1232" name="Google Shape;1232;p49"/>
            <p:cNvSpPr/>
            <p:nvPr/>
          </p:nvSpPr>
          <p:spPr>
            <a:xfrm>
              <a:off x="1300050" y="566950"/>
              <a:ext cx="160600" cy="2033000"/>
            </a:xfrm>
            <a:custGeom>
              <a:avLst/>
              <a:gdLst/>
              <a:ahLst/>
              <a:cxnLst/>
              <a:rect l="l" t="t" r="r" b="b"/>
              <a:pathLst>
                <a:path w="6424" h="81320" extrusionOk="0">
                  <a:moveTo>
                    <a:pt x="146" y="1"/>
                  </a:moveTo>
                  <a:cubicBezTo>
                    <a:pt x="107" y="1"/>
                    <a:pt x="70" y="24"/>
                    <a:pt x="54" y="57"/>
                  </a:cubicBezTo>
                  <a:cubicBezTo>
                    <a:pt x="27" y="84"/>
                    <a:pt x="27" y="110"/>
                    <a:pt x="27" y="137"/>
                  </a:cubicBezTo>
                  <a:cubicBezTo>
                    <a:pt x="27" y="164"/>
                    <a:pt x="54" y="217"/>
                    <a:pt x="80" y="244"/>
                  </a:cubicBezTo>
                  <a:cubicBezTo>
                    <a:pt x="1820" y="1261"/>
                    <a:pt x="2971" y="3188"/>
                    <a:pt x="2944" y="5035"/>
                  </a:cubicBezTo>
                  <a:cubicBezTo>
                    <a:pt x="2944" y="5089"/>
                    <a:pt x="2971" y="5142"/>
                    <a:pt x="3025" y="5169"/>
                  </a:cubicBezTo>
                  <a:cubicBezTo>
                    <a:pt x="4952" y="6133"/>
                    <a:pt x="6183" y="8086"/>
                    <a:pt x="6183" y="10255"/>
                  </a:cubicBezTo>
                  <a:cubicBezTo>
                    <a:pt x="6183" y="12449"/>
                    <a:pt x="4952" y="14403"/>
                    <a:pt x="3025" y="15367"/>
                  </a:cubicBezTo>
                  <a:cubicBezTo>
                    <a:pt x="2971" y="15394"/>
                    <a:pt x="2944" y="15447"/>
                    <a:pt x="2944" y="15501"/>
                  </a:cubicBezTo>
                  <a:cubicBezTo>
                    <a:pt x="2998" y="17321"/>
                    <a:pt x="1847" y="19248"/>
                    <a:pt x="107" y="20292"/>
                  </a:cubicBezTo>
                  <a:cubicBezTo>
                    <a:pt x="80" y="20292"/>
                    <a:pt x="54" y="20318"/>
                    <a:pt x="27" y="20372"/>
                  </a:cubicBezTo>
                  <a:cubicBezTo>
                    <a:pt x="27" y="20425"/>
                    <a:pt x="27" y="20479"/>
                    <a:pt x="80" y="20506"/>
                  </a:cubicBezTo>
                  <a:cubicBezTo>
                    <a:pt x="1820" y="21496"/>
                    <a:pt x="2891" y="23316"/>
                    <a:pt x="2944" y="25324"/>
                  </a:cubicBezTo>
                  <a:cubicBezTo>
                    <a:pt x="2944" y="25350"/>
                    <a:pt x="2971" y="25404"/>
                    <a:pt x="3025" y="25431"/>
                  </a:cubicBezTo>
                  <a:cubicBezTo>
                    <a:pt x="4952" y="26394"/>
                    <a:pt x="6183" y="28348"/>
                    <a:pt x="6183" y="30543"/>
                  </a:cubicBezTo>
                  <a:cubicBezTo>
                    <a:pt x="6183" y="32711"/>
                    <a:pt x="4952" y="34665"/>
                    <a:pt x="3025" y="35628"/>
                  </a:cubicBezTo>
                  <a:cubicBezTo>
                    <a:pt x="2971" y="35655"/>
                    <a:pt x="2944" y="35709"/>
                    <a:pt x="2944" y="35762"/>
                  </a:cubicBezTo>
                  <a:cubicBezTo>
                    <a:pt x="3105" y="37823"/>
                    <a:pt x="1633" y="39643"/>
                    <a:pt x="107" y="40553"/>
                  </a:cubicBezTo>
                  <a:cubicBezTo>
                    <a:pt x="80" y="40553"/>
                    <a:pt x="54" y="40580"/>
                    <a:pt x="27" y="40633"/>
                  </a:cubicBezTo>
                  <a:cubicBezTo>
                    <a:pt x="27" y="40687"/>
                    <a:pt x="27" y="40741"/>
                    <a:pt x="80" y="40767"/>
                  </a:cubicBezTo>
                  <a:cubicBezTo>
                    <a:pt x="1820" y="41784"/>
                    <a:pt x="2944" y="43658"/>
                    <a:pt x="2944" y="45532"/>
                  </a:cubicBezTo>
                  <a:cubicBezTo>
                    <a:pt x="2944" y="45558"/>
                    <a:pt x="2944" y="45558"/>
                    <a:pt x="2944" y="45585"/>
                  </a:cubicBezTo>
                  <a:cubicBezTo>
                    <a:pt x="2944" y="45612"/>
                    <a:pt x="2971" y="45665"/>
                    <a:pt x="3025" y="45692"/>
                  </a:cubicBezTo>
                  <a:cubicBezTo>
                    <a:pt x="4952" y="46656"/>
                    <a:pt x="6183" y="48636"/>
                    <a:pt x="6183" y="50804"/>
                  </a:cubicBezTo>
                  <a:cubicBezTo>
                    <a:pt x="6183" y="52972"/>
                    <a:pt x="4952" y="54926"/>
                    <a:pt x="3025" y="55917"/>
                  </a:cubicBezTo>
                  <a:cubicBezTo>
                    <a:pt x="2971" y="55917"/>
                    <a:pt x="2944" y="55970"/>
                    <a:pt x="2944" y="56024"/>
                  </a:cubicBezTo>
                  <a:cubicBezTo>
                    <a:pt x="2891" y="58004"/>
                    <a:pt x="1847" y="59798"/>
                    <a:pt x="107" y="60815"/>
                  </a:cubicBezTo>
                  <a:cubicBezTo>
                    <a:pt x="80" y="60815"/>
                    <a:pt x="54" y="60868"/>
                    <a:pt x="27" y="60895"/>
                  </a:cubicBezTo>
                  <a:cubicBezTo>
                    <a:pt x="27" y="60949"/>
                    <a:pt x="27" y="61002"/>
                    <a:pt x="80" y="61029"/>
                  </a:cubicBezTo>
                  <a:cubicBezTo>
                    <a:pt x="1820" y="62046"/>
                    <a:pt x="2891" y="63839"/>
                    <a:pt x="2944" y="65847"/>
                  </a:cubicBezTo>
                  <a:cubicBezTo>
                    <a:pt x="2944" y="65900"/>
                    <a:pt x="2971" y="65927"/>
                    <a:pt x="3025" y="65954"/>
                  </a:cubicBezTo>
                  <a:cubicBezTo>
                    <a:pt x="4952" y="66944"/>
                    <a:pt x="6183" y="68898"/>
                    <a:pt x="6183" y="71066"/>
                  </a:cubicBezTo>
                  <a:cubicBezTo>
                    <a:pt x="6183" y="73234"/>
                    <a:pt x="4952" y="75188"/>
                    <a:pt x="3025" y="76178"/>
                  </a:cubicBezTo>
                  <a:cubicBezTo>
                    <a:pt x="2971" y="76178"/>
                    <a:pt x="2944" y="76232"/>
                    <a:pt x="2944" y="76285"/>
                  </a:cubicBezTo>
                  <a:cubicBezTo>
                    <a:pt x="2891" y="78266"/>
                    <a:pt x="1820" y="80086"/>
                    <a:pt x="80" y="81076"/>
                  </a:cubicBezTo>
                  <a:cubicBezTo>
                    <a:pt x="27" y="81130"/>
                    <a:pt x="0" y="81183"/>
                    <a:pt x="54" y="81264"/>
                  </a:cubicBezTo>
                  <a:cubicBezTo>
                    <a:pt x="70" y="81297"/>
                    <a:pt x="107" y="81320"/>
                    <a:pt x="146" y="81320"/>
                  </a:cubicBezTo>
                  <a:cubicBezTo>
                    <a:pt x="169" y="81320"/>
                    <a:pt x="194" y="81311"/>
                    <a:pt x="214" y="81290"/>
                  </a:cubicBezTo>
                  <a:cubicBezTo>
                    <a:pt x="2007" y="80273"/>
                    <a:pt x="3105" y="78427"/>
                    <a:pt x="3185" y="76366"/>
                  </a:cubicBezTo>
                  <a:cubicBezTo>
                    <a:pt x="5193" y="75322"/>
                    <a:pt x="6424" y="73314"/>
                    <a:pt x="6424" y="71066"/>
                  </a:cubicBezTo>
                  <a:cubicBezTo>
                    <a:pt x="6424" y="68818"/>
                    <a:pt x="5193" y="66784"/>
                    <a:pt x="3185" y="65766"/>
                  </a:cubicBezTo>
                  <a:cubicBezTo>
                    <a:pt x="3132" y="63786"/>
                    <a:pt x="2088" y="61992"/>
                    <a:pt x="402" y="60922"/>
                  </a:cubicBezTo>
                  <a:cubicBezTo>
                    <a:pt x="2088" y="59878"/>
                    <a:pt x="3132" y="58085"/>
                    <a:pt x="3185" y="56104"/>
                  </a:cubicBezTo>
                  <a:cubicBezTo>
                    <a:pt x="5193" y="55060"/>
                    <a:pt x="6424" y="53053"/>
                    <a:pt x="6424" y="50804"/>
                  </a:cubicBezTo>
                  <a:cubicBezTo>
                    <a:pt x="6424" y="48556"/>
                    <a:pt x="5193" y="46522"/>
                    <a:pt x="3185" y="45505"/>
                  </a:cubicBezTo>
                  <a:cubicBezTo>
                    <a:pt x="3185" y="43604"/>
                    <a:pt x="2088" y="41731"/>
                    <a:pt x="402" y="40660"/>
                  </a:cubicBezTo>
                  <a:cubicBezTo>
                    <a:pt x="1927" y="39723"/>
                    <a:pt x="3319" y="37903"/>
                    <a:pt x="3212" y="35816"/>
                  </a:cubicBezTo>
                  <a:cubicBezTo>
                    <a:pt x="5193" y="34799"/>
                    <a:pt x="6424" y="32764"/>
                    <a:pt x="6424" y="30543"/>
                  </a:cubicBezTo>
                  <a:cubicBezTo>
                    <a:pt x="6424" y="28295"/>
                    <a:pt x="5193" y="26260"/>
                    <a:pt x="3185" y="25243"/>
                  </a:cubicBezTo>
                  <a:cubicBezTo>
                    <a:pt x="3105" y="23236"/>
                    <a:pt x="2061" y="21443"/>
                    <a:pt x="402" y="20399"/>
                  </a:cubicBezTo>
                  <a:cubicBezTo>
                    <a:pt x="2088" y="19328"/>
                    <a:pt x="3185" y="17454"/>
                    <a:pt x="3185" y="15608"/>
                  </a:cubicBezTo>
                  <a:cubicBezTo>
                    <a:pt x="3185" y="15608"/>
                    <a:pt x="3185" y="15581"/>
                    <a:pt x="3185" y="15554"/>
                  </a:cubicBezTo>
                  <a:cubicBezTo>
                    <a:pt x="5193" y="14537"/>
                    <a:pt x="6424" y="12503"/>
                    <a:pt x="6424" y="10255"/>
                  </a:cubicBezTo>
                  <a:cubicBezTo>
                    <a:pt x="6424" y="8033"/>
                    <a:pt x="5193" y="5999"/>
                    <a:pt x="3185" y="4982"/>
                  </a:cubicBezTo>
                  <a:lnTo>
                    <a:pt x="3185" y="4955"/>
                  </a:lnTo>
                  <a:cubicBezTo>
                    <a:pt x="3185" y="3028"/>
                    <a:pt x="2007" y="1074"/>
                    <a:pt x="214" y="30"/>
                  </a:cubicBezTo>
                  <a:cubicBezTo>
                    <a:pt x="194" y="10"/>
                    <a:pt x="169" y="1"/>
                    <a:pt x="146"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1233" name="Google Shape;1233;p49"/>
            <p:cNvSpPr/>
            <p:nvPr/>
          </p:nvSpPr>
          <p:spPr>
            <a:xfrm>
              <a:off x="1146800" y="818875"/>
              <a:ext cx="159950" cy="2032875"/>
            </a:xfrm>
            <a:custGeom>
              <a:avLst/>
              <a:gdLst/>
              <a:ahLst/>
              <a:cxnLst/>
              <a:rect l="l" t="t" r="r" b="b"/>
              <a:pathLst>
                <a:path w="6398" h="81315" extrusionOk="0">
                  <a:moveTo>
                    <a:pt x="123" y="1"/>
                  </a:moveTo>
                  <a:cubicBezTo>
                    <a:pt x="83" y="1"/>
                    <a:pt x="44" y="20"/>
                    <a:pt x="28" y="70"/>
                  </a:cubicBezTo>
                  <a:cubicBezTo>
                    <a:pt x="28" y="70"/>
                    <a:pt x="1" y="97"/>
                    <a:pt x="1" y="124"/>
                  </a:cubicBezTo>
                  <a:cubicBezTo>
                    <a:pt x="1" y="178"/>
                    <a:pt x="28" y="204"/>
                    <a:pt x="81" y="231"/>
                  </a:cubicBezTo>
                  <a:cubicBezTo>
                    <a:pt x="1821" y="1248"/>
                    <a:pt x="2972" y="3175"/>
                    <a:pt x="2918" y="5022"/>
                  </a:cubicBezTo>
                  <a:cubicBezTo>
                    <a:pt x="2918" y="5076"/>
                    <a:pt x="2945" y="5129"/>
                    <a:pt x="2998" y="5156"/>
                  </a:cubicBezTo>
                  <a:cubicBezTo>
                    <a:pt x="4952" y="6119"/>
                    <a:pt x="6157" y="8073"/>
                    <a:pt x="6157" y="10268"/>
                  </a:cubicBezTo>
                  <a:cubicBezTo>
                    <a:pt x="6157" y="12436"/>
                    <a:pt x="4952" y="14390"/>
                    <a:pt x="2998" y="15354"/>
                  </a:cubicBezTo>
                  <a:cubicBezTo>
                    <a:pt x="2945" y="15380"/>
                    <a:pt x="2918" y="15434"/>
                    <a:pt x="2918" y="15487"/>
                  </a:cubicBezTo>
                  <a:cubicBezTo>
                    <a:pt x="2998" y="17334"/>
                    <a:pt x="1848" y="19235"/>
                    <a:pt x="81" y="20278"/>
                  </a:cubicBezTo>
                  <a:cubicBezTo>
                    <a:pt x="54" y="20278"/>
                    <a:pt x="28" y="20305"/>
                    <a:pt x="1" y="20359"/>
                  </a:cubicBezTo>
                  <a:cubicBezTo>
                    <a:pt x="1" y="20412"/>
                    <a:pt x="28" y="20466"/>
                    <a:pt x="81" y="20493"/>
                  </a:cubicBezTo>
                  <a:cubicBezTo>
                    <a:pt x="1794" y="21510"/>
                    <a:pt x="2865" y="23303"/>
                    <a:pt x="2918" y="25310"/>
                  </a:cubicBezTo>
                  <a:cubicBezTo>
                    <a:pt x="2918" y="25364"/>
                    <a:pt x="2945" y="25391"/>
                    <a:pt x="2998" y="25417"/>
                  </a:cubicBezTo>
                  <a:cubicBezTo>
                    <a:pt x="4952" y="26381"/>
                    <a:pt x="6157" y="28362"/>
                    <a:pt x="6157" y="30530"/>
                  </a:cubicBezTo>
                  <a:cubicBezTo>
                    <a:pt x="6157" y="32698"/>
                    <a:pt x="4952" y="34652"/>
                    <a:pt x="2998" y="35642"/>
                  </a:cubicBezTo>
                  <a:cubicBezTo>
                    <a:pt x="2945" y="35642"/>
                    <a:pt x="2918" y="35695"/>
                    <a:pt x="2918" y="35749"/>
                  </a:cubicBezTo>
                  <a:cubicBezTo>
                    <a:pt x="3079" y="37837"/>
                    <a:pt x="1633" y="39630"/>
                    <a:pt x="81" y="40540"/>
                  </a:cubicBezTo>
                  <a:cubicBezTo>
                    <a:pt x="54" y="40540"/>
                    <a:pt x="28" y="40594"/>
                    <a:pt x="1" y="40620"/>
                  </a:cubicBezTo>
                  <a:cubicBezTo>
                    <a:pt x="1" y="40674"/>
                    <a:pt x="28" y="40727"/>
                    <a:pt x="81" y="40754"/>
                  </a:cubicBezTo>
                  <a:cubicBezTo>
                    <a:pt x="1821" y="41771"/>
                    <a:pt x="2918" y="43645"/>
                    <a:pt x="2918" y="45545"/>
                  </a:cubicBezTo>
                  <a:cubicBezTo>
                    <a:pt x="2918" y="45545"/>
                    <a:pt x="2918" y="45545"/>
                    <a:pt x="2918" y="45572"/>
                  </a:cubicBezTo>
                  <a:cubicBezTo>
                    <a:pt x="2918" y="45626"/>
                    <a:pt x="2945" y="45652"/>
                    <a:pt x="2998" y="45679"/>
                  </a:cubicBezTo>
                  <a:cubicBezTo>
                    <a:pt x="4952" y="46669"/>
                    <a:pt x="6157" y="48623"/>
                    <a:pt x="6157" y="50791"/>
                  </a:cubicBezTo>
                  <a:cubicBezTo>
                    <a:pt x="6157" y="52959"/>
                    <a:pt x="4952" y="54913"/>
                    <a:pt x="2998" y="55904"/>
                  </a:cubicBezTo>
                  <a:cubicBezTo>
                    <a:pt x="2945" y="55930"/>
                    <a:pt x="2918" y="55957"/>
                    <a:pt x="2918" y="56011"/>
                  </a:cubicBezTo>
                  <a:cubicBezTo>
                    <a:pt x="2891" y="57991"/>
                    <a:pt x="1821" y="59785"/>
                    <a:pt x="81" y="60802"/>
                  </a:cubicBezTo>
                  <a:cubicBezTo>
                    <a:pt x="54" y="60828"/>
                    <a:pt x="28" y="60855"/>
                    <a:pt x="1" y="60882"/>
                  </a:cubicBezTo>
                  <a:cubicBezTo>
                    <a:pt x="1" y="60935"/>
                    <a:pt x="28" y="60989"/>
                    <a:pt x="81" y="61016"/>
                  </a:cubicBezTo>
                  <a:cubicBezTo>
                    <a:pt x="1821" y="62033"/>
                    <a:pt x="2891" y="63826"/>
                    <a:pt x="2918" y="65834"/>
                  </a:cubicBezTo>
                  <a:cubicBezTo>
                    <a:pt x="2918" y="65887"/>
                    <a:pt x="2945" y="65914"/>
                    <a:pt x="2998" y="65941"/>
                  </a:cubicBezTo>
                  <a:cubicBezTo>
                    <a:pt x="4952" y="66931"/>
                    <a:pt x="6157" y="68885"/>
                    <a:pt x="6157" y="71053"/>
                  </a:cubicBezTo>
                  <a:cubicBezTo>
                    <a:pt x="6157" y="73221"/>
                    <a:pt x="4952" y="75175"/>
                    <a:pt x="2998" y="76165"/>
                  </a:cubicBezTo>
                  <a:cubicBezTo>
                    <a:pt x="2945" y="76192"/>
                    <a:pt x="2918" y="76219"/>
                    <a:pt x="2918" y="76272"/>
                  </a:cubicBezTo>
                  <a:cubicBezTo>
                    <a:pt x="2891" y="78280"/>
                    <a:pt x="1821" y="80073"/>
                    <a:pt x="81" y="81090"/>
                  </a:cubicBezTo>
                  <a:cubicBezTo>
                    <a:pt x="28" y="81117"/>
                    <a:pt x="1" y="81197"/>
                    <a:pt x="28" y="81251"/>
                  </a:cubicBezTo>
                  <a:cubicBezTo>
                    <a:pt x="47" y="81290"/>
                    <a:pt x="95" y="81315"/>
                    <a:pt x="151" y="81315"/>
                  </a:cubicBezTo>
                  <a:cubicBezTo>
                    <a:pt x="172" y="81315"/>
                    <a:pt x="193" y="81311"/>
                    <a:pt x="215" y="81304"/>
                  </a:cubicBezTo>
                  <a:cubicBezTo>
                    <a:pt x="1981" y="80260"/>
                    <a:pt x="3106" y="78413"/>
                    <a:pt x="3186" y="76352"/>
                  </a:cubicBezTo>
                  <a:cubicBezTo>
                    <a:pt x="5167" y="75309"/>
                    <a:pt x="6398" y="73301"/>
                    <a:pt x="6398" y="71053"/>
                  </a:cubicBezTo>
                  <a:cubicBezTo>
                    <a:pt x="6398" y="68805"/>
                    <a:pt x="5167" y="66797"/>
                    <a:pt x="3186" y="65753"/>
                  </a:cubicBezTo>
                  <a:cubicBezTo>
                    <a:pt x="3106" y="63773"/>
                    <a:pt x="2062" y="61979"/>
                    <a:pt x="375" y="60909"/>
                  </a:cubicBezTo>
                  <a:cubicBezTo>
                    <a:pt x="2062" y="59865"/>
                    <a:pt x="3106" y="58072"/>
                    <a:pt x="3186" y="56091"/>
                  </a:cubicBezTo>
                  <a:cubicBezTo>
                    <a:pt x="5167" y="55047"/>
                    <a:pt x="6398" y="53040"/>
                    <a:pt x="6398" y="50791"/>
                  </a:cubicBezTo>
                  <a:cubicBezTo>
                    <a:pt x="6398" y="48543"/>
                    <a:pt x="5167" y="46536"/>
                    <a:pt x="3186" y="45492"/>
                  </a:cubicBezTo>
                  <a:cubicBezTo>
                    <a:pt x="3159" y="43591"/>
                    <a:pt x="2088" y="41718"/>
                    <a:pt x="375" y="40647"/>
                  </a:cubicBezTo>
                  <a:cubicBezTo>
                    <a:pt x="1901" y="39710"/>
                    <a:pt x="3293" y="37890"/>
                    <a:pt x="3186" y="35829"/>
                  </a:cubicBezTo>
                  <a:cubicBezTo>
                    <a:pt x="5167" y="34785"/>
                    <a:pt x="6398" y="32751"/>
                    <a:pt x="6398" y="30530"/>
                  </a:cubicBezTo>
                  <a:cubicBezTo>
                    <a:pt x="6398" y="28281"/>
                    <a:pt x="5167" y="26247"/>
                    <a:pt x="3186" y="25230"/>
                  </a:cubicBezTo>
                  <a:cubicBezTo>
                    <a:pt x="3079" y="23223"/>
                    <a:pt x="2062" y="21429"/>
                    <a:pt x="375" y="20386"/>
                  </a:cubicBezTo>
                  <a:cubicBezTo>
                    <a:pt x="2088" y="19315"/>
                    <a:pt x="3186" y="17415"/>
                    <a:pt x="3186" y="15541"/>
                  </a:cubicBezTo>
                  <a:cubicBezTo>
                    <a:pt x="5167" y="14524"/>
                    <a:pt x="6398" y="12490"/>
                    <a:pt x="6398" y="10268"/>
                  </a:cubicBezTo>
                  <a:cubicBezTo>
                    <a:pt x="6398" y="8020"/>
                    <a:pt x="5167" y="5986"/>
                    <a:pt x="3186" y="4969"/>
                  </a:cubicBezTo>
                  <a:lnTo>
                    <a:pt x="3186" y="4942"/>
                  </a:lnTo>
                  <a:cubicBezTo>
                    <a:pt x="3186" y="3041"/>
                    <a:pt x="1981" y="1061"/>
                    <a:pt x="188" y="17"/>
                  </a:cubicBezTo>
                  <a:cubicBezTo>
                    <a:pt x="169" y="7"/>
                    <a:pt x="145" y="1"/>
                    <a:pt x="123"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1234" name="Google Shape;1234;p49"/>
            <p:cNvSpPr/>
            <p:nvPr/>
          </p:nvSpPr>
          <p:spPr>
            <a:xfrm>
              <a:off x="992900" y="566950"/>
              <a:ext cx="160625" cy="2033000"/>
            </a:xfrm>
            <a:custGeom>
              <a:avLst/>
              <a:gdLst/>
              <a:ahLst/>
              <a:cxnLst/>
              <a:rect l="l" t="t" r="r" b="b"/>
              <a:pathLst>
                <a:path w="6425" h="81320" extrusionOk="0">
                  <a:moveTo>
                    <a:pt x="145" y="1"/>
                  </a:moveTo>
                  <a:cubicBezTo>
                    <a:pt x="104" y="1"/>
                    <a:pt x="60" y="24"/>
                    <a:pt x="27" y="57"/>
                  </a:cubicBezTo>
                  <a:cubicBezTo>
                    <a:pt x="27" y="84"/>
                    <a:pt x="27" y="110"/>
                    <a:pt x="27" y="137"/>
                  </a:cubicBezTo>
                  <a:cubicBezTo>
                    <a:pt x="27" y="164"/>
                    <a:pt x="54" y="217"/>
                    <a:pt x="81" y="244"/>
                  </a:cubicBezTo>
                  <a:cubicBezTo>
                    <a:pt x="1821" y="1261"/>
                    <a:pt x="2972" y="3188"/>
                    <a:pt x="2945" y="5035"/>
                  </a:cubicBezTo>
                  <a:cubicBezTo>
                    <a:pt x="2945" y="5089"/>
                    <a:pt x="2972" y="5142"/>
                    <a:pt x="2998" y="5169"/>
                  </a:cubicBezTo>
                  <a:cubicBezTo>
                    <a:pt x="4952" y="6133"/>
                    <a:pt x="6157" y="8086"/>
                    <a:pt x="6157" y="10255"/>
                  </a:cubicBezTo>
                  <a:cubicBezTo>
                    <a:pt x="6157" y="12449"/>
                    <a:pt x="4952" y="14403"/>
                    <a:pt x="2998" y="15367"/>
                  </a:cubicBezTo>
                  <a:cubicBezTo>
                    <a:pt x="2972" y="15394"/>
                    <a:pt x="2945" y="15447"/>
                    <a:pt x="2945" y="15501"/>
                  </a:cubicBezTo>
                  <a:cubicBezTo>
                    <a:pt x="2998" y="17347"/>
                    <a:pt x="1847" y="19248"/>
                    <a:pt x="108" y="20292"/>
                  </a:cubicBezTo>
                  <a:cubicBezTo>
                    <a:pt x="54" y="20292"/>
                    <a:pt x="27" y="20318"/>
                    <a:pt x="27" y="20372"/>
                  </a:cubicBezTo>
                  <a:cubicBezTo>
                    <a:pt x="1" y="20425"/>
                    <a:pt x="27" y="20479"/>
                    <a:pt x="81" y="20506"/>
                  </a:cubicBezTo>
                  <a:cubicBezTo>
                    <a:pt x="1794" y="21496"/>
                    <a:pt x="2865" y="23289"/>
                    <a:pt x="2945" y="25324"/>
                  </a:cubicBezTo>
                  <a:cubicBezTo>
                    <a:pt x="2945" y="25350"/>
                    <a:pt x="2972" y="25404"/>
                    <a:pt x="2998" y="25431"/>
                  </a:cubicBezTo>
                  <a:cubicBezTo>
                    <a:pt x="4952" y="26394"/>
                    <a:pt x="6157" y="28348"/>
                    <a:pt x="6157" y="30543"/>
                  </a:cubicBezTo>
                  <a:cubicBezTo>
                    <a:pt x="6157" y="32711"/>
                    <a:pt x="4952" y="34665"/>
                    <a:pt x="2998" y="35628"/>
                  </a:cubicBezTo>
                  <a:cubicBezTo>
                    <a:pt x="2972" y="35655"/>
                    <a:pt x="2945" y="35709"/>
                    <a:pt x="2945" y="35762"/>
                  </a:cubicBezTo>
                  <a:cubicBezTo>
                    <a:pt x="3105" y="37823"/>
                    <a:pt x="1633" y="39643"/>
                    <a:pt x="108" y="40553"/>
                  </a:cubicBezTo>
                  <a:cubicBezTo>
                    <a:pt x="54" y="40553"/>
                    <a:pt x="27" y="40580"/>
                    <a:pt x="27" y="40633"/>
                  </a:cubicBezTo>
                  <a:cubicBezTo>
                    <a:pt x="1" y="40687"/>
                    <a:pt x="27" y="40741"/>
                    <a:pt x="81" y="40767"/>
                  </a:cubicBezTo>
                  <a:cubicBezTo>
                    <a:pt x="1821" y="41784"/>
                    <a:pt x="2945" y="43658"/>
                    <a:pt x="2945" y="45532"/>
                  </a:cubicBezTo>
                  <a:cubicBezTo>
                    <a:pt x="2945" y="45558"/>
                    <a:pt x="2945" y="45558"/>
                    <a:pt x="2945" y="45585"/>
                  </a:cubicBezTo>
                  <a:cubicBezTo>
                    <a:pt x="2945" y="45612"/>
                    <a:pt x="2972" y="45665"/>
                    <a:pt x="2998" y="45692"/>
                  </a:cubicBezTo>
                  <a:cubicBezTo>
                    <a:pt x="4952" y="46656"/>
                    <a:pt x="6157" y="48636"/>
                    <a:pt x="6157" y="50804"/>
                  </a:cubicBezTo>
                  <a:cubicBezTo>
                    <a:pt x="6157" y="52972"/>
                    <a:pt x="4952" y="54926"/>
                    <a:pt x="2998" y="55917"/>
                  </a:cubicBezTo>
                  <a:cubicBezTo>
                    <a:pt x="2972" y="55917"/>
                    <a:pt x="2945" y="55970"/>
                    <a:pt x="2945" y="56024"/>
                  </a:cubicBezTo>
                  <a:cubicBezTo>
                    <a:pt x="2891" y="58004"/>
                    <a:pt x="1821" y="59798"/>
                    <a:pt x="108" y="60815"/>
                  </a:cubicBezTo>
                  <a:cubicBezTo>
                    <a:pt x="54" y="60815"/>
                    <a:pt x="27" y="60868"/>
                    <a:pt x="27" y="60895"/>
                  </a:cubicBezTo>
                  <a:cubicBezTo>
                    <a:pt x="1" y="60949"/>
                    <a:pt x="27" y="61002"/>
                    <a:pt x="81" y="61029"/>
                  </a:cubicBezTo>
                  <a:cubicBezTo>
                    <a:pt x="1821" y="62046"/>
                    <a:pt x="2891" y="63839"/>
                    <a:pt x="2945" y="65847"/>
                  </a:cubicBezTo>
                  <a:cubicBezTo>
                    <a:pt x="2945" y="65900"/>
                    <a:pt x="2972" y="65927"/>
                    <a:pt x="2998" y="65954"/>
                  </a:cubicBezTo>
                  <a:cubicBezTo>
                    <a:pt x="4952" y="66944"/>
                    <a:pt x="6157" y="68898"/>
                    <a:pt x="6157" y="71066"/>
                  </a:cubicBezTo>
                  <a:cubicBezTo>
                    <a:pt x="6157" y="73234"/>
                    <a:pt x="4952" y="75188"/>
                    <a:pt x="2998" y="76178"/>
                  </a:cubicBezTo>
                  <a:cubicBezTo>
                    <a:pt x="2972" y="76178"/>
                    <a:pt x="2945" y="76232"/>
                    <a:pt x="2945" y="76285"/>
                  </a:cubicBezTo>
                  <a:cubicBezTo>
                    <a:pt x="2891" y="78266"/>
                    <a:pt x="1821" y="80086"/>
                    <a:pt x="81" y="81076"/>
                  </a:cubicBezTo>
                  <a:cubicBezTo>
                    <a:pt x="27" y="81130"/>
                    <a:pt x="1" y="81183"/>
                    <a:pt x="27" y="81264"/>
                  </a:cubicBezTo>
                  <a:cubicBezTo>
                    <a:pt x="60" y="81297"/>
                    <a:pt x="104" y="81320"/>
                    <a:pt x="145" y="81320"/>
                  </a:cubicBezTo>
                  <a:cubicBezTo>
                    <a:pt x="170" y="81320"/>
                    <a:pt x="194" y="81311"/>
                    <a:pt x="215" y="81290"/>
                  </a:cubicBezTo>
                  <a:cubicBezTo>
                    <a:pt x="2008" y="80273"/>
                    <a:pt x="3105" y="78427"/>
                    <a:pt x="3186" y="76366"/>
                  </a:cubicBezTo>
                  <a:cubicBezTo>
                    <a:pt x="5193" y="75322"/>
                    <a:pt x="6424" y="73314"/>
                    <a:pt x="6424" y="71066"/>
                  </a:cubicBezTo>
                  <a:cubicBezTo>
                    <a:pt x="6424" y="68818"/>
                    <a:pt x="5193" y="66784"/>
                    <a:pt x="3186" y="65766"/>
                  </a:cubicBezTo>
                  <a:cubicBezTo>
                    <a:pt x="3105" y="63786"/>
                    <a:pt x="2088" y="61992"/>
                    <a:pt x="402" y="60922"/>
                  </a:cubicBezTo>
                  <a:cubicBezTo>
                    <a:pt x="2088" y="59878"/>
                    <a:pt x="3105" y="58085"/>
                    <a:pt x="3186" y="56104"/>
                  </a:cubicBezTo>
                  <a:cubicBezTo>
                    <a:pt x="5193" y="55060"/>
                    <a:pt x="6424" y="53053"/>
                    <a:pt x="6424" y="50804"/>
                  </a:cubicBezTo>
                  <a:cubicBezTo>
                    <a:pt x="6424" y="48556"/>
                    <a:pt x="5193" y="46522"/>
                    <a:pt x="3186" y="45505"/>
                  </a:cubicBezTo>
                  <a:cubicBezTo>
                    <a:pt x="3159" y="43604"/>
                    <a:pt x="2088" y="41731"/>
                    <a:pt x="402" y="40660"/>
                  </a:cubicBezTo>
                  <a:cubicBezTo>
                    <a:pt x="1901" y="39723"/>
                    <a:pt x="3320" y="37877"/>
                    <a:pt x="3186" y="35816"/>
                  </a:cubicBezTo>
                  <a:cubicBezTo>
                    <a:pt x="5193" y="34799"/>
                    <a:pt x="6424" y="32764"/>
                    <a:pt x="6424" y="30543"/>
                  </a:cubicBezTo>
                  <a:cubicBezTo>
                    <a:pt x="6424" y="28295"/>
                    <a:pt x="5193" y="26260"/>
                    <a:pt x="3186" y="25243"/>
                  </a:cubicBezTo>
                  <a:cubicBezTo>
                    <a:pt x="3105" y="23236"/>
                    <a:pt x="2062" y="21443"/>
                    <a:pt x="402" y="20399"/>
                  </a:cubicBezTo>
                  <a:cubicBezTo>
                    <a:pt x="2088" y="19328"/>
                    <a:pt x="3186" y="17454"/>
                    <a:pt x="3186" y="15608"/>
                  </a:cubicBezTo>
                  <a:cubicBezTo>
                    <a:pt x="3186" y="15608"/>
                    <a:pt x="3186" y="15581"/>
                    <a:pt x="3186" y="15554"/>
                  </a:cubicBezTo>
                  <a:cubicBezTo>
                    <a:pt x="5193" y="14537"/>
                    <a:pt x="6424" y="12503"/>
                    <a:pt x="6424" y="10255"/>
                  </a:cubicBezTo>
                  <a:cubicBezTo>
                    <a:pt x="6424" y="8033"/>
                    <a:pt x="5193" y="5999"/>
                    <a:pt x="3186" y="4982"/>
                  </a:cubicBezTo>
                  <a:lnTo>
                    <a:pt x="3186" y="4955"/>
                  </a:lnTo>
                  <a:cubicBezTo>
                    <a:pt x="3186" y="3028"/>
                    <a:pt x="2008" y="1074"/>
                    <a:pt x="215" y="30"/>
                  </a:cubicBezTo>
                  <a:cubicBezTo>
                    <a:pt x="194" y="10"/>
                    <a:pt x="170" y="1"/>
                    <a:pt x="145"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1235" name="Google Shape;1235;p49"/>
            <p:cNvSpPr/>
            <p:nvPr/>
          </p:nvSpPr>
          <p:spPr>
            <a:xfrm>
              <a:off x="839675" y="818875"/>
              <a:ext cx="159950" cy="2032875"/>
            </a:xfrm>
            <a:custGeom>
              <a:avLst/>
              <a:gdLst/>
              <a:ahLst/>
              <a:cxnLst/>
              <a:rect l="l" t="t" r="r" b="b"/>
              <a:pathLst>
                <a:path w="6398" h="81315" extrusionOk="0">
                  <a:moveTo>
                    <a:pt x="122" y="1"/>
                  </a:moveTo>
                  <a:cubicBezTo>
                    <a:pt x="83" y="1"/>
                    <a:pt x="44" y="20"/>
                    <a:pt x="27" y="70"/>
                  </a:cubicBezTo>
                  <a:cubicBezTo>
                    <a:pt x="0" y="70"/>
                    <a:pt x="0" y="97"/>
                    <a:pt x="0" y="124"/>
                  </a:cubicBezTo>
                  <a:cubicBezTo>
                    <a:pt x="0" y="178"/>
                    <a:pt x="27" y="204"/>
                    <a:pt x="54" y="231"/>
                  </a:cubicBezTo>
                  <a:cubicBezTo>
                    <a:pt x="1794" y="1248"/>
                    <a:pt x="2971" y="3175"/>
                    <a:pt x="2918" y="5022"/>
                  </a:cubicBezTo>
                  <a:cubicBezTo>
                    <a:pt x="2918" y="5076"/>
                    <a:pt x="2945" y="5129"/>
                    <a:pt x="2998" y="5156"/>
                  </a:cubicBezTo>
                  <a:cubicBezTo>
                    <a:pt x="4925" y="6119"/>
                    <a:pt x="6156" y="8073"/>
                    <a:pt x="6156" y="10268"/>
                  </a:cubicBezTo>
                  <a:cubicBezTo>
                    <a:pt x="6156" y="12436"/>
                    <a:pt x="4925" y="14390"/>
                    <a:pt x="2998" y="15354"/>
                  </a:cubicBezTo>
                  <a:cubicBezTo>
                    <a:pt x="2945" y="15380"/>
                    <a:pt x="2918" y="15434"/>
                    <a:pt x="2918" y="15487"/>
                  </a:cubicBezTo>
                  <a:cubicBezTo>
                    <a:pt x="2971" y="17334"/>
                    <a:pt x="1847" y="19235"/>
                    <a:pt x="81" y="20278"/>
                  </a:cubicBezTo>
                  <a:cubicBezTo>
                    <a:pt x="54" y="20278"/>
                    <a:pt x="27" y="20305"/>
                    <a:pt x="0" y="20359"/>
                  </a:cubicBezTo>
                  <a:cubicBezTo>
                    <a:pt x="0" y="20412"/>
                    <a:pt x="27" y="20466"/>
                    <a:pt x="54" y="20493"/>
                  </a:cubicBezTo>
                  <a:cubicBezTo>
                    <a:pt x="1794" y="21510"/>
                    <a:pt x="2864" y="23303"/>
                    <a:pt x="2918" y="25310"/>
                  </a:cubicBezTo>
                  <a:cubicBezTo>
                    <a:pt x="2918" y="25364"/>
                    <a:pt x="2945" y="25391"/>
                    <a:pt x="2998" y="25417"/>
                  </a:cubicBezTo>
                  <a:cubicBezTo>
                    <a:pt x="4925" y="26381"/>
                    <a:pt x="6156" y="28362"/>
                    <a:pt x="6156" y="30530"/>
                  </a:cubicBezTo>
                  <a:cubicBezTo>
                    <a:pt x="6156" y="32698"/>
                    <a:pt x="4925" y="34652"/>
                    <a:pt x="2998" y="35642"/>
                  </a:cubicBezTo>
                  <a:cubicBezTo>
                    <a:pt x="2945" y="35642"/>
                    <a:pt x="2918" y="35695"/>
                    <a:pt x="2918" y="35749"/>
                  </a:cubicBezTo>
                  <a:cubicBezTo>
                    <a:pt x="3078" y="37837"/>
                    <a:pt x="1606" y="39630"/>
                    <a:pt x="81" y="40540"/>
                  </a:cubicBezTo>
                  <a:cubicBezTo>
                    <a:pt x="54" y="40540"/>
                    <a:pt x="27" y="40594"/>
                    <a:pt x="0" y="40620"/>
                  </a:cubicBezTo>
                  <a:cubicBezTo>
                    <a:pt x="0" y="40674"/>
                    <a:pt x="27" y="40727"/>
                    <a:pt x="54" y="40754"/>
                  </a:cubicBezTo>
                  <a:cubicBezTo>
                    <a:pt x="1794" y="41771"/>
                    <a:pt x="2918" y="43645"/>
                    <a:pt x="2918" y="45545"/>
                  </a:cubicBezTo>
                  <a:cubicBezTo>
                    <a:pt x="2918" y="45545"/>
                    <a:pt x="2918" y="45545"/>
                    <a:pt x="2918" y="45572"/>
                  </a:cubicBezTo>
                  <a:cubicBezTo>
                    <a:pt x="2918" y="45626"/>
                    <a:pt x="2945" y="45652"/>
                    <a:pt x="2998" y="45679"/>
                  </a:cubicBezTo>
                  <a:cubicBezTo>
                    <a:pt x="4925" y="46669"/>
                    <a:pt x="6156" y="48623"/>
                    <a:pt x="6156" y="50791"/>
                  </a:cubicBezTo>
                  <a:cubicBezTo>
                    <a:pt x="6156" y="52959"/>
                    <a:pt x="4925" y="54913"/>
                    <a:pt x="2998" y="55904"/>
                  </a:cubicBezTo>
                  <a:cubicBezTo>
                    <a:pt x="2945" y="55930"/>
                    <a:pt x="2918" y="55957"/>
                    <a:pt x="2918" y="56011"/>
                  </a:cubicBezTo>
                  <a:cubicBezTo>
                    <a:pt x="2864" y="57991"/>
                    <a:pt x="1820" y="59785"/>
                    <a:pt x="81" y="60802"/>
                  </a:cubicBezTo>
                  <a:cubicBezTo>
                    <a:pt x="54" y="60828"/>
                    <a:pt x="27" y="60855"/>
                    <a:pt x="0" y="60882"/>
                  </a:cubicBezTo>
                  <a:cubicBezTo>
                    <a:pt x="0" y="60935"/>
                    <a:pt x="27" y="60989"/>
                    <a:pt x="54" y="61016"/>
                  </a:cubicBezTo>
                  <a:cubicBezTo>
                    <a:pt x="1794" y="62033"/>
                    <a:pt x="2864" y="63826"/>
                    <a:pt x="2918" y="65834"/>
                  </a:cubicBezTo>
                  <a:cubicBezTo>
                    <a:pt x="2918" y="65887"/>
                    <a:pt x="2945" y="65914"/>
                    <a:pt x="2998" y="65941"/>
                  </a:cubicBezTo>
                  <a:cubicBezTo>
                    <a:pt x="4925" y="66931"/>
                    <a:pt x="6156" y="68885"/>
                    <a:pt x="6156" y="71053"/>
                  </a:cubicBezTo>
                  <a:cubicBezTo>
                    <a:pt x="6156" y="73221"/>
                    <a:pt x="4925" y="75175"/>
                    <a:pt x="2998" y="76165"/>
                  </a:cubicBezTo>
                  <a:cubicBezTo>
                    <a:pt x="2945" y="76192"/>
                    <a:pt x="2918" y="76219"/>
                    <a:pt x="2918" y="76272"/>
                  </a:cubicBezTo>
                  <a:cubicBezTo>
                    <a:pt x="2864" y="78280"/>
                    <a:pt x="1794" y="80073"/>
                    <a:pt x="81" y="81090"/>
                  </a:cubicBezTo>
                  <a:cubicBezTo>
                    <a:pt x="0" y="81117"/>
                    <a:pt x="0" y="81197"/>
                    <a:pt x="27" y="81251"/>
                  </a:cubicBezTo>
                  <a:cubicBezTo>
                    <a:pt x="47" y="81290"/>
                    <a:pt x="95" y="81315"/>
                    <a:pt x="140" y="81315"/>
                  </a:cubicBezTo>
                  <a:cubicBezTo>
                    <a:pt x="157" y="81315"/>
                    <a:pt x="173" y="81311"/>
                    <a:pt x="188" y="81304"/>
                  </a:cubicBezTo>
                  <a:cubicBezTo>
                    <a:pt x="1981" y="80260"/>
                    <a:pt x="3105" y="78413"/>
                    <a:pt x="3159" y="76352"/>
                  </a:cubicBezTo>
                  <a:cubicBezTo>
                    <a:pt x="5166" y="75309"/>
                    <a:pt x="6397" y="73301"/>
                    <a:pt x="6397" y="71053"/>
                  </a:cubicBezTo>
                  <a:cubicBezTo>
                    <a:pt x="6397" y="68805"/>
                    <a:pt x="5166" y="66797"/>
                    <a:pt x="3159" y="65753"/>
                  </a:cubicBezTo>
                  <a:cubicBezTo>
                    <a:pt x="3105" y="63773"/>
                    <a:pt x="2061" y="61979"/>
                    <a:pt x="375" y="60909"/>
                  </a:cubicBezTo>
                  <a:cubicBezTo>
                    <a:pt x="2061" y="59865"/>
                    <a:pt x="3105" y="58072"/>
                    <a:pt x="3159" y="56091"/>
                  </a:cubicBezTo>
                  <a:cubicBezTo>
                    <a:pt x="5166" y="55047"/>
                    <a:pt x="6397" y="53040"/>
                    <a:pt x="6397" y="50791"/>
                  </a:cubicBezTo>
                  <a:cubicBezTo>
                    <a:pt x="6397" y="48543"/>
                    <a:pt x="5166" y="46536"/>
                    <a:pt x="3159" y="45492"/>
                  </a:cubicBezTo>
                  <a:cubicBezTo>
                    <a:pt x="3159" y="43591"/>
                    <a:pt x="2061" y="41718"/>
                    <a:pt x="375" y="40647"/>
                  </a:cubicBezTo>
                  <a:cubicBezTo>
                    <a:pt x="1901" y="39710"/>
                    <a:pt x="3292" y="37890"/>
                    <a:pt x="3185" y="35829"/>
                  </a:cubicBezTo>
                  <a:cubicBezTo>
                    <a:pt x="5166" y="34785"/>
                    <a:pt x="6397" y="32751"/>
                    <a:pt x="6397" y="30530"/>
                  </a:cubicBezTo>
                  <a:cubicBezTo>
                    <a:pt x="6397" y="28281"/>
                    <a:pt x="5166" y="26247"/>
                    <a:pt x="3159" y="25230"/>
                  </a:cubicBezTo>
                  <a:cubicBezTo>
                    <a:pt x="3078" y="23223"/>
                    <a:pt x="2035" y="21429"/>
                    <a:pt x="375" y="20386"/>
                  </a:cubicBezTo>
                  <a:cubicBezTo>
                    <a:pt x="2061" y="19315"/>
                    <a:pt x="3159" y="17441"/>
                    <a:pt x="3159" y="15595"/>
                  </a:cubicBezTo>
                  <a:cubicBezTo>
                    <a:pt x="3159" y="15595"/>
                    <a:pt x="3159" y="15568"/>
                    <a:pt x="3159" y="15541"/>
                  </a:cubicBezTo>
                  <a:cubicBezTo>
                    <a:pt x="5166" y="14524"/>
                    <a:pt x="6397" y="12490"/>
                    <a:pt x="6397" y="10268"/>
                  </a:cubicBezTo>
                  <a:cubicBezTo>
                    <a:pt x="6397" y="8020"/>
                    <a:pt x="5166" y="5986"/>
                    <a:pt x="3159" y="4969"/>
                  </a:cubicBezTo>
                  <a:lnTo>
                    <a:pt x="3159" y="4942"/>
                  </a:lnTo>
                  <a:cubicBezTo>
                    <a:pt x="3159" y="3041"/>
                    <a:pt x="1981" y="1061"/>
                    <a:pt x="188" y="17"/>
                  </a:cubicBezTo>
                  <a:cubicBezTo>
                    <a:pt x="168" y="7"/>
                    <a:pt x="145" y="1"/>
                    <a:pt x="122"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1236" name="Google Shape;1236;p49"/>
            <p:cNvSpPr/>
            <p:nvPr/>
          </p:nvSpPr>
          <p:spPr>
            <a:xfrm>
              <a:off x="685775" y="566950"/>
              <a:ext cx="159950" cy="2033000"/>
            </a:xfrm>
            <a:custGeom>
              <a:avLst/>
              <a:gdLst/>
              <a:ahLst/>
              <a:cxnLst/>
              <a:rect l="l" t="t" r="r" b="b"/>
              <a:pathLst>
                <a:path w="6398" h="81320" extrusionOk="0">
                  <a:moveTo>
                    <a:pt x="119" y="1"/>
                  </a:moveTo>
                  <a:cubicBezTo>
                    <a:pt x="81" y="1"/>
                    <a:pt x="44" y="24"/>
                    <a:pt x="27" y="57"/>
                  </a:cubicBezTo>
                  <a:cubicBezTo>
                    <a:pt x="27" y="84"/>
                    <a:pt x="0" y="110"/>
                    <a:pt x="0" y="137"/>
                  </a:cubicBezTo>
                  <a:cubicBezTo>
                    <a:pt x="0" y="164"/>
                    <a:pt x="27" y="217"/>
                    <a:pt x="81" y="244"/>
                  </a:cubicBezTo>
                  <a:cubicBezTo>
                    <a:pt x="1820" y="1261"/>
                    <a:pt x="2944" y="3188"/>
                    <a:pt x="2918" y="5035"/>
                  </a:cubicBezTo>
                  <a:cubicBezTo>
                    <a:pt x="2918" y="5089"/>
                    <a:pt x="2944" y="5142"/>
                    <a:pt x="2998" y="5169"/>
                  </a:cubicBezTo>
                  <a:cubicBezTo>
                    <a:pt x="4952" y="6133"/>
                    <a:pt x="6156" y="8086"/>
                    <a:pt x="6156" y="10255"/>
                  </a:cubicBezTo>
                  <a:cubicBezTo>
                    <a:pt x="6156" y="12449"/>
                    <a:pt x="4952" y="14403"/>
                    <a:pt x="2998" y="15367"/>
                  </a:cubicBezTo>
                  <a:cubicBezTo>
                    <a:pt x="2944" y="15394"/>
                    <a:pt x="2918" y="15447"/>
                    <a:pt x="2918" y="15501"/>
                  </a:cubicBezTo>
                  <a:cubicBezTo>
                    <a:pt x="2998" y="17347"/>
                    <a:pt x="1847" y="19248"/>
                    <a:pt x="81" y="20292"/>
                  </a:cubicBezTo>
                  <a:cubicBezTo>
                    <a:pt x="54" y="20292"/>
                    <a:pt x="27" y="20318"/>
                    <a:pt x="27" y="20372"/>
                  </a:cubicBezTo>
                  <a:cubicBezTo>
                    <a:pt x="0" y="20425"/>
                    <a:pt x="27" y="20479"/>
                    <a:pt x="81" y="20506"/>
                  </a:cubicBezTo>
                  <a:cubicBezTo>
                    <a:pt x="1794" y="21496"/>
                    <a:pt x="2864" y="23316"/>
                    <a:pt x="2918" y="25324"/>
                  </a:cubicBezTo>
                  <a:cubicBezTo>
                    <a:pt x="2918" y="25350"/>
                    <a:pt x="2944" y="25404"/>
                    <a:pt x="2998" y="25431"/>
                  </a:cubicBezTo>
                  <a:cubicBezTo>
                    <a:pt x="4952" y="26394"/>
                    <a:pt x="6156" y="28348"/>
                    <a:pt x="6156" y="30543"/>
                  </a:cubicBezTo>
                  <a:cubicBezTo>
                    <a:pt x="6156" y="32711"/>
                    <a:pt x="4952" y="34665"/>
                    <a:pt x="2998" y="35628"/>
                  </a:cubicBezTo>
                  <a:cubicBezTo>
                    <a:pt x="2944" y="35655"/>
                    <a:pt x="2918" y="35709"/>
                    <a:pt x="2918" y="35762"/>
                  </a:cubicBezTo>
                  <a:cubicBezTo>
                    <a:pt x="3078" y="37823"/>
                    <a:pt x="1633" y="39643"/>
                    <a:pt x="81" y="40553"/>
                  </a:cubicBezTo>
                  <a:cubicBezTo>
                    <a:pt x="54" y="40553"/>
                    <a:pt x="27" y="40580"/>
                    <a:pt x="27" y="40633"/>
                  </a:cubicBezTo>
                  <a:cubicBezTo>
                    <a:pt x="0" y="40687"/>
                    <a:pt x="27" y="40741"/>
                    <a:pt x="81" y="40767"/>
                  </a:cubicBezTo>
                  <a:cubicBezTo>
                    <a:pt x="1820" y="41784"/>
                    <a:pt x="2918" y="43658"/>
                    <a:pt x="2918" y="45532"/>
                  </a:cubicBezTo>
                  <a:cubicBezTo>
                    <a:pt x="2918" y="45558"/>
                    <a:pt x="2918" y="45558"/>
                    <a:pt x="2918" y="45585"/>
                  </a:cubicBezTo>
                  <a:cubicBezTo>
                    <a:pt x="2918" y="45612"/>
                    <a:pt x="2944" y="45665"/>
                    <a:pt x="2998" y="45692"/>
                  </a:cubicBezTo>
                  <a:cubicBezTo>
                    <a:pt x="4952" y="46656"/>
                    <a:pt x="6156" y="48636"/>
                    <a:pt x="6156" y="50804"/>
                  </a:cubicBezTo>
                  <a:cubicBezTo>
                    <a:pt x="6156" y="52972"/>
                    <a:pt x="4952" y="54926"/>
                    <a:pt x="2998" y="55917"/>
                  </a:cubicBezTo>
                  <a:cubicBezTo>
                    <a:pt x="2944" y="55917"/>
                    <a:pt x="2918" y="55970"/>
                    <a:pt x="2918" y="56024"/>
                  </a:cubicBezTo>
                  <a:cubicBezTo>
                    <a:pt x="2891" y="58004"/>
                    <a:pt x="1820" y="59798"/>
                    <a:pt x="81" y="60815"/>
                  </a:cubicBezTo>
                  <a:cubicBezTo>
                    <a:pt x="54" y="60815"/>
                    <a:pt x="27" y="60868"/>
                    <a:pt x="27" y="60895"/>
                  </a:cubicBezTo>
                  <a:cubicBezTo>
                    <a:pt x="0" y="60949"/>
                    <a:pt x="27" y="61002"/>
                    <a:pt x="81" y="61029"/>
                  </a:cubicBezTo>
                  <a:cubicBezTo>
                    <a:pt x="1820" y="62046"/>
                    <a:pt x="2891" y="63839"/>
                    <a:pt x="2918" y="65847"/>
                  </a:cubicBezTo>
                  <a:cubicBezTo>
                    <a:pt x="2918" y="65900"/>
                    <a:pt x="2944" y="65927"/>
                    <a:pt x="2998" y="65954"/>
                  </a:cubicBezTo>
                  <a:cubicBezTo>
                    <a:pt x="4952" y="66944"/>
                    <a:pt x="6156" y="68898"/>
                    <a:pt x="6156" y="71066"/>
                  </a:cubicBezTo>
                  <a:cubicBezTo>
                    <a:pt x="6156" y="73234"/>
                    <a:pt x="4952" y="75188"/>
                    <a:pt x="2998" y="76178"/>
                  </a:cubicBezTo>
                  <a:cubicBezTo>
                    <a:pt x="2944" y="76178"/>
                    <a:pt x="2918" y="76232"/>
                    <a:pt x="2918" y="76285"/>
                  </a:cubicBezTo>
                  <a:cubicBezTo>
                    <a:pt x="2891" y="78293"/>
                    <a:pt x="1820" y="80086"/>
                    <a:pt x="81" y="81076"/>
                  </a:cubicBezTo>
                  <a:cubicBezTo>
                    <a:pt x="27" y="81130"/>
                    <a:pt x="0" y="81183"/>
                    <a:pt x="27" y="81264"/>
                  </a:cubicBezTo>
                  <a:cubicBezTo>
                    <a:pt x="60" y="81297"/>
                    <a:pt x="93" y="81320"/>
                    <a:pt x="133" y="81320"/>
                  </a:cubicBezTo>
                  <a:cubicBezTo>
                    <a:pt x="157" y="81320"/>
                    <a:pt x="184" y="81311"/>
                    <a:pt x="214" y="81290"/>
                  </a:cubicBezTo>
                  <a:cubicBezTo>
                    <a:pt x="2008" y="80273"/>
                    <a:pt x="3105" y="78427"/>
                    <a:pt x="3185" y="76366"/>
                  </a:cubicBezTo>
                  <a:cubicBezTo>
                    <a:pt x="5166" y="75322"/>
                    <a:pt x="6397" y="73314"/>
                    <a:pt x="6397" y="71066"/>
                  </a:cubicBezTo>
                  <a:cubicBezTo>
                    <a:pt x="6397" y="68818"/>
                    <a:pt x="5166" y="66784"/>
                    <a:pt x="3185" y="65766"/>
                  </a:cubicBezTo>
                  <a:cubicBezTo>
                    <a:pt x="3105" y="63786"/>
                    <a:pt x="2061" y="61992"/>
                    <a:pt x="375" y="60922"/>
                  </a:cubicBezTo>
                  <a:cubicBezTo>
                    <a:pt x="2061" y="59878"/>
                    <a:pt x="3105" y="58085"/>
                    <a:pt x="3185" y="56104"/>
                  </a:cubicBezTo>
                  <a:cubicBezTo>
                    <a:pt x="5166" y="55060"/>
                    <a:pt x="6397" y="53053"/>
                    <a:pt x="6397" y="50804"/>
                  </a:cubicBezTo>
                  <a:cubicBezTo>
                    <a:pt x="6397" y="48556"/>
                    <a:pt x="5166" y="46522"/>
                    <a:pt x="3185" y="45505"/>
                  </a:cubicBezTo>
                  <a:cubicBezTo>
                    <a:pt x="3159" y="43604"/>
                    <a:pt x="2088" y="41731"/>
                    <a:pt x="375" y="40660"/>
                  </a:cubicBezTo>
                  <a:cubicBezTo>
                    <a:pt x="1901" y="39723"/>
                    <a:pt x="3292" y="37903"/>
                    <a:pt x="3185" y="35816"/>
                  </a:cubicBezTo>
                  <a:cubicBezTo>
                    <a:pt x="5166" y="34799"/>
                    <a:pt x="6397" y="32764"/>
                    <a:pt x="6397" y="30543"/>
                  </a:cubicBezTo>
                  <a:cubicBezTo>
                    <a:pt x="6397" y="28295"/>
                    <a:pt x="5166" y="26260"/>
                    <a:pt x="3185" y="25243"/>
                  </a:cubicBezTo>
                  <a:cubicBezTo>
                    <a:pt x="3078" y="23236"/>
                    <a:pt x="2061" y="21443"/>
                    <a:pt x="375" y="20399"/>
                  </a:cubicBezTo>
                  <a:cubicBezTo>
                    <a:pt x="2088" y="19328"/>
                    <a:pt x="3185" y="17401"/>
                    <a:pt x="3185" y="15554"/>
                  </a:cubicBezTo>
                  <a:cubicBezTo>
                    <a:pt x="5166" y="14537"/>
                    <a:pt x="6397" y="12503"/>
                    <a:pt x="6397" y="10255"/>
                  </a:cubicBezTo>
                  <a:cubicBezTo>
                    <a:pt x="6397" y="8033"/>
                    <a:pt x="5166" y="5999"/>
                    <a:pt x="3185" y="4982"/>
                  </a:cubicBezTo>
                  <a:lnTo>
                    <a:pt x="3185" y="4955"/>
                  </a:lnTo>
                  <a:cubicBezTo>
                    <a:pt x="3185" y="3028"/>
                    <a:pt x="1981" y="1074"/>
                    <a:pt x="188" y="30"/>
                  </a:cubicBezTo>
                  <a:cubicBezTo>
                    <a:pt x="167" y="10"/>
                    <a:pt x="143" y="1"/>
                    <a:pt x="119"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1237" name="Google Shape;1237;p49"/>
            <p:cNvSpPr/>
            <p:nvPr/>
          </p:nvSpPr>
          <p:spPr>
            <a:xfrm>
              <a:off x="531875" y="818875"/>
              <a:ext cx="160600" cy="2032875"/>
            </a:xfrm>
            <a:custGeom>
              <a:avLst/>
              <a:gdLst/>
              <a:ahLst/>
              <a:cxnLst/>
              <a:rect l="l" t="t" r="r" b="b"/>
              <a:pathLst>
                <a:path w="6424" h="81315" extrusionOk="0">
                  <a:moveTo>
                    <a:pt x="147" y="1"/>
                  </a:moveTo>
                  <a:cubicBezTo>
                    <a:pt x="106" y="1"/>
                    <a:pt x="61" y="20"/>
                    <a:pt x="27" y="70"/>
                  </a:cubicBezTo>
                  <a:cubicBezTo>
                    <a:pt x="27" y="70"/>
                    <a:pt x="27" y="97"/>
                    <a:pt x="27" y="124"/>
                  </a:cubicBezTo>
                  <a:cubicBezTo>
                    <a:pt x="27" y="178"/>
                    <a:pt x="54" y="204"/>
                    <a:pt x="80" y="231"/>
                  </a:cubicBezTo>
                  <a:cubicBezTo>
                    <a:pt x="1820" y="1248"/>
                    <a:pt x="2971" y="3175"/>
                    <a:pt x="2944" y="5022"/>
                  </a:cubicBezTo>
                  <a:cubicBezTo>
                    <a:pt x="2944" y="5076"/>
                    <a:pt x="2971" y="5129"/>
                    <a:pt x="2998" y="5156"/>
                  </a:cubicBezTo>
                  <a:cubicBezTo>
                    <a:pt x="4952" y="6119"/>
                    <a:pt x="6156" y="8073"/>
                    <a:pt x="6156" y="10268"/>
                  </a:cubicBezTo>
                  <a:cubicBezTo>
                    <a:pt x="6156" y="12436"/>
                    <a:pt x="4952" y="14390"/>
                    <a:pt x="2998" y="15354"/>
                  </a:cubicBezTo>
                  <a:cubicBezTo>
                    <a:pt x="2971" y="15380"/>
                    <a:pt x="2944" y="15461"/>
                    <a:pt x="2944" y="15487"/>
                  </a:cubicBezTo>
                  <a:cubicBezTo>
                    <a:pt x="2998" y="17334"/>
                    <a:pt x="1847" y="19235"/>
                    <a:pt x="107" y="20278"/>
                  </a:cubicBezTo>
                  <a:cubicBezTo>
                    <a:pt x="54" y="20278"/>
                    <a:pt x="27" y="20305"/>
                    <a:pt x="27" y="20359"/>
                  </a:cubicBezTo>
                  <a:cubicBezTo>
                    <a:pt x="0" y="20412"/>
                    <a:pt x="27" y="20466"/>
                    <a:pt x="80" y="20493"/>
                  </a:cubicBezTo>
                  <a:cubicBezTo>
                    <a:pt x="1793" y="21510"/>
                    <a:pt x="2864" y="23303"/>
                    <a:pt x="2944" y="25310"/>
                  </a:cubicBezTo>
                  <a:cubicBezTo>
                    <a:pt x="2944" y="25364"/>
                    <a:pt x="2971" y="25391"/>
                    <a:pt x="2998" y="25417"/>
                  </a:cubicBezTo>
                  <a:cubicBezTo>
                    <a:pt x="4952" y="26381"/>
                    <a:pt x="6156" y="28362"/>
                    <a:pt x="6156" y="30530"/>
                  </a:cubicBezTo>
                  <a:cubicBezTo>
                    <a:pt x="6156" y="32698"/>
                    <a:pt x="4952" y="34652"/>
                    <a:pt x="2998" y="35642"/>
                  </a:cubicBezTo>
                  <a:cubicBezTo>
                    <a:pt x="2971" y="35642"/>
                    <a:pt x="2944" y="35695"/>
                    <a:pt x="2944" y="35749"/>
                  </a:cubicBezTo>
                  <a:cubicBezTo>
                    <a:pt x="3105" y="37837"/>
                    <a:pt x="1633" y="39630"/>
                    <a:pt x="107" y="40540"/>
                  </a:cubicBezTo>
                  <a:cubicBezTo>
                    <a:pt x="54" y="40540"/>
                    <a:pt x="27" y="40594"/>
                    <a:pt x="27" y="40620"/>
                  </a:cubicBezTo>
                  <a:cubicBezTo>
                    <a:pt x="0" y="40674"/>
                    <a:pt x="27" y="40727"/>
                    <a:pt x="80" y="40754"/>
                  </a:cubicBezTo>
                  <a:cubicBezTo>
                    <a:pt x="1820" y="41771"/>
                    <a:pt x="2944" y="43645"/>
                    <a:pt x="2944" y="45545"/>
                  </a:cubicBezTo>
                  <a:cubicBezTo>
                    <a:pt x="2944" y="45545"/>
                    <a:pt x="2944" y="45545"/>
                    <a:pt x="2944" y="45572"/>
                  </a:cubicBezTo>
                  <a:cubicBezTo>
                    <a:pt x="2944" y="45626"/>
                    <a:pt x="2971" y="45652"/>
                    <a:pt x="2998" y="45679"/>
                  </a:cubicBezTo>
                  <a:cubicBezTo>
                    <a:pt x="4952" y="46669"/>
                    <a:pt x="6156" y="48623"/>
                    <a:pt x="6156" y="50791"/>
                  </a:cubicBezTo>
                  <a:cubicBezTo>
                    <a:pt x="6156" y="52959"/>
                    <a:pt x="4952" y="54913"/>
                    <a:pt x="2998" y="55904"/>
                  </a:cubicBezTo>
                  <a:cubicBezTo>
                    <a:pt x="2971" y="55930"/>
                    <a:pt x="2944" y="55957"/>
                    <a:pt x="2944" y="56011"/>
                  </a:cubicBezTo>
                  <a:cubicBezTo>
                    <a:pt x="2891" y="57991"/>
                    <a:pt x="1820" y="59785"/>
                    <a:pt x="107" y="60802"/>
                  </a:cubicBezTo>
                  <a:cubicBezTo>
                    <a:pt x="54" y="60828"/>
                    <a:pt x="27" y="60855"/>
                    <a:pt x="27" y="60882"/>
                  </a:cubicBezTo>
                  <a:cubicBezTo>
                    <a:pt x="0" y="60935"/>
                    <a:pt x="27" y="60989"/>
                    <a:pt x="80" y="61016"/>
                  </a:cubicBezTo>
                  <a:cubicBezTo>
                    <a:pt x="1820" y="62033"/>
                    <a:pt x="2891" y="63826"/>
                    <a:pt x="2944" y="65834"/>
                  </a:cubicBezTo>
                  <a:cubicBezTo>
                    <a:pt x="2944" y="65887"/>
                    <a:pt x="2971" y="65914"/>
                    <a:pt x="2998" y="65941"/>
                  </a:cubicBezTo>
                  <a:cubicBezTo>
                    <a:pt x="4952" y="66931"/>
                    <a:pt x="6156" y="68885"/>
                    <a:pt x="6156" y="71053"/>
                  </a:cubicBezTo>
                  <a:cubicBezTo>
                    <a:pt x="6156" y="73221"/>
                    <a:pt x="4952" y="75175"/>
                    <a:pt x="2998" y="76165"/>
                  </a:cubicBezTo>
                  <a:cubicBezTo>
                    <a:pt x="2971" y="76192"/>
                    <a:pt x="2944" y="76219"/>
                    <a:pt x="2944" y="76272"/>
                  </a:cubicBezTo>
                  <a:cubicBezTo>
                    <a:pt x="2891" y="78280"/>
                    <a:pt x="1820" y="80073"/>
                    <a:pt x="80" y="81090"/>
                  </a:cubicBezTo>
                  <a:cubicBezTo>
                    <a:pt x="27" y="81117"/>
                    <a:pt x="0" y="81197"/>
                    <a:pt x="54" y="81251"/>
                  </a:cubicBezTo>
                  <a:cubicBezTo>
                    <a:pt x="73" y="81290"/>
                    <a:pt x="122" y="81315"/>
                    <a:pt x="167" y="81315"/>
                  </a:cubicBezTo>
                  <a:cubicBezTo>
                    <a:pt x="184" y="81315"/>
                    <a:pt x="200" y="81311"/>
                    <a:pt x="214" y="81304"/>
                  </a:cubicBezTo>
                  <a:cubicBezTo>
                    <a:pt x="2008" y="80260"/>
                    <a:pt x="3105" y="78413"/>
                    <a:pt x="3185" y="76352"/>
                  </a:cubicBezTo>
                  <a:cubicBezTo>
                    <a:pt x="5193" y="75309"/>
                    <a:pt x="6424" y="73301"/>
                    <a:pt x="6424" y="71053"/>
                  </a:cubicBezTo>
                  <a:cubicBezTo>
                    <a:pt x="6424" y="68805"/>
                    <a:pt x="5193" y="66797"/>
                    <a:pt x="3185" y="65753"/>
                  </a:cubicBezTo>
                  <a:cubicBezTo>
                    <a:pt x="3105" y="63773"/>
                    <a:pt x="2088" y="61979"/>
                    <a:pt x="402" y="60909"/>
                  </a:cubicBezTo>
                  <a:cubicBezTo>
                    <a:pt x="2088" y="59865"/>
                    <a:pt x="3105" y="58072"/>
                    <a:pt x="3185" y="56091"/>
                  </a:cubicBezTo>
                  <a:cubicBezTo>
                    <a:pt x="5193" y="55047"/>
                    <a:pt x="6424" y="53040"/>
                    <a:pt x="6424" y="50791"/>
                  </a:cubicBezTo>
                  <a:cubicBezTo>
                    <a:pt x="6424" y="48543"/>
                    <a:pt x="5193" y="46536"/>
                    <a:pt x="3185" y="45492"/>
                  </a:cubicBezTo>
                  <a:cubicBezTo>
                    <a:pt x="3185" y="43591"/>
                    <a:pt x="2088" y="41718"/>
                    <a:pt x="402" y="40647"/>
                  </a:cubicBezTo>
                  <a:cubicBezTo>
                    <a:pt x="1900" y="39710"/>
                    <a:pt x="3319" y="37890"/>
                    <a:pt x="3185" y="35829"/>
                  </a:cubicBezTo>
                  <a:cubicBezTo>
                    <a:pt x="5193" y="34785"/>
                    <a:pt x="6424" y="32751"/>
                    <a:pt x="6424" y="30530"/>
                  </a:cubicBezTo>
                  <a:cubicBezTo>
                    <a:pt x="6424" y="28281"/>
                    <a:pt x="5193" y="26247"/>
                    <a:pt x="3185" y="25230"/>
                  </a:cubicBezTo>
                  <a:cubicBezTo>
                    <a:pt x="3105" y="23223"/>
                    <a:pt x="2061" y="21429"/>
                    <a:pt x="402" y="20386"/>
                  </a:cubicBezTo>
                  <a:cubicBezTo>
                    <a:pt x="2088" y="19315"/>
                    <a:pt x="3185" y="17441"/>
                    <a:pt x="3185" y="15595"/>
                  </a:cubicBezTo>
                  <a:cubicBezTo>
                    <a:pt x="3185" y="15595"/>
                    <a:pt x="3185" y="15568"/>
                    <a:pt x="3185" y="15541"/>
                  </a:cubicBezTo>
                  <a:cubicBezTo>
                    <a:pt x="5193" y="14524"/>
                    <a:pt x="6424" y="12490"/>
                    <a:pt x="6424" y="10268"/>
                  </a:cubicBezTo>
                  <a:cubicBezTo>
                    <a:pt x="6424" y="8020"/>
                    <a:pt x="5193" y="5986"/>
                    <a:pt x="3185" y="4969"/>
                  </a:cubicBezTo>
                  <a:lnTo>
                    <a:pt x="3185" y="4942"/>
                  </a:lnTo>
                  <a:cubicBezTo>
                    <a:pt x="3185" y="3041"/>
                    <a:pt x="2008" y="1061"/>
                    <a:pt x="214" y="17"/>
                  </a:cubicBezTo>
                  <a:cubicBezTo>
                    <a:pt x="195" y="7"/>
                    <a:pt x="171" y="1"/>
                    <a:pt x="147"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1238" name="Google Shape;1238;p49"/>
            <p:cNvSpPr/>
            <p:nvPr/>
          </p:nvSpPr>
          <p:spPr>
            <a:xfrm>
              <a:off x="378625" y="566950"/>
              <a:ext cx="159950" cy="2033000"/>
            </a:xfrm>
            <a:custGeom>
              <a:avLst/>
              <a:gdLst/>
              <a:ahLst/>
              <a:cxnLst/>
              <a:rect l="l" t="t" r="r" b="b"/>
              <a:pathLst>
                <a:path w="6398" h="81320" extrusionOk="0">
                  <a:moveTo>
                    <a:pt x="120" y="1"/>
                  </a:moveTo>
                  <a:cubicBezTo>
                    <a:pt x="81" y="1"/>
                    <a:pt x="44" y="24"/>
                    <a:pt x="28" y="57"/>
                  </a:cubicBezTo>
                  <a:cubicBezTo>
                    <a:pt x="1" y="84"/>
                    <a:pt x="1" y="110"/>
                    <a:pt x="1" y="137"/>
                  </a:cubicBezTo>
                  <a:cubicBezTo>
                    <a:pt x="1" y="164"/>
                    <a:pt x="28" y="217"/>
                    <a:pt x="54" y="244"/>
                  </a:cubicBezTo>
                  <a:cubicBezTo>
                    <a:pt x="1821" y="1261"/>
                    <a:pt x="2972" y="3188"/>
                    <a:pt x="2918" y="5035"/>
                  </a:cubicBezTo>
                  <a:cubicBezTo>
                    <a:pt x="2918" y="5116"/>
                    <a:pt x="2945" y="5142"/>
                    <a:pt x="2999" y="5169"/>
                  </a:cubicBezTo>
                  <a:cubicBezTo>
                    <a:pt x="4952" y="6133"/>
                    <a:pt x="6157" y="8086"/>
                    <a:pt x="6157" y="10255"/>
                  </a:cubicBezTo>
                  <a:cubicBezTo>
                    <a:pt x="6157" y="12449"/>
                    <a:pt x="4952" y="14403"/>
                    <a:pt x="2999" y="15367"/>
                  </a:cubicBezTo>
                  <a:cubicBezTo>
                    <a:pt x="2945" y="15394"/>
                    <a:pt x="2918" y="15447"/>
                    <a:pt x="2918" y="15501"/>
                  </a:cubicBezTo>
                  <a:cubicBezTo>
                    <a:pt x="2972" y="17347"/>
                    <a:pt x="1848" y="19248"/>
                    <a:pt x="81" y="20292"/>
                  </a:cubicBezTo>
                  <a:cubicBezTo>
                    <a:pt x="54" y="20292"/>
                    <a:pt x="28" y="20318"/>
                    <a:pt x="1" y="20372"/>
                  </a:cubicBezTo>
                  <a:cubicBezTo>
                    <a:pt x="1" y="20425"/>
                    <a:pt x="28" y="20479"/>
                    <a:pt x="54" y="20506"/>
                  </a:cubicBezTo>
                  <a:cubicBezTo>
                    <a:pt x="1794" y="21496"/>
                    <a:pt x="2865" y="23316"/>
                    <a:pt x="2918" y="25324"/>
                  </a:cubicBezTo>
                  <a:cubicBezTo>
                    <a:pt x="2918" y="25350"/>
                    <a:pt x="2945" y="25404"/>
                    <a:pt x="2999" y="25431"/>
                  </a:cubicBezTo>
                  <a:cubicBezTo>
                    <a:pt x="4952" y="26394"/>
                    <a:pt x="6157" y="28348"/>
                    <a:pt x="6157" y="30543"/>
                  </a:cubicBezTo>
                  <a:cubicBezTo>
                    <a:pt x="6157" y="32711"/>
                    <a:pt x="4952" y="34665"/>
                    <a:pt x="2999" y="35628"/>
                  </a:cubicBezTo>
                  <a:cubicBezTo>
                    <a:pt x="2945" y="35655"/>
                    <a:pt x="2918" y="35709"/>
                    <a:pt x="2918" y="35762"/>
                  </a:cubicBezTo>
                  <a:cubicBezTo>
                    <a:pt x="3079" y="37823"/>
                    <a:pt x="1607" y="39643"/>
                    <a:pt x="81" y="40553"/>
                  </a:cubicBezTo>
                  <a:cubicBezTo>
                    <a:pt x="54" y="40553"/>
                    <a:pt x="28" y="40580"/>
                    <a:pt x="1" y="40633"/>
                  </a:cubicBezTo>
                  <a:cubicBezTo>
                    <a:pt x="1" y="40687"/>
                    <a:pt x="28" y="40741"/>
                    <a:pt x="54" y="40767"/>
                  </a:cubicBezTo>
                  <a:cubicBezTo>
                    <a:pt x="1794" y="41784"/>
                    <a:pt x="2918" y="43658"/>
                    <a:pt x="2918" y="45532"/>
                  </a:cubicBezTo>
                  <a:cubicBezTo>
                    <a:pt x="2918" y="45558"/>
                    <a:pt x="2918" y="45558"/>
                    <a:pt x="2918" y="45585"/>
                  </a:cubicBezTo>
                  <a:cubicBezTo>
                    <a:pt x="2918" y="45612"/>
                    <a:pt x="2945" y="45665"/>
                    <a:pt x="2999" y="45692"/>
                  </a:cubicBezTo>
                  <a:cubicBezTo>
                    <a:pt x="4952" y="46656"/>
                    <a:pt x="6157" y="48636"/>
                    <a:pt x="6157" y="50804"/>
                  </a:cubicBezTo>
                  <a:cubicBezTo>
                    <a:pt x="6157" y="52972"/>
                    <a:pt x="4952" y="54926"/>
                    <a:pt x="2999" y="55917"/>
                  </a:cubicBezTo>
                  <a:cubicBezTo>
                    <a:pt x="2945" y="55917"/>
                    <a:pt x="2918" y="55970"/>
                    <a:pt x="2918" y="56024"/>
                  </a:cubicBezTo>
                  <a:cubicBezTo>
                    <a:pt x="2865" y="58004"/>
                    <a:pt x="1821" y="59798"/>
                    <a:pt x="81" y="60815"/>
                  </a:cubicBezTo>
                  <a:cubicBezTo>
                    <a:pt x="54" y="60815"/>
                    <a:pt x="28" y="60868"/>
                    <a:pt x="1" y="60895"/>
                  </a:cubicBezTo>
                  <a:cubicBezTo>
                    <a:pt x="1" y="60949"/>
                    <a:pt x="28" y="61002"/>
                    <a:pt x="54" y="61029"/>
                  </a:cubicBezTo>
                  <a:cubicBezTo>
                    <a:pt x="1794" y="62046"/>
                    <a:pt x="2865" y="63839"/>
                    <a:pt x="2918" y="65847"/>
                  </a:cubicBezTo>
                  <a:cubicBezTo>
                    <a:pt x="2918" y="65900"/>
                    <a:pt x="2945" y="65927"/>
                    <a:pt x="2999" y="65954"/>
                  </a:cubicBezTo>
                  <a:cubicBezTo>
                    <a:pt x="4952" y="66944"/>
                    <a:pt x="6157" y="68898"/>
                    <a:pt x="6157" y="71066"/>
                  </a:cubicBezTo>
                  <a:cubicBezTo>
                    <a:pt x="6157" y="73234"/>
                    <a:pt x="4952" y="75188"/>
                    <a:pt x="2999" y="76178"/>
                  </a:cubicBezTo>
                  <a:cubicBezTo>
                    <a:pt x="2945" y="76178"/>
                    <a:pt x="2918" y="76232"/>
                    <a:pt x="2918" y="76285"/>
                  </a:cubicBezTo>
                  <a:cubicBezTo>
                    <a:pt x="2865" y="78293"/>
                    <a:pt x="1821" y="80086"/>
                    <a:pt x="81" y="81076"/>
                  </a:cubicBezTo>
                  <a:cubicBezTo>
                    <a:pt x="1" y="81130"/>
                    <a:pt x="1" y="81183"/>
                    <a:pt x="28" y="81264"/>
                  </a:cubicBezTo>
                  <a:cubicBezTo>
                    <a:pt x="44" y="81297"/>
                    <a:pt x="81" y="81320"/>
                    <a:pt x="120" y="81320"/>
                  </a:cubicBezTo>
                  <a:cubicBezTo>
                    <a:pt x="143" y="81320"/>
                    <a:pt x="168" y="81311"/>
                    <a:pt x="188" y="81290"/>
                  </a:cubicBezTo>
                  <a:cubicBezTo>
                    <a:pt x="1981" y="80273"/>
                    <a:pt x="3106" y="78427"/>
                    <a:pt x="3159" y="76366"/>
                  </a:cubicBezTo>
                  <a:cubicBezTo>
                    <a:pt x="5167" y="75322"/>
                    <a:pt x="6398" y="73314"/>
                    <a:pt x="6398" y="71066"/>
                  </a:cubicBezTo>
                  <a:cubicBezTo>
                    <a:pt x="6398" y="68818"/>
                    <a:pt x="5167" y="66784"/>
                    <a:pt x="3159" y="65766"/>
                  </a:cubicBezTo>
                  <a:cubicBezTo>
                    <a:pt x="3106" y="63786"/>
                    <a:pt x="2062" y="61992"/>
                    <a:pt x="376" y="60922"/>
                  </a:cubicBezTo>
                  <a:cubicBezTo>
                    <a:pt x="2062" y="59878"/>
                    <a:pt x="3106" y="58085"/>
                    <a:pt x="3159" y="56104"/>
                  </a:cubicBezTo>
                  <a:cubicBezTo>
                    <a:pt x="5167" y="55060"/>
                    <a:pt x="6398" y="53053"/>
                    <a:pt x="6398" y="50804"/>
                  </a:cubicBezTo>
                  <a:cubicBezTo>
                    <a:pt x="6398" y="48556"/>
                    <a:pt x="5167" y="46522"/>
                    <a:pt x="3159" y="45505"/>
                  </a:cubicBezTo>
                  <a:cubicBezTo>
                    <a:pt x="3159" y="43604"/>
                    <a:pt x="2062" y="41731"/>
                    <a:pt x="376" y="40660"/>
                  </a:cubicBezTo>
                  <a:cubicBezTo>
                    <a:pt x="1901" y="39723"/>
                    <a:pt x="3293" y="37903"/>
                    <a:pt x="3186" y="35816"/>
                  </a:cubicBezTo>
                  <a:cubicBezTo>
                    <a:pt x="5167" y="34799"/>
                    <a:pt x="6398" y="32764"/>
                    <a:pt x="6398" y="30543"/>
                  </a:cubicBezTo>
                  <a:cubicBezTo>
                    <a:pt x="6398" y="28295"/>
                    <a:pt x="5167" y="26260"/>
                    <a:pt x="3159" y="25243"/>
                  </a:cubicBezTo>
                  <a:cubicBezTo>
                    <a:pt x="3079" y="23236"/>
                    <a:pt x="2035" y="21443"/>
                    <a:pt x="376" y="20399"/>
                  </a:cubicBezTo>
                  <a:cubicBezTo>
                    <a:pt x="2089" y="19328"/>
                    <a:pt x="3186" y="17401"/>
                    <a:pt x="3186" y="15554"/>
                  </a:cubicBezTo>
                  <a:cubicBezTo>
                    <a:pt x="5167" y="14537"/>
                    <a:pt x="6398" y="12503"/>
                    <a:pt x="6398" y="10255"/>
                  </a:cubicBezTo>
                  <a:cubicBezTo>
                    <a:pt x="6398" y="8033"/>
                    <a:pt x="5167" y="5999"/>
                    <a:pt x="3186" y="4982"/>
                  </a:cubicBezTo>
                  <a:lnTo>
                    <a:pt x="3186" y="4955"/>
                  </a:lnTo>
                  <a:cubicBezTo>
                    <a:pt x="3186" y="3028"/>
                    <a:pt x="1981" y="1074"/>
                    <a:pt x="188" y="30"/>
                  </a:cubicBezTo>
                  <a:cubicBezTo>
                    <a:pt x="168" y="10"/>
                    <a:pt x="143" y="1"/>
                    <a:pt x="120"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1239" name="Google Shape;1239;p49"/>
            <p:cNvSpPr/>
            <p:nvPr/>
          </p:nvSpPr>
          <p:spPr>
            <a:xfrm>
              <a:off x="224725" y="818875"/>
              <a:ext cx="159950" cy="2032875"/>
            </a:xfrm>
            <a:custGeom>
              <a:avLst/>
              <a:gdLst/>
              <a:ahLst/>
              <a:cxnLst/>
              <a:rect l="l" t="t" r="r" b="b"/>
              <a:pathLst>
                <a:path w="6398" h="81315" extrusionOk="0">
                  <a:moveTo>
                    <a:pt x="129" y="1"/>
                  </a:moveTo>
                  <a:cubicBezTo>
                    <a:pt x="83" y="1"/>
                    <a:pt x="44" y="20"/>
                    <a:pt x="27" y="70"/>
                  </a:cubicBezTo>
                  <a:cubicBezTo>
                    <a:pt x="27" y="70"/>
                    <a:pt x="1" y="97"/>
                    <a:pt x="1" y="124"/>
                  </a:cubicBezTo>
                  <a:cubicBezTo>
                    <a:pt x="1" y="178"/>
                    <a:pt x="27" y="204"/>
                    <a:pt x="81" y="231"/>
                  </a:cubicBezTo>
                  <a:cubicBezTo>
                    <a:pt x="1821" y="1248"/>
                    <a:pt x="2972" y="3175"/>
                    <a:pt x="2918" y="5022"/>
                  </a:cubicBezTo>
                  <a:cubicBezTo>
                    <a:pt x="2945" y="5076"/>
                    <a:pt x="2945" y="5129"/>
                    <a:pt x="2998" y="5156"/>
                  </a:cubicBezTo>
                  <a:cubicBezTo>
                    <a:pt x="4952" y="6119"/>
                    <a:pt x="6157" y="8073"/>
                    <a:pt x="6157" y="10268"/>
                  </a:cubicBezTo>
                  <a:cubicBezTo>
                    <a:pt x="6157" y="12436"/>
                    <a:pt x="4952" y="14390"/>
                    <a:pt x="2998" y="15354"/>
                  </a:cubicBezTo>
                  <a:cubicBezTo>
                    <a:pt x="2945" y="15380"/>
                    <a:pt x="2918" y="15461"/>
                    <a:pt x="2918" y="15487"/>
                  </a:cubicBezTo>
                  <a:cubicBezTo>
                    <a:pt x="2998" y="17334"/>
                    <a:pt x="1848" y="19235"/>
                    <a:pt x="108" y="20278"/>
                  </a:cubicBezTo>
                  <a:cubicBezTo>
                    <a:pt x="54" y="20278"/>
                    <a:pt x="27" y="20305"/>
                    <a:pt x="27" y="20359"/>
                  </a:cubicBezTo>
                  <a:cubicBezTo>
                    <a:pt x="1" y="20412"/>
                    <a:pt x="27" y="20466"/>
                    <a:pt x="81" y="20493"/>
                  </a:cubicBezTo>
                  <a:cubicBezTo>
                    <a:pt x="1794" y="21510"/>
                    <a:pt x="2865" y="23303"/>
                    <a:pt x="2918" y="25310"/>
                  </a:cubicBezTo>
                  <a:cubicBezTo>
                    <a:pt x="2945" y="25364"/>
                    <a:pt x="2972" y="25391"/>
                    <a:pt x="2998" y="25417"/>
                  </a:cubicBezTo>
                  <a:cubicBezTo>
                    <a:pt x="4952" y="26381"/>
                    <a:pt x="6157" y="28362"/>
                    <a:pt x="6157" y="30530"/>
                  </a:cubicBezTo>
                  <a:cubicBezTo>
                    <a:pt x="6157" y="32698"/>
                    <a:pt x="4952" y="34652"/>
                    <a:pt x="2998" y="35642"/>
                  </a:cubicBezTo>
                  <a:cubicBezTo>
                    <a:pt x="2945" y="35642"/>
                    <a:pt x="2918" y="35695"/>
                    <a:pt x="2918" y="35749"/>
                  </a:cubicBezTo>
                  <a:cubicBezTo>
                    <a:pt x="3106" y="37837"/>
                    <a:pt x="1633" y="39630"/>
                    <a:pt x="108" y="40540"/>
                  </a:cubicBezTo>
                  <a:cubicBezTo>
                    <a:pt x="54" y="40540"/>
                    <a:pt x="27" y="40594"/>
                    <a:pt x="27" y="40620"/>
                  </a:cubicBezTo>
                  <a:cubicBezTo>
                    <a:pt x="1" y="40674"/>
                    <a:pt x="27" y="40727"/>
                    <a:pt x="81" y="40754"/>
                  </a:cubicBezTo>
                  <a:cubicBezTo>
                    <a:pt x="1821" y="41771"/>
                    <a:pt x="2918" y="43645"/>
                    <a:pt x="2918" y="45545"/>
                  </a:cubicBezTo>
                  <a:cubicBezTo>
                    <a:pt x="2918" y="45545"/>
                    <a:pt x="2918" y="45545"/>
                    <a:pt x="2918" y="45572"/>
                  </a:cubicBezTo>
                  <a:cubicBezTo>
                    <a:pt x="2918" y="45626"/>
                    <a:pt x="2945" y="45652"/>
                    <a:pt x="2998" y="45679"/>
                  </a:cubicBezTo>
                  <a:cubicBezTo>
                    <a:pt x="4952" y="46669"/>
                    <a:pt x="6157" y="48623"/>
                    <a:pt x="6157" y="50791"/>
                  </a:cubicBezTo>
                  <a:cubicBezTo>
                    <a:pt x="6157" y="52959"/>
                    <a:pt x="4952" y="54913"/>
                    <a:pt x="2998" y="55904"/>
                  </a:cubicBezTo>
                  <a:cubicBezTo>
                    <a:pt x="2945" y="55930"/>
                    <a:pt x="2918" y="55957"/>
                    <a:pt x="2918" y="56011"/>
                  </a:cubicBezTo>
                  <a:cubicBezTo>
                    <a:pt x="2891" y="57991"/>
                    <a:pt x="1821" y="59785"/>
                    <a:pt x="108" y="60802"/>
                  </a:cubicBezTo>
                  <a:cubicBezTo>
                    <a:pt x="54" y="60828"/>
                    <a:pt x="27" y="60855"/>
                    <a:pt x="27" y="60882"/>
                  </a:cubicBezTo>
                  <a:cubicBezTo>
                    <a:pt x="1" y="60935"/>
                    <a:pt x="27" y="60989"/>
                    <a:pt x="81" y="61016"/>
                  </a:cubicBezTo>
                  <a:cubicBezTo>
                    <a:pt x="1821" y="62033"/>
                    <a:pt x="2891" y="63826"/>
                    <a:pt x="2918" y="65834"/>
                  </a:cubicBezTo>
                  <a:cubicBezTo>
                    <a:pt x="2918" y="65887"/>
                    <a:pt x="2945" y="65914"/>
                    <a:pt x="2998" y="65941"/>
                  </a:cubicBezTo>
                  <a:cubicBezTo>
                    <a:pt x="4952" y="66931"/>
                    <a:pt x="6157" y="68885"/>
                    <a:pt x="6157" y="71053"/>
                  </a:cubicBezTo>
                  <a:cubicBezTo>
                    <a:pt x="6157" y="73221"/>
                    <a:pt x="4952" y="75175"/>
                    <a:pt x="2998" y="76165"/>
                  </a:cubicBezTo>
                  <a:cubicBezTo>
                    <a:pt x="2945" y="76192"/>
                    <a:pt x="2918" y="76219"/>
                    <a:pt x="2918" y="76272"/>
                  </a:cubicBezTo>
                  <a:cubicBezTo>
                    <a:pt x="2891" y="78280"/>
                    <a:pt x="1821" y="80073"/>
                    <a:pt x="81" y="81090"/>
                  </a:cubicBezTo>
                  <a:cubicBezTo>
                    <a:pt x="27" y="81117"/>
                    <a:pt x="1" y="81197"/>
                    <a:pt x="27" y="81251"/>
                  </a:cubicBezTo>
                  <a:cubicBezTo>
                    <a:pt x="67" y="81290"/>
                    <a:pt x="106" y="81315"/>
                    <a:pt x="156" y="81315"/>
                  </a:cubicBezTo>
                  <a:cubicBezTo>
                    <a:pt x="174" y="81315"/>
                    <a:pt x="193" y="81311"/>
                    <a:pt x="215" y="81304"/>
                  </a:cubicBezTo>
                  <a:cubicBezTo>
                    <a:pt x="2008" y="80260"/>
                    <a:pt x="3106" y="78413"/>
                    <a:pt x="3186" y="76352"/>
                  </a:cubicBezTo>
                  <a:cubicBezTo>
                    <a:pt x="5166" y="75309"/>
                    <a:pt x="6398" y="73301"/>
                    <a:pt x="6398" y="71053"/>
                  </a:cubicBezTo>
                  <a:cubicBezTo>
                    <a:pt x="6398" y="68805"/>
                    <a:pt x="5166" y="66797"/>
                    <a:pt x="3186" y="65753"/>
                  </a:cubicBezTo>
                  <a:cubicBezTo>
                    <a:pt x="3106" y="63773"/>
                    <a:pt x="2062" y="61979"/>
                    <a:pt x="375" y="60909"/>
                  </a:cubicBezTo>
                  <a:cubicBezTo>
                    <a:pt x="2062" y="59865"/>
                    <a:pt x="3106" y="58072"/>
                    <a:pt x="3186" y="56091"/>
                  </a:cubicBezTo>
                  <a:cubicBezTo>
                    <a:pt x="5166" y="55047"/>
                    <a:pt x="6398" y="53040"/>
                    <a:pt x="6398" y="50791"/>
                  </a:cubicBezTo>
                  <a:cubicBezTo>
                    <a:pt x="6398" y="48543"/>
                    <a:pt x="5166" y="46536"/>
                    <a:pt x="3186" y="45492"/>
                  </a:cubicBezTo>
                  <a:cubicBezTo>
                    <a:pt x="3159" y="43591"/>
                    <a:pt x="2088" y="41718"/>
                    <a:pt x="375" y="40647"/>
                  </a:cubicBezTo>
                  <a:cubicBezTo>
                    <a:pt x="1901" y="39710"/>
                    <a:pt x="3320" y="37890"/>
                    <a:pt x="3186" y="35829"/>
                  </a:cubicBezTo>
                  <a:cubicBezTo>
                    <a:pt x="5166" y="34785"/>
                    <a:pt x="6398" y="32751"/>
                    <a:pt x="6398" y="30530"/>
                  </a:cubicBezTo>
                  <a:cubicBezTo>
                    <a:pt x="6398" y="28281"/>
                    <a:pt x="5166" y="26247"/>
                    <a:pt x="3186" y="25230"/>
                  </a:cubicBezTo>
                  <a:cubicBezTo>
                    <a:pt x="3079" y="23223"/>
                    <a:pt x="2062" y="21429"/>
                    <a:pt x="375" y="20386"/>
                  </a:cubicBezTo>
                  <a:cubicBezTo>
                    <a:pt x="2088" y="19315"/>
                    <a:pt x="3186" y="17441"/>
                    <a:pt x="3186" y="15595"/>
                  </a:cubicBezTo>
                  <a:cubicBezTo>
                    <a:pt x="3186" y="15595"/>
                    <a:pt x="3186" y="15568"/>
                    <a:pt x="3186" y="15541"/>
                  </a:cubicBezTo>
                  <a:cubicBezTo>
                    <a:pt x="5166" y="14524"/>
                    <a:pt x="6398" y="12490"/>
                    <a:pt x="6398" y="10268"/>
                  </a:cubicBezTo>
                  <a:cubicBezTo>
                    <a:pt x="6398" y="8020"/>
                    <a:pt x="5166" y="5986"/>
                    <a:pt x="3186" y="4969"/>
                  </a:cubicBezTo>
                  <a:lnTo>
                    <a:pt x="3186" y="4942"/>
                  </a:lnTo>
                  <a:cubicBezTo>
                    <a:pt x="3186" y="3041"/>
                    <a:pt x="1981" y="1061"/>
                    <a:pt x="215" y="17"/>
                  </a:cubicBezTo>
                  <a:cubicBezTo>
                    <a:pt x="185" y="7"/>
                    <a:pt x="156" y="1"/>
                    <a:pt x="129"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1240" name="Google Shape;1240;p49"/>
            <p:cNvSpPr/>
            <p:nvPr/>
          </p:nvSpPr>
          <p:spPr>
            <a:xfrm>
              <a:off x="1914975" y="2593575"/>
              <a:ext cx="160625" cy="2032875"/>
            </a:xfrm>
            <a:custGeom>
              <a:avLst/>
              <a:gdLst/>
              <a:ahLst/>
              <a:cxnLst/>
              <a:rect l="l" t="t" r="r" b="b"/>
              <a:pathLst>
                <a:path w="6425" h="81315" extrusionOk="0">
                  <a:moveTo>
                    <a:pt x="151" y="1"/>
                  </a:moveTo>
                  <a:cubicBezTo>
                    <a:pt x="95" y="1"/>
                    <a:pt x="47" y="26"/>
                    <a:pt x="27" y="65"/>
                  </a:cubicBezTo>
                  <a:cubicBezTo>
                    <a:pt x="27" y="92"/>
                    <a:pt x="27" y="118"/>
                    <a:pt x="27" y="118"/>
                  </a:cubicBezTo>
                  <a:cubicBezTo>
                    <a:pt x="27" y="172"/>
                    <a:pt x="27" y="225"/>
                    <a:pt x="81" y="225"/>
                  </a:cubicBezTo>
                  <a:cubicBezTo>
                    <a:pt x="1821" y="1243"/>
                    <a:pt x="2972" y="3170"/>
                    <a:pt x="2945" y="5043"/>
                  </a:cubicBezTo>
                  <a:cubicBezTo>
                    <a:pt x="2945" y="5070"/>
                    <a:pt x="2972" y="5124"/>
                    <a:pt x="2998" y="5150"/>
                  </a:cubicBezTo>
                  <a:cubicBezTo>
                    <a:pt x="4952" y="6141"/>
                    <a:pt x="6157" y="8095"/>
                    <a:pt x="6157" y="10263"/>
                  </a:cubicBezTo>
                  <a:cubicBezTo>
                    <a:pt x="6157" y="12431"/>
                    <a:pt x="4952" y="14384"/>
                    <a:pt x="2998" y="15375"/>
                  </a:cubicBezTo>
                  <a:cubicBezTo>
                    <a:pt x="2945" y="15402"/>
                    <a:pt x="2945" y="15428"/>
                    <a:pt x="2945" y="15482"/>
                  </a:cubicBezTo>
                  <a:cubicBezTo>
                    <a:pt x="2998" y="17355"/>
                    <a:pt x="1848" y="19256"/>
                    <a:pt x="108" y="20273"/>
                  </a:cubicBezTo>
                  <a:cubicBezTo>
                    <a:pt x="54" y="20300"/>
                    <a:pt x="27" y="20326"/>
                    <a:pt x="27" y="20353"/>
                  </a:cubicBezTo>
                  <a:cubicBezTo>
                    <a:pt x="1" y="20407"/>
                    <a:pt x="27" y="20460"/>
                    <a:pt x="81" y="20514"/>
                  </a:cubicBezTo>
                  <a:cubicBezTo>
                    <a:pt x="1794" y="21504"/>
                    <a:pt x="2865" y="23297"/>
                    <a:pt x="2945" y="25305"/>
                  </a:cubicBezTo>
                  <a:cubicBezTo>
                    <a:pt x="2945" y="25358"/>
                    <a:pt x="2972" y="25385"/>
                    <a:pt x="2998" y="25412"/>
                  </a:cubicBezTo>
                  <a:cubicBezTo>
                    <a:pt x="4952" y="26402"/>
                    <a:pt x="6157" y="28356"/>
                    <a:pt x="6157" y="30524"/>
                  </a:cubicBezTo>
                  <a:cubicBezTo>
                    <a:pt x="6157" y="32692"/>
                    <a:pt x="4952" y="34646"/>
                    <a:pt x="2998" y="35636"/>
                  </a:cubicBezTo>
                  <a:cubicBezTo>
                    <a:pt x="2945" y="35663"/>
                    <a:pt x="2918" y="35717"/>
                    <a:pt x="2945" y="35770"/>
                  </a:cubicBezTo>
                  <a:cubicBezTo>
                    <a:pt x="3106" y="37831"/>
                    <a:pt x="1633" y="39651"/>
                    <a:pt x="108" y="40535"/>
                  </a:cubicBezTo>
                  <a:cubicBezTo>
                    <a:pt x="54" y="40561"/>
                    <a:pt x="27" y="40588"/>
                    <a:pt x="27" y="40615"/>
                  </a:cubicBezTo>
                  <a:cubicBezTo>
                    <a:pt x="1" y="40668"/>
                    <a:pt x="27" y="40749"/>
                    <a:pt x="81" y="40775"/>
                  </a:cubicBezTo>
                  <a:cubicBezTo>
                    <a:pt x="1821" y="41766"/>
                    <a:pt x="2945" y="43639"/>
                    <a:pt x="2945" y="45540"/>
                  </a:cubicBezTo>
                  <a:cubicBezTo>
                    <a:pt x="2945" y="45540"/>
                    <a:pt x="2945" y="45566"/>
                    <a:pt x="2945" y="45566"/>
                  </a:cubicBezTo>
                  <a:cubicBezTo>
                    <a:pt x="2945" y="45620"/>
                    <a:pt x="2972" y="45674"/>
                    <a:pt x="2998" y="45674"/>
                  </a:cubicBezTo>
                  <a:cubicBezTo>
                    <a:pt x="4952" y="46664"/>
                    <a:pt x="6157" y="48618"/>
                    <a:pt x="6157" y="50786"/>
                  </a:cubicBezTo>
                  <a:cubicBezTo>
                    <a:pt x="6157" y="52954"/>
                    <a:pt x="4952" y="54934"/>
                    <a:pt x="2998" y="55898"/>
                  </a:cubicBezTo>
                  <a:cubicBezTo>
                    <a:pt x="2972" y="55925"/>
                    <a:pt x="2945" y="55952"/>
                    <a:pt x="2945" y="56005"/>
                  </a:cubicBezTo>
                  <a:cubicBezTo>
                    <a:pt x="2891" y="58012"/>
                    <a:pt x="1821" y="59806"/>
                    <a:pt x="108" y="60796"/>
                  </a:cubicBezTo>
                  <a:cubicBezTo>
                    <a:pt x="54" y="60823"/>
                    <a:pt x="27" y="60850"/>
                    <a:pt x="27" y="60903"/>
                  </a:cubicBezTo>
                  <a:cubicBezTo>
                    <a:pt x="1" y="60957"/>
                    <a:pt x="27" y="61010"/>
                    <a:pt x="81" y="61037"/>
                  </a:cubicBezTo>
                  <a:cubicBezTo>
                    <a:pt x="1821" y="62054"/>
                    <a:pt x="2891" y="63847"/>
                    <a:pt x="2945" y="65828"/>
                  </a:cubicBezTo>
                  <a:cubicBezTo>
                    <a:pt x="2945" y="65882"/>
                    <a:pt x="2972" y="65935"/>
                    <a:pt x="2998" y="65962"/>
                  </a:cubicBezTo>
                  <a:cubicBezTo>
                    <a:pt x="4952" y="66925"/>
                    <a:pt x="6157" y="68879"/>
                    <a:pt x="6157" y="71047"/>
                  </a:cubicBezTo>
                  <a:cubicBezTo>
                    <a:pt x="6157" y="73242"/>
                    <a:pt x="4952" y="75196"/>
                    <a:pt x="2998" y="76160"/>
                  </a:cubicBezTo>
                  <a:cubicBezTo>
                    <a:pt x="2972" y="76186"/>
                    <a:pt x="2945" y="76240"/>
                    <a:pt x="2945" y="76267"/>
                  </a:cubicBezTo>
                  <a:cubicBezTo>
                    <a:pt x="2891" y="78274"/>
                    <a:pt x="1821" y="80067"/>
                    <a:pt x="81" y="81084"/>
                  </a:cubicBezTo>
                  <a:cubicBezTo>
                    <a:pt x="27" y="81111"/>
                    <a:pt x="1" y="81191"/>
                    <a:pt x="27" y="81245"/>
                  </a:cubicBezTo>
                  <a:cubicBezTo>
                    <a:pt x="61" y="81296"/>
                    <a:pt x="106" y="81315"/>
                    <a:pt x="148" y="81315"/>
                  </a:cubicBezTo>
                  <a:cubicBezTo>
                    <a:pt x="172" y="81315"/>
                    <a:pt x="195" y="81308"/>
                    <a:pt x="215" y="81299"/>
                  </a:cubicBezTo>
                  <a:cubicBezTo>
                    <a:pt x="2008" y="80255"/>
                    <a:pt x="3106" y="78408"/>
                    <a:pt x="3186" y="76347"/>
                  </a:cubicBezTo>
                  <a:cubicBezTo>
                    <a:pt x="5166" y="75330"/>
                    <a:pt x="6424" y="73296"/>
                    <a:pt x="6424" y="71047"/>
                  </a:cubicBezTo>
                  <a:cubicBezTo>
                    <a:pt x="6424" y="68826"/>
                    <a:pt x="5166" y="66792"/>
                    <a:pt x="3186" y="65748"/>
                  </a:cubicBezTo>
                  <a:cubicBezTo>
                    <a:pt x="3106" y="63767"/>
                    <a:pt x="2062" y="61974"/>
                    <a:pt x="375" y="60930"/>
                  </a:cubicBezTo>
                  <a:cubicBezTo>
                    <a:pt x="2062" y="59859"/>
                    <a:pt x="3106" y="58093"/>
                    <a:pt x="3186" y="56085"/>
                  </a:cubicBezTo>
                  <a:cubicBezTo>
                    <a:pt x="5166" y="55068"/>
                    <a:pt x="6424" y="53034"/>
                    <a:pt x="6424" y="50786"/>
                  </a:cubicBezTo>
                  <a:cubicBezTo>
                    <a:pt x="6424" y="48537"/>
                    <a:pt x="5166" y="46530"/>
                    <a:pt x="3186" y="45486"/>
                  </a:cubicBezTo>
                  <a:cubicBezTo>
                    <a:pt x="3159" y="43586"/>
                    <a:pt x="2088" y="41739"/>
                    <a:pt x="375" y="40668"/>
                  </a:cubicBezTo>
                  <a:cubicBezTo>
                    <a:pt x="1901" y="39705"/>
                    <a:pt x="3320" y="37885"/>
                    <a:pt x="3186" y="35824"/>
                  </a:cubicBezTo>
                  <a:cubicBezTo>
                    <a:pt x="5193" y="34780"/>
                    <a:pt x="6424" y="32772"/>
                    <a:pt x="6424" y="30524"/>
                  </a:cubicBezTo>
                  <a:cubicBezTo>
                    <a:pt x="6424" y="28276"/>
                    <a:pt x="5166" y="26268"/>
                    <a:pt x="3186" y="25225"/>
                  </a:cubicBezTo>
                  <a:cubicBezTo>
                    <a:pt x="3106" y="23244"/>
                    <a:pt x="2062" y="21451"/>
                    <a:pt x="375" y="20407"/>
                  </a:cubicBezTo>
                  <a:cubicBezTo>
                    <a:pt x="2088" y="19336"/>
                    <a:pt x="3186" y="17436"/>
                    <a:pt x="3186" y="15616"/>
                  </a:cubicBezTo>
                  <a:cubicBezTo>
                    <a:pt x="3186" y="15589"/>
                    <a:pt x="3186" y="15562"/>
                    <a:pt x="3186" y="15562"/>
                  </a:cubicBezTo>
                  <a:cubicBezTo>
                    <a:pt x="5166" y="14518"/>
                    <a:pt x="6424" y="12511"/>
                    <a:pt x="6424" y="10263"/>
                  </a:cubicBezTo>
                  <a:cubicBezTo>
                    <a:pt x="6424" y="8014"/>
                    <a:pt x="5166" y="6007"/>
                    <a:pt x="3186" y="4963"/>
                  </a:cubicBezTo>
                  <a:cubicBezTo>
                    <a:pt x="3186" y="3036"/>
                    <a:pt x="2008" y="1055"/>
                    <a:pt x="215" y="11"/>
                  </a:cubicBezTo>
                  <a:cubicBezTo>
                    <a:pt x="193" y="4"/>
                    <a:pt x="172" y="1"/>
                    <a:pt x="151"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1241" name="Google Shape;1241;p49"/>
            <p:cNvSpPr/>
            <p:nvPr/>
          </p:nvSpPr>
          <p:spPr>
            <a:xfrm>
              <a:off x="1761075" y="2845375"/>
              <a:ext cx="160625" cy="2032675"/>
            </a:xfrm>
            <a:custGeom>
              <a:avLst/>
              <a:gdLst/>
              <a:ahLst/>
              <a:cxnLst/>
              <a:rect l="l" t="t" r="r" b="b"/>
              <a:pathLst>
                <a:path w="6425" h="81307" extrusionOk="0">
                  <a:moveTo>
                    <a:pt x="146" y="1"/>
                  </a:moveTo>
                  <a:cubicBezTo>
                    <a:pt x="108" y="1"/>
                    <a:pt x="71" y="24"/>
                    <a:pt x="54" y="57"/>
                  </a:cubicBezTo>
                  <a:cubicBezTo>
                    <a:pt x="27" y="84"/>
                    <a:pt x="27" y="110"/>
                    <a:pt x="27" y="137"/>
                  </a:cubicBezTo>
                  <a:cubicBezTo>
                    <a:pt x="27" y="164"/>
                    <a:pt x="54" y="217"/>
                    <a:pt x="81" y="244"/>
                  </a:cubicBezTo>
                  <a:cubicBezTo>
                    <a:pt x="1821" y="1234"/>
                    <a:pt x="2972" y="3162"/>
                    <a:pt x="2945" y="5035"/>
                  </a:cubicBezTo>
                  <a:cubicBezTo>
                    <a:pt x="2945" y="5089"/>
                    <a:pt x="2972" y="5142"/>
                    <a:pt x="2998" y="5142"/>
                  </a:cubicBezTo>
                  <a:cubicBezTo>
                    <a:pt x="4952" y="6133"/>
                    <a:pt x="6183" y="8086"/>
                    <a:pt x="6183" y="10254"/>
                  </a:cubicBezTo>
                  <a:cubicBezTo>
                    <a:pt x="6183" y="12422"/>
                    <a:pt x="4952" y="14376"/>
                    <a:pt x="2998" y="15367"/>
                  </a:cubicBezTo>
                  <a:cubicBezTo>
                    <a:pt x="2972" y="15393"/>
                    <a:pt x="2945" y="15447"/>
                    <a:pt x="2945" y="15474"/>
                  </a:cubicBezTo>
                  <a:cubicBezTo>
                    <a:pt x="2998" y="17321"/>
                    <a:pt x="1847" y="19248"/>
                    <a:pt x="108" y="20265"/>
                  </a:cubicBezTo>
                  <a:cubicBezTo>
                    <a:pt x="81" y="20292"/>
                    <a:pt x="27" y="20318"/>
                    <a:pt x="27" y="20345"/>
                  </a:cubicBezTo>
                  <a:cubicBezTo>
                    <a:pt x="27" y="20425"/>
                    <a:pt x="27" y="20479"/>
                    <a:pt x="81" y="20506"/>
                  </a:cubicBezTo>
                  <a:cubicBezTo>
                    <a:pt x="1821" y="21496"/>
                    <a:pt x="2891" y="23289"/>
                    <a:pt x="2945" y="25297"/>
                  </a:cubicBezTo>
                  <a:cubicBezTo>
                    <a:pt x="2945" y="25350"/>
                    <a:pt x="2972" y="25404"/>
                    <a:pt x="2998" y="25404"/>
                  </a:cubicBezTo>
                  <a:cubicBezTo>
                    <a:pt x="4952" y="26394"/>
                    <a:pt x="6183" y="28348"/>
                    <a:pt x="6183" y="30516"/>
                  </a:cubicBezTo>
                  <a:cubicBezTo>
                    <a:pt x="6183" y="32684"/>
                    <a:pt x="4952" y="34665"/>
                    <a:pt x="2998" y="35628"/>
                  </a:cubicBezTo>
                  <a:cubicBezTo>
                    <a:pt x="2972" y="35655"/>
                    <a:pt x="2945" y="35709"/>
                    <a:pt x="2945" y="35762"/>
                  </a:cubicBezTo>
                  <a:cubicBezTo>
                    <a:pt x="3105" y="37823"/>
                    <a:pt x="1633" y="39643"/>
                    <a:pt x="108" y="40526"/>
                  </a:cubicBezTo>
                  <a:cubicBezTo>
                    <a:pt x="81" y="40553"/>
                    <a:pt x="27" y="40580"/>
                    <a:pt x="27" y="40633"/>
                  </a:cubicBezTo>
                  <a:cubicBezTo>
                    <a:pt x="27" y="40687"/>
                    <a:pt x="27" y="40741"/>
                    <a:pt x="81" y="40767"/>
                  </a:cubicBezTo>
                  <a:cubicBezTo>
                    <a:pt x="1821" y="41784"/>
                    <a:pt x="2945" y="43631"/>
                    <a:pt x="2945" y="45532"/>
                  </a:cubicBezTo>
                  <a:lnTo>
                    <a:pt x="2945" y="45558"/>
                  </a:lnTo>
                  <a:cubicBezTo>
                    <a:pt x="2945" y="45612"/>
                    <a:pt x="2972" y="45665"/>
                    <a:pt x="2998" y="45692"/>
                  </a:cubicBezTo>
                  <a:cubicBezTo>
                    <a:pt x="4952" y="46656"/>
                    <a:pt x="6183" y="48610"/>
                    <a:pt x="6183" y="50778"/>
                  </a:cubicBezTo>
                  <a:cubicBezTo>
                    <a:pt x="6183" y="52972"/>
                    <a:pt x="4952" y="54926"/>
                    <a:pt x="2998" y="55890"/>
                  </a:cubicBezTo>
                  <a:cubicBezTo>
                    <a:pt x="2972" y="55917"/>
                    <a:pt x="2945" y="55970"/>
                    <a:pt x="2945" y="55997"/>
                  </a:cubicBezTo>
                  <a:cubicBezTo>
                    <a:pt x="2891" y="58004"/>
                    <a:pt x="1847" y="59798"/>
                    <a:pt x="108" y="60815"/>
                  </a:cubicBezTo>
                  <a:cubicBezTo>
                    <a:pt x="81" y="60815"/>
                    <a:pt x="27" y="60841"/>
                    <a:pt x="27" y="60895"/>
                  </a:cubicBezTo>
                  <a:cubicBezTo>
                    <a:pt x="27" y="60949"/>
                    <a:pt x="27" y="61002"/>
                    <a:pt x="81" y="61029"/>
                  </a:cubicBezTo>
                  <a:cubicBezTo>
                    <a:pt x="1821" y="62046"/>
                    <a:pt x="2891" y="63839"/>
                    <a:pt x="2945" y="65847"/>
                  </a:cubicBezTo>
                  <a:cubicBezTo>
                    <a:pt x="2945" y="65873"/>
                    <a:pt x="2972" y="65927"/>
                    <a:pt x="2998" y="65954"/>
                  </a:cubicBezTo>
                  <a:cubicBezTo>
                    <a:pt x="4952" y="66917"/>
                    <a:pt x="6183" y="68871"/>
                    <a:pt x="6183" y="71066"/>
                  </a:cubicBezTo>
                  <a:cubicBezTo>
                    <a:pt x="6183" y="73234"/>
                    <a:pt x="4952" y="75188"/>
                    <a:pt x="2998" y="76151"/>
                  </a:cubicBezTo>
                  <a:cubicBezTo>
                    <a:pt x="2972" y="76178"/>
                    <a:pt x="2945" y="76232"/>
                    <a:pt x="2945" y="76285"/>
                  </a:cubicBezTo>
                  <a:cubicBezTo>
                    <a:pt x="2891" y="78266"/>
                    <a:pt x="1821" y="80059"/>
                    <a:pt x="81" y="81076"/>
                  </a:cubicBezTo>
                  <a:cubicBezTo>
                    <a:pt x="27" y="81103"/>
                    <a:pt x="1" y="81183"/>
                    <a:pt x="54" y="81237"/>
                  </a:cubicBezTo>
                  <a:cubicBezTo>
                    <a:pt x="71" y="81288"/>
                    <a:pt x="110" y="81306"/>
                    <a:pt x="149" y="81306"/>
                  </a:cubicBezTo>
                  <a:cubicBezTo>
                    <a:pt x="172" y="81306"/>
                    <a:pt x="195" y="81300"/>
                    <a:pt x="215" y="81290"/>
                  </a:cubicBezTo>
                  <a:cubicBezTo>
                    <a:pt x="2008" y="80247"/>
                    <a:pt x="3105" y="78400"/>
                    <a:pt x="3186" y="76366"/>
                  </a:cubicBezTo>
                  <a:cubicBezTo>
                    <a:pt x="5193" y="75322"/>
                    <a:pt x="6424" y="73288"/>
                    <a:pt x="6424" y="71066"/>
                  </a:cubicBezTo>
                  <a:cubicBezTo>
                    <a:pt x="6424" y="68818"/>
                    <a:pt x="5193" y="66783"/>
                    <a:pt x="3186" y="65766"/>
                  </a:cubicBezTo>
                  <a:cubicBezTo>
                    <a:pt x="3132" y="63759"/>
                    <a:pt x="2088" y="61992"/>
                    <a:pt x="402" y="60922"/>
                  </a:cubicBezTo>
                  <a:cubicBezTo>
                    <a:pt x="2088" y="59878"/>
                    <a:pt x="3132" y="58085"/>
                    <a:pt x="3186" y="56077"/>
                  </a:cubicBezTo>
                  <a:cubicBezTo>
                    <a:pt x="5193" y="55060"/>
                    <a:pt x="6424" y="53026"/>
                    <a:pt x="6424" y="50778"/>
                  </a:cubicBezTo>
                  <a:cubicBezTo>
                    <a:pt x="6424" y="48556"/>
                    <a:pt x="5193" y="46522"/>
                    <a:pt x="3186" y="45505"/>
                  </a:cubicBezTo>
                  <a:cubicBezTo>
                    <a:pt x="3186" y="43604"/>
                    <a:pt x="2088" y="41731"/>
                    <a:pt x="402" y="40660"/>
                  </a:cubicBezTo>
                  <a:cubicBezTo>
                    <a:pt x="1901" y="39697"/>
                    <a:pt x="3320" y="37877"/>
                    <a:pt x="3186" y="35816"/>
                  </a:cubicBezTo>
                  <a:cubicBezTo>
                    <a:pt x="5193" y="34799"/>
                    <a:pt x="6424" y="32764"/>
                    <a:pt x="6424" y="30516"/>
                  </a:cubicBezTo>
                  <a:cubicBezTo>
                    <a:pt x="6424" y="28268"/>
                    <a:pt x="5193" y="26260"/>
                    <a:pt x="3186" y="25216"/>
                  </a:cubicBezTo>
                  <a:cubicBezTo>
                    <a:pt x="3105" y="23236"/>
                    <a:pt x="2062" y="21442"/>
                    <a:pt x="402" y="20399"/>
                  </a:cubicBezTo>
                  <a:cubicBezTo>
                    <a:pt x="2115" y="19328"/>
                    <a:pt x="3212" y="17401"/>
                    <a:pt x="3186" y="15554"/>
                  </a:cubicBezTo>
                  <a:cubicBezTo>
                    <a:pt x="5193" y="14510"/>
                    <a:pt x="6424" y="12503"/>
                    <a:pt x="6424" y="10254"/>
                  </a:cubicBezTo>
                  <a:cubicBezTo>
                    <a:pt x="6424" y="8006"/>
                    <a:pt x="5193" y="5999"/>
                    <a:pt x="3186" y="4955"/>
                  </a:cubicBezTo>
                  <a:cubicBezTo>
                    <a:pt x="3186" y="3028"/>
                    <a:pt x="2008" y="1047"/>
                    <a:pt x="215" y="30"/>
                  </a:cubicBezTo>
                  <a:cubicBezTo>
                    <a:pt x="194" y="10"/>
                    <a:pt x="170" y="1"/>
                    <a:pt x="146"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1242" name="Google Shape;1242;p49"/>
            <p:cNvSpPr/>
            <p:nvPr/>
          </p:nvSpPr>
          <p:spPr>
            <a:xfrm>
              <a:off x="1607850" y="2593575"/>
              <a:ext cx="159950" cy="2032875"/>
            </a:xfrm>
            <a:custGeom>
              <a:avLst/>
              <a:gdLst/>
              <a:ahLst/>
              <a:cxnLst/>
              <a:rect l="l" t="t" r="r" b="b"/>
              <a:pathLst>
                <a:path w="6398" h="81315" extrusionOk="0">
                  <a:moveTo>
                    <a:pt x="140" y="1"/>
                  </a:moveTo>
                  <a:cubicBezTo>
                    <a:pt x="95" y="1"/>
                    <a:pt x="47" y="26"/>
                    <a:pt x="27" y="65"/>
                  </a:cubicBezTo>
                  <a:cubicBezTo>
                    <a:pt x="0" y="92"/>
                    <a:pt x="0" y="118"/>
                    <a:pt x="0" y="118"/>
                  </a:cubicBezTo>
                  <a:cubicBezTo>
                    <a:pt x="0" y="172"/>
                    <a:pt x="27" y="225"/>
                    <a:pt x="81" y="225"/>
                  </a:cubicBezTo>
                  <a:cubicBezTo>
                    <a:pt x="1820" y="1243"/>
                    <a:pt x="2944" y="3170"/>
                    <a:pt x="2918" y="5043"/>
                  </a:cubicBezTo>
                  <a:cubicBezTo>
                    <a:pt x="2918" y="5070"/>
                    <a:pt x="2944" y="5124"/>
                    <a:pt x="2998" y="5150"/>
                  </a:cubicBezTo>
                  <a:cubicBezTo>
                    <a:pt x="4952" y="6141"/>
                    <a:pt x="6156" y="8095"/>
                    <a:pt x="6156" y="10263"/>
                  </a:cubicBezTo>
                  <a:cubicBezTo>
                    <a:pt x="6156" y="12431"/>
                    <a:pt x="4952" y="14384"/>
                    <a:pt x="2998" y="15375"/>
                  </a:cubicBezTo>
                  <a:cubicBezTo>
                    <a:pt x="2944" y="15402"/>
                    <a:pt x="2918" y="15428"/>
                    <a:pt x="2918" y="15482"/>
                  </a:cubicBezTo>
                  <a:cubicBezTo>
                    <a:pt x="2971" y="17329"/>
                    <a:pt x="1847" y="19256"/>
                    <a:pt x="81" y="20273"/>
                  </a:cubicBezTo>
                  <a:cubicBezTo>
                    <a:pt x="54" y="20300"/>
                    <a:pt x="27" y="20326"/>
                    <a:pt x="0" y="20353"/>
                  </a:cubicBezTo>
                  <a:cubicBezTo>
                    <a:pt x="0" y="20407"/>
                    <a:pt x="27" y="20460"/>
                    <a:pt x="81" y="20514"/>
                  </a:cubicBezTo>
                  <a:cubicBezTo>
                    <a:pt x="1794" y="21504"/>
                    <a:pt x="2864" y="23297"/>
                    <a:pt x="2918" y="25305"/>
                  </a:cubicBezTo>
                  <a:cubicBezTo>
                    <a:pt x="2918" y="25358"/>
                    <a:pt x="2944" y="25385"/>
                    <a:pt x="2998" y="25412"/>
                  </a:cubicBezTo>
                  <a:cubicBezTo>
                    <a:pt x="4952" y="26402"/>
                    <a:pt x="6156" y="28356"/>
                    <a:pt x="6156" y="30524"/>
                  </a:cubicBezTo>
                  <a:cubicBezTo>
                    <a:pt x="6156" y="32692"/>
                    <a:pt x="4952" y="34646"/>
                    <a:pt x="2998" y="35636"/>
                  </a:cubicBezTo>
                  <a:cubicBezTo>
                    <a:pt x="2944" y="35663"/>
                    <a:pt x="2918" y="35717"/>
                    <a:pt x="2918" y="35770"/>
                  </a:cubicBezTo>
                  <a:cubicBezTo>
                    <a:pt x="3078" y="37831"/>
                    <a:pt x="1633" y="39651"/>
                    <a:pt x="81" y="40535"/>
                  </a:cubicBezTo>
                  <a:cubicBezTo>
                    <a:pt x="54" y="40561"/>
                    <a:pt x="27" y="40588"/>
                    <a:pt x="0" y="40615"/>
                  </a:cubicBezTo>
                  <a:cubicBezTo>
                    <a:pt x="0" y="40668"/>
                    <a:pt x="27" y="40749"/>
                    <a:pt x="81" y="40775"/>
                  </a:cubicBezTo>
                  <a:cubicBezTo>
                    <a:pt x="1820" y="41766"/>
                    <a:pt x="2918" y="43639"/>
                    <a:pt x="2918" y="45540"/>
                  </a:cubicBezTo>
                  <a:cubicBezTo>
                    <a:pt x="2918" y="45540"/>
                    <a:pt x="2918" y="45566"/>
                    <a:pt x="2918" y="45566"/>
                  </a:cubicBezTo>
                  <a:cubicBezTo>
                    <a:pt x="2918" y="45620"/>
                    <a:pt x="2944" y="45674"/>
                    <a:pt x="2998" y="45674"/>
                  </a:cubicBezTo>
                  <a:cubicBezTo>
                    <a:pt x="4952" y="46664"/>
                    <a:pt x="6156" y="48618"/>
                    <a:pt x="6156" y="50786"/>
                  </a:cubicBezTo>
                  <a:cubicBezTo>
                    <a:pt x="6156" y="52954"/>
                    <a:pt x="4952" y="54934"/>
                    <a:pt x="2998" y="55898"/>
                  </a:cubicBezTo>
                  <a:cubicBezTo>
                    <a:pt x="2944" y="55925"/>
                    <a:pt x="2918" y="55952"/>
                    <a:pt x="2918" y="56005"/>
                  </a:cubicBezTo>
                  <a:cubicBezTo>
                    <a:pt x="2864" y="58012"/>
                    <a:pt x="1820" y="59806"/>
                    <a:pt x="81" y="60796"/>
                  </a:cubicBezTo>
                  <a:cubicBezTo>
                    <a:pt x="54" y="60823"/>
                    <a:pt x="27" y="60850"/>
                    <a:pt x="0" y="60903"/>
                  </a:cubicBezTo>
                  <a:cubicBezTo>
                    <a:pt x="0" y="60957"/>
                    <a:pt x="27" y="61010"/>
                    <a:pt x="81" y="61037"/>
                  </a:cubicBezTo>
                  <a:cubicBezTo>
                    <a:pt x="1820" y="62054"/>
                    <a:pt x="2864" y="63847"/>
                    <a:pt x="2918" y="65828"/>
                  </a:cubicBezTo>
                  <a:cubicBezTo>
                    <a:pt x="2918" y="65882"/>
                    <a:pt x="2944" y="65935"/>
                    <a:pt x="2998" y="65962"/>
                  </a:cubicBezTo>
                  <a:cubicBezTo>
                    <a:pt x="4952" y="66925"/>
                    <a:pt x="6156" y="68879"/>
                    <a:pt x="6156" y="71047"/>
                  </a:cubicBezTo>
                  <a:cubicBezTo>
                    <a:pt x="6156" y="73242"/>
                    <a:pt x="4952" y="75196"/>
                    <a:pt x="2998" y="76160"/>
                  </a:cubicBezTo>
                  <a:cubicBezTo>
                    <a:pt x="2944" y="76186"/>
                    <a:pt x="2918" y="76240"/>
                    <a:pt x="2918" y="76267"/>
                  </a:cubicBezTo>
                  <a:cubicBezTo>
                    <a:pt x="2864" y="78274"/>
                    <a:pt x="1820" y="80067"/>
                    <a:pt x="81" y="81084"/>
                  </a:cubicBezTo>
                  <a:cubicBezTo>
                    <a:pt x="27" y="81111"/>
                    <a:pt x="0" y="81191"/>
                    <a:pt x="27" y="81245"/>
                  </a:cubicBezTo>
                  <a:cubicBezTo>
                    <a:pt x="44" y="81296"/>
                    <a:pt x="82" y="81315"/>
                    <a:pt x="122" y="81315"/>
                  </a:cubicBezTo>
                  <a:cubicBezTo>
                    <a:pt x="145" y="81315"/>
                    <a:pt x="168" y="81308"/>
                    <a:pt x="188" y="81299"/>
                  </a:cubicBezTo>
                  <a:cubicBezTo>
                    <a:pt x="1981" y="80255"/>
                    <a:pt x="3105" y="78408"/>
                    <a:pt x="3185" y="76347"/>
                  </a:cubicBezTo>
                  <a:cubicBezTo>
                    <a:pt x="5166" y="75330"/>
                    <a:pt x="6397" y="73296"/>
                    <a:pt x="6397" y="71047"/>
                  </a:cubicBezTo>
                  <a:cubicBezTo>
                    <a:pt x="6397" y="68826"/>
                    <a:pt x="5166" y="66792"/>
                    <a:pt x="3185" y="65748"/>
                  </a:cubicBezTo>
                  <a:cubicBezTo>
                    <a:pt x="3105" y="63767"/>
                    <a:pt x="2061" y="61974"/>
                    <a:pt x="375" y="60930"/>
                  </a:cubicBezTo>
                  <a:cubicBezTo>
                    <a:pt x="2061" y="59859"/>
                    <a:pt x="3105" y="58093"/>
                    <a:pt x="3185" y="56085"/>
                  </a:cubicBezTo>
                  <a:cubicBezTo>
                    <a:pt x="5166" y="55068"/>
                    <a:pt x="6397" y="53034"/>
                    <a:pt x="6397" y="50786"/>
                  </a:cubicBezTo>
                  <a:cubicBezTo>
                    <a:pt x="6397" y="48537"/>
                    <a:pt x="5166" y="46530"/>
                    <a:pt x="3185" y="45486"/>
                  </a:cubicBezTo>
                  <a:cubicBezTo>
                    <a:pt x="3159" y="43586"/>
                    <a:pt x="2061" y="41739"/>
                    <a:pt x="375" y="40668"/>
                  </a:cubicBezTo>
                  <a:cubicBezTo>
                    <a:pt x="1901" y="39705"/>
                    <a:pt x="3292" y="37885"/>
                    <a:pt x="3185" y="35824"/>
                  </a:cubicBezTo>
                  <a:cubicBezTo>
                    <a:pt x="5166" y="34780"/>
                    <a:pt x="6397" y="32772"/>
                    <a:pt x="6397" y="30524"/>
                  </a:cubicBezTo>
                  <a:cubicBezTo>
                    <a:pt x="6397" y="28276"/>
                    <a:pt x="5166" y="26268"/>
                    <a:pt x="3185" y="25225"/>
                  </a:cubicBezTo>
                  <a:cubicBezTo>
                    <a:pt x="3078" y="23244"/>
                    <a:pt x="2061" y="21451"/>
                    <a:pt x="375" y="20407"/>
                  </a:cubicBezTo>
                  <a:cubicBezTo>
                    <a:pt x="2061" y="19336"/>
                    <a:pt x="3185" y="17436"/>
                    <a:pt x="3185" y="15616"/>
                  </a:cubicBezTo>
                  <a:cubicBezTo>
                    <a:pt x="3185" y="15589"/>
                    <a:pt x="3185" y="15562"/>
                    <a:pt x="3185" y="15562"/>
                  </a:cubicBezTo>
                  <a:cubicBezTo>
                    <a:pt x="5166" y="14518"/>
                    <a:pt x="6397" y="12511"/>
                    <a:pt x="6397" y="10263"/>
                  </a:cubicBezTo>
                  <a:cubicBezTo>
                    <a:pt x="6397" y="8014"/>
                    <a:pt x="5166" y="6007"/>
                    <a:pt x="3185" y="4963"/>
                  </a:cubicBezTo>
                  <a:cubicBezTo>
                    <a:pt x="3185" y="3036"/>
                    <a:pt x="1981" y="1055"/>
                    <a:pt x="188" y="11"/>
                  </a:cubicBezTo>
                  <a:cubicBezTo>
                    <a:pt x="173" y="4"/>
                    <a:pt x="157" y="1"/>
                    <a:pt x="140"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1243" name="Google Shape;1243;p49"/>
            <p:cNvSpPr/>
            <p:nvPr/>
          </p:nvSpPr>
          <p:spPr>
            <a:xfrm>
              <a:off x="1453950" y="2845375"/>
              <a:ext cx="160600" cy="2032675"/>
            </a:xfrm>
            <a:custGeom>
              <a:avLst/>
              <a:gdLst/>
              <a:ahLst/>
              <a:cxnLst/>
              <a:rect l="l" t="t" r="r" b="b"/>
              <a:pathLst>
                <a:path w="6424" h="81307" extrusionOk="0">
                  <a:moveTo>
                    <a:pt x="133" y="1"/>
                  </a:moveTo>
                  <a:cubicBezTo>
                    <a:pt x="93" y="1"/>
                    <a:pt x="60" y="24"/>
                    <a:pt x="27" y="57"/>
                  </a:cubicBezTo>
                  <a:cubicBezTo>
                    <a:pt x="27" y="84"/>
                    <a:pt x="27" y="110"/>
                    <a:pt x="27" y="137"/>
                  </a:cubicBezTo>
                  <a:cubicBezTo>
                    <a:pt x="27" y="164"/>
                    <a:pt x="27" y="217"/>
                    <a:pt x="80" y="244"/>
                  </a:cubicBezTo>
                  <a:cubicBezTo>
                    <a:pt x="1820" y="1234"/>
                    <a:pt x="2971" y="3188"/>
                    <a:pt x="2944" y="5035"/>
                  </a:cubicBezTo>
                  <a:cubicBezTo>
                    <a:pt x="2944" y="5089"/>
                    <a:pt x="2971" y="5142"/>
                    <a:pt x="2998" y="5142"/>
                  </a:cubicBezTo>
                  <a:cubicBezTo>
                    <a:pt x="4952" y="6133"/>
                    <a:pt x="6156" y="8086"/>
                    <a:pt x="6156" y="10254"/>
                  </a:cubicBezTo>
                  <a:cubicBezTo>
                    <a:pt x="6156" y="12422"/>
                    <a:pt x="4952" y="14376"/>
                    <a:pt x="2998" y="15367"/>
                  </a:cubicBezTo>
                  <a:cubicBezTo>
                    <a:pt x="2971" y="15393"/>
                    <a:pt x="2944" y="15420"/>
                    <a:pt x="2944" y="15474"/>
                  </a:cubicBezTo>
                  <a:cubicBezTo>
                    <a:pt x="2998" y="17347"/>
                    <a:pt x="1847" y="19248"/>
                    <a:pt x="107" y="20265"/>
                  </a:cubicBezTo>
                  <a:cubicBezTo>
                    <a:pt x="54" y="20292"/>
                    <a:pt x="27" y="20318"/>
                    <a:pt x="27" y="20345"/>
                  </a:cubicBezTo>
                  <a:cubicBezTo>
                    <a:pt x="0" y="20425"/>
                    <a:pt x="27" y="20479"/>
                    <a:pt x="80" y="20506"/>
                  </a:cubicBezTo>
                  <a:cubicBezTo>
                    <a:pt x="1793" y="21496"/>
                    <a:pt x="2864" y="23289"/>
                    <a:pt x="2944" y="25297"/>
                  </a:cubicBezTo>
                  <a:cubicBezTo>
                    <a:pt x="2944" y="25350"/>
                    <a:pt x="2971" y="25404"/>
                    <a:pt x="2998" y="25404"/>
                  </a:cubicBezTo>
                  <a:cubicBezTo>
                    <a:pt x="4952" y="26394"/>
                    <a:pt x="6156" y="28348"/>
                    <a:pt x="6156" y="30516"/>
                  </a:cubicBezTo>
                  <a:cubicBezTo>
                    <a:pt x="6156" y="32684"/>
                    <a:pt x="4952" y="34665"/>
                    <a:pt x="2998" y="35628"/>
                  </a:cubicBezTo>
                  <a:cubicBezTo>
                    <a:pt x="2944" y="35655"/>
                    <a:pt x="2918" y="35709"/>
                    <a:pt x="2944" y="35762"/>
                  </a:cubicBezTo>
                  <a:cubicBezTo>
                    <a:pt x="3105" y="37823"/>
                    <a:pt x="1633" y="39643"/>
                    <a:pt x="107" y="40526"/>
                  </a:cubicBezTo>
                  <a:cubicBezTo>
                    <a:pt x="54" y="40553"/>
                    <a:pt x="27" y="40580"/>
                    <a:pt x="27" y="40633"/>
                  </a:cubicBezTo>
                  <a:cubicBezTo>
                    <a:pt x="0" y="40687"/>
                    <a:pt x="27" y="40741"/>
                    <a:pt x="80" y="40767"/>
                  </a:cubicBezTo>
                  <a:cubicBezTo>
                    <a:pt x="1820" y="41784"/>
                    <a:pt x="2944" y="43631"/>
                    <a:pt x="2944" y="45532"/>
                  </a:cubicBezTo>
                  <a:cubicBezTo>
                    <a:pt x="2944" y="45558"/>
                    <a:pt x="2944" y="45558"/>
                    <a:pt x="2944" y="45558"/>
                  </a:cubicBezTo>
                  <a:cubicBezTo>
                    <a:pt x="2918" y="45612"/>
                    <a:pt x="2971" y="45665"/>
                    <a:pt x="2998" y="45692"/>
                  </a:cubicBezTo>
                  <a:cubicBezTo>
                    <a:pt x="4952" y="46656"/>
                    <a:pt x="6156" y="48610"/>
                    <a:pt x="6156" y="50778"/>
                  </a:cubicBezTo>
                  <a:cubicBezTo>
                    <a:pt x="6156" y="52972"/>
                    <a:pt x="4952" y="54926"/>
                    <a:pt x="2998" y="55890"/>
                  </a:cubicBezTo>
                  <a:cubicBezTo>
                    <a:pt x="2971" y="55917"/>
                    <a:pt x="2944" y="55970"/>
                    <a:pt x="2944" y="55997"/>
                  </a:cubicBezTo>
                  <a:cubicBezTo>
                    <a:pt x="2891" y="58004"/>
                    <a:pt x="1820" y="59798"/>
                    <a:pt x="107" y="60815"/>
                  </a:cubicBezTo>
                  <a:cubicBezTo>
                    <a:pt x="54" y="60815"/>
                    <a:pt x="27" y="60841"/>
                    <a:pt x="27" y="60895"/>
                  </a:cubicBezTo>
                  <a:cubicBezTo>
                    <a:pt x="0" y="60949"/>
                    <a:pt x="27" y="61002"/>
                    <a:pt x="80" y="61029"/>
                  </a:cubicBezTo>
                  <a:cubicBezTo>
                    <a:pt x="1820" y="62046"/>
                    <a:pt x="2891" y="63839"/>
                    <a:pt x="2944" y="65847"/>
                  </a:cubicBezTo>
                  <a:cubicBezTo>
                    <a:pt x="2944" y="65873"/>
                    <a:pt x="2971" y="65927"/>
                    <a:pt x="2998" y="65954"/>
                  </a:cubicBezTo>
                  <a:cubicBezTo>
                    <a:pt x="4952" y="66917"/>
                    <a:pt x="6156" y="68871"/>
                    <a:pt x="6156" y="71066"/>
                  </a:cubicBezTo>
                  <a:cubicBezTo>
                    <a:pt x="6156" y="73234"/>
                    <a:pt x="4952" y="75188"/>
                    <a:pt x="2998" y="76151"/>
                  </a:cubicBezTo>
                  <a:cubicBezTo>
                    <a:pt x="2971" y="76178"/>
                    <a:pt x="2944" y="76232"/>
                    <a:pt x="2944" y="76285"/>
                  </a:cubicBezTo>
                  <a:cubicBezTo>
                    <a:pt x="2891" y="78266"/>
                    <a:pt x="1820" y="80059"/>
                    <a:pt x="80" y="81076"/>
                  </a:cubicBezTo>
                  <a:cubicBezTo>
                    <a:pt x="27" y="81103"/>
                    <a:pt x="0" y="81183"/>
                    <a:pt x="27" y="81237"/>
                  </a:cubicBezTo>
                  <a:cubicBezTo>
                    <a:pt x="61" y="81288"/>
                    <a:pt x="106" y="81306"/>
                    <a:pt x="147" y="81306"/>
                  </a:cubicBezTo>
                  <a:cubicBezTo>
                    <a:pt x="172" y="81306"/>
                    <a:pt x="195" y="81300"/>
                    <a:pt x="214" y="81290"/>
                  </a:cubicBezTo>
                  <a:cubicBezTo>
                    <a:pt x="2008" y="80247"/>
                    <a:pt x="3105" y="78400"/>
                    <a:pt x="3185" y="76366"/>
                  </a:cubicBezTo>
                  <a:cubicBezTo>
                    <a:pt x="5166" y="75322"/>
                    <a:pt x="6424" y="73288"/>
                    <a:pt x="6424" y="71066"/>
                  </a:cubicBezTo>
                  <a:cubicBezTo>
                    <a:pt x="6424" y="68818"/>
                    <a:pt x="5166" y="66783"/>
                    <a:pt x="3185" y="65766"/>
                  </a:cubicBezTo>
                  <a:cubicBezTo>
                    <a:pt x="3105" y="63759"/>
                    <a:pt x="2061" y="61992"/>
                    <a:pt x="375" y="60922"/>
                  </a:cubicBezTo>
                  <a:cubicBezTo>
                    <a:pt x="2061" y="59878"/>
                    <a:pt x="3105" y="58085"/>
                    <a:pt x="3185" y="56077"/>
                  </a:cubicBezTo>
                  <a:cubicBezTo>
                    <a:pt x="5166" y="55060"/>
                    <a:pt x="6424" y="53026"/>
                    <a:pt x="6424" y="50778"/>
                  </a:cubicBezTo>
                  <a:cubicBezTo>
                    <a:pt x="6424" y="48556"/>
                    <a:pt x="5193" y="46522"/>
                    <a:pt x="3185" y="45505"/>
                  </a:cubicBezTo>
                  <a:cubicBezTo>
                    <a:pt x="3159" y="43604"/>
                    <a:pt x="2088" y="41731"/>
                    <a:pt x="375" y="40660"/>
                  </a:cubicBezTo>
                  <a:cubicBezTo>
                    <a:pt x="1901" y="39697"/>
                    <a:pt x="3319" y="37877"/>
                    <a:pt x="3185" y="35816"/>
                  </a:cubicBezTo>
                  <a:cubicBezTo>
                    <a:pt x="5193" y="34799"/>
                    <a:pt x="6424" y="32764"/>
                    <a:pt x="6424" y="30516"/>
                  </a:cubicBezTo>
                  <a:cubicBezTo>
                    <a:pt x="6424" y="28268"/>
                    <a:pt x="5166" y="26260"/>
                    <a:pt x="3185" y="25216"/>
                  </a:cubicBezTo>
                  <a:cubicBezTo>
                    <a:pt x="3105" y="23236"/>
                    <a:pt x="2061" y="21442"/>
                    <a:pt x="375" y="20399"/>
                  </a:cubicBezTo>
                  <a:cubicBezTo>
                    <a:pt x="2088" y="19328"/>
                    <a:pt x="3185" y="17454"/>
                    <a:pt x="3185" y="15608"/>
                  </a:cubicBezTo>
                  <a:cubicBezTo>
                    <a:pt x="3185" y="15581"/>
                    <a:pt x="3185" y="15581"/>
                    <a:pt x="3185" y="15554"/>
                  </a:cubicBezTo>
                  <a:cubicBezTo>
                    <a:pt x="5193" y="14510"/>
                    <a:pt x="6424" y="12503"/>
                    <a:pt x="6424" y="10254"/>
                  </a:cubicBezTo>
                  <a:cubicBezTo>
                    <a:pt x="6424" y="8006"/>
                    <a:pt x="5193" y="5999"/>
                    <a:pt x="3185" y="4955"/>
                  </a:cubicBezTo>
                  <a:cubicBezTo>
                    <a:pt x="3185" y="3028"/>
                    <a:pt x="2008" y="1047"/>
                    <a:pt x="214" y="30"/>
                  </a:cubicBezTo>
                  <a:cubicBezTo>
                    <a:pt x="184" y="10"/>
                    <a:pt x="157" y="1"/>
                    <a:pt x="133"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1244" name="Google Shape;1244;p49"/>
            <p:cNvSpPr/>
            <p:nvPr/>
          </p:nvSpPr>
          <p:spPr>
            <a:xfrm>
              <a:off x="1300050" y="2593575"/>
              <a:ext cx="160600" cy="2032875"/>
            </a:xfrm>
            <a:custGeom>
              <a:avLst/>
              <a:gdLst/>
              <a:ahLst/>
              <a:cxnLst/>
              <a:rect l="l" t="t" r="r" b="b"/>
              <a:pathLst>
                <a:path w="6424" h="81315" extrusionOk="0">
                  <a:moveTo>
                    <a:pt x="167" y="1"/>
                  </a:moveTo>
                  <a:cubicBezTo>
                    <a:pt x="121" y="1"/>
                    <a:pt x="73" y="26"/>
                    <a:pt x="54" y="65"/>
                  </a:cubicBezTo>
                  <a:cubicBezTo>
                    <a:pt x="27" y="92"/>
                    <a:pt x="27" y="118"/>
                    <a:pt x="27" y="118"/>
                  </a:cubicBezTo>
                  <a:cubicBezTo>
                    <a:pt x="27" y="172"/>
                    <a:pt x="54" y="225"/>
                    <a:pt x="80" y="225"/>
                  </a:cubicBezTo>
                  <a:cubicBezTo>
                    <a:pt x="1820" y="1243"/>
                    <a:pt x="2971" y="3170"/>
                    <a:pt x="2944" y="5043"/>
                  </a:cubicBezTo>
                  <a:cubicBezTo>
                    <a:pt x="2944" y="5070"/>
                    <a:pt x="2971" y="5124"/>
                    <a:pt x="3025" y="5150"/>
                  </a:cubicBezTo>
                  <a:cubicBezTo>
                    <a:pt x="4952" y="6141"/>
                    <a:pt x="6183" y="8095"/>
                    <a:pt x="6183" y="10263"/>
                  </a:cubicBezTo>
                  <a:cubicBezTo>
                    <a:pt x="6183" y="12431"/>
                    <a:pt x="4952" y="14384"/>
                    <a:pt x="3025" y="15375"/>
                  </a:cubicBezTo>
                  <a:cubicBezTo>
                    <a:pt x="2971" y="15402"/>
                    <a:pt x="2944" y="15428"/>
                    <a:pt x="2944" y="15482"/>
                  </a:cubicBezTo>
                  <a:cubicBezTo>
                    <a:pt x="2998" y="17355"/>
                    <a:pt x="1847" y="19256"/>
                    <a:pt x="107" y="20273"/>
                  </a:cubicBezTo>
                  <a:cubicBezTo>
                    <a:pt x="80" y="20300"/>
                    <a:pt x="54" y="20326"/>
                    <a:pt x="27" y="20353"/>
                  </a:cubicBezTo>
                  <a:cubicBezTo>
                    <a:pt x="27" y="20407"/>
                    <a:pt x="27" y="20460"/>
                    <a:pt x="80" y="20514"/>
                  </a:cubicBezTo>
                  <a:cubicBezTo>
                    <a:pt x="1820" y="21504"/>
                    <a:pt x="2891" y="23297"/>
                    <a:pt x="2944" y="25305"/>
                  </a:cubicBezTo>
                  <a:cubicBezTo>
                    <a:pt x="2944" y="25358"/>
                    <a:pt x="2971" y="25385"/>
                    <a:pt x="3025" y="25412"/>
                  </a:cubicBezTo>
                  <a:cubicBezTo>
                    <a:pt x="4952" y="26402"/>
                    <a:pt x="6183" y="28356"/>
                    <a:pt x="6183" y="30524"/>
                  </a:cubicBezTo>
                  <a:cubicBezTo>
                    <a:pt x="6183" y="32692"/>
                    <a:pt x="4952" y="34646"/>
                    <a:pt x="3025" y="35636"/>
                  </a:cubicBezTo>
                  <a:cubicBezTo>
                    <a:pt x="2971" y="35663"/>
                    <a:pt x="2944" y="35717"/>
                    <a:pt x="2944" y="35770"/>
                  </a:cubicBezTo>
                  <a:cubicBezTo>
                    <a:pt x="3105" y="37831"/>
                    <a:pt x="1633" y="39651"/>
                    <a:pt x="107" y="40535"/>
                  </a:cubicBezTo>
                  <a:cubicBezTo>
                    <a:pt x="80" y="40561"/>
                    <a:pt x="54" y="40588"/>
                    <a:pt x="27" y="40615"/>
                  </a:cubicBezTo>
                  <a:cubicBezTo>
                    <a:pt x="27" y="40668"/>
                    <a:pt x="27" y="40749"/>
                    <a:pt x="80" y="40775"/>
                  </a:cubicBezTo>
                  <a:cubicBezTo>
                    <a:pt x="1820" y="41766"/>
                    <a:pt x="2944" y="43639"/>
                    <a:pt x="2944" y="45540"/>
                  </a:cubicBezTo>
                  <a:cubicBezTo>
                    <a:pt x="2944" y="45540"/>
                    <a:pt x="2944" y="45566"/>
                    <a:pt x="2944" y="45566"/>
                  </a:cubicBezTo>
                  <a:cubicBezTo>
                    <a:pt x="2944" y="45620"/>
                    <a:pt x="2971" y="45674"/>
                    <a:pt x="3025" y="45674"/>
                  </a:cubicBezTo>
                  <a:cubicBezTo>
                    <a:pt x="4952" y="46664"/>
                    <a:pt x="6183" y="48618"/>
                    <a:pt x="6183" y="50786"/>
                  </a:cubicBezTo>
                  <a:cubicBezTo>
                    <a:pt x="6183" y="52954"/>
                    <a:pt x="4952" y="54934"/>
                    <a:pt x="3025" y="55898"/>
                  </a:cubicBezTo>
                  <a:cubicBezTo>
                    <a:pt x="2971" y="55925"/>
                    <a:pt x="2944" y="55952"/>
                    <a:pt x="2944" y="56005"/>
                  </a:cubicBezTo>
                  <a:cubicBezTo>
                    <a:pt x="2891" y="58012"/>
                    <a:pt x="1847" y="59806"/>
                    <a:pt x="107" y="60796"/>
                  </a:cubicBezTo>
                  <a:cubicBezTo>
                    <a:pt x="80" y="60823"/>
                    <a:pt x="54" y="60850"/>
                    <a:pt x="27" y="60903"/>
                  </a:cubicBezTo>
                  <a:cubicBezTo>
                    <a:pt x="27" y="60957"/>
                    <a:pt x="27" y="61010"/>
                    <a:pt x="80" y="61037"/>
                  </a:cubicBezTo>
                  <a:cubicBezTo>
                    <a:pt x="1820" y="62054"/>
                    <a:pt x="2891" y="63847"/>
                    <a:pt x="2944" y="65828"/>
                  </a:cubicBezTo>
                  <a:cubicBezTo>
                    <a:pt x="2944" y="65882"/>
                    <a:pt x="2971" y="65935"/>
                    <a:pt x="3025" y="65962"/>
                  </a:cubicBezTo>
                  <a:cubicBezTo>
                    <a:pt x="4952" y="66925"/>
                    <a:pt x="6183" y="68879"/>
                    <a:pt x="6183" y="71047"/>
                  </a:cubicBezTo>
                  <a:cubicBezTo>
                    <a:pt x="6183" y="73242"/>
                    <a:pt x="4952" y="75196"/>
                    <a:pt x="3025" y="76160"/>
                  </a:cubicBezTo>
                  <a:cubicBezTo>
                    <a:pt x="2971" y="76186"/>
                    <a:pt x="2944" y="76240"/>
                    <a:pt x="2944" y="76267"/>
                  </a:cubicBezTo>
                  <a:cubicBezTo>
                    <a:pt x="2891" y="78274"/>
                    <a:pt x="1820" y="80067"/>
                    <a:pt x="80" y="81084"/>
                  </a:cubicBezTo>
                  <a:cubicBezTo>
                    <a:pt x="27" y="81111"/>
                    <a:pt x="0" y="81191"/>
                    <a:pt x="54" y="81245"/>
                  </a:cubicBezTo>
                  <a:cubicBezTo>
                    <a:pt x="71" y="81296"/>
                    <a:pt x="109" y="81315"/>
                    <a:pt x="149" y="81315"/>
                  </a:cubicBezTo>
                  <a:cubicBezTo>
                    <a:pt x="171" y="81315"/>
                    <a:pt x="195" y="81308"/>
                    <a:pt x="214" y="81299"/>
                  </a:cubicBezTo>
                  <a:cubicBezTo>
                    <a:pt x="2007" y="80255"/>
                    <a:pt x="3105" y="78408"/>
                    <a:pt x="3185" y="76347"/>
                  </a:cubicBezTo>
                  <a:cubicBezTo>
                    <a:pt x="5193" y="75330"/>
                    <a:pt x="6424" y="73296"/>
                    <a:pt x="6424" y="71047"/>
                  </a:cubicBezTo>
                  <a:cubicBezTo>
                    <a:pt x="6424" y="68826"/>
                    <a:pt x="5193" y="66792"/>
                    <a:pt x="3185" y="65748"/>
                  </a:cubicBezTo>
                  <a:cubicBezTo>
                    <a:pt x="3132" y="63767"/>
                    <a:pt x="2088" y="61974"/>
                    <a:pt x="402" y="60930"/>
                  </a:cubicBezTo>
                  <a:cubicBezTo>
                    <a:pt x="2088" y="59859"/>
                    <a:pt x="3132" y="58093"/>
                    <a:pt x="3185" y="56085"/>
                  </a:cubicBezTo>
                  <a:cubicBezTo>
                    <a:pt x="5193" y="55068"/>
                    <a:pt x="6424" y="53034"/>
                    <a:pt x="6424" y="50786"/>
                  </a:cubicBezTo>
                  <a:cubicBezTo>
                    <a:pt x="6424" y="48537"/>
                    <a:pt x="5193" y="46530"/>
                    <a:pt x="3185" y="45486"/>
                  </a:cubicBezTo>
                  <a:cubicBezTo>
                    <a:pt x="3185" y="43586"/>
                    <a:pt x="2088" y="41739"/>
                    <a:pt x="402" y="40668"/>
                  </a:cubicBezTo>
                  <a:cubicBezTo>
                    <a:pt x="1927" y="39705"/>
                    <a:pt x="3319" y="37885"/>
                    <a:pt x="3212" y="35824"/>
                  </a:cubicBezTo>
                  <a:cubicBezTo>
                    <a:pt x="5193" y="34780"/>
                    <a:pt x="6424" y="32772"/>
                    <a:pt x="6424" y="30524"/>
                  </a:cubicBezTo>
                  <a:cubicBezTo>
                    <a:pt x="6424" y="28276"/>
                    <a:pt x="5193" y="26268"/>
                    <a:pt x="3185" y="25225"/>
                  </a:cubicBezTo>
                  <a:cubicBezTo>
                    <a:pt x="3105" y="23244"/>
                    <a:pt x="2061" y="21451"/>
                    <a:pt x="402" y="20407"/>
                  </a:cubicBezTo>
                  <a:cubicBezTo>
                    <a:pt x="2088" y="19336"/>
                    <a:pt x="3185" y="17436"/>
                    <a:pt x="3185" y="15616"/>
                  </a:cubicBezTo>
                  <a:cubicBezTo>
                    <a:pt x="3185" y="15589"/>
                    <a:pt x="3185" y="15562"/>
                    <a:pt x="3185" y="15562"/>
                  </a:cubicBezTo>
                  <a:cubicBezTo>
                    <a:pt x="5193" y="14518"/>
                    <a:pt x="6424" y="12511"/>
                    <a:pt x="6424" y="10263"/>
                  </a:cubicBezTo>
                  <a:cubicBezTo>
                    <a:pt x="6424" y="8014"/>
                    <a:pt x="5193" y="6007"/>
                    <a:pt x="3185" y="4963"/>
                  </a:cubicBezTo>
                  <a:cubicBezTo>
                    <a:pt x="3185" y="3036"/>
                    <a:pt x="2007" y="1055"/>
                    <a:pt x="214" y="11"/>
                  </a:cubicBezTo>
                  <a:cubicBezTo>
                    <a:pt x="200" y="4"/>
                    <a:pt x="184" y="1"/>
                    <a:pt x="167"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1245" name="Google Shape;1245;p49"/>
            <p:cNvSpPr/>
            <p:nvPr/>
          </p:nvSpPr>
          <p:spPr>
            <a:xfrm>
              <a:off x="1146800" y="2845375"/>
              <a:ext cx="159950" cy="2032675"/>
            </a:xfrm>
            <a:custGeom>
              <a:avLst/>
              <a:gdLst/>
              <a:ahLst/>
              <a:cxnLst/>
              <a:rect l="l" t="t" r="r" b="b"/>
              <a:pathLst>
                <a:path w="6398" h="81307" extrusionOk="0">
                  <a:moveTo>
                    <a:pt x="120" y="1"/>
                  </a:moveTo>
                  <a:cubicBezTo>
                    <a:pt x="81" y="1"/>
                    <a:pt x="44" y="24"/>
                    <a:pt x="28" y="57"/>
                  </a:cubicBezTo>
                  <a:cubicBezTo>
                    <a:pt x="28" y="84"/>
                    <a:pt x="1" y="110"/>
                    <a:pt x="1" y="137"/>
                  </a:cubicBezTo>
                  <a:cubicBezTo>
                    <a:pt x="1" y="164"/>
                    <a:pt x="28" y="217"/>
                    <a:pt x="81" y="244"/>
                  </a:cubicBezTo>
                  <a:cubicBezTo>
                    <a:pt x="1821" y="1234"/>
                    <a:pt x="2972" y="3162"/>
                    <a:pt x="2918" y="5035"/>
                  </a:cubicBezTo>
                  <a:cubicBezTo>
                    <a:pt x="2918" y="5089"/>
                    <a:pt x="2945" y="5142"/>
                    <a:pt x="2998" y="5142"/>
                  </a:cubicBezTo>
                  <a:cubicBezTo>
                    <a:pt x="4952" y="6133"/>
                    <a:pt x="6157" y="8086"/>
                    <a:pt x="6157" y="10254"/>
                  </a:cubicBezTo>
                  <a:cubicBezTo>
                    <a:pt x="6157" y="12422"/>
                    <a:pt x="4952" y="14376"/>
                    <a:pt x="2998" y="15367"/>
                  </a:cubicBezTo>
                  <a:cubicBezTo>
                    <a:pt x="2945" y="15393"/>
                    <a:pt x="2918" y="15420"/>
                    <a:pt x="2918" y="15474"/>
                  </a:cubicBezTo>
                  <a:cubicBezTo>
                    <a:pt x="2972" y="17321"/>
                    <a:pt x="1848" y="19248"/>
                    <a:pt x="81" y="20265"/>
                  </a:cubicBezTo>
                  <a:cubicBezTo>
                    <a:pt x="54" y="20292"/>
                    <a:pt x="28" y="20318"/>
                    <a:pt x="1" y="20345"/>
                  </a:cubicBezTo>
                  <a:cubicBezTo>
                    <a:pt x="1" y="20425"/>
                    <a:pt x="28" y="20479"/>
                    <a:pt x="81" y="20506"/>
                  </a:cubicBezTo>
                  <a:cubicBezTo>
                    <a:pt x="1794" y="21496"/>
                    <a:pt x="2865" y="23289"/>
                    <a:pt x="2918" y="25297"/>
                  </a:cubicBezTo>
                  <a:cubicBezTo>
                    <a:pt x="2918" y="25350"/>
                    <a:pt x="2945" y="25404"/>
                    <a:pt x="2998" y="25404"/>
                  </a:cubicBezTo>
                  <a:cubicBezTo>
                    <a:pt x="4952" y="26394"/>
                    <a:pt x="6157" y="28348"/>
                    <a:pt x="6157" y="30516"/>
                  </a:cubicBezTo>
                  <a:cubicBezTo>
                    <a:pt x="6157" y="32684"/>
                    <a:pt x="4952" y="34665"/>
                    <a:pt x="2998" y="35628"/>
                  </a:cubicBezTo>
                  <a:cubicBezTo>
                    <a:pt x="2945" y="35655"/>
                    <a:pt x="2918" y="35709"/>
                    <a:pt x="2918" y="35762"/>
                  </a:cubicBezTo>
                  <a:cubicBezTo>
                    <a:pt x="3079" y="37823"/>
                    <a:pt x="1633" y="39643"/>
                    <a:pt x="81" y="40526"/>
                  </a:cubicBezTo>
                  <a:cubicBezTo>
                    <a:pt x="54" y="40553"/>
                    <a:pt x="28" y="40580"/>
                    <a:pt x="1" y="40633"/>
                  </a:cubicBezTo>
                  <a:cubicBezTo>
                    <a:pt x="1" y="40687"/>
                    <a:pt x="28" y="40741"/>
                    <a:pt x="81" y="40767"/>
                  </a:cubicBezTo>
                  <a:cubicBezTo>
                    <a:pt x="1821" y="41784"/>
                    <a:pt x="2918" y="43631"/>
                    <a:pt x="2918" y="45532"/>
                  </a:cubicBezTo>
                  <a:cubicBezTo>
                    <a:pt x="2918" y="45532"/>
                    <a:pt x="2918" y="45558"/>
                    <a:pt x="2918" y="45558"/>
                  </a:cubicBezTo>
                  <a:cubicBezTo>
                    <a:pt x="2918" y="45612"/>
                    <a:pt x="2945" y="45665"/>
                    <a:pt x="2998" y="45692"/>
                  </a:cubicBezTo>
                  <a:cubicBezTo>
                    <a:pt x="4952" y="46656"/>
                    <a:pt x="6157" y="48610"/>
                    <a:pt x="6157" y="50778"/>
                  </a:cubicBezTo>
                  <a:cubicBezTo>
                    <a:pt x="6157" y="52972"/>
                    <a:pt x="4952" y="54926"/>
                    <a:pt x="2998" y="55890"/>
                  </a:cubicBezTo>
                  <a:cubicBezTo>
                    <a:pt x="2945" y="55917"/>
                    <a:pt x="2918" y="55970"/>
                    <a:pt x="2918" y="55997"/>
                  </a:cubicBezTo>
                  <a:cubicBezTo>
                    <a:pt x="2891" y="58004"/>
                    <a:pt x="1821" y="59798"/>
                    <a:pt x="81" y="60815"/>
                  </a:cubicBezTo>
                  <a:cubicBezTo>
                    <a:pt x="54" y="60815"/>
                    <a:pt x="28" y="60841"/>
                    <a:pt x="1" y="60895"/>
                  </a:cubicBezTo>
                  <a:cubicBezTo>
                    <a:pt x="1" y="60949"/>
                    <a:pt x="28" y="61002"/>
                    <a:pt x="81" y="61029"/>
                  </a:cubicBezTo>
                  <a:cubicBezTo>
                    <a:pt x="1821" y="62046"/>
                    <a:pt x="2891" y="63839"/>
                    <a:pt x="2918" y="65847"/>
                  </a:cubicBezTo>
                  <a:cubicBezTo>
                    <a:pt x="2918" y="65873"/>
                    <a:pt x="2945" y="65927"/>
                    <a:pt x="2998" y="65954"/>
                  </a:cubicBezTo>
                  <a:cubicBezTo>
                    <a:pt x="4952" y="66917"/>
                    <a:pt x="6157" y="68871"/>
                    <a:pt x="6157" y="71066"/>
                  </a:cubicBezTo>
                  <a:cubicBezTo>
                    <a:pt x="6157" y="73234"/>
                    <a:pt x="4952" y="75188"/>
                    <a:pt x="2998" y="76151"/>
                  </a:cubicBezTo>
                  <a:cubicBezTo>
                    <a:pt x="2945" y="76178"/>
                    <a:pt x="2918" y="76232"/>
                    <a:pt x="2918" y="76285"/>
                  </a:cubicBezTo>
                  <a:cubicBezTo>
                    <a:pt x="2891" y="78266"/>
                    <a:pt x="1821" y="80059"/>
                    <a:pt x="81" y="81076"/>
                  </a:cubicBezTo>
                  <a:cubicBezTo>
                    <a:pt x="28" y="81103"/>
                    <a:pt x="1" y="81183"/>
                    <a:pt x="28" y="81237"/>
                  </a:cubicBezTo>
                  <a:cubicBezTo>
                    <a:pt x="44" y="81288"/>
                    <a:pt x="83" y="81306"/>
                    <a:pt x="129" y="81306"/>
                  </a:cubicBezTo>
                  <a:cubicBezTo>
                    <a:pt x="156" y="81306"/>
                    <a:pt x="185" y="81300"/>
                    <a:pt x="215" y="81290"/>
                  </a:cubicBezTo>
                  <a:cubicBezTo>
                    <a:pt x="1981" y="80247"/>
                    <a:pt x="3106" y="78400"/>
                    <a:pt x="3186" y="76366"/>
                  </a:cubicBezTo>
                  <a:cubicBezTo>
                    <a:pt x="5167" y="75322"/>
                    <a:pt x="6398" y="73288"/>
                    <a:pt x="6398" y="71066"/>
                  </a:cubicBezTo>
                  <a:cubicBezTo>
                    <a:pt x="6398" y="68818"/>
                    <a:pt x="5167" y="66783"/>
                    <a:pt x="3186" y="65766"/>
                  </a:cubicBezTo>
                  <a:cubicBezTo>
                    <a:pt x="3106" y="63759"/>
                    <a:pt x="2062" y="61992"/>
                    <a:pt x="375" y="60922"/>
                  </a:cubicBezTo>
                  <a:cubicBezTo>
                    <a:pt x="2062" y="59878"/>
                    <a:pt x="3106" y="58085"/>
                    <a:pt x="3186" y="56077"/>
                  </a:cubicBezTo>
                  <a:cubicBezTo>
                    <a:pt x="5167" y="55060"/>
                    <a:pt x="6398" y="53026"/>
                    <a:pt x="6398" y="50778"/>
                  </a:cubicBezTo>
                  <a:cubicBezTo>
                    <a:pt x="6398" y="48556"/>
                    <a:pt x="5167" y="46522"/>
                    <a:pt x="3186" y="45505"/>
                  </a:cubicBezTo>
                  <a:cubicBezTo>
                    <a:pt x="3159" y="43604"/>
                    <a:pt x="2088" y="41731"/>
                    <a:pt x="375" y="40660"/>
                  </a:cubicBezTo>
                  <a:cubicBezTo>
                    <a:pt x="1901" y="39697"/>
                    <a:pt x="3293" y="37877"/>
                    <a:pt x="3186" y="35816"/>
                  </a:cubicBezTo>
                  <a:cubicBezTo>
                    <a:pt x="5167" y="34799"/>
                    <a:pt x="6398" y="32764"/>
                    <a:pt x="6398" y="30516"/>
                  </a:cubicBezTo>
                  <a:cubicBezTo>
                    <a:pt x="6398" y="28268"/>
                    <a:pt x="5167" y="26260"/>
                    <a:pt x="3186" y="25216"/>
                  </a:cubicBezTo>
                  <a:cubicBezTo>
                    <a:pt x="3079" y="23236"/>
                    <a:pt x="2062" y="21442"/>
                    <a:pt x="375" y="20399"/>
                  </a:cubicBezTo>
                  <a:cubicBezTo>
                    <a:pt x="2088" y="19328"/>
                    <a:pt x="3186" y="17401"/>
                    <a:pt x="3186" y="15554"/>
                  </a:cubicBezTo>
                  <a:cubicBezTo>
                    <a:pt x="5167" y="14510"/>
                    <a:pt x="6398" y="12503"/>
                    <a:pt x="6398" y="10254"/>
                  </a:cubicBezTo>
                  <a:cubicBezTo>
                    <a:pt x="6398" y="8006"/>
                    <a:pt x="5167" y="5999"/>
                    <a:pt x="3186" y="4955"/>
                  </a:cubicBezTo>
                  <a:cubicBezTo>
                    <a:pt x="3186" y="3028"/>
                    <a:pt x="1981" y="1047"/>
                    <a:pt x="188" y="30"/>
                  </a:cubicBezTo>
                  <a:cubicBezTo>
                    <a:pt x="168" y="10"/>
                    <a:pt x="143" y="1"/>
                    <a:pt x="120"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1246" name="Google Shape;1246;p49"/>
            <p:cNvSpPr/>
            <p:nvPr/>
          </p:nvSpPr>
          <p:spPr>
            <a:xfrm>
              <a:off x="992900" y="2593575"/>
              <a:ext cx="160625" cy="2032875"/>
            </a:xfrm>
            <a:custGeom>
              <a:avLst/>
              <a:gdLst/>
              <a:ahLst/>
              <a:cxnLst/>
              <a:rect l="l" t="t" r="r" b="b"/>
              <a:pathLst>
                <a:path w="6425" h="81315" extrusionOk="0">
                  <a:moveTo>
                    <a:pt x="167" y="1"/>
                  </a:moveTo>
                  <a:cubicBezTo>
                    <a:pt x="120" y="1"/>
                    <a:pt x="67" y="26"/>
                    <a:pt x="27" y="65"/>
                  </a:cubicBezTo>
                  <a:cubicBezTo>
                    <a:pt x="27" y="92"/>
                    <a:pt x="27" y="118"/>
                    <a:pt x="27" y="118"/>
                  </a:cubicBezTo>
                  <a:cubicBezTo>
                    <a:pt x="27" y="172"/>
                    <a:pt x="54" y="225"/>
                    <a:pt x="81" y="225"/>
                  </a:cubicBezTo>
                  <a:cubicBezTo>
                    <a:pt x="1821" y="1243"/>
                    <a:pt x="2972" y="3170"/>
                    <a:pt x="2945" y="5043"/>
                  </a:cubicBezTo>
                  <a:cubicBezTo>
                    <a:pt x="2945" y="5070"/>
                    <a:pt x="2972" y="5124"/>
                    <a:pt x="2998" y="5150"/>
                  </a:cubicBezTo>
                  <a:cubicBezTo>
                    <a:pt x="4952" y="6141"/>
                    <a:pt x="6157" y="8095"/>
                    <a:pt x="6157" y="10263"/>
                  </a:cubicBezTo>
                  <a:cubicBezTo>
                    <a:pt x="6157" y="12431"/>
                    <a:pt x="4952" y="14384"/>
                    <a:pt x="2998" y="15375"/>
                  </a:cubicBezTo>
                  <a:cubicBezTo>
                    <a:pt x="2972" y="15402"/>
                    <a:pt x="2945" y="15428"/>
                    <a:pt x="2945" y="15482"/>
                  </a:cubicBezTo>
                  <a:cubicBezTo>
                    <a:pt x="2998" y="17329"/>
                    <a:pt x="1847" y="19256"/>
                    <a:pt x="108" y="20273"/>
                  </a:cubicBezTo>
                  <a:cubicBezTo>
                    <a:pt x="54" y="20300"/>
                    <a:pt x="27" y="20326"/>
                    <a:pt x="27" y="20353"/>
                  </a:cubicBezTo>
                  <a:cubicBezTo>
                    <a:pt x="1" y="20407"/>
                    <a:pt x="27" y="20460"/>
                    <a:pt x="81" y="20514"/>
                  </a:cubicBezTo>
                  <a:cubicBezTo>
                    <a:pt x="1794" y="21504"/>
                    <a:pt x="2865" y="23297"/>
                    <a:pt x="2945" y="25305"/>
                  </a:cubicBezTo>
                  <a:cubicBezTo>
                    <a:pt x="2945" y="25358"/>
                    <a:pt x="2972" y="25385"/>
                    <a:pt x="2998" y="25412"/>
                  </a:cubicBezTo>
                  <a:cubicBezTo>
                    <a:pt x="4952" y="26402"/>
                    <a:pt x="6157" y="28356"/>
                    <a:pt x="6157" y="30524"/>
                  </a:cubicBezTo>
                  <a:cubicBezTo>
                    <a:pt x="6157" y="32692"/>
                    <a:pt x="4952" y="34646"/>
                    <a:pt x="2998" y="35636"/>
                  </a:cubicBezTo>
                  <a:cubicBezTo>
                    <a:pt x="2972" y="35663"/>
                    <a:pt x="2945" y="35717"/>
                    <a:pt x="2945" y="35770"/>
                  </a:cubicBezTo>
                  <a:cubicBezTo>
                    <a:pt x="3105" y="37831"/>
                    <a:pt x="1633" y="39651"/>
                    <a:pt x="108" y="40535"/>
                  </a:cubicBezTo>
                  <a:cubicBezTo>
                    <a:pt x="54" y="40561"/>
                    <a:pt x="27" y="40588"/>
                    <a:pt x="27" y="40615"/>
                  </a:cubicBezTo>
                  <a:cubicBezTo>
                    <a:pt x="1" y="40668"/>
                    <a:pt x="27" y="40749"/>
                    <a:pt x="81" y="40775"/>
                  </a:cubicBezTo>
                  <a:cubicBezTo>
                    <a:pt x="1821" y="41766"/>
                    <a:pt x="2945" y="43639"/>
                    <a:pt x="2945" y="45540"/>
                  </a:cubicBezTo>
                  <a:cubicBezTo>
                    <a:pt x="2945" y="45540"/>
                    <a:pt x="2945" y="45566"/>
                    <a:pt x="2945" y="45566"/>
                  </a:cubicBezTo>
                  <a:cubicBezTo>
                    <a:pt x="2918" y="45620"/>
                    <a:pt x="2972" y="45674"/>
                    <a:pt x="2998" y="45674"/>
                  </a:cubicBezTo>
                  <a:cubicBezTo>
                    <a:pt x="4952" y="46664"/>
                    <a:pt x="6157" y="48618"/>
                    <a:pt x="6157" y="50786"/>
                  </a:cubicBezTo>
                  <a:cubicBezTo>
                    <a:pt x="6157" y="52954"/>
                    <a:pt x="4952" y="54934"/>
                    <a:pt x="2998" y="55898"/>
                  </a:cubicBezTo>
                  <a:cubicBezTo>
                    <a:pt x="2972" y="55925"/>
                    <a:pt x="2945" y="55952"/>
                    <a:pt x="2945" y="56005"/>
                  </a:cubicBezTo>
                  <a:cubicBezTo>
                    <a:pt x="2891" y="58012"/>
                    <a:pt x="1821" y="59806"/>
                    <a:pt x="108" y="60796"/>
                  </a:cubicBezTo>
                  <a:cubicBezTo>
                    <a:pt x="54" y="60823"/>
                    <a:pt x="27" y="60850"/>
                    <a:pt x="27" y="60903"/>
                  </a:cubicBezTo>
                  <a:cubicBezTo>
                    <a:pt x="1" y="60957"/>
                    <a:pt x="27" y="61010"/>
                    <a:pt x="81" y="61037"/>
                  </a:cubicBezTo>
                  <a:cubicBezTo>
                    <a:pt x="1821" y="62054"/>
                    <a:pt x="2891" y="63847"/>
                    <a:pt x="2945" y="65828"/>
                  </a:cubicBezTo>
                  <a:cubicBezTo>
                    <a:pt x="2945" y="65882"/>
                    <a:pt x="2972" y="65935"/>
                    <a:pt x="2998" y="65962"/>
                  </a:cubicBezTo>
                  <a:cubicBezTo>
                    <a:pt x="4952" y="66925"/>
                    <a:pt x="6157" y="68879"/>
                    <a:pt x="6157" y="71047"/>
                  </a:cubicBezTo>
                  <a:cubicBezTo>
                    <a:pt x="6157" y="73242"/>
                    <a:pt x="4952" y="75196"/>
                    <a:pt x="2998" y="76160"/>
                  </a:cubicBezTo>
                  <a:cubicBezTo>
                    <a:pt x="2972" y="76186"/>
                    <a:pt x="2945" y="76240"/>
                    <a:pt x="2945" y="76267"/>
                  </a:cubicBezTo>
                  <a:cubicBezTo>
                    <a:pt x="2891" y="78274"/>
                    <a:pt x="1821" y="80067"/>
                    <a:pt x="81" y="81084"/>
                  </a:cubicBezTo>
                  <a:cubicBezTo>
                    <a:pt x="27" y="81111"/>
                    <a:pt x="1" y="81191"/>
                    <a:pt x="27" y="81245"/>
                  </a:cubicBezTo>
                  <a:cubicBezTo>
                    <a:pt x="61" y="81296"/>
                    <a:pt x="106" y="81315"/>
                    <a:pt x="148" y="81315"/>
                  </a:cubicBezTo>
                  <a:cubicBezTo>
                    <a:pt x="172" y="81315"/>
                    <a:pt x="195" y="81308"/>
                    <a:pt x="215" y="81299"/>
                  </a:cubicBezTo>
                  <a:cubicBezTo>
                    <a:pt x="2008" y="80255"/>
                    <a:pt x="3105" y="78408"/>
                    <a:pt x="3186" y="76347"/>
                  </a:cubicBezTo>
                  <a:cubicBezTo>
                    <a:pt x="5193" y="75330"/>
                    <a:pt x="6424" y="73296"/>
                    <a:pt x="6424" y="71047"/>
                  </a:cubicBezTo>
                  <a:cubicBezTo>
                    <a:pt x="6424" y="68826"/>
                    <a:pt x="5193" y="66792"/>
                    <a:pt x="3186" y="65748"/>
                  </a:cubicBezTo>
                  <a:cubicBezTo>
                    <a:pt x="3105" y="63767"/>
                    <a:pt x="2088" y="61974"/>
                    <a:pt x="402" y="60930"/>
                  </a:cubicBezTo>
                  <a:cubicBezTo>
                    <a:pt x="2088" y="59859"/>
                    <a:pt x="3105" y="58093"/>
                    <a:pt x="3186" y="56085"/>
                  </a:cubicBezTo>
                  <a:cubicBezTo>
                    <a:pt x="5193" y="55068"/>
                    <a:pt x="6424" y="53034"/>
                    <a:pt x="6424" y="50786"/>
                  </a:cubicBezTo>
                  <a:cubicBezTo>
                    <a:pt x="6424" y="48537"/>
                    <a:pt x="5193" y="46530"/>
                    <a:pt x="3186" y="45486"/>
                  </a:cubicBezTo>
                  <a:cubicBezTo>
                    <a:pt x="3159" y="43586"/>
                    <a:pt x="2088" y="41739"/>
                    <a:pt x="402" y="40668"/>
                  </a:cubicBezTo>
                  <a:cubicBezTo>
                    <a:pt x="1901" y="39705"/>
                    <a:pt x="3320" y="37885"/>
                    <a:pt x="3186" y="35824"/>
                  </a:cubicBezTo>
                  <a:cubicBezTo>
                    <a:pt x="5193" y="34780"/>
                    <a:pt x="6424" y="32772"/>
                    <a:pt x="6424" y="30524"/>
                  </a:cubicBezTo>
                  <a:cubicBezTo>
                    <a:pt x="6424" y="28276"/>
                    <a:pt x="5193" y="26268"/>
                    <a:pt x="3186" y="25225"/>
                  </a:cubicBezTo>
                  <a:cubicBezTo>
                    <a:pt x="3105" y="23244"/>
                    <a:pt x="2062" y="21451"/>
                    <a:pt x="402" y="20407"/>
                  </a:cubicBezTo>
                  <a:cubicBezTo>
                    <a:pt x="2088" y="19336"/>
                    <a:pt x="3186" y="17436"/>
                    <a:pt x="3186" y="15616"/>
                  </a:cubicBezTo>
                  <a:cubicBezTo>
                    <a:pt x="3186" y="15589"/>
                    <a:pt x="3186" y="15562"/>
                    <a:pt x="3186" y="15562"/>
                  </a:cubicBezTo>
                  <a:cubicBezTo>
                    <a:pt x="5193" y="14518"/>
                    <a:pt x="6424" y="12511"/>
                    <a:pt x="6424" y="10263"/>
                  </a:cubicBezTo>
                  <a:cubicBezTo>
                    <a:pt x="6424" y="8014"/>
                    <a:pt x="5193" y="6007"/>
                    <a:pt x="3186" y="4963"/>
                  </a:cubicBezTo>
                  <a:cubicBezTo>
                    <a:pt x="3186" y="3036"/>
                    <a:pt x="2008" y="1055"/>
                    <a:pt x="215" y="11"/>
                  </a:cubicBezTo>
                  <a:cubicBezTo>
                    <a:pt x="200" y="4"/>
                    <a:pt x="184" y="1"/>
                    <a:pt x="167"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1247" name="Google Shape;1247;p49"/>
            <p:cNvSpPr/>
            <p:nvPr/>
          </p:nvSpPr>
          <p:spPr>
            <a:xfrm>
              <a:off x="839675" y="2845375"/>
              <a:ext cx="159950" cy="2032675"/>
            </a:xfrm>
            <a:custGeom>
              <a:avLst/>
              <a:gdLst/>
              <a:ahLst/>
              <a:cxnLst/>
              <a:rect l="l" t="t" r="r" b="b"/>
              <a:pathLst>
                <a:path w="6398" h="81307" extrusionOk="0">
                  <a:moveTo>
                    <a:pt x="119" y="1"/>
                  </a:moveTo>
                  <a:cubicBezTo>
                    <a:pt x="81" y="1"/>
                    <a:pt x="44" y="24"/>
                    <a:pt x="27" y="57"/>
                  </a:cubicBezTo>
                  <a:cubicBezTo>
                    <a:pt x="0" y="84"/>
                    <a:pt x="0" y="110"/>
                    <a:pt x="0" y="137"/>
                  </a:cubicBezTo>
                  <a:cubicBezTo>
                    <a:pt x="0" y="164"/>
                    <a:pt x="27" y="217"/>
                    <a:pt x="54" y="244"/>
                  </a:cubicBezTo>
                  <a:cubicBezTo>
                    <a:pt x="1794" y="1234"/>
                    <a:pt x="2971" y="3162"/>
                    <a:pt x="2918" y="5035"/>
                  </a:cubicBezTo>
                  <a:cubicBezTo>
                    <a:pt x="2918" y="5089"/>
                    <a:pt x="2945" y="5142"/>
                    <a:pt x="2998" y="5142"/>
                  </a:cubicBezTo>
                  <a:cubicBezTo>
                    <a:pt x="4925" y="6133"/>
                    <a:pt x="6156" y="8086"/>
                    <a:pt x="6156" y="10254"/>
                  </a:cubicBezTo>
                  <a:cubicBezTo>
                    <a:pt x="6156" y="12422"/>
                    <a:pt x="4925" y="14376"/>
                    <a:pt x="2998" y="15367"/>
                  </a:cubicBezTo>
                  <a:cubicBezTo>
                    <a:pt x="2945" y="15393"/>
                    <a:pt x="2918" y="15420"/>
                    <a:pt x="2918" y="15474"/>
                  </a:cubicBezTo>
                  <a:cubicBezTo>
                    <a:pt x="2971" y="17321"/>
                    <a:pt x="1847" y="19248"/>
                    <a:pt x="81" y="20265"/>
                  </a:cubicBezTo>
                  <a:cubicBezTo>
                    <a:pt x="54" y="20292"/>
                    <a:pt x="27" y="20318"/>
                    <a:pt x="0" y="20345"/>
                  </a:cubicBezTo>
                  <a:cubicBezTo>
                    <a:pt x="0" y="20425"/>
                    <a:pt x="27" y="20479"/>
                    <a:pt x="54" y="20506"/>
                  </a:cubicBezTo>
                  <a:cubicBezTo>
                    <a:pt x="1794" y="21496"/>
                    <a:pt x="2864" y="23289"/>
                    <a:pt x="2918" y="25297"/>
                  </a:cubicBezTo>
                  <a:cubicBezTo>
                    <a:pt x="2918" y="25350"/>
                    <a:pt x="2945" y="25404"/>
                    <a:pt x="2998" y="25404"/>
                  </a:cubicBezTo>
                  <a:cubicBezTo>
                    <a:pt x="4925" y="26394"/>
                    <a:pt x="6156" y="28348"/>
                    <a:pt x="6156" y="30516"/>
                  </a:cubicBezTo>
                  <a:cubicBezTo>
                    <a:pt x="6156" y="32684"/>
                    <a:pt x="4925" y="34665"/>
                    <a:pt x="2998" y="35628"/>
                  </a:cubicBezTo>
                  <a:cubicBezTo>
                    <a:pt x="2945" y="35655"/>
                    <a:pt x="2918" y="35709"/>
                    <a:pt x="2918" y="35762"/>
                  </a:cubicBezTo>
                  <a:cubicBezTo>
                    <a:pt x="3078" y="37823"/>
                    <a:pt x="1606" y="39643"/>
                    <a:pt x="81" y="40526"/>
                  </a:cubicBezTo>
                  <a:cubicBezTo>
                    <a:pt x="54" y="40553"/>
                    <a:pt x="27" y="40580"/>
                    <a:pt x="0" y="40633"/>
                  </a:cubicBezTo>
                  <a:cubicBezTo>
                    <a:pt x="0" y="40687"/>
                    <a:pt x="27" y="40741"/>
                    <a:pt x="54" y="40767"/>
                  </a:cubicBezTo>
                  <a:cubicBezTo>
                    <a:pt x="1794" y="41784"/>
                    <a:pt x="2918" y="43631"/>
                    <a:pt x="2918" y="45532"/>
                  </a:cubicBezTo>
                  <a:cubicBezTo>
                    <a:pt x="2918" y="45558"/>
                    <a:pt x="2918" y="45558"/>
                    <a:pt x="2918" y="45558"/>
                  </a:cubicBezTo>
                  <a:cubicBezTo>
                    <a:pt x="2918" y="45612"/>
                    <a:pt x="2945" y="45665"/>
                    <a:pt x="2998" y="45692"/>
                  </a:cubicBezTo>
                  <a:cubicBezTo>
                    <a:pt x="4925" y="46656"/>
                    <a:pt x="6156" y="48610"/>
                    <a:pt x="6156" y="50778"/>
                  </a:cubicBezTo>
                  <a:cubicBezTo>
                    <a:pt x="6156" y="52972"/>
                    <a:pt x="4925" y="54926"/>
                    <a:pt x="2998" y="55890"/>
                  </a:cubicBezTo>
                  <a:cubicBezTo>
                    <a:pt x="2945" y="55917"/>
                    <a:pt x="2918" y="55970"/>
                    <a:pt x="2918" y="55997"/>
                  </a:cubicBezTo>
                  <a:cubicBezTo>
                    <a:pt x="2864" y="58004"/>
                    <a:pt x="1820" y="59798"/>
                    <a:pt x="81" y="60815"/>
                  </a:cubicBezTo>
                  <a:cubicBezTo>
                    <a:pt x="54" y="60815"/>
                    <a:pt x="27" y="60841"/>
                    <a:pt x="0" y="60895"/>
                  </a:cubicBezTo>
                  <a:cubicBezTo>
                    <a:pt x="0" y="60949"/>
                    <a:pt x="27" y="61002"/>
                    <a:pt x="54" y="61029"/>
                  </a:cubicBezTo>
                  <a:cubicBezTo>
                    <a:pt x="1794" y="62046"/>
                    <a:pt x="2864" y="63839"/>
                    <a:pt x="2918" y="65847"/>
                  </a:cubicBezTo>
                  <a:cubicBezTo>
                    <a:pt x="2918" y="65873"/>
                    <a:pt x="2945" y="65927"/>
                    <a:pt x="2998" y="65954"/>
                  </a:cubicBezTo>
                  <a:cubicBezTo>
                    <a:pt x="4925" y="66917"/>
                    <a:pt x="6156" y="68871"/>
                    <a:pt x="6156" y="71066"/>
                  </a:cubicBezTo>
                  <a:cubicBezTo>
                    <a:pt x="6156" y="73234"/>
                    <a:pt x="4925" y="75188"/>
                    <a:pt x="2998" y="76151"/>
                  </a:cubicBezTo>
                  <a:cubicBezTo>
                    <a:pt x="2945" y="76178"/>
                    <a:pt x="2918" y="76232"/>
                    <a:pt x="2918" y="76285"/>
                  </a:cubicBezTo>
                  <a:cubicBezTo>
                    <a:pt x="2864" y="78266"/>
                    <a:pt x="1794" y="80059"/>
                    <a:pt x="81" y="81076"/>
                  </a:cubicBezTo>
                  <a:cubicBezTo>
                    <a:pt x="0" y="81103"/>
                    <a:pt x="0" y="81183"/>
                    <a:pt x="27" y="81237"/>
                  </a:cubicBezTo>
                  <a:cubicBezTo>
                    <a:pt x="44" y="81288"/>
                    <a:pt x="83" y="81306"/>
                    <a:pt x="122" y="81306"/>
                  </a:cubicBezTo>
                  <a:cubicBezTo>
                    <a:pt x="145" y="81306"/>
                    <a:pt x="168" y="81300"/>
                    <a:pt x="188" y="81290"/>
                  </a:cubicBezTo>
                  <a:cubicBezTo>
                    <a:pt x="1981" y="80247"/>
                    <a:pt x="3105" y="78400"/>
                    <a:pt x="3159" y="76366"/>
                  </a:cubicBezTo>
                  <a:cubicBezTo>
                    <a:pt x="5166" y="75322"/>
                    <a:pt x="6397" y="73288"/>
                    <a:pt x="6397" y="71066"/>
                  </a:cubicBezTo>
                  <a:cubicBezTo>
                    <a:pt x="6397" y="68818"/>
                    <a:pt x="5166" y="66783"/>
                    <a:pt x="3159" y="65766"/>
                  </a:cubicBezTo>
                  <a:cubicBezTo>
                    <a:pt x="3105" y="63759"/>
                    <a:pt x="2061" y="61992"/>
                    <a:pt x="375" y="60922"/>
                  </a:cubicBezTo>
                  <a:cubicBezTo>
                    <a:pt x="2061" y="59878"/>
                    <a:pt x="3105" y="58085"/>
                    <a:pt x="3159" y="56077"/>
                  </a:cubicBezTo>
                  <a:cubicBezTo>
                    <a:pt x="5166" y="55060"/>
                    <a:pt x="6397" y="53026"/>
                    <a:pt x="6397" y="50778"/>
                  </a:cubicBezTo>
                  <a:cubicBezTo>
                    <a:pt x="6397" y="48556"/>
                    <a:pt x="5166" y="46522"/>
                    <a:pt x="3159" y="45505"/>
                  </a:cubicBezTo>
                  <a:cubicBezTo>
                    <a:pt x="3159" y="43604"/>
                    <a:pt x="2061" y="41731"/>
                    <a:pt x="375" y="40660"/>
                  </a:cubicBezTo>
                  <a:cubicBezTo>
                    <a:pt x="1901" y="39697"/>
                    <a:pt x="3292" y="37877"/>
                    <a:pt x="3185" y="35816"/>
                  </a:cubicBezTo>
                  <a:cubicBezTo>
                    <a:pt x="5166" y="34799"/>
                    <a:pt x="6397" y="32764"/>
                    <a:pt x="6397" y="30516"/>
                  </a:cubicBezTo>
                  <a:cubicBezTo>
                    <a:pt x="6397" y="28268"/>
                    <a:pt x="5166" y="26260"/>
                    <a:pt x="3159" y="25216"/>
                  </a:cubicBezTo>
                  <a:cubicBezTo>
                    <a:pt x="3078" y="23236"/>
                    <a:pt x="2035" y="21442"/>
                    <a:pt x="375" y="20399"/>
                  </a:cubicBezTo>
                  <a:cubicBezTo>
                    <a:pt x="2061" y="19328"/>
                    <a:pt x="3159" y="17454"/>
                    <a:pt x="3159" y="15608"/>
                  </a:cubicBezTo>
                  <a:cubicBezTo>
                    <a:pt x="3159" y="15581"/>
                    <a:pt x="3159" y="15581"/>
                    <a:pt x="3159" y="15554"/>
                  </a:cubicBezTo>
                  <a:cubicBezTo>
                    <a:pt x="5166" y="14510"/>
                    <a:pt x="6397" y="12503"/>
                    <a:pt x="6397" y="10254"/>
                  </a:cubicBezTo>
                  <a:cubicBezTo>
                    <a:pt x="6397" y="8006"/>
                    <a:pt x="5166" y="5999"/>
                    <a:pt x="3159" y="4955"/>
                  </a:cubicBezTo>
                  <a:cubicBezTo>
                    <a:pt x="3159" y="3028"/>
                    <a:pt x="1981" y="1047"/>
                    <a:pt x="188" y="30"/>
                  </a:cubicBezTo>
                  <a:cubicBezTo>
                    <a:pt x="167" y="10"/>
                    <a:pt x="143" y="1"/>
                    <a:pt x="119"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1248" name="Google Shape;1248;p49"/>
            <p:cNvSpPr/>
            <p:nvPr/>
          </p:nvSpPr>
          <p:spPr>
            <a:xfrm>
              <a:off x="685775" y="2593575"/>
              <a:ext cx="159950" cy="2032875"/>
            </a:xfrm>
            <a:custGeom>
              <a:avLst/>
              <a:gdLst/>
              <a:ahLst/>
              <a:cxnLst/>
              <a:rect l="l" t="t" r="r" b="b"/>
              <a:pathLst>
                <a:path w="6398" h="81315" extrusionOk="0">
                  <a:moveTo>
                    <a:pt x="140" y="1"/>
                  </a:moveTo>
                  <a:cubicBezTo>
                    <a:pt x="95" y="1"/>
                    <a:pt x="47" y="26"/>
                    <a:pt x="27" y="65"/>
                  </a:cubicBezTo>
                  <a:cubicBezTo>
                    <a:pt x="27" y="92"/>
                    <a:pt x="0" y="118"/>
                    <a:pt x="0" y="118"/>
                  </a:cubicBezTo>
                  <a:cubicBezTo>
                    <a:pt x="0" y="172"/>
                    <a:pt x="27" y="225"/>
                    <a:pt x="81" y="225"/>
                  </a:cubicBezTo>
                  <a:cubicBezTo>
                    <a:pt x="1820" y="1243"/>
                    <a:pt x="2944" y="3170"/>
                    <a:pt x="2918" y="5043"/>
                  </a:cubicBezTo>
                  <a:cubicBezTo>
                    <a:pt x="2918" y="5070"/>
                    <a:pt x="2944" y="5124"/>
                    <a:pt x="2998" y="5150"/>
                  </a:cubicBezTo>
                  <a:cubicBezTo>
                    <a:pt x="4952" y="6141"/>
                    <a:pt x="6156" y="8095"/>
                    <a:pt x="6156" y="10263"/>
                  </a:cubicBezTo>
                  <a:cubicBezTo>
                    <a:pt x="6156" y="12431"/>
                    <a:pt x="4952" y="14384"/>
                    <a:pt x="2998" y="15375"/>
                  </a:cubicBezTo>
                  <a:cubicBezTo>
                    <a:pt x="2944" y="15402"/>
                    <a:pt x="2918" y="15428"/>
                    <a:pt x="2918" y="15482"/>
                  </a:cubicBezTo>
                  <a:cubicBezTo>
                    <a:pt x="2998" y="17329"/>
                    <a:pt x="1847" y="19256"/>
                    <a:pt x="81" y="20273"/>
                  </a:cubicBezTo>
                  <a:cubicBezTo>
                    <a:pt x="54" y="20300"/>
                    <a:pt x="27" y="20326"/>
                    <a:pt x="27" y="20353"/>
                  </a:cubicBezTo>
                  <a:cubicBezTo>
                    <a:pt x="0" y="20407"/>
                    <a:pt x="27" y="20460"/>
                    <a:pt x="81" y="20514"/>
                  </a:cubicBezTo>
                  <a:cubicBezTo>
                    <a:pt x="1794" y="21504"/>
                    <a:pt x="2864" y="23297"/>
                    <a:pt x="2918" y="25305"/>
                  </a:cubicBezTo>
                  <a:cubicBezTo>
                    <a:pt x="2918" y="25358"/>
                    <a:pt x="2944" y="25385"/>
                    <a:pt x="2998" y="25412"/>
                  </a:cubicBezTo>
                  <a:cubicBezTo>
                    <a:pt x="4952" y="26402"/>
                    <a:pt x="6156" y="28356"/>
                    <a:pt x="6156" y="30524"/>
                  </a:cubicBezTo>
                  <a:cubicBezTo>
                    <a:pt x="6156" y="32692"/>
                    <a:pt x="4952" y="34646"/>
                    <a:pt x="2998" y="35636"/>
                  </a:cubicBezTo>
                  <a:cubicBezTo>
                    <a:pt x="2944" y="35663"/>
                    <a:pt x="2918" y="35717"/>
                    <a:pt x="2918" y="35770"/>
                  </a:cubicBezTo>
                  <a:cubicBezTo>
                    <a:pt x="3078" y="37831"/>
                    <a:pt x="1633" y="39651"/>
                    <a:pt x="81" y="40535"/>
                  </a:cubicBezTo>
                  <a:cubicBezTo>
                    <a:pt x="54" y="40561"/>
                    <a:pt x="27" y="40588"/>
                    <a:pt x="27" y="40615"/>
                  </a:cubicBezTo>
                  <a:cubicBezTo>
                    <a:pt x="0" y="40668"/>
                    <a:pt x="27" y="40749"/>
                    <a:pt x="81" y="40775"/>
                  </a:cubicBezTo>
                  <a:cubicBezTo>
                    <a:pt x="1820" y="41766"/>
                    <a:pt x="2918" y="43639"/>
                    <a:pt x="2918" y="45540"/>
                  </a:cubicBezTo>
                  <a:lnTo>
                    <a:pt x="2918" y="45566"/>
                  </a:lnTo>
                  <a:cubicBezTo>
                    <a:pt x="2918" y="45620"/>
                    <a:pt x="2944" y="45674"/>
                    <a:pt x="2998" y="45674"/>
                  </a:cubicBezTo>
                  <a:cubicBezTo>
                    <a:pt x="4952" y="46664"/>
                    <a:pt x="6156" y="48618"/>
                    <a:pt x="6156" y="50786"/>
                  </a:cubicBezTo>
                  <a:cubicBezTo>
                    <a:pt x="6156" y="52954"/>
                    <a:pt x="4952" y="54934"/>
                    <a:pt x="2998" y="55898"/>
                  </a:cubicBezTo>
                  <a:cubicBezTo>
                    <a:pt x="2944" y="55925"/>
                    <a:pt x="2918" y="55952"/>
                    <a:pt x="2918" y="56005"/>
                  </a:cubicBezTo>
                  <a:cubicBezTo>
                    <a:pt x="2891" y="58012"/>
                    <a:pt x="1820" y="59806"/>
                    <a:pt x="81" y="60796"/>
                  </a:cubicBezTo>
                  <a:cubicBezTo>
                    <a:pt x="54" y="60823"/>
                    <a:pt x="27" y="60850"/>
                    <a:pt x="27" y="60903"/>
                  </a:cubicBezTo>
                  <a:cubicBezTo>
                    <a:pt x="0" y="60957"/>
                    <a:pt x="27" y="61010"/>
                    <a:pt x="81" y="61037"/>
                  </a:cubicBezTo>
                  <a:cubicBezTo>
                    <a:pt x="1820" y="62054"/>
                    <a:pt x="2891" y="63847"/>
                    <a:pt x="2918" y="65828"/>
                  </a:cubicBezTo>
                  <a:cubicBezTo>
                    <a:pt x="2918" y="65882"/>
                    <a:pt x="2944" y="65935"/>
                    <a:pt x="2998" y="65962"/>
                  </a:cubicBezTo>
                  <a:cubicBezTo>
                    <a:pt x="4952" y="66925"/>
                    <a:pt x="6156" y="68879"/>
                    <a:pt x="6156" y="71047"/>
                  </a:cubicBezTo>
                  <a:cubicBezTo>
                    <a:pt x="6156" y="73242"/>
                    <a:pt x="4952" y="75196"/>
                    <a:pt x="2998" y="76160"/>
                  </a:cubicBezTo>
                  <a:cubicBezTo>
                    <a:pt x="2944" y="76186"/>
                    <a:pt x="2918" y="76240"/>
                    <a:pt x="2918" y="76267"/>
                  </a:cubicBezTo>
                  <a:cubicBezTo>
                    <a:pt x="2891" y="78274"/>
                    <a:pt x="1820" y="80067"/>
                    <a:pt x="81" y="81084"/>
                  </a:cubicBezTo>
                  <a:cubicBezTo>
                    <a:pt x="27" y="81111"/>
                    <a:pt x="0" y="81191"/>
                    <a:pt x="27" y="81245"/>
                  </a:cubicBezTo>
                  <a:cubicBezTo>
                    <a:pt x="61" y="81296"/>
                    <a:pt x="95" y="81315"/>
                    <a:pt x="136" y="81315"/>
                  </a:cubicBezTo>
                  <a:cubicBezTo>
                    <a:pt x="159" y="81315"/>
                    <a:pt x="185" y="81308"/>
                    <a:pt x="214" y="81299"/>
                  </a:cubicBezTo>
                  <a:cubicBezTo>
                    <a:pt x="2008" y="80255"/>
                    <a:pt x="3105" y="78408"/>
                    <a:pt x="3185" y="76347"/>
                  </a:cubicBezTo>
                  <a:cubicBezTo>
                    <a:pt x="5166" y="75330"/>
                    <a:pt x="6397" y="73296"/>
                    <a:pt x="6397" y="71047"/>
                  </a:cubicBezTo>
                  <a:cubicBezTo>
                    <a:pt x="6397" y="68826"/>
                    <a:pt x="5166" y="66792"/>
                    <a:pt x="3185" y="65748"/>
                  </a:cubicBezTo>
                  <a:cubicBezTo>
                    <a:pt x="3105" y="63767"/>
                    <a:pt x="2061" y="61974"/>
                    <a:pt x="375" y="60930"/>
                  </a:cubicBezTo>
                  <a:cubicBezTo>
                    <a:pt x="2061" y="59859"/>
                    <a:pt x="3105" y="58093"/>
                    <a:pt x="3185" y="56085"/>
                  </a:cubicBezTo>
                  <a:cubicBezTo>
                    <a:pt x="5166" y="55068"/>
                    <a:pt x="6397" y="53034"/>
                    <a:pt x="6397" y="50786"/>
                  </a:cubicBezTo>
                  <a:cubicBezTo>
                    <a:pt x="6397" y="48537"/>
                    <a:pt x="5166" y="46530"/>
                    <a:pt x="3185" y="45486"/>
                  </a:cubicBezTo>
                  <a:cubicBezTo>
                    <a:pt x="3159" y="43586"/>
                    <a:pt x="2088" y="41739"/>
                    <a:pt x="375" y="40668"/>
                  </a:cubicBezTo>
                  <a:cubicBezTo>
                    <a:pt x="1901" y="39705"/>
                    <a:pt x="3292" y="37885"/>
                    <a:pt x="3185" y="35824"/>
                  </a:cubicBezTo>
                  <a:cubicBezTo>
                    <a:pt x="5166" y="34780"/>
                    <a:pt x="6397" y="32772"/>
                    <a:pt x="6397" y="30524"/>
                  </a:cubicBezTo>
                  <a:cubicBezTo>
                    <a:pt x="6397" y="28276"/>
                    <a:pt x="5166" y="26268"/>
                    <a:pt x="3185" y="25225"/>
                  </a:cubicBezTo>
                  <a:cubicBezTo>
                    <a:pt x="3078" y="23244"/>
                    <a:pt x="2061" y="21451"/>
                    <a:pt x="375" y="20407"/>
                  </a:cubicBezTo>
                  <a:cubicBezTo>
                    <a:pt x="2088" y="19336"/>
                    <a:pt x="3185" y="17436"/>
                    <a:pt x="3185" y="15616"/>
                  </a:cubicBezTo>
                  <a:cubicBezTo>
                    <a:pt x="3185" y="15589"/>
                    <a:pt x="3185" y="15589"/>
                    <a:pt x="3185" y="15562"/>
                  </a:cubicBezTo>
                  <a:cubicBezTo>
                    <a:pt x="5166" y="14518"/>
                    <a:pt x="6397" y="12511"/>
                    <a:pt x="6397" y="10263"/>
                  </a:cubicBezTo>
                  <a:cubicBezTo>
                    <a:pt x="6397" y="8014"/>
                    <a:pt x="5166" y="6007"/>
                    <a:pt x="3185" y="4963"/>
                  </a:cubicBezTo>
                  <a:cubicBezTo>
                    <a:pt x="3185" y="3036"/>
                    <a:pt x="1981" y="1055"/>
                    <a:pt x="188" y="11"/>
                  </a:cubicBezTo>
                  <a:cubicBezTo>
                    <a:pt x="173" y="4"/>
                    <a:pt x="157" y="1"/>
                    <a:pt x="140"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1249" name="Google Shape;1249;p49"/>
            <p:cNvSpPr/>
            <p:nvPr/>
          </p:nvSpPr>
          <p:spPr>
            <a:xfrm>
              <a:off x="531875" y="2845375"/>
              <a:ext cx="160600" cy="2032675"/>
            </a:xfrm>
            <a:custGeom>
              <a:avLst/>
              <a:gdLst/>
              <a:ahLst/>
              <a:cxnLst/>
              <a:rect l="l" t="t" r="r" b="b"/>
              <a:pathLst>
                <a:path w="6424" h="81307" extrusionOk="0">
                  <a:moveTo>
                    <a:pt x="144" y="1"/>
                  </a:moveTo>
                  <a:cubicBezTo>
                    <a:pt x="103" y="1"/>
                    <a:pt x="60" y="24"/>
                    <a:pt x="27" y="57"/>
                  </a:cubicBezTo>
                  <a:cubicBezTo>
                    <a:pt x="27" y="84"/>
                    <a:pt x="27" y="110"/>
                    <a:pt x="27" y="137"/>
                  </a:cubicBezTo>
                  <a:cubicBezTo>
                    <a:pt x="27" y="164"/>
                    <a:pt x="54" y="217"/>
                    <a:pt x="80" y="244"/>
                  </a:cubicBezTo>
                  <a:cubicBezTo>
                    <a:pt x="1820" y="1234"/>
                    <a:pt x="2971" y="3162"/>
                    <a:pt x="2944" y="5035"/>
                  </a:cubicBezTo>
                  <a:cubicBezTo>
                    <a:pt x="2944" y="5089"/>
                    <a:pt x="2971" y="5142"/>
                    <a:pt x="2998" y="5142"/>
                  </a:cubicBezTo>
                  <a:cubicBezTo>
                    <a:pt x="4952" y="6133"/>
                    <a:pt x="6156" y="8086"/>
                    <a:pt x="6156" y="10254"/>
                  </a:cubicBezTo>
                  <a:cubicBezTo>
                    <a:pt x="6156" y="12422"/>
                    <a:pt x="4952" y="14376"/>
                    <a:pt x="2998" y="15367"/>
                  </a:cubicBezTo>
                  <a:cubicBezTo>
                    <a:pt x="2971" y="15393"/>
                    <a:pt x="2944" y="15447"/>
                    <a:pt x="2944" y="15474"/>
                  </a:cubicBezTo>
                  <a:cubicBezTo>
                    <a:pt x="2998" y="17321"/>
                    <a:pt x="1847" y="19248"/>
                    <a:pt x="107" y="20265"/>
                  </a:cubicBezTo>
                  <a:cubicBezTo>
                    <a:pt x="54" y="20292"/>
                    <a:pt x="27" y="20318"/>
                    <a:pt x="27" y="20345"/>
                  </a:cubicBezTo>
                  <a:cubicBezTo>
                    <a:pt x="0" y="20425"/>
                    <a:pt x="27" y="20479"/>
                    <a:pt x="80" y="20506"/>
                  </a:cubicBezTo>
                  <a:cubicBezTo>
                    <a:pt x="1793" y="21496"/>
                    <a:pt x="2864" y="23289"/>
                    <a:pt x="2944" y="25297"/>
                  </a:cubicBezTo>
                  <a:cubicBezTo>
                    <a:pt x="2944" y="25350"/>
                    <a:pt x="2971" y="25404"/>
                    <a:pt x="2998" y="25404"/>
                  </a:cubicBezTo>
                  <a:cubicBezTo>
                    <a:pt x="4952" y="26394"/>
                    <a:pt x="6156" y="28348"/>
                    <a:pt x="6156" y="30516"/>
                  </a:cubicBezTo>
                  <a:cubicBezTo>
                    <a:pt x="6156" y="32684"/>
                    <a:pt x="4952" y="34665"/>
                    <a:pt x="2998" y="35628"/>
                  </a:cubicBezTo>
                  <a:cubicBezTo>
                    <a:pt x="2971" y="35655"/>
                    <a:pt x="2944" y="35709"/>
                    <a:pt x="2944" y="35762"/>
                  </a:cubicBezTo>
                  <a:cubicBezTo>
                    <a:pt x="3105" y="37823"/>
                    <a:pt x="1633" y="39643"/>
                    <a:pt x="107" y="40526"/>
                  </a:cubicBezTo>
                  <a:cubicBezTo>
                    <a:pt x="54" y="40553"/>
                    <a:pt x="27" y="40580"/>
                    <a:pt x="27" y="40633"/>
                  </a:cubicBezTo>
                  <a:cubicBezTo>
                    <a:pt x="0" y="40687"/>
                    <a:pt x="27" y="40741"/>
                    <a:pt x="80" y="40767"/>
                  </a:cubicBezTo>
                  <a:cubicBezTo>
                    <a:pt x="1820" y="41784"/>
                    <a:pt x="2944" y="43631"/>
                    <a:pt x="2944" y="45532"/>
                  </a:cubicBezTo>
                  <a:lnTo>
                    <a:pt x="2944" y="45558"/>
                  </a:lnTo>
                  <a:cubicBezTo>
                    <a:pt x="2918" y="45612"/>
                    <a:pt x="2971" y="45665"/>
                    <a:pt x="2998" y="45692"/>
                  </a:cubicBezTo>
                  <a:cubicBezTo>
                    <a:pt x="4952" y="46656"/>
                    <a:pt x="6156" y="48610"/>
                    <a:pt x="6156" y="50778"/>
                  </a:cubicBezTo>
                  <a:cubicBezTo>
                    <a:pt x="6156" y="52972"/>
                    <a:pt x="4952" y="54926"/>
                    <a:pt x="2998" y="55890"/>
                  </a:cubicBezTo>
                  <a:cubicBezTo>
                    <a:pt x="2971" y="55917"/>
                    <a:pt x="2944" y="55970"/>
                    <a:pt x="2944" y="55997"/>
                  </a:cubicBezTo>
                  <a:cubicBezTo>
                    <a:pt x="2891" y="58004"/>
                    <a:pt x="1820" y="59798"/>
                    <a:pt x="107" y="60815"/>
                  </a:cubicBezTo>
                  <a:cubicBezTo>
                    <a:pt x="54" y="60815"/>
                    <a:pt x="27" y="60841"/>
                    <a:pt x="27" y="60895"/>
                  </a:cubicBezTo>
                  <a:cubicBezTo>
                    <a:pt x="0" y="60949"/>
                    <a:pt x="27" y="61002"/>
                    <a:pt x="80" y="61029"/>
                  </a:cubicBezTo>
                  <a:cubicBezTo>
                    <a:pt x="1820" y="62046"/>
                    <a:pt x="2891" y="63839"/>
                    <a:pt x="2944" y="65847"/>
                  </a:cubicBezTo>
                  <a:cubicBezTo>
                    <a:pt x="2944" y="65873"/>
                    <a:pt x="2971" y="65927"/>
                    <a:pt x="2998" y="65954"/>
                  </a:cubicBezTo>
                  <a:cubicBezTo>
                    <a:pt x="4952" y="66917"/>
                    <a:pt x="6156" y="68871"/>
                    <a:pt x="6156" y="71066"/>
                  </a:cubicBezTo>
                  <a:cubicBezTo>
                    <a:pt x="6156" y="73234"/>
                    <a:pt x="4952" y="75188"/>
                    <a:pt x="2998" y="76151"/>
                  </a:cubicBezTo>
                  <a:cubicBezTo>
                    <a:pt x="2971" y="76178"/>
                    <a:pt x="2944" y="76232"/>
                    <a:pt x="2944" y="76285"/>
                  </a:cubicBezTo>
                  <a:cubicBezTo>
                    <a:pt x="2891" y="78266"/>
                    <a:pt x="1820" y="80059"/>
                    <a:pt x="80" y="81076"/>
                  </a:cubicBezTo>
                  <a:cubicBezTo>
                    <a:pt x="27" y="81103"/>
                    <a:pt x="0" y="81183"/>
                    <a:pt x="54" y="81237"/>
                  </a:cubicBezTo>
                  <a:cubicBezTo>
                    <a:pt x="71" y="81288"/>
                    <a:pt x="109" y="81306"/>
                    <a:pt x="149" y="81306"/>
                  </a:cubicBezTo>
                  <a:cubicBezTo>
                    <a:pt x="171" y="81306"/>
                    <a:pt x="195" y="81300"/>
                    <a:pt x="214" y="81290"/>
                  </a:cubicBezTo>
                  <a:cubicBezTo>
                    <a:pt x="2008" y="80247"/>
                    <a:pt x="3105" y="78400"/>
                    <a:pt x="3185" y="76366"/>
                  </a:cubicBezTo>
                  <a:cubicBezTo>
                    <a:pt x="5193" y="75322"/>
                    <a:pt x="6424" y="73288"/>
                    <a:pt x="6424" y="71066"/>
                  </a:cubicBezTo>
                  <a:cubicBezTo>
                    <a:pt x="6424" y="68818"/>
                    <a:pt x="5193" y="66783"/>
                    <a:pt x="3185" y="65766"/>
                  </a:cubicBezTo>
                  <a:cubicBezTo>
                    <a:pt x="3105" y="63759"/>
                    <a:pt x="2088" y="61992"/>
                    <a:pt x="402" y="60922"/>
                  </a:cubicBezTo>
                  <a:cubicBezTo>
                    <a:pt x="2088" y="59878"/>
                    <a:pt x="3105" y="58085"/>
                    <a:pt x="3185" y="56077"/>
                  </a:cubicBezTo>
                  <a:cubicBezTo>
                    <a:pt x="5193" y="55060"/>
                    <a:pt x="6424" y="53026"/>
                    <a:pt x="6424" y="50778"/>
                  </a:cubicBezTo>
                  <a:cubicBezTo>
                    <a:pt x="6424" y="48556"/>
                    <a:pt x="5193" y="46522"/>
                    <a:pt x="3185" y="45505"/>
                  </a:cubicBezTo>
                  <a:cubicBezTo>
                    <a:pt x="3185" y="43604"/>
                    <a:pt x="2088" y="41731"/>
                    <a:pt x="402" y="40660"/>
                  </a:cubicBezTo>
                  <a:cubicBezTo>
                    <a:pt x="1900" y="39697"/>
                    <a:pt x="3319" y="37877"/>
                    <a:pt x="3185" y="35816"/>
                  </a:cubicBezTo>
                  <a:cubicBezTo>
                    <a:pt x="5193" y="34799"/>
                    <a:pt x="6424" y="32764"/>
                    <a:pt x="6424" y="30516"/>
                  </a:cubicBezTo>
                  <a:cubicBezTo>
                    <a:pt x="6424" y="28268"/>
                    <a:pt x="5193" y="26260"/>
                    <a:pt x="3185" y="25216"/>
                  </a:cubicBezTo>
                  <a:cubicBezTo>
                    <a:pt x="3105" y="23236"/>
                    <a:pt x="2061" y="21442"/>
                    <a:pt x="402" y="20399"/>
                  </a:cubicBezTo>
                  <a:cubicBezTo>
                    <a:pt x="2088" y="19328"/>
                    <a:pt x="3185" y="17454"/>
                    <a:pt x="3185" y="15608"/>
                  </a:cubicBezTo>
                  <a:cubicBezTo>
                    <a:pt x="3185" y="15581"/>
                    <a:pt x="3185" y="15581"/>
                    <a:pt x="3185" y="15554"/>
                  </a:cubicBezTo>
                  <a:cubicBezTo>
                    <a:pt x="5193" y="14510"/>
                    <a:pt x="6424" y="12503"/>
                    <a:pt x="6424" y="10254"/>
                  </a:cubicBezTo>
                  <a:cubicBezTo>
                    <a:pt x="6424" y="8006"/>
                    <a:pt x="5193" y="5999"/>
                    <a:pt x="3185" y="4955"/>
                  </a:cubicBezTo>
                  <a:cubicBezTo>
                    <a:pt x="3185" y="3028"/>
                    <a:pt x="2008" y="1047"/>
                    <a:pt x="214" y="30"/>
                  </a:cubicBezTo>
                  <a:cubicBezTo>
                    <a:pt x="194" y="10"/>
                    <a:pt x="169" y="1"/>
                    <a:pt x="144"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1250" name="Google Shape;1250;p49"/>
            <p:cNvSpPr/>
            <p:nvPr/>
          </p:nvSpPr>
          <p:spPr>
            <a:xfrm>
              <a:off x="378625" y="2593575"/>
              <a:ext cx="159950" cy="2032875"/>
            </a:xfrm>
            <a:custGeom>
              <a:avLst/>
              <a:gdLst/>
              <a:ahLst/>
              <a:cxnLst/>
              <a:rect l="l" t="t" r="r" b="b"/>
              <a:pathLst>
                <a:path w="6398" h="81315" extrusionOk="0">
                  <a:moveTo>
                    <a:pt x="141" y="1"/>
                  </a:moveTo>
                  <a:cubicBezTo>
                    <a:pt x="95" y="1"/>
                    <a:pt x="47" y="26"/>
                    <a:pt x="28" y="65"/>
                  </a:cubicBezTo>
                  <a:cubicBezTo>
                    <a:pt x="1" y="92"/>
                    <a:pt x="1" y="118"/>
                    <a:pt x="1" y="118"/>
                  </a:cubicBezTo>
                  <a:cubicBezTo>
                    <a:pt x="1" y="172"/>
                    <a:pt x="28" y="225"/>
                    <a:pt x="54" y="225"/>
                  </a:cubicBezTo>
                  <a:cubicBezTo>
                    <a:pt x="1794" y="1243"/>
                    <a:pt x="2918" y="3116"/>
                    <a:pt x="2918" y="4963"/>
                  </a:cubicBezTo>
                  <a:cubicBezTo>
                    <a:pt x="2918" y="4990"/>
                    <a:pt x="2918" y="5017"/>
                    <a:pt x="2918" y="5043"/>
                  </a:cubicBezTo>
                  <a:cubicBezTo>
                    <a:pt x="2918" y="5070"/>
                    <a:pt x="2945" y="5124"/>
                    <a:pt x="2999" y="5150"/>
                  </a:cubicBezTo>
                  <a:cubicBezTo>
                    <a:pt x="4952" y="6141"/>
                    <a:pt x="6157" y="8095"/>
                    <a:pt x="6157" y="10263"/>
                  </a:cubicBezTo>
                  <a:cubicBezTo>
                    <a:pt x="6157" y="12431"/>
                    <a:pt x="4952" y="14384"/>
                    <a:pt x="2999" y="15375"/>
                  </a:cubicBezTo>
                  <a:cubicBezTo>
                    <a:pt x="2945" y="15402"/>
                    <a:pt x="2918" y="15428"/>
                    <a:pt x="2918" y="15482"/>
                  </a:cubicBezTo>
                  <a:cubicBezTo>
                    <a:pt x="2972" y="17329"/>
                    <a:pt x="1848" y="19256"/>
                    <a:pt x="81" y="20273"/>
                  </a:cubicBezTo>
                  <a:cubicBezTo>
                    <a:pt x="54" y="20300"/>
                    <a:pt x="28" y="20326"/>
                    <a:pt x="1" y="20353"/>
                  </a:cubicBezTo>
                  <a:cubicBezTo>
                    <a:pt x="1" y="20407"/>
                    <a:pt x="28" y="20487"/>
                    <a:pt x="54" y="20514"/>
                  </a:cubicBezTo>
                  <a:cubicBezTo>
                    <a:pt x="1794" y="21504"/>
                    <a:pt x="2865" y="23297"/>
                    <a:pt x="2918" y="25305"/>
                  </a:cubicBezTo>
                  <a:cubicBezTo>
                    <a:pt x="2918" y="25358"/>
                    <a:pt x="2945" y="25412"/>
                    <a:pt x="2999" y="25412"/>
                  </a:cubicBezTo>
                  <a:cubicBezTo>
                    <a:pt x="4952" y="26402"/>
                    <a:pt x="6157" y="28356"/>
                    <a:pt x="6157" y="30524"/>
                  </a:cubicBezTo>
                  <a:cubicBezTo>
                    <a:pt x="6157" y="32692"/>
                    <a:pt x="4952" y="34646"/>
                    <a:pt x="2999" y="35636"/>
                  </a:cubicBezTo>
                  <a:cubicBezTo>
                    <a:pt x="2945" y="35663"/>
                    <a:pt x="2918" y="35717"/>
                    <a:pt x="2918" y="35770"/>
                  </a:cubicBezTo>
                  <a:cubicBezTo>
                    <a:pt x="3079" y="37831"/>
                    <a:pt x="1607" y="39651"/>
                    <a:pt x="81" y="40535"/>
                  </a:cubicBezTo>
                  <a:cubicBezTo>
                    <a:pt x="54" y="40561"/>
                    <a:pt x="28" y="40588"/>
                    <a:pt x="1" y="40615"/>
                  </a:cubicBezTo>
                  <a:cubicBezTo>
                    <a:pt x="1" y="40668"/>
                    <a:pt x="28" y="40749"/>
                    <a:pt x="54" y="40775"/>
                  </a:cubicBezTo>
                  <a:cubicBezTo>
                    <a:pt x="1794" y="41766"/>
                    <a:pt x="2918" y="43639"/>
                    <a:pt x="2918" y="45540"/>
                  </a:cubicBezTo>
                  <a:cubicBezTo>
                    <a:pt x="2918" y="45540"/>
                    <a:pt x="2918" y="45566"/>
                    <a:pt x="2918" y="45566"/>
                  </a:cubicBezTo>
                  <a:cubicBezTo>
                    <a:pt x="2918" y="45620"/>
                    <a:pt x="2945" y="45674"/>
                    <a:pt x="2999" y="45674"/>
                  </a:cubicBezTo>
                  <a:cubicBezTo>
                    <a:pt x="4952" y="46664"/>
                    <a:pt x="6157" y="48618"/>
                    <a:pt x="6157" y="50786"/>
                  </a:cubicBezTo>
                  <a:cubicBezTo>
                    <a:pt x="6157" y="52954"/>
                    <a:pt x="4952" y="54934"/>
                    <a:pt x="2999" y="55898"/>
                  </a:cubicBezTo>
                  <a:cubicBezTo>
                    <a:pt x="2945" y="55925"/>
                    <a:pt x="2918" y="55952"/>
                    <a:pt x="2918" y="56005"/>
                  </a:cubicBezTo>
                  <a:cubicBezTo>
                    <a:pt x="2865" y="58012"/>
                    <a:pt x="1821" y="59806"/>
                    <a:pt x="81" y="60796"/>
                  </a:cubicBezTo>
                  <a:cubicBezTo>
                    <a:pt x="54" y="60823"/>
                    <a:pt x="28" y="60850"/>
                    <a:pt x="1" y="60903"/>
                  </a:cubicBezTo>
                  <a:cubicBezTo>
                    <a:pt x="1" y="60957"/>
                    <a:pt x="28" y="61010"/>
                    <a:pt x="54" y="61037"/>
                  </a:cubicBezTo>
                  <a:cubicBezTo>
                    <a:pt x="1794" y="62054"/>
                    <a:pt x="2865" y="63847"/>
                    <a:pt x="2918" y="65828"/>
                  </a:cubicBezTo>
                  <a:cubicBezTo>
                    <a:pt x="2918" y="65882"/>
                    <a:pt x="2945" y="65935"/>
                    <a:pt x="2999" y="65962"/>
                  </a:cubicBezTo>
                  <a:cubicBezTo>
                    <a:pt x="4952" y="66925"/>
                    <a:pt x="6157" y="68879"/>
                    <a:pt x="6157" y="71047"/>
                  </a:cubicBezTo>
                  <a:cubicBezTo>
                    <a:pt x="6157" y="73242"/>
                    <a:pt x="4952" y="75196"/>
                    <a:pt x="2999" y="76160"/>
                  </a:cubicBezTo>
                  <a:cubicBezTo>
                    <a:pt x="2945" y="76186"/>
                    <a:pt x="2918" y="76240"/>
                    <a:pt x="2918" y="76267"/>
                  </a:cubicBezTo>
                  <a:cubicBezTo>
                    <a:pt x="2865" y="78274"/>
                    <a:pt x="1821" y="80067"/>
                    <a:pt x="81" y="81084"/>
                  </a:cubicBezTo>
                  <a:cubicBezTo>
                    <a:pt x="1" y="81111"/>
                    <a:pt x="1" y="81191"/>
                    <a:pt x="28" y="81245"/>
                  </a:cubicBezTo>
                  <a:cubicBezTo>
                    <a:pt x="45" y="81296"/>
                    <a:pt x="83" y="81315"/>
                    <a:pt x="123" y="81315"/>
                  </a:cubicBezTo>
                  <a:cubicBezTo>
                    <a:pt x="145" y="81315"/>
                    <a:pt x="169" y="81308"/>
                    <a:pt x="188" y="81299"/>
                  </a:cubicBezTo>
                  <a:cubicBezTo>
                    <a:pt x="1981" y="80255"/>
                    <a:pt x="3106" y="78408"/>
                    <a:pt x="3159" y="76347"/>
                  </a:cubicBezTo>
                  <a:cubicBezTo>
                    <a:pt x="5167" y="75330"/>
                    <a:pt x="6398" y="73296"/>
                    <a:pt x="6398" y="71047"/>
                  </a:cubicBezTo>
                  <a:cubicBezTo>
                    <a:pt x="6398" y="68826"/>
                    <a:pt x="5167" y="66792"/>
                    <a:pt x="3159" y="65748"/>
                  </a:cubicBezTo>
                  <a:cubicBezTo>
                    <a:pt x="3106" y="63767"/>
                    <a:pt x="2062" y="61974"/>
                    <a:pt x="376" y="60930"/>
                  </a:cubicBezTo>
                  <a:cubicBezTo>
                    <a:pt x="2062" y="59859"/>
                    <a:pt x="3106" y="58093"/>
                    <a:pt x="3159" y="56085"/>
                  </a:cubicBezTo>
                  <a:cubicBezTo>
                    <a:pt x="5167" y="55068"/>
                    <a:pt x="6398" y="53034"/>
                    <a:pt x="6398" y="50786"/>
                  </a:cubicBezTo>
                  <a:cubicBezTo>
                    <a:pt x="6398" y="48537"/>
                    <a:pt x="5167" y="46530"/>
                    <a:pt x="3159" y="45486"/>
                  </a:cubicBezTo>
                  <a:cubicBezTo>
                    <a:pt x="3159" y="43586"/>
                    <a:pt x="2062" y="41739"/>
                    <a:pt x="376" y="40668"/>
                  </a:cubicBezTo>
                  <a:cubicBezTo>
                    <a:pt x="1901" y="39705"/>
                    <a:pt x="3293" y="37885"/>
                    <a:pt x="3186" y="35824"/>
                  </a:cubicBezTo>
                  <a:cubicBezTo>
                    <a:pt x="5167" y="34780"/>
                    <a:pt x="6398" y="32772"/>
                    <a:pt x="6398" y="30524"/>
                  </a:cubicBezTo>
                  <a:cubicBezTo>
                    <a:pt x="6398" y="28276"/>
                    <a:pt x="5167" y="26268"/>
                    <a:pt x="3159" y="25225"/>
                  </a:cubicBezTo>
                  <a:cubicBezTo>
                    <a:pt x="3079" y="23244"/>
                    <a:pt x="2035" y="21451"/>
                    <a:pt x="376" y="20407"/>
                  </a:cubicBezTo>
                  <a:cubicBezTo>
                    <a:pt x="2062" y="19336"/>
                    <a:pt x="3186" y="17436"/>
                    <a:pt x="3186" y="15616"/>
                  </a:cubicBezTo>
                  <a:cubicBezTo>
                    <a:pt x="3186" y="15589"/>
                    <a:pt x="3186" y="15589"/>
                    <a:pt x="3186" y="15562"/>
                  </a:cubicBezTo>
                  <a:cubicBezTo>
                    <a:pt x="5167" y="14518"/>
                    <a:pt x="6398" y="12511"/>
                    <a:pt x="6398" y="10263"/>
                  </a:cubicBezTo>
                  <a:cubicBezTo>
                    <a:pt x="6398" y="8014"/>
                    <a:pt x="5167" y="6007"/>
                    <a:pt x="3186" y="4963"/>
                  </a:cubicBezTo>
                  <a:cubicBezTo>
                    <a:pt x="3186" y="3036"/>
                    <a:pt x="1981" y="1055"/>
                    <a:pt x="188" y="11"/>
                  </a:cubicBezTo>
                  <a:cubicBezTo>
                    <a:pt x="174" y="4"/>
                    <a:pt x="158" y="1"/>
                    <a:pt x="141"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1251" name="Google Shape;1251;p49"/>
            <p:cNvSpPr/>
            <p:nvPr/>
          </p:nvSpPr>
          <p:spPr>
            <a:xfrm>
              <a:off x="224725" y="2845375"/>
              <a:ext cx="159950" cy="2032675"/>
            </a:xfrm>
            <a:custGeom>
              <a:avLst/>
              <a:gdLst/>
              <a:ahLst/>
              <a:cxnLst/>
              <a:rect l="l" t="t" r="r" b="b"/>
              <a:pathLst>
                <a:path w="6398" h="81307" extrusionOk="0">
                  <a:moveTo>
                    <a:pt x="126" y="1"/>
                  </a:moveTo>
                  <a:cubicBezTo>
                    <a:pt x="81" y="1"/>
                    <a:pt x="44" y="24"/>
                    <a:pt x="27" y="57"/>
                  </a:cubicBezTo>
                  <a:cubicBezTo>
                    <a:pt x="27" y="84"/>
                    <a:pt x="1" y="110"/>
                    <a:pt x="1" y="137"/>
                  </a:cubicBezTo>
                  <a:cubicBezTo>
                    <a:pt x="1" y="164"/>
                    <a:pt x="27" y="217"/>
                    <a:pt x="81" y="244"/>
                  </a:cubicBezTo>
                  <a:cubicBezTo>
                    <a:pt x="1821" y="1234"/>
                    <a:pt x="2972" y="3162"/>
                    <a:pt x="2918" y="5035"/>
                  </a:cubicBezTo>
                  <a:cubicBezTo>
                    <a:pt x="2945" y="5089"/>
                    <a:pt x="2945" y="5142"/>
                    <a:pt x="2998" y="5142"/>
                  </a:cubicBezTo>
                  <a:cubicBezTo>
                    <a:pt x="4952" y="6133"/>
                    <a:pt x="6157" y="8086"/>
                    <a:pt x="6157" y="10254"/>
                  </a:cubicBezTo>
                  <a:cubicBezTo>
                    <a:pt x="6157" y="12422"/>
                    <a:pt x="4952" y="14376"/>
                    <a:pt x="2998" y="15367"/>
                  </a:cubicBezTo>
                  <a:cubicBezTo>
                    <a:pt x="2945" y="15393"/>
                    <a:pt x="2918" y="15447"/>
                    <a:pt x="2918" y="15474"/>
                  </a:cubicBezTo>
                  <a:cubicBezTo>
                    <a:pt x="2972" y="17321"/>
                    <a:pt x="1848" y="19248"/>
                    <a:pt x="108" y="20265"/>
                  </a:cubicBezTo>
                  <a:cubicBezTo>
                    <a:pt x="54" y="20292"/>
                    <a:pt x="27" y="20318"/>
                    <a:pt x="27" y="20345"/>
                  </a:cubicBezTo>
                  <a:cubicBezTo>
                    <a:pt x="1" y="20425"/>
                    <a:pt x="27" y="20479"/>
                    <a:pt x="81" y="20506"/>
                  </a:cubicBezTo>
                  <a:cubicBezTo>
                    <a:pt x="1794" y="21496"/>
                    <a:pt x="2865" y="23289"/>
                    <a:pt x="2918" y="25297"/>
                  </a:cubicBezTo>
                  <a:cubicBezTo>
                    <a:pt x="2945" y="25350"/>
                    <a:pt x="2972" y="25404"/>
                    <a:pt x="2998" y="25404"/>
                  </a:cubicBezTo>
                  <a:cubicBezTo>
                    <a:pt x="4952" y="26394"/>
                    <a:pt x="6157" y="28348"/>
                    <a:pt x="6157" y="30516"/>
                  </a:cubicBezTo>
                  <a:cubicBezTo>
                    <a:pt x="6157" y="32684"/>
                    <a:pt x="4952" y="34665"/>
                    <a:pt x="2998" y="35628"/>
                  </a:cubicBezTo>
                  <a:cubicBezTo>
                    <a:pt x="2945" y="35655"/>
                    <a:pt x="2918" y="35709"/>
                    <a:pt x="2918" y="35762"/>
                  </a:cubicBezTo>
                  <a:cubicBezTo>
                    <a:pt x="3106" y="37823"/>
                    <a:pt x="1633" y="39643"/>
                    <a:pt x="108" y="40526"/>
                  </a:cubicBezTo>
                  <a:cubicBezTo>
                    <a:pt x="54" y="40553"/>
                    <a:pt x="27" y="40580"/>
                    <a:pt x="27" y="40633"/>
                  </a:cubicBezTo>
                  <a:cubicBezTo>
                    <a:pt x="1" y="40687"/>
                    <a:pt x="27" y="40741"/>
                    <a:pt x="81" y="40767"/>
                  </a:cubicBezTo>
                  <a:cubicBezTo>
                    <a:pt x="1821" y="41784"/>
                    <a:pt x="2918" y="43631"/>
                    <a:pt x="2918" y="45532"/>
                  </a:cubicBezTo>
                  <a:cubicBezTo>
                    <a:pt x="2918" y="45558"/>
                    <a:pt x="2918" y="45558"/>
                    <a:pt x="2918" y="45558"/>
                  </a:cubicBezTo>
                  <a:cubicBezTo>
                    <a:pt x="2918" y="45612"/>
                    <a:pt x="2945" y="45665"/>
                    <a:pt x="2998" y="45692"/>
                  </a:cubicBezTo>
                  <a:cubicBezTo>
                    <a:pt x="4952" y="46656"/>
                    <a:pt x="6157" y="48610"/>
                    <a:pt x="6157" y="50778"/>
                  </a:cubicBezTo>
                  <a:cubicBezTo>
                    <a:pt x="6157" y="52972"/>
                    <a:pt x="4952" y="54926"/>
                    <a:pt x="2998" y="55890"/>
                  </a:cubicBezTo>
                  <a:cubicBezTo>
                    <a:pt x="2945" y="55917"/>
                    <a:pt x="2918" y="55970"/>
                    <a:pt x="2918" y="55997"/>
                  </a:cubicBezTo>
                  <a:cubicBezTo>
                    <a:pt x="2891" y="58004"/>
                    <a:pt x="1821" y="59798"/>
                    <a:pt x="108" y="60815"/>
                  </a:cubicBezTo>
                  <a:cubicBezTo>
                    <a:pt x="54" y="60815"/>
                    <a:pt x="27" y="60841"/>
                    <a:pt x="27" y="60895"/>
                  </a:cubicBezTo>
                  <a:cubicBezTo>
                    <a:pt x="1" y="60949"/>
                    <a:pt x="27" y="61002"/>
                    <a:pt x="81" y="61029"/>
                  </a:cubicBezTo>
                  <a:cubicBezTo>
                    <a:pt x="1821" y="62046"/>
                    <a:pt x="2891" y="63839"/>
                    <a:pt x="2918" y="65847"/>
                  </a:cubicBezTo>
                  <a:cubicBezTo>
                    <a:pt x="2918" y="65873"/>
                    <a:pt x="2945" y="65927"/>
                    <a:pt x="2998" y="65954"/>
                  </a:cubicBezTo>
                  <a:cubicBezTo>
                    <a:pt x="4952" y="66917"/>
                    <a:pt x="6157" y="68871"/>
                    <a:pt x="6157" y="71066"/>
                  </a:cubicBezTo>
                  <a:cubicBezTo>
                    <a:pt x="6157" y="73234"/>
                    <a:pt x="4952" y="75188"/>
                    <a:pt x="2998" y="76151"/>
                  </a:cubicBezTo>
                  <a:cubicBezTo>
                    <a:pt x="2945" y="76178"/>
                    <a:pt x="2918" y="76232"/>
                    <a:pt x="2918" y="76285"/>
                  </a:cubicBezTo>
                  <a:cubicBezTo>
                    <a:pt x="2891" y="78266"/>
                    <a:pt x="1821" y="80059"/>
                    <a:pt x="81" y="81076"/>
                  </a:cubicBezTo>
                  <a:cubicBezTo>
                    <a:pt x="27" y="81103"/>
                    <a:pt x="1" y="81183"/>
                    <a:pt x="27" y="81237"/>
                  </a:cubicBezTo>
                  <a:cubicBezTo>
                    <a:pt x="61" y="81288"/>
                    <a:pt x="95" y="81306"/>
                    <a:pt x="136" y="81306"/>
                  </a:cubicBezTo>
                  <a:cubicBezTo>
                    <a:pt x="160" y="81306"/>
                    <a:pt x="185" y="81300"/>
                    <a:pt x="215" y="81290"/>
                  </a:cubicBezTo>
                  <a:cubicBezTo>
                    <a:pt x="2008" y="80247"/>
                    <a:pt x="3106" y="78400"/>
                    <a:pt x="3186" y="76366"/>
                  </a:cubicBezTo>
                  <a:cubicBezTo>
                    <a:pt x="5166" y="75322"/>
                    <a:pt x="6398" y="73288"/>
                    <a:pt x="6398" y="71066"/>
                  </a:cubicBezTo>
                  <a:cubicBezTo>
                    <a:pt x="6398" y="68818"/>
                    <a:pt x="5166" y="66783"/>
                    <a:pt x="3186" y="65766"/>
                  </a:cubicBezTo>
                  <a:cubicBezTo>
                    <a:pt x="3106" y="63759"/>
                    <a:pt x="2062" y="61992"/>
                    <a:pt x="375" y="60922"/>
                  </a:cubicBezTo>
                  <a:cubicBezTo>
                    <a:pt x="2062" y="59878"/>
                    <a:pt x="3106" y="58085"/>
                    <a:pt x="3186" y="56077"/>
                  </a:cubicBezTo>
                  <a:cubicBezTo>
                    <a:pt x="5166" y="55060"/>
                    <a:pt x="6398" y="53026"/>
                    <a:pt x="6398" y="50778"/>
                  </a:cubicBezTo>
                  <a:cubicBezTo>
                    <a:pt x="6398" y="48556"/>
                    <a:pt x="5166" y="46522"/>
                    <a:pt x="3186" y="45505"/>
                  </a:cubicBezTo>
                  <a:cubicBezTo>
                    <a:pt x="3159" y="43604"/>
                    <a:pt x="2088" y="41731"/>
                    <a:pt x="375" y="40660"/>
                  </a:cubicBezTo>
                  <a:cubicBezTo>
                    <a:pt x="1901" y="39697"/>
                    <a:pt x="3293" y="37877"/>
                    <a:pt x="3186" y="35816"/>
                  </a:cubicBezTo>
                  <a:cubicBezTo>
                    <a:pt x="5166" y="34799"/>
                    <a:pt x="6398" y="32764"/>
                    <a:pt x="6398" y="30516"/>
                  </a:cubicBezTo>
                  <a:cubicBezTo>
                    <a:pt x="6398" y="28268"/>
                    <a:pt x="5166" y="26260"/>
                    <a:pt x="3186" y="25216"/>
                  </a:cubicBezTo>
                  <a:cubicBezTo>
                    <a:pt x="3079" y="23236"/>
                    <a:pt x="2062" y="21442"/>
                    <a:pt x="375" y="20399"/>
                  </a:cubicBezTo>
                  <a:cubicBezTo>
                    <a:pt x="2088" y="19328"/>
                    <a:pt x="3186" y="17454"/>
                    <a:pt x="3186" y="15608"/>
                  </a:cubicBezTo>
                  <a:cubicBezTo>
                    <a:pt x="3186" y="15581"/>
                    <a:pt x="3186" y="15581"/>
                    <a:pt x="3186" y="15554"/>
                  </a:cubicBezTo>
                  <a:cubicBezTo>
                    <a:pt x="5166" y="14510"/>
                    <a:pt x="6398" y="12503"/>
                    <a:pt x="6398" y="10254"/>
                  </a:cubicBezTo>
                  <a:cubicBezTo>
                    <a:pt x="6398" y="8006"/>
                    <a:pt x="5166" y="5999"/>
                    <a:pt x="3186" y="4955"/>
                  </a:cubicBezTo>
                  <a:cubicBezTo>
                    <a:pt x="3186" y="3028"/>
                    <a:pt x="1981" y="1047"/>
                    <a:pt x="215" y="30"/>
                  </a:cubicBezTo>
                  <a:cubicBezTo>
                    <a:pt x="184" y="10"/>
                    <a:pt x="153" y="1"/>
                    <a:pt x="126"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grpSp>
      <p:sp>
        <p:nvSpPr>
          <p:cNvPr id="1252" name="Google Shape;1252;p49"/>
          <p:cNvSpPr/>
          <p:nvPr/>
        </p:nvSpPr>
        <p:spPr>
          <a:xfrm rot="-3415034" flipH="1">
            <a:off x="5349942" y="647073"/>
            <a:ext cx="4814608" cy="4095305"/>
          </a:xfrm>
          <a:custGeom>
            <a:avLst/>
            <a:gdLst/>
            <a:ahLst/>
            <a:cxnLst/>
            <a:rect l="l" t="t" r="r" b="b"/>
            <a:pathLst>
              <a:path w="61178" h="52038" extrusionOk="0">
                <a:moveTo>
                  <a:pt x="4170" y="12043"/>
                </a:moveTo>
                <a:cubicBezTo>
                  <a:pt x="7339" y="7239"/>
                  <a:pt x="14177" y="1"/>
                  <a:pt x="24184" y="5571"/>
                </a:cubicBezTo>
                <a:cubicBezTo>
                  <a:pt x="34191" y="11142"/>
                  <a:pt x="29988" y="17146"/>
                  <a:pt x="34024" y="21249"/>
                </a:cubicBezTo>
                <a:cubicBezTo>
                  <a:pt x="38061" y="25319"/>
                  <a:pt x="43198" y="25586"/>
                  <a:pt x="51103" y="27253"/>
                </a:cubicBezTo>
                <a:cubicBezTo>
                  <a:pt x="58976" y="28921"/>
                  <a:pt x="61177" y="36093"/>
                  <a:pt x="54472" y="41664"/>
                </a:cubicBezTo>
                <a:cubicBezTo>
                  <a:pt x="47801" y="47268"/>
                  <a:pt x="33758" y="52038"/>
                  <a:pt x="26819" y="46467"/>
                </a:cubicBezTo>
                <a:cubicBezTo>
                  <a:pt x="19848" y="40930"/>
                  <a:pt x="11108" y="34826"/>
                  <a:pt x="5537" y="31590"/>
                </a:cubicBezTo>
                <a:cubicBezTo>
                  <a:pt x="0" y="28388"/>
                  <a:pt x="967" y="16879"/>
                  <a:pt x="4170" y="12043"/>
                </a:cubicBezTo>
                <a:close/>
              </a:path>
            </a:pathLst>
          </a:custGeom>
          <a:solidFill>
            <a:schemeClr val="accent4"/>
          </a:solidFill>
          <a:ln>
            <a:noFill/>
          </a:ln>
        </p:spPr>
        <p:txBody>
          <a:bodyPr spcFirstLastPara="1" wrap="square" lIns="91425" tIns="91425" rIns="91425" bIns="91425" anchor="ctr" anchorCtr="0">
            <a:noAutofit/>
          </a:bodyPr>
          <a:lstStyle/>
          <a:p>
            <a:endParaRPr sz="1400"/>
          </a:p>
        </p:txBody>
      </p:sp>
      <p:sp>
        <p:nvSpPr>
          <p:cNvPr id="1253" name="Google Shape;1253;p49"/>
          <p:cNvSpPr/>
          <p:nvPr/>
        </p:nvSpPr>
        <p:spPr>
          <a:xfrm rot="1379372">
            <a:off x="5149944" y="2281365"/>
            <a:ext cx="1343009" cy="1754062"/>
          </a:xfrm>
          <a:custGeom>
            <a:avLst/>
            <a:gdLst/>
            <a:ahLst/>
            <a:cxnLst/>
            <a:rect l="l" t="t" r="r" b="b"/>
            <a:pathLst>
              <a:path w="17277" h="22564" extrusionOk="0">
                <a:moveTo>
                  <a:pt x="9074" y="0"/>
                </a:moveTo>
                <a:cubicBezTo>
                  <a:pt x="8555" y="0"/>
                  <a:pt x="8010" y="60"/>
                  <a:pt x="7441" y="188"/>
                </a:cubicBezTo>
                <a:cubicBezTo>
                  <a:pt x="2543" y="1285"/>
                  <a:pt x="1" y="6692"/>
                  <a:pt x="54" y="12607"/>
                </a:cubicBezTo>
                <a:cubicBezTo>
                  <a:pt x="134" y="18683"/>
                  <a:pt x="3989" y="22189"/>
                  <a:pt x="8592" y="22564"/>
                </a:cubicBezTo>
                <a:cubicBezTo>
                  <a:pt x="14641" y="22082"/>
                  <a:pt x="16354" y="18388"/>
                  <a:pt x="16836" y="12312"/>
                </a:cubicBezTo>
                <a:cubicBezTo>
                  <a:pt x="17276" y="6737"/>
                  <a:pt x="14567" y="0"/>
                  <a:pt x="9074" y="0"/>
                </a:cubicBezTo>
                <a:close/>
              </a:path>
            </a:pathLst>
          </a:custGeom>
          <a:solidFill>
            <a:schemeClr val="accent1"/>
          </a:solidFill>
          <a:ln>
            <a:noFill/>
          </a:ln>
        </p:spPr>
        <p:txBody>
          <a:bodyPr spcFirstLastPara="1" wrap="square" lIns="91425" tIns="91425" rIns="91425" bIns="91425" anchor="ctr" anchorCtr="0">
            <a:noAutofit/>
          </a:bodyPr>
          <a:lstStyle/>
          <a:p>
            <a:endParaRPr sz="1400"/>
          </a:p>
        </p:txBody>
      </p:sp>
      <p:sp>
        <p:nvSpPr>
          <p:cNvPr id="1254" name="Google Shape;1254;p49"/>
          <p:cNvSpPr/>
          <p:nvPr/>
        </p:nvSpPr>
        <p:spPr>
          <a:xfrm>
            <a:off x="-767474" y="502201"/>
            <a:ext cx="2264661" cy="1997587"/>
          </a:xfrm>
          <a:custGeom>
            <a:avLst/>
            <a:gdLst/>
            <a:ahLst/>
            <a:cxnLst/>
            <a:rect l="l" t="t" r="r" b="b"/>
            <a:pathLst>
              <a:path w="13679" h="12066" extrusionOk="0">
                <a:moveTo>
                  <a:pt x="7541" y="1"/>
                </a:moveTo>
                <a:cubicBezTo>
                  <a:pt x="7109" y="1"/>
                  <a:pt x="6648" y="24"/>
                  <a:pt x="6157" y="68"/>
                </a:cubicBezTo>
                <a:cubicBezTo>
                  <a:pt x="1981" y="443"/>
                  <a:pt x="28" y="3173"/>
                  <a:pt x="1" y="6385"/>
                </a:cubicBezTo>
                <a:cubicBezTo>
                  <a:pt x="598" y="10109"/>
                  <a:pt x="2003" y="12066"/>
                  <a:pt x="5300" y="12066"/>
                </a:cubicBezTo>
                <a:cubicBezTo>
                  <a:pt x="5700" y="12066"/>
                  <a:pt x="6128" y="12037"/>
                  <a:pt x="6585" y="11979"/>
                </a:cubicBezTo>
                <a:cubicBezTo>
                  <a:pt x="10680" y="11470"/>
                  <a:pt x="13678" y="9516"/>
                  <a:pt x="12822" y="4297"/>
                </a:cubicBezTo>
                <a:cubicBezTo>
                  <a:pt x="12326" y="1256"/>
                  <a:pt x="10731" y="1"/>
                  <a:pt x="7541"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Tree>
    <p:extLst>
      <p:ext uri="{BB962C8B-B14F-4D97-AF65-F5344CB8AC3E}">
        <p14:creationId xmlns:p14="http://schemas.microsoft.com/office/powerpoint/2010/main" val="3377171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51"/>
        <p:cNvGrpSpPr/>
        <p:nvPr/>
      </p:nvGrpSpPr>
      <p:grpSpPr>
        <a:xfrm>
          <a:off x="0" y="0"/>
          <a:ext cx="0" cy="0"/>
          <a:chOff x="0" y="0"/>
          <a:chExt cx="0" cy="0"/>
        </a:xfrm>
      </p:grpSpPr>
      <p:sp>
        <p:nvSpPr>
          <p:cNvPr id="52" name="Google Shape;52;p3"/>
          <p:cNvSpPr/>
          <p:nvPr/>
        </p:nvSpPr>
        <p:spPr>
          <a:xfrm>
            <a:off x="6710333" y="1328994"/>
            <a:ext cx="2375400" cy="2375400"/>
          </a:xfrm>
          <a:prstGeom prst="ellipse">
            <a:avLst/>
          </a:prstGeom>
          <a:solidFill>
            <a:schemeClr val="accent1"/>
          </a:solidFill>
          <a:ln>
            <a:noFill/>
          </a:ln>
        </p:spPr>
        <p:txBody>
          <a:bodyPr spcFirstLastPara="1" wrap="square" lIns="91425" tIns="91425" rIns="91425" bIns="91425" anchor="ctr" anchorCtr="0">
            <a:noAutofit/>
          </a:bodyPr>
          <a:lstStyle/>
          <a:p>
            <a:endParaRPr sz="1400"/>
          </a:p>
        </p:txBody>
      </p:sp>
      <p:grpSp>
        <p:nvGrpSpPr>
          <p:cNvPr id="53" name="Google Shape;53;p3"/>
          <p:cNvGrpSpPr/>
          <p:nvPr/>
        </p:nvGrpSpPr>
        <p:grpSpPr>
          <a:xfrm>
            <a:off x="6352644" y="607782"/>
            <a:ext cx="2270935" cy="2260334"/>
            <a:chOff x="6762468" y="1386456"/>
            <a:chExt cx="2270935" cy="2260334"/>
          </a:xfrm>
        </p:grpSpPr>
        <p:sp>
          <p:nvSpPr>
            <p:cNvPr id="54" name="Google Shape;54;p3"/>
            <p:cNvSpPr/>
            <p:nvPr/>
          </p:nvSpPr>
          <p:spPr>
            <a:xfrm>
              <a:off x="6762468" y="1386456"/>
              <a:ext cx="2270935" cy="2260292"/>
            </a:xfrm>
            <a:custGeom>
              <a:avLst/>
              <a:gdLst/>
              <a:ahLst/>
              <a:cxnLst/>
              <a:rect l="l" t="t" r="r" b="b"/>
              <a:pathLst>
                <a:path w="45663" h="45449" extrusionOk="0">
                  <a:moveTo>
                    <a:pt x="10947" y="4979"/>
                  </a:moveTo>
                  <a:lnTo>
                    <a:pt x="15605" y="7656"/>
                  </a:lnTo>
                  <a:lnTo>
                    <a:pt x="15605" y="13062"/>
                  </a:lnTo>
                  <a:lnTo>
                    <a:pt x="10947" y="15766"/>
                  </a:lnTo>
                  <a:lnTo>
                    <a:pt x="6263" y="13062"/>
                  </a:lnTo>
                  <a:lnTo>
                    <a:pt x="6263" y="7656"/>
                  </a:lnTo>
                  <a:lnTo>
                    <a:pt x="10947" y="4979"/>
                  </a:lnTo>
                  <a:close/>
                  <a:moveTo>
                    <a:pt x="20449" y="4979"/>
                  </a:moveTo>
                  <a:lnTo>
                    <a:pt x="25133" y="7656"/>
                  </a:lnTo>
                  <a:lnTo>
                    <a:pt x="25133" y="13062"/>
                  </a:lnTo>
                  <a:lnTo>
                    <a:pt x="20449" y="15766"/>
                  </a:lnTo>
                  <a:lnTo>
                    <a:pt x="15792" y="13062"/>
                  </a:lnTo>
                  <a:lnTo>
                    <a:pt x="15792" y="7656"/>
                  </a:lnTo>
                  <a:lnTo>
                    <a:pt x="20449" y="4979"/>
                  </a:lnTo>
                  <a:close/>
                  <a:moveTo>
                    <a:pt x="29978" y="4979"/>
                  </a:moveTo>
                  <a:lnTo>
                    <a:pt x="34635" y="7656"/>
                  </a:lnTo>
                  <a:lnTo>
                    <a:pt x="34635" y="13062"/>
                  </a:lnTo>
                  <a:lnTo>
                    <a:pt x="29978" y="15766"/>
                  </a:lnTo>
                  <a:lnTo>
                    <a:pt x="25294" y="13062"/>
                  </a:lnTo>
                  <a:lnTo>
                    <a:pt x="25294" y="7656"/>
                  </a:lnTo>
                  <a:lnTo>
                    <a:pt x="29978" y="4979"/>
                  </a:lnTo>
                  <a:close/>
                  <a:moveTo>
                    <a:pt x="6183" y="13196"/>
                  </a:moveTo>
                  <a:lnTo>
                    <a:pt x="10867" y="15899"/>
                  </a:lnTo>
                  <a:lnTo>
                    <a:pt x="10867" y="21306"/>
                  </a:lnTo>
                  <a:lnTo>
                    <a:pt x="6183" y="23983"/>
                  </a:lnTo>
                  <a:lnTo>
                    <a:pt x="1526" y="21306"/>
                  </a:lnTo>
                  <a:lnTo>
                    <a:pt x="1526" y="15899"/>
                  </a:lnTo>
                  <a:lnTo>
                    <a:pt x="6183" y="13196"/>
                  </a:lnTo>
                  <a:close/>
                  <a:moveTo>
                    <a:pt x="15712" y="13196"/>
                  </a:moveTo>
                  <a:lnTo>
                    <a:pt x="20369" y="15899"/>
                  </a:lnTo>
                  <a:lnTo>
                    <a:pt x="20369" y="21306"/>
                  </a:lnTo>
                  <a:lnTo>
                    <a:pt x="15712" y="23983"/>
                  </a:lnTo>
                  <a:lnTo>
                    <a:pt x="11028" y="21306"/>
                  </a:lnTo>
                  <a:lnTo>
                    <a:pt x="11028" y="15899"/>
                  </a:lnTo>
                  <a:lnTo>
                    <a:pt x="15712" y="13196"/>
                  </a:lnTo>
                  <a:close/>
                  <a:moveTo>
                    <a:pt x="25213" y="13196"/>
                  </a:moveTo>
                  <a:lnTo>
                    <a:pt x="29871" y="15899"/>
                  </a:lnTo>
                  <a:lnTo>
                    <a:pt x="29871" y="21306"/>
                  </a:lnTo>
                  <a:lnTo>
                    <a:pt x="25213" y="23983"/>
                  </a:lnTo>
                  <a:lnTo>
                    <a:pt x="20529" y="21306"/>
                  </a:lnTo>
                  <a:lnTo>
                    <a:pt x="20529" y="15899"/>
                  </a:lnTo>
                  <a:lnTo>
                    <a:pt x="25213" y="13196"/>
                  </a:lnTo>
                  <a:close/>
                  <a:moveTo>
                    <a:pt x="34715" y="13196"/>
                  </a:moveTo>
                  <a:lnTo>
                    <a:pt x="39399" y="15899"/>
                  </a:lnTo>
                  <a:lnTo>
                    <a:pt x="39399" y="21306"/>
                  </a:lnTo>
                  <a:lnTo>
                    <a:pt x="34715" y="23983"/>
                  </a:lnTo>
                  <a:lnTo>
                    <a:pt x="30058" y="21306"/>
                  </a:lnTo>
                  <a:lnTo>
                    <a:pt x="30058" y="15899"/>
                  </a:lnTo>
                  <a:lnTo>
                    <a:pt x="34715" y="13196"/>
                  </a:lnTo>
                  <a:close/>
                  <a:moveTo>
                    <a:pt x="10947" y="21440"/>
                  </a:moveTo>
                  <a:lnTo>
                    <a:pt x="15605" y="24143"/>
                  </a:lnTo>
                  <a:lnTo>
                    <a:pt x="15605" y="29523"/>
                  </a:lnTo>
                  <a:lnTo>
                    <a:pt x="10947" y="32226"/>
                  </a:lnTo>
                  <a:lnTo>
                    <a:pt x="6263" y="29523"/>
                  </a:lnTo>
                  <a:lnTo>
                    <a:pt x="6263" y="24143"/>
                  </a:lnTo>
                  <a:lnTo>
                    <a:pt x="10947" y="21440"/>
                  </a:lnTo>
                  <a:close/>
                  <a:moveTo>
                    <a:pt x="20449" y="21440"/>
                  </a:moveTo>
                  <a:lnTo>
                    <a:pt x="25133" y="24143"/>
                  </a:lnTo>
                  <a:lnTo>
                    <a:pt x="25133" y="29523"/>
                  </a:lnTo>
                  <a:lnTo>
                    <a:pt x="20449" y="32226"/>
                  </a:lnTo>
                  <a:lnTo>
                    <a:pt x="15792" y="29523"/>
                  </a:lnTo>
                  <a:lnTo>
                    <a:pt x="15792" y="24143"/>
                  </a:lnTo>
                  <a:lnTo>
                    <a:pt x="20449" y="21440"/>
                  </a:lnTo>
                  <a:close/>
                  <a:moveTo>
                    <a:pt x="29978" y="21440"/>
                  </a:moveTo>
                  <a:lnTo>
                    <a:pt x="34635" y="24143"/>
                  </a:lnTo>
                  <a:lnTo>
                    <a:pt x="34635" y="29523"/>
                  </a:lnTo>
                  <a:lnTo>
                    <a:pt x="29978" y="32226"/>
                  </a:lnTo>
                  <a:lnTo>
                    <a:pt x="25294" y="29523"/>
                  </a:lnTo>
                  <a:lnTo>
                    <a:pt x="25294" y="24143"/>
                  </a:lnTo>
                  <a:lnTo>
                    <a:pt x="29978" y="21440"/>
                  </a:lnTo>
                  <a:close/>
                  <a:moveTo>
                    <a:pt x="39480" y="21440"/>
                  </a:moveTo>
                  <a:lnTo>
                    <a:pt x="44137" y="24143"/>
                  </a:lnTo>
                  <a:lnTo>
                    <a:pt x="44137" y="29523"/>
                  </a:lnTo>
                  <a:lnTo>
                    <a:pt x="39480" y="32226"/>
                  </a:lnTo>
                  <a:lnTo>
                    <a:pt x="34796" y="29523"/>
                  </a:lnTo>
                  <a:lnTo>
                    <a:pt x="34796" y="24143"/>
                  </a:lnTo>
                  <a:lnTo>
                    <a:pt x="39480" y="21440"/>
                  </a:lnTo>
                  <a:close/>
                  <a:moveTo>
                    <a:pt x="15712" y="29684"/>
                  </a:moveTo>
                  <a:lnTo>
                    <a:pt x="20369" y="32387"/>
                  </a:lnTo>
                  <a:lnTo>
                    <a:pt x="20369" y="37767"/>
                  </a:lnTo>
                  <a:lnTo>
                    <a:pt x="15712" y="40470"/>
                  </a:lnTo>
                  <a:lnTo>
                    <a:pt x="11028" y="37767"/>
                  </a:lnTo>
                  <a:lnTo>
                    <a:pt x="11028" y="32387"/>
                  </a:lnTo>
                  <a:lnTo>
                    <a:pt x="15712" y="29684"/>
                  </a:lnTo>
                  <a:close/>
                  <a:moveTo>
                    <a:pt x="25213" y="29684"/>
                  </a:moveTo>
                  <a:lnTo>
                    <a:pt x="29871" y="32387"/>
                  </a:lnTo>
                  <a:lnTo>
                    <a:pt x="29871" y="37767"/>
                  </a:lnTo>
                  <a:lnTo>
                    <a:pt x="25213" y="40470"/>
                  </a:lnTo>
                  <a:lnTo>
                    <a:pt x="20529" y="37767"/>
                  </a:lnTo>
                  <a:lnTo>
                    <a:pt x="20529" y="32387"/>
                  </a:lnTo>
                  <a:lnTo>
                    <a:pt x="25213" y="29684"/>
                  </a:lnTo>
                  <a:close/>
                  <a:moveTo>
                    <a:pt x="34715" y="29684"/>
                  </a:moveTo>
                  <a:lnTo>
                    <a:pt x="39399" y="32387"/>
                  </a:lnTo>
                  <a:lnTo>
                    <a:pt x="39399" y="37767"/>
                  </a:lnTo>
                  <a:lnTo>
                    <a:pt x="34715" y="40470"/>
                  </a:lnTo>
                  <a:lnTo>
                    <a:pt x="30058" y="37767"/>
                  </a:lnTo>
                  <a:lnTo>
                    <a:pt x="30058" y="32387"/>
                  </a:lnTo>
                  <a:lnTo>
                    <a:pt x="34715" y="29684"/>
                  </a:lnTo>
                  <a:close/>
                  <a:moveTo>
                    <a:pt x="20369" y="1"/>
                  </a:moveTo>
                  <a:lnTo>
                    <a:pt x="20369" y="4818"/>
                  </a:lnTo>
                  <a:lnTo>
                    <a:pt x="15712" y="7522"/>
                  </a:lnTo>
                  <a:lnTo>
                    <a:pt x="11028" y="4818"/>
                  </a:lnTo>
                  <a:lnTo>
                    <a:pt x="11028" y="3159"/>
                  </a:lnTo>
                  <a:cubicBezTo>
                    <a:pt x="10974" y="3186"/>
                    <a:pt x="10921" y="3239"/>
                    <a:pt x="10867" y="3266"/>
                  </a:cubicBezTo>
                  <a:lnTo>
                    <a:pt x="10867" y="4818"/>
                  </a:lnTo>
                  <a:lnTo>
                    <a:pt x="6183" y="7522"/>
                  </a:lnTo>
                  <a:lnTo>
                    <a:pt x="5915" y="7361"/>
                  </a:lnTo>
                  <a:cubicBezTo>
                    <a:pt x="5889" y="7415"/>
                    <a:pt x="5835" y="7442"/>
                    <a:pt x="5808" y="7495"/>
                  </a:cubicBezTo>
                  <a:lnTo>
                    <a:pt x="6103" y="7656"/>
                  </a:lnTo>
                  <a:lnTo>
                    <a:pt x="6103" y="13062"/>
                  </a:lnTo>
                  <a:lnTo>
                    <a:pt x="1419" y="15766"/>
                  </a:lnTo>
                  <a:lnTo>
                    <a:pt x="1124" y="15578"/>
                  </a:lnTo>
                  <a:cubicBezTo>
                    <a:pt x="1124" y="15632"/>
                    <a:pt x="1098" y="15685"/>
                    <a:pt x="1071" y="15739"/>
                  </a:cubicBezTo>
                  <a:lnTo>
                    <a:pt x="1338" y="15899"/>
                  </a:lnTo>
                  <a:lnTo>
                    <a:pt x="1338" y="21306"/>
                  </a:lnTo>
                  <a:lnTo>
                    <a:pt x="0" y="22082"/>
                  </a:lnTo>
                  <a:cubicBezTo>
                    <a:pt x="0" y="22136"/>
                    <a:pt x="0" y="22216"/>
                    <a:pt x="0" y="22270"/>
                  </a:cubicBezTo>
                  <a:lnTo>
                    <a:pt x="1419" y="21440"/>
                  </a:lnTo>
                  <a:lnTo>
                    <a:pt x="6103" y="24143"/>
                  </a:lnTo>
                  <a:lnTo>
                    <a:pt x="6103" y="29523"/>
                  </a:lnTo>
                  <a:lnTo>
                    <a:pt x="1927" y="31932"/>
                  </a:lnTo>
                  <a:cubicBezTo>
                    <a:pt x="1954" y="31986"/>
                    <a:pt x="1981" y="32039"/>
                    <a:pt x="2008" y="32093"/>
                  </a:cubicBezTo>
                  <a:lnTo>
                    <a:pt x="6183" y="29684"/>
                  </a:lnTo>
                  <a:lnTo>
                    <a:pt x="10867" y="32387"/>
                  </a:lnTo>
                  <a:lnTo>
                    <a:pt x="10867" y="37767"/>
                  </a:lnTo>
                  <a:lnTo>
                    <a:pt x="7548" y="39694"/>
                  </a:lnTo>
                  <a:cubicBezTo>
                    <a:pt x="7575" y="39721"/>
                    <a:pt x="7628" y="39774"/>
                    <a:pt x="7682" y="39801"/>
                  </a:cubicBezTo>
                  <a:lnTo>
                    <a:pt x="10947" y="37928"/>
                  </a:lnTo>
                  <a:lnTo>
                    <a:pt x="15605" y="40631"/>
                  </a:lnTo>
                  <a:lnTo>
                    <a:pt x="15605" y="44405"/>
                  </a:lnTo>
                  <a:cubicBezTo>
                    <a:pt x="15658" y="44405"/>
                    <a:pt x="15738" y="44432"/>
                    <a:pt x="15792" y="44458"/>
                  </a:cubicBezTo>
                  <a:lnTo>
                    <a:pt x="15792" y="40631"/>
                  </a:lnTo>
                  <a:lnTo>
                    <a:pt x="20449" y="37928"/>
                  </a:lnTo>
                  <a:lnTo>
                    <a:pt x="25133" y="40631"/>
                  </a:lnTo>
                  <a:lnTo>
                    <a:pt x="25133" y="45449"/>
                  </a:lnTo>
                  <a:cubicBezTo>
                    <a:pt x="25187" y="45449"/>
                    <a:pt x="25240" y="45449"/>
                    <a:pt x="25294" y="45422"/>
                  </a:cubicBezTo>
                  <a:lnTo>
                    <a:pt x="25294" y="40631"/>
                  </a:lnTo>
                  <a:lnTo>
                    <a:pt x="29978" y="37928"/>
                  </a:lnTo>
                  <a:lnTo>
                    <a:pt x="34635" y="40631"/>
                  </a:lnTo>
                  <a:lnTo>
                    <a:pt x="34635" y="42290"/>
                  </a:lnTo>
                  <a:cubicBezTo>
                    <a:pt x="34688" y="42237"/>
                    <a:pt x="34742" y="42210"/>
                    <a:pt x="34796" y="42183"/>
                  </a:cubicBezTo>
                  <a:lnTo>
                    <a:pt x="34796" y="40631"/>
                  </a:lnTo>
                  <a:lnTo>
                    <a:pt x="39480" y="37928"/>
                  </a:lnTo>
                  <a:lnTo>
                    <a:pt x="39747" y="38088"/>
                  </a:lnTo>
                  <a:cubicBezTo>
                    <a:pt x="39774" y="38035"/>
                    <a:pt x="39827" y="37981"/>
                    <a:pt x="39854" y="37954"/>
                  </a:cubicBezTo>
                  <a:lnTo>
                    <a:pt x="39560" y="37767"/>
                  </a:lnTo>
                  <a:lnTo>
                    <a:pt x="39560" y="32387"/>
                  </a:lnTo>
                  <a:lnTo>
                    <a:pt x="44244" y="29684"/>
                  </a:lnTo>
                  <a:lnTo>
                    <a:pt x="44538" y="29871"/>
                  </a:lnTo>
                  <a:cubicBezTo>
                    <a:pt x="44565" y="29791"/>
                    <a:pt x="44565" y="29737"/>
                    <a:pt x="44592" y="29684"/>
                  </a:cubicBezTo>
                  <a:lnTo>
                    <a:pt x="44324" y="29523"/>
                  </a:lnTo>
                  <a:lnTo>
                    <a:pt x="44324" y="24143"/>
                  </a:lnTo>
                  <a:lnTo>
                    <a:pt x="45662" y="23367"/>
                  </a:lnTo>
                  <a:cubicBezTo>
                    <a:pt x="45662" y="23314"/>
                    <a:pt x="45662" y="23233"/>
                    <a:pt x="45662" y="23153"/>
                  </a:cubicBezTo>
                  <a:lnTo>
                    <a:pt x="44244" y="23983"/>
                  </a:lnTo>
                  <a:lnTo>
                    <a:pt x="39560" y="21306"/>
                  </a:lnTo>
                  <a:lnTo>
                    <a:pt x="39560" y="15899"/>
                  </a:lnTo>
                  <a:lnTo>
                    <a:pt x="43735" y="13491"/>
                  </a:lnTo>
                  <a:cubicBezTo>
                    <a:pt x="43709" y="13437"/>
                    <a:pt x="43682" y="13383"/>
                    <a:pt x="43655" y="13330"/>
                  </a:cubicBezTo>
                  <a:lnTo>
                    <a:pt x="39480" y="15766"/>
                  </a:lnTo>
                  <a:lnTo>
                    <a:pt x="34796" y="13062"/>
                  </a:lnTo>
                  <a:lnTo>
                    <a:pt x="34796" y="7656"/>
                  </a:lnTo>
                  <a:lnTo>
                    <a:pt x="38114" y="5755"/>
                  </a:lnTo>
                  <a:cubicBezTo>
                    <a:pt x="38088" y="5702"/>
                    <a:pt x="38034" y="5675"/>
                    <a:pt x="37981" y="5621"/>
                  </a:cubicBezTo>
                  <a:lnTo>
                    <a:pt x="34715" y="7522"/>
                  </a:lnTo>
                  <a:lnTo>
                    <a:pt x="30058" y="4818"/>
                  </a:lnTo>
                  <a:lnTo>
                    <a:pt x="30058" y="1045"/>
                  </a:lnTo>
                  <a:cubicBezTo>
                    <a:pt x="30004" y="1018"/>
                    <a:pt x="29951" y="1018"/>
                    <a:pt x="29871" y="991"/>
                  </a:cubicBezTo>
                  <a:lnTo>
                    <a:pt x="29871" y="4818"/>
                  </a:lnTo>
                  <a:lnTo>
                    <a:pt x="25213" y="7522"/>
                  </a:lnTo>
                  <a:lnTo>
                    <a:pt x="20529" y="4818"/>
                  </a:lnTo>
                  <a:lnTo>
                    <a:pt x="20529" y="1"/>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55" name="Google Shape;55;p3"/>
            <p:cNvSpPr/>
            <p:nvPr/>
          </p:nvSpPr>
          <p:spPr>
            <a:xfrm>
              <a:off x="7236329" y="1587480"/>
              <a:ext cx="12035" cy="9350"/>
            </a:xfrm>
            <a:custGeom>
              <a:avLst/>
              <a:gdLst/>
              <a:ahLst/>
              <a:cxnLst/>
              <a:rect l="l" t="t" r="r" b="b"/>
              <a:pathLst>
                <a:path w="242" h="188" extrusionOk="0">
                  <a:moveTo>
                    <a:pt x="161" y="0"/>
                  </a:moveTo>
                  <a:cubicBezTo>
                    <a:pt x="108" y="27"/>
                    <a:pt x="54" y="81"/>
                    <a:pt x="1" y="107"/>
                  </a:cubicBezTo>
                  <a:lnTo>
                    <a:pt x="161" y="188"/>
                  </a:lnTo>
                  <a:lnTo>
                    <a:pt x="242" y="54"/>
                  </a:lnTo>
                  <a:lnTo>
                    <a:pt x="161"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56" name="Google Shape;56;p3"/>
            <p:cNvSpPr/>
            <p:nvPr/>
          </p:nvSpPr>
          <p:spPr>
            <a:xfrm>
              <a:off x="7364144" y="1394464"/>
              <a:ext cx="356781" cy="300882"/>
            </a:xfrm>
            <a:custGeom>
              <a:avLst/>
              <a:gdLst/>
              <a:ahLst/>
              <a:cxnLst/>
              <a:rect l="l" t="t" r="r" b="b"/>
              <a:pathLst>
                <a:path w="7174" h="6050" extrusionOk="0">
                  <a:moveTo>
                    <a:pt x="7173" y="0"/>
                  </a:moveTo>
                  <a:lnTo>
                    <a:pt x="7173" y="0"/>
                  </a:lnTo>
                  <a:cubicBezTo>
                    <a:pt x="7013" y="27"/>
                    <a:pt x="6852" y="54"/>
                    <a:pt x="6692" y="81"/>
                  </a:cubicBezTo>
                  <a:lnTo>
                    <a:pt x="3667" y="1794"/>
                  </a:lnTo>
                  <a:lnTo>
                    <a:pt x="3667" y="830"/>
                  </a:lnTo>
                  <a:cubicBezTo>
                    <a:pt x="3614" y="857"/>
                    <a:pt x="3560" y="857"/>
                    <a:pt x="3507" y="884"/>
                  </a:cubicBezTo>
                  <a:lnTo>
                    <a:pt x="3507" y="1794"/>
                  </a:lnTo>
                  <a:lnTo>
                    <a:pt x="2516" y="1231"/>
                  </a:lnTo>
                  <a:cubicBezTo>
                    <a:pt x="2463" y="1258"/>
                    <a:pt x="2382" y="1285"/>
                    <a:pt x="2329" y="1312"/>
                  </a:cubicBezTo>
                  <a:lnTo>
                    <a:pt x="3426" y="1954"/>
                  </a:lnTo>
                  <a:lnTo>
                    <a:pt x="0" y="3935"/>
                  </a:lnTo>
                  <a:lnTo>
                    <a:pt x="81" y="4069"/>
                  </a:lnTo>
                  <a:lnTo>
                    <a:pt x="3507" y="2115"/>
                  </a:lnTo>
                  <a:lnTo>
                    <a:pt x="3507" y="6049"/>
                  </a:lnTo>
                  <a:lnTo>
                    <a:pt x="3667" y="6049"/>
                  </a:lnTo>
                  <a:lnTo>
                    <a:pt x="3667" y="2115"/>
                  </a:lnTo>
                  <a:lnTo>
                    <a:pt x="7093" y="4069"/>
                  </a:lnTo>
                  <a:lnTo>
                    <a:pt x="7173" y="3935"/>
                  </a:lnTo>
                  <a:lnTo>
                    <a:pt x="3774" y="1954"/>
                  </a:lnTo>
                  <a:lnTo>
                    <a:pt x="7173"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57" name="Google Shape;57;p3"/>
            <p:cNvSpPr/>
            <p:nvPr/>
          </p:nvSpPr>
          <p:spPr>
            <a:xfrm>
              <a:off x="7836713" y="1386456"/>
              <a:ext cx="358124" cy="308889"/>
            </a:xfrm>
            <a:custGeom>
              <a:avLst/>
              <a:gdLst/>
              <a:ahLst/>
              <a:cxnLst/>
              <a:rect l="l" t="t" r="r" b="b"/>
              <a:pathLst>
                <a:path w="7201" h="6211" extrusionOk="0">
                  <a:moveTo>
                    <a:pt x="107" y="1"/>
                  </a:moveTo>
                  <a:lnTo>
                    <a:pt x="0" y="134"/>
                  </a:lnTo>
                  <a:lnTo>
                    <a:pt x="3426" y="2115"/>
                  </a:lnTo>
                  <a:lnTo>
                    <a:pt x="0" y="4096"/>
                  </a:lnTo>
                  <a:lnTo>
                    <a:pt x="107" y="4230"/>
                  </a:lnTo>
                  <a:lnTo>
                    <a:pt x="3506" y="2276"/>
                  </a:lnTo>
                  <a:lnTo>
                    <a:pt x="3506" y="6210"/>
                  </a:lnTo>
                  <a:lnTo>
                    <a:pt x="3694" y="6210"/>
                  </a:lnTo>
                  <a:lnTo>
                    <a:pt x="3694" y="2276"/>
                  </a:lnTo>
                  <a:lnTo>
                    <a:pt x="7093" y="4230"/>
                  </a:lnTo>
                  <a:lnTo>
                    <a:pt x="7200" y="4096"/>
                  </a:lnTo>
                  <a:lnTo>
                    <a:pt x="3774" y="2115"/>
                  </a:lnTo>
                  <a:lnTo>
                    <a:pt x="6558" y="509"/>
                  </a:lnTo>
                  <a:cubicBezTo>
                    <a:pt x="6477" y="482"/>
                    <a:pt x="6397" y="456"/>
                    <a:pt x="6317" y="456"/>
                  </a:cubicBezTo>
                  <a:lnTo>
                    <a:pt x="3694" y="1955"/>
                  </a:lnTo>
                  <a:lnTo>
                    <a:pt x="3694" y="1"/>
                  </a:lnTo>
                  <a:lnTo>
                    <a:pt x="3506" y="1"/>
                  </a:lnTo>
                  <a:lnTo>
                    <a:pt x="3506" y="1955"/>
                  </a:lnTo>
                  <a:lnTo>
                    <a:pt x="107" y="1"/>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58" name="Google Shape;58;p3"/>
            <p:cNvSpPr/>
            <p:nvPr/>
          </p:nvSpPr>
          <p:spPr>
            <a:xfrm>
              <a:off x="8310574" y="1516908"/>
              <a:ext cx="135819" cy="79920"/>
            </a:xfrm>
            <a:custGeom>
              <a:avLst/>
              <a:gdLst/>
              <a:ahLst/>
              <a:cxnLst/>
              <a:rect l="l" t="t" r="r" b="b"/>
              <a:pathLst>
                <a:path w="2731" h="1607" extrusionOk="0">
                  <a:moveTo>
                    <a:pt x="2543" y="1"/>
                  </a:moveTo>
                  <a:lnTo>
                    <a:pt x="1" y="1473"/>
                  </a:lnTo>
                  <a:lnTo>
                    <a:pt x="81" y="1607"/>
                  </a:lnTo>
                  <a:lnTo>
                    <a:pt x="2731" y="81"/>
                  </a:lnTo>
                  <a:cubicBezTo>
                    <a:pt x="2677" y="54"/>
                    <a:pt x="2597" y="27"/>
                    <a:pt x="2543" y="1"/>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59" name="Google Shape;59;p3"/>
            <p:cNvSpPr/>
            <p:nvPr/>
          </p:nvSpPr>
          <p:spPr>
            <a:xfrm>
              <a:off x="8484940" y="1543565"/>
              <a:ext cx="8057" cy="151784"/>
            </a:xfrm>
            <a:custGeom>
              <a:avLst/>
              <a:gdLst/>
              <a:ahLst/>
              <a:cxnLst/>
              <a:rect l="l" t="t" r="r" b="b"/>
              <a:pathLst>
                <a:path w="162" h="3052" extrusionOk="0">
                  <a:moveTo>
                    <a:pt x="1" y="0"/>
                  </a:moveTo>
                  <a:lnTo>
                    <a:pt x="1" y="3051"/>
                  </a:lnTo>
                  <a:lnTo>
                    <a:pt x="162" y="3051"/>
                  </a:lnTo>
                  <a:lnTo>
                    <a:pt x="162" y="107"/>
                  </a:lnTo>
                  <a:cubicBezTo>
                    <a:pt x="108" y="54"/>
                    <a:pt x="54" y="27"/>
                    <a:pt x="1" y="0"/>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60" name="Google Shape;60;p3"/>
            <p:cNvSpPr/>
            <p:nvPr/>
          </p:nvSpPr>
          <p:spPr>
            <a:xfrm>
              <a:off x="6838311" y="2099984"/>
              <a:ext cx="2735" cy="5371"/>
            </a:xfrm>
            <a:custGeom>
              <a:avLst/>
              <a:gdLst/>
              <a:ahLst/>
              <a:cxnLst/>
              <a:rect l="l" t="t" r="r" b="b"/>
              <a:pathLst>
                <a:path w="55" h="108" extrusionOk="0">
                  <a:moveTo>
                    <a:pt x="54" y="0"/>
                  </a:moveTo>
                  <a:cubicBezTo>
                    <a:pt x="28" y="27"/>
                    <a:pt x="28" y="54"/>
                    <a:pt x="1" y="107"/>
                  </a:cubicBezTo>
                  <a:lnTo>
                    <a:pt x="54" y="107"/>
                  </a:lnTo>
                  <a:lnTo>
                    <a:pt x="54"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61" name="Google Shape;61;p3"/>
            <p:cNvSpPr/>
            <p:nvPr/>
          </p:nvSpPr>
          <p:spPr>
            <a:xfrm>
              <a:off x="7012727" y="1801781"/>
              <a:ext cx="2686" cy="2735"/>
            </a:xfrm>
            <a:custGeom>
              <a:avLst/>
              <a:gdLst/>
              <a:ahLst/>
              <a:cxnLst/>
              <a:rect l="l" t="t" r="r" b="b"/>
              <a:pathLst>
                <a:path w="54" h="55" extrusionOk="0">
                  <a:moveTo>
                    <a:pt x="54" y="1"/>
                  </a:moveTo>
                  <a:cubicBezTo>
                    <a:pt x="27" y="27"/>
                    <a:pt x="27" y="27"/>
                    <a:pt x="0" y="54"/>
                  </a:cubicBezTo>
                  <a:lnTo>
                    <a:pt x="54" y="27"/>
                  </a:lnTo>
                  <a:lnTo>
                    <a:pt x="54" y="1"/>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62" name="Google Shape;62;p3"/>
            <p:cNvSpPr/>
            <p:nvPr/>
          </p:nvSpPr>
          <p:spPr>
            <a:xfrm>
              <a:off x="6912862" y="1942876"/>
              <a:ext cx="102548" cy="63956"/>
            </a:xfrm>
            <a:custGeom>
              <a:avLst/>
              <a:gdLst/>
              <a:ahLst/>
              <a:cxnLst/>
              <a:rect l="l" t="t" r="r" b="b"/>
              <a:pathLst>
                <a:path w="2062" h="1286" extrusionOk="0">
                  <a:moveTo>
                    <a:pt x="81" y="1"/>
                  </a:moveTo>
                  <a:cubicBezTo>
                    <a:pt x="54" y="54"/>
                    <a:pt x="27" y="108"/>
                    <a:pt x="1" y="135"/>
                  </a:cubicBezTo>
                  <a:lnTo>
                    <a:pt x="1981" y="1285"/>
                  </a:lnTo>
                  <a:lnTo>
                    <a:pt x="2062" y="1125"/>
                  </a:lnTo>
                  <a:lnTo>
                    <a:pt x="81" y="1"/>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63" name="Google Shape;63;p3"/>
            <p:cNvSpPr/>
            <p:nvPr/>
          </p:nvSpPr>
          <p:spPr>
            <a:xfrm>
              <a:off x="7131192" y="1696645"/>
              <a:ext cx="356781" cy="408702"/>
            </a:xfrm>
            <a:custGeom>
              <a:avLst/>
              <a:gdLst/>
              <a:ahLst/>
              <a:cxnLst/>
              <a:rect l="l" t="t" r="r" b="b"/>
              <a:pathLst>
                <a:path w="7174" h="8218" extrusionOk="0">
                  <a:moveTo>
                    <a:pt x="3507" y="0"/>
                  </a:moveTo>
                  <a:lnTo>
                    <a:pt x="3507" y="3961"/>
                  </a:lnTo>
                  <a:lnTo>
                    <a:pt x="81" y="1981"/>
                  </a:lnTo>
                  <a:lnTo>
                    <a:pt x="0" y="2141"/>
                  </a:lnTo>
                  <a:lnTo>
                    <a:pt x="3426" y="4095"/>
                  </a:lnTo>
                  <a:lnTo>
                    <a:pt x="0" y="6076"/>
                  </a:lnTo>
                  <a:lnTo>
                    <a:pt x="81" y="6236"/>
                  </a:lnTo>
                  <a:lnTo>
                    <a:pt x="3507" y="4256"/>
                  </a:lnTo>
                  <a:lnTo>
                    <a:pt x="3507" y="8217"/>
                  </a:lnTo>
                  <a:lnTo>
                    <a:pt x="3667" y="8217"/>
                  </a:lnTo>
                  <a:lnTo>
                    <a:pt x="3667" y="4256"/>
                  </a:lnTo>
                  <a:lnTo>
                    <a:pt x="7093" y="6236"/>
                  </a:lnTo>
                  <a:lnTo>
                    <a:pt x="7173" y="6076"/>
                  </a:lnTo>
                  <a:lnTo>
                    <a:pt x="3774" y="4095"/>
                  </a:lnTo>
                  <a:lnTo>
                    <a:pt x="7173" y="2141"/>
                  </a:lnTo>
                  <a:lnTo>
                    <a:pt x="7093" y="1981"/>
                  </a:lnTo>
                  <a:lnTo>
                    <a:pt x="3667" y="3961"/>
                  </a:lnTo>
                  <a:lnTo>
                    <a:pt x="3667"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64" name="Google Shape;64;p3"/>
            <p:cNvSpPr/>
            <p:nvPr/>
          </p:nvSpPr>
          <p:spPr>
            <a:xfrm>
              <a:off x="7603761" y="1696645"/>
              <a:ext cx="358124" cy="407359"/>
            </a:xfrm>
            <a:custGeom>
              <a:avLst/>
              <a:gdLst/>
              <a:ahLst/>
              <a:cxnLst/>
              <a:rect l="l" t="t" r="r" b="b"/>
              <a:pathLst>
                <a:path w="7201" h="8191" extrusionOk="0">
                  <a:moveTo>
                    <a:pt x="3506" y="0"/>
                  </a:moveTo>
                  <a:lnTo>
                    <a:pt x="3506" y="3961"/>
                  </a:lnTo>
                  <a:lnTo>
                    <a:pt x="80" y="1981"/>
                  </a:lnTo>
                  <a:lnTo>
                    <a:pt x="0" y="2141"/>
                  </a:lnTo>
                  <a:lnTo>
                    <a:pt x="3426" y="4095"/>
                  </a:lnTo>
                  <a:lnTo>
                    <a:pt x="0" y="6076"/>
                  </a:lnTo>
                  <a:lnTo>
                    <a:pt x="80" y="6236"/>
                  </a:lnTo>
                  <a:lnTo>
                    <a:pt x="3506" y="4256"/>
                  </a:lnTo>
                  <a:lnTo>
                    <a:pt x="3506" y="8190"/>
                  </a:lnTo>
                  <a:lnTo>
                    <a:pt x="3694" y="8190"/>
                  </a:lnTo>
                  <a:lnTo>
                    <a:pt x="3694" y="4256"/>
                  </a:lnTo>
                  <a:lnTo>
                    <a:pt x="7093" y="6236"/>
                  </a:lnTo>
                  <a:lnTo>
                    <a:pt x="7200" y="6076"/>
                  </a:lnTo>
                  <a:lnTo>
                    <a:pt x="3774" y="4095"/>
                  </a:lnTo>
                  <a:lnTo>
                    <a:pt x="7200" y="2141"/>
                  </a:lnTo>
                  <a:lnTo>
                    <a:pt x="7093" y="1981"/>
                  </a:lnTo>
                  <a:lnTo>
                    <a:pt x="3694" y="3961"/>
                  </a:lnTo>
                  <a:lnTo>
                    <a:pt x="3694"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65" name="Google Shape;65;p3"/>
            <p:cNvSpPr/>
            <p:nvPr/>
          </p:nvSpPr>
          <p:spPr>
            <a:xfrm>
              <a:off x="8077622" y="1696645"/>
              <a:ext cx="356781" cy="407359"/>
            </a:xfrm>
            <a:custGeom>
              <a:avLst/>
              <a:gdLst/>
              <a:ahLst/>
              <a:cxnLst/>
              <a:rect l="l" t="t" r="r" b="b"/>
              <a:pathLst>
                <a:path w="7174" h="8191" extrusionOk="0">
                  <a:moveTo>
                    <a:pt x="3507" y="0"/>
                  </a:moveTo>
                  <a:lnTo>
                    <a:pt x="3480" y="3961"/>
                  </a:lnTo>
                  <a:lnTo>
                    <a:pt x="81" y="1981"/>
                  </a:lnTo>
                  <a:lnTo>
                    <a:pt x="1" y="2141"/>
                  </a:lnTo>
                  <a:lnTo>
                    <a:pt x="3400" y="4095"/>
                  </a:lnTo>
                  <a:lnTo>
                    <a:pt x="1" y="6076"/>
                  </a:lnTo>
                  <a:lnTo>
                    <a:pt x="81" y="6236"/>
                  </a:lnTo>
                  <a:lnTo>
                    <a:pt x="3480" y="4256"/>
                  </a:lnTo>
                  <a:lnTo>
                    <a:pt x="3480" y="8190"/>
                  </a:lnTo>
                  <a:lnTo>
                    <a:pt x="3668" y="8190"/>
                  </a:lnTo>
                  <a:lnTo>
                    <a:pt x="3668" y="4256"/>
                  </a:lnTo>
                  <a:lnTo>
                    <a:pt x="7094" y="6236"/>
                  </a:lnTo>
                  <a:lnTo>
                    <a:pt x="7174" y="6076"/>
                  </a:lnTo>
                  <a:lnTo>
                    <a:pt x="3748" y="4095"/>
                  </a:lnTo>
                  <a:lnTo>
                    <a:pt x="7174" y="2141"/>
                  </a:lnTo>
                  <a:lnTo>
                    <a:pt x="7094" y="1981"/>
                  </a:lnTo>
                  <a:lnTo>
                    <a:pt x="3668" y="3961"/>
                  </a:lnTo>
                  <a:lnTo>
                    <a:pt x="3668"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66" name="Google Shape;66;p3"/>
            <p:cNvSpPr/>
            <p:nvPr/>
          </p:nvSpPr>
          <p:spPr>
            <a:xfrm>
              <a:off x="8550190" y="1736581"/>
              <a:ext cx="356781" cy="367424"/>
            </a:xfrm>
            <a:custGeom>
              <a:avLst/>
              <a:gdLst/>
              <a:ahLst/>
              <a:cxnLst/>
              <a:rect l="l" t="t" r="r" b="b"/>
              <a:pathLst>
                <a:path w="7174" h="7388" extrusionOk="0">
                  <a:moveTo>
                    <a:pt x="3507" y="0"/>
                  </a:moveTo>
                  <a:lnTo>
                    <a:pt x="3507" y="3158"/>
                  </a:lnTo>
                  <a:lnTo>
                    <a:pt x="81" y="1178"/>
                  </a:lnTo>
                  <a:lnTo>
                    <a:pt x="0" y="1312"/>
                  </a:lnTo>
                  <a:lnTo>
                    <a:pt x="3426" y="3292"/>
                  </a:lnTo>
                  <a:lnTo>
                    <a:pt x="0" y="5273"/>
                  </a:lnTo>
                  <a:lnTo>
                    <a:pt x="81" y="5433"/>
                  </a:lnTo>
                  <a:lnTo>
                    <a:pt x="3507" y="3453"/>
                  </a:lnTo>
                  <a:lnTo>
                    <a:pt x="3507" y="7387"/>
                  </a:lnTo>
                  <a:lnTo>
                    <a:pt x="3667" y="7387"/>
                  </a:lnTo>
                  <a:lnTo>
                    <a:pt x="3667" y="3453"/>
                  </a:lnTo>
                  <a:lnTo>
                    <a:pt x="7093" y="5407"/>
                  </a:lnTo>
                  <a:lnTo>
                    <a:pt x="7174" y="5273"/>
                  </a:lnTo>
                  <a:lnTo>
                    <a:pt x="3748" y="3292"/>
                  </a:lnTo>
                  <a:lnTo>
                    <a:pt x="5434" y="2329"/>
                  </a:lnTo>
                  <a:cubicBezTo>
                    <a:pt x="5380" y="2302"/>
                    <a:pt x="5354" y="2248"/>
                    <a:pt x="5327" y="2195"/>
                  </a:cubicBezTo>
                  <a:lnTo>
                    <a:pt x="3667" y="3158"/>
                  </a:lnTo>
                  <a:lnTo>
                    <a:pt x="3667" y="187"/>
                  </a:lnTo>
                  <a:cubicBezTo>
                    <a:pt x="3614" y="134"/>
                    <a:pt x="3560" y="80"/>
                    <a:pt x="3507" y="0"/>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67" name="Google Shape;67;p3"/>
            <p:cNvSpPr/>
            <p:nvPr/>
          </p:nvSpPr>
          <p:spPr>
            <a:xfrm>
              <a:off x="6891576" y="2115948"/>
              <a:ext cx="356781" cy="407359"/>
            </a:xfrm>
            <a:custGeom>
              <a:avLst/>
              <a:gdLst/>
              <a:ahLst/>
              <a:cxnLst/>
              <a:rect l="l" t="t" r="r" b="b"/>
              <a:pathLst>
                <a:path w="7174" h="8191" extrusionOk="0">
                  <a:moveTo>
                    <a:pt x="3507" y="0"/>
                  </a:moveTo>
                  <a:lnTo>
                    <a:pt x="3507" y="3935"/>
                  </a:lnTo>
                  <a:lnTo>
                    <a:pt x="81" y="1981"/>
                  </a:lnTo>
                  <a:lnTo>
                    <a:pt x="0" y="2115"/>
                  </a:lnTo>
                  <a:lnTo>
                    <a:pt x="3426" y="4095"/>
                  </a:lnTo>
                  <a:lnTo>
                    <a:pt x="0" y="6076"/>
                  </a:lnTo>
                  <a:lnTo>
                    <a:pt x="81" y="6210"/>
                  </a:lnTo>
                  <a:lnTo>
                    <a:pt x="3507" y="4229"/>
                  </a:lnTo>
                  <a:lnTo>
                    <a:pt x="3507" y="8191"/>
                  </a:lnTo>
                  <a:lnTo>
                    <a:pt x="3667" y="8191"/>
                  </a:lnTo>
                  <a:lnTo>
                    <a:pt x="3667" y="4229"/>
                  </a:lnTo>
                  <a:lnTo>
                    <a:pt x="7093" y="6210"/>
                  </a:lnTo>
                  <a:lnTo>
                    <a:pt x="7174" y="6076"/>
                  </a:lnTo>
                  <a:lnTo>
                    <a:pt x="3748" y="4095"/>
                  </a:lnTo>
                  <a:lnTo>
                    <a:pt x="7174" y="2115"/>
                  </a:lnTo>
                  <a:lnTo>
                    <a:pt x="7093" y="1981"/>
                  </a:lnTo>
                  <a:lnTo>
                    <a:pt x="3667" y="3935"/>
                  </a:lnTo>
                  <a:lnTo>
                    <a:pt x="3667"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68" name="Google Shape;68;p3"/>
            <p:cNvSpPr/>
            <p:nvPr/>
          </p:nvSpPr>
          <p:spPr>
            <a:xfrm>
              <a:off x="7364144" y="2115948"/>
              <a:ext cx="356781" cy="407359"/>
            </a:xfrm>
            <a:custGeom>
              <a:avLst/>
              <a:gdLst/>
              <a:ahLst/>
              <a:cxnLst/>
              <a:rect l="l" t="t" r="r" b="b"/>
              <a:pathLst>
                <a:path w="7174" h="8191" extrusionOk="0">
                  <a:moveTo>
                    <a:pt x="3507" y="0"/>
                  </a:moveTo>
                  <a:lnTo>
                    <a:pt x="3507" y="3935"/>
                  </a:lnTo>
                  <a:lnTo>
                    <a:pt x="81" y="1954"/>
                  </a:lnTo>
                  <a:lnTo>
                    <a:pt x="0" y="2115"/>
                  </a:lnTo>
                  <a:lnTo>
                    <a:pt x="3426" y="4095"/>
                  </a:lnTo>
                  <a:lnTo>
                    <a:pt x="0" y="6049"/>
                  </a:lnTo>
                  <a:lnTo>
                    <a:pt x="81" y="6210"/>
                  </a:lnTo>
                  <a:lnTo>
                    <a:pt x="3507" y="4229"/>
                  </a:lnTo>
                  <a:lnTo>
                    <a:pt x="3507" y="8191"/>
                  </a:lnTo>
                  <a:lnTo>
                    <a:pt x="3667" y="8191"/>
                  </a:lnTo>
                  <a:lnTo>
                    <a:pt x="3667" y="4229"/>
                  </a:lnTo>
                  <a:lnTo>
                    <a:pt x="7093" y="6210"/>
                  </a:lnTo>
                  <a:lnTo>
                    <a:pt x="7173" y="6049"/>
                  </a:lnTo>
                  <a:lnTo>
                    <a:pt x="3774" y="4095"/>
                  </a:lnTo>
                  <a:lnTo>
                    <a:pt x="7173" y="2115"/>
                  </a:lnTo>
                  <a:lnTo>
                    <a:pt x="7093" y="1954"/>
                  </a:lnTo>
                  <a:lnTo>
                    <a:pt x="3667" y="3935"/>
                  </a:lnTo>
                  <a:lnTo>
                    <a:pt x="3694"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69" name="Google Shape;69;p3"/>
            <p:cNvSpPr/>
            <p:nvPr/>
          </p:nvSpPr>
          <p:spPr>
            <a:xfrm>
              <a:off x="7836713" y="2115948"/>
              <a:ext cx="358124" cy="407359"/>
            </a:xfrm>
            <a:custGeom>
              <a:avLst/>
              <a:gdLst/>
              <a:ahLst/>
              <a:cxnLst/>
              <a:rect l="l" t="t" r="r" b="b"/>
              <a:pathLst>
                <a:path w="7201" h="8191" extrusionOk="0">
                  <a:moveTo>
                    <a:pt x="3506" y="0"/>
                  </a:moveTo>
                  <a:lnTo>
                    <a:pt x="3506" y="3935"/>
                  </a:lnTo>
                  <a:lnTo>
                    <a:pt x="107" y="1954"/>
                  </a:lnTo>
                  <a:lnTo>
                    <a:pt x="0" y="2115"/>
                  </a:lnTo>
                  <a:lnTo>
                    <a:pt x="3426" y="4095"/>
                  </a:lnTo>
                  <a:lnTo>
                    <a:pt x="0" y="6049"/>
                  </a:lnTo>
                  <a:lnTo>
                    <a:pt x="107" y="6210"/>
                  </a:lnTo>
                  <a:lnTo>
                    <a:pt x="3506" y="4229"/>
                  </a:lnTo>
                  <a:lnTo>
                    <a:pt x="3506" y="8191"/>
                  </a:lnTo>
                  <a:lnTo>
                    <a:pt x="3694" y="8191"/>
                  </a:lnTo>
                  <a:lnTo>
                    <a:pt x="3694" y="4229"/>
                  </a:lnTo>
                  <a:lnTo>
                    <a:pt x="7093" y="6210"/>
                  </a:lnTo>
                  <a:lnTo>
                    <a:pt x="7200" y="6049"/>
                  </a:lnTo>
                  <a:lnTo>
                    <a:pt x="3774" y="4095"/>
                  </a:lnTo>
                  <a:lnTo>
                    <a:pt x="7200" y="2115"/>
                  </a:lnTo>
                  <a:lnTo>
                    <a:pt x="7120" y="1954"/>
                  </a:lnTo>
                  <a:lnTo>
                    <a:pt x="3694" y="3935"/>
                  </a:lnTo>
                  <a:lnTo>
                    <a:pt x="3694"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70" name="Google Shape;70;p3"/>
            <p:cNvSpPr/>
            <p:nvPr/>
          </p:nvSpPr>
          <p:spPr>
            <a:xfrm>
              <a:off x="8310574" y="2114606"/>
              <a:ext cx="356781" cy="408702"/>
            </a:xfrm>
            <a:custGeom>
              <a:avLst/>
              <a:gdLst/>
              <a:ahLst/>
              <a:cxnLst/>
              <a:rect l="l" t="t" r="r" b="b"/>
              <a:pathLst>
                <a:path w="7174" h="8218" extrusionOk="0">
                  <a:moveTo>
                    <a:pt x="3507" y="0"/>
                  </a:moveTo>
                  <a:lnTo>
                    <a:pt x="3507" y="3962"/>
                  </a:lnTo>
                  <a:lnTo>
                    <a:pt x="81" y="1981"/>
                  </a:lnTo>
                  <a:lnTo>
                    <a:pt x="1" y="2142"/>
                  </a:lnTo>
                  <a:lnTo>
                    <a:pt x="3400" y="4122"/>
                  </a:lnTo>
                  <a:lnTo>
                    <a:pt x="1" y="6076"/>
                  </a:lnTo>
                  <a:lnTo>
                    <a:pt x="81" y="6237"/>
                  </a:lnTo>
                  <a:lnTo>
                    <a:pt x="3507" y="4256"/>
                  </a:lnTo>
                  <a:lnTo>
                    <a:pt x="3507" y="8218"/>
                  </a:lnTo>
                  <a:lnTo>
                    <a:pt x="3668" y="8218"/>
                  </a:lnTo>
                  <a:lnTo>
                    <a:pt x="3668" y="4256"/>
                  </a:lnTo>
                  <a:lnTo>
                    <a:pt x="7094" y="6237"/>
                  </a:lnTo>
                  <a:lnTo>
                    <a:pt x="7174" y="6076"/>
                  </a:lnTo>
                  <a:lnTo>
                    <a:pt x="3748" y="4122"/>
                  </a:lnTo>
                  <a:lnTo>
                    <a:pt x="7174" y="2142"/>
                  </a:lnTo>
                  <a:lnTo>
                    <a:pt x="7094" y="1981"/>
                  </a:lnTo>
                  <a:lnTo>
                    <a:pt x="3668" y="3962"/>
                  </a:lnTo>
                  <a:lnTo>
                    <a:pt x="3668"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71" name="Google Shape;71;p3"/>
            <p:cNvSpPr/>
            <p:nvPr/>
          </p:nvSpPr>
          <p:spPr>
            <a:xfrm>
              <a:off x="8783142" y="2114606"/>
              <a:ext cx="239661" cy="408702"/>
            </a:xfrm>
            <a:custGeom>
              <a:avLst/>
              <a:gdLst/>
              <a:ahLst/>
              <a:cxnLst/>
              <a:rect l="l" t="t" r="r" b="b"/>
              <a:pathLst>
                <a:path w="4819" h="8218" extrusionOk="0">
                  <a:moveTo>
                    <a:pt x="3507" y="0"/>
                  </a:moveTo>
                  <a:lnTo>
                    <a:pt x="3507" y="3962"/>
                  </a:lnTo>
                  <a:lnTo>
                    <a:pt x="81" y="1981"/>
                  </a:lnTo>
                  <a:lnTo>
                    <a:pt x="0" y="2142"/>
                  </a:lnTo>
                  <a:lnTo>
                    <a:pt x="3426" y="4096"/>
                  </a:lnTo>
                  <a:lnTo>
                    <a:pt x="0" y="6076"/>
                  </a:lnTo>
                  <a:lnTo>
                    <a:pt x="81" y="6237"/>
                  </a:lnTo>
                  <a:lnTo>
                    <a:pt x="3507" y="4256"/>
                  </a:lnTo>
                  <a:lnTo>
                    <a:pt x="3507" y="8218"/>
                  </a:lnTo>
                  <a:lnTo>
                    <a:pt x="3667" y="8218"/>
                  </a:lnTo>
                  <a:lnTo>
                    <a:pt x="3667" y="4256"/>
                  </a:lnTo>
                  <a:lnTo>
                    <a:pt x="4818" y="4925"/>
                  </a:lnTo>
                  <a:cubicBezTo>
                    <a:pt x="4818" y="4845"/>
                    <a:pt x="4818" y="4765"/>
                    <a:pt x="4792" y="4711"/>
                  </a:cubicBezTo>
                  <a:lnTo>
                    <a:pt x="3774" y="4096"/>
                  </a:lnTo>
                  <a:lnTo>
                    <a:pt x="4604" y="3614"/>
                  </a:lnTo>
                  <a:cubicBezTo>
                    <a:pt x="4604" y="3560"/>
                    <a:pt x="4577" y="3507"/>
                    <a:pt x="4577" y="3453"/>
                  </a:cubicBezTo>
                  <a:lnTo>
                    <a:pt x="3667" y="3962"/>
                  </a:lnTo>
                  <a:lnTo>
                    <a:pt x="3667" y="295"/>
                  </a:lnTo>
                  <a:cubicBezTo>
                    <a:pt x="3641" y="188"/>
                    <a:pt x="3614" y="108"/>
                    <a:pt x="3587" y="0"/>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72" name="Google Shape;72;p3"/>
            <p:cNvSpPr/>
            <p:nvPr/>
          </p:nvSpPr>
          <p:spPr>
            <a:xfrm>
              <a:off x="6773111" y="2511280"/>
              <a:ext cx="242297" cy="407359"/>
            </a:xfrm>
            <a:custGeom>
              <a:avLst/>
              <a:gdLst/>
              <a:ahLst/>
              <a:cxnLst/>
              <a:rect l="l" t="t" r="r" b="b"/>
              <a:pathLst>
                <a:path w="4872" h="8191" extrusionOk="0">
                  <a:moveTo>
                    <a:pt x="1205" y="1"/>
                  </a:moveTo>
                  <a:lnTo>
                    <a:pt x="1205" y="3935"/>
                  </a:lnTo>
                  <a:lnTo>
                    <a:pt x="0" y="3266"/>
                  </a:lnTo>
                  <a:lnTo>
                    <a:pt x="0" y="3266"/>
                  </a:lnTo>
                  <a:cubicBezTo>
                    <a:pt x="0" y="3320"/>
                    <a:pt x="27" y="3400"/>
                    <a:pt x="27" y="3480"/>
                  </a:cubicBezTo>
                  <a:lnTo>
                    <a:pt x="1098" y="4096"/>
                  </a:lnTo>
                  <a:lnTo>
                    <a:pt x="214" y="4604"/>
                  </a:lnTo>
                  <a:cubicBezTo>
                    <a:pt x="241" y="4658"/>
                    <a:pt x="241" y="4738"/>
                    <a:pt x="268" y="4792"/>
                  </a:cubicBezTo>
                  <a:lnTo>
                    <a:pt x="1205" y="4256"/>
                  </a:lnTo>
                  <a:lnTo>
                    <a:pt x="1205" y="8030"/>
                  </a:lnTo>
                  <a:cubicBezTo>
                    <a:pt x="1205" y="8084"/>
                    <a:pt x="1232" y="8137"/>
                    <a:pt x="1258" y="8191"/>
                  </a:cubicBezTo>
                  <a:lnTo>
                    <a:pt x="1365" y="8191"/>
                  </a:lnTo>
                  <a:lnTo>
                    <a:pt x="1365" y="4256"/>
                  </a:lnTo>
                  <a:lnTo>
                    <a:pt x="4791" y="6210"/>
                  </a:lnTo>
                  <a:lnTo>
                    <a:pt x="4872" y="6076"/>
                  </a:lnTo>
                  <a:lnTo>
                    <a:pt x="1446" y="4096"/>
                  </a:lnTo>
                  <a:lnTo>
                    <a:pt x="4872" y="2115"/>
                  </a:lnTo>
                  <a:lnTo>
                    <a:pt x="4791" y="1981"/>
                  </a:lnTo>
                  <a:lnTo>
                    <a:pt x="1365" y="3935"/>
                  </a:lnTo>
                  <a:lnTo>
                    <a:pt x="1365" y="1"/>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73" name="Google Shape;73;p3"/>
            <p:cNvSpPr/>
            <p:nvPr/>
          </p:nvSpPr>
          <p:spPr>
            <a:xfrm>
              <a:off x="7131192" y="2511280"/>
              <a:ext cx="356781" cy="407359"/>
            </a:xfrm>
            <a:custGeom>
              <a:avLst/>
              <a:gdLst/>
              <a:ahLst/>
              <a:cxnLst/>
              <a:rect l="l" t="t" r="r" b="b"/>
              <a:pathLst>
                <a:path w="7174" h="8191" extrusionOk="0">
                  <a:moveTo>
                    <a:pt x="3507" y="1"/>
                  </a:moveTo>
                  <a:lnTo>
                    <a:pt x="3507" y="3935"/>
                  </a:lnTo>
                  <a:lnTo>
                    <a:pt x="81" y="1981"/>
                  </a:lnTo>
                  <a:lnTo>
                    <a:pt x="0" y="2115"/>
                  </a:lnTo>
                  <a:lnTo>
                    <a:pt x="3426" y="4096"/>
                  </a:lnTo>
                  <a:lnTo>
                    <a:pt x="0" y="6076"/>
                  </a:lnTo>
                  <a:lnTo>
                    <a:pt x="81" y="6210"/>
                  </a:lnTo>
                  <a:lnTo>
                    <a:pt x="3507" y="4256"/>
                  </a:lnTo>
                  <a:lnTo>
                    <a:pt x="3507" y="8191"/>
                  </a:lnTo>
                  <a:lnTo>
                    <a:pt x="3667" y="8191"/>
                  </a:lnTo>
                  <a:lnTo>
                    <a:pt x="3667" y="4256"/>
                  </a:lnTo>
                  <a:lnTo>
                    <a:pt x="7093" y="6210"/>
                  </a:lnTo>
                  <a:lnTo>
                    <a:pt x="7173" y="6076"/>
                  </a:lnTo>
                  <a:lnTo>
                    <a:pt x="3774" y="4096"/>
                  </a:lnTo>
                  <a:lnTo>
                    <a:pt x="7173" y="2115"/>
                  </a:lnTo>
                  <a:lnTo>
                    <a:pt x="7093" y="1981"/>
                  </a:lnTo>
                  <a:lnTo>
                    <a:pt x="3667" y="3935"/>
                  </a:lnTo>
                  <a:lnTo>
                    <a:pt x="3667" y="1"/>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74" name="Google Shape;74;p3"/>
            <p:cNvSpPr/>
            <p:nvPr/>
          </p:nvSpPr>
          <p:spPr>
            <a:xfrm>
              <a:off x="7603761" y="2511280"/>
              <a:ext cx="358124" cy="407359"/>
            </a:xfrm>
            <a:custGeom>
              <a:avLst/>
              <a:gdLst/>
              <a:ahLst/>
              <a:cxnLst/>
              <a:rect l="l" t="t" r="r" b="b"/>
              <a:pathLst>
                <a:path w="7201" h="8191" extrusionOk="0">
                  <a:moveTo>
                    <a:pt x="3506" y="1"/>
                  </a:moveTo>
                  <a:lnTo>
                    <a:pt x="3506" y="3935"/>
                  </a:lnTo>
                  <a:lnTo>
                    <a:pt x="80" y="1981"/>
                  </a:lnTo>
                  <a:lnTo>
                    <a:pt x="0" y="2115"/>
                  </a:lnTo>
                  <a:lnTo>
                    <a:pt x="3426" y="4096"/>
                  </a:lnTo>
                  <a:lnTo>
                    <a:pt x="0" y="6076"/>
                  </a:lnTo>
                  <a:lnTo>
                    <a:pt x="80" y="6210"/>
                  </a:lnTo>
                  <a:lnTo>
                    <a:pt x="3506" y="4230"/>
                  </a:lnTo>
                  <a:lnTo>
                    <a:pt x="3506" y="8191"/>
                  </a:lnTo>
                  <a:lnTo>
                    <a:pt x="3694" y="8191"/>
                  </a:lnTo>
                  <a:lnTo>
                    <a:pt x="3694" y="4230"/>
                  </a:lnTo>
                  <a:lnTo>
                    <a:pt x="7093" y="6210"/>
                  </a:lnTo>
                  <a:lnTo>
                    <a:pt x="7200" y="6076"/>
                  </a:lnTo>
                  <a:lnTo>
                    <a:pt x="3774" y="4096"/>
                  </a:lnTo>
                  <a:lnTo>
                    <a:pt x="7200" y="2115"/>
                  </a:lnTo>
                  <a:lnTo>
                    <a:pt x="7093" y="1981"/>
                  </a:lnTo>
                  <a:lnTo>
                    <a:pt x="3694" y="3935"/>
                  </a:lnTo>
                  <a:lnTo>
                    <a:pt x="3694" y="1"/>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75" name="Google Shape;75;p3"/>
            <p:cNvSpPr/>
            <p:nvPr/>
          </p:nvSpPr>
          <p:spPr>
            <a:xfrm>
              <a:off x="8077622" y="2511280"/>
              <a:ext cx="356781" cy="407359"/>
            </a:xfrm>
            <a:custGeom>
              <a:avLst/>
              <a:gdLst/>
              <a:ahLst/>
              <a:cxnLst/>
              <a:rect l="l" t="t" r="r" b="b"/>
              <a:pathLst>
                <a:path w="7174" h="8191" extrusionOk="0">
                  <a:moveTo>
                    <a:pt x="3507" y="1"/>
                  </a:moveTo>
                  <a:lnTo>
                    <a:pt x="3507" y="3935"/>
                  </a:lnTo>
                  <a:lnTo>
                    <a:pt x="81" y="1955"/>
                  </a:lnTo>
                  <a:lnTo>
                    <a:pt x="1" y="2115"/>
                  </a:lnTo>
                  <a:lnTo>
                    <a:pt x="3400" y="4096"/>
                  </a:lnTo>
                  <a:lnTo>
                    <a:pt x="1" y="6050"/>
                  </a:lnTo>
                  <a:lnTo>
                    <a:pt x="81" y="6210"/>
                  </a:lnTo>
                  <a:lnTo>
                    <a:pt x="3507" y="4230"/>
                  </a:lnTo>
                  <a:lnTo>
                    <a:pt x="3480" y="8191"/>
                  </a:lnTo>
                  <a:lnTo>
                    <a:pt x="3668" y="8191"/>
                  </a:lnTo>
                  <a:lnTo>
                    <a:pt x="3668" y="4230"/>
                  </a:lnTo>
                  <a:lnTo>
                    <a:pt x="7094" y="6210"/>
                  </a:lnTo>
                  <a:lnTo>
                    <a:pt x="7174" y="6050"/>
                  </a:lnTo>
                  <a:lnTo>
                    <a:pt x="3748" y="4096"/>
                  </a:lnTo>
                  <a:lnTo>
                    <a:pt x="7174" y="2115"/>
                  </a:lnTo>
                  <a:lnTo>
                    <a:pt x="7094" y="1955"/>
                  </a:lnTo>
                  <a:lnTo>
                    <a:pt x="3668" y="3935"/>
                  </a:lnTo>
                  <a:lnTo>
                    <a:pt x="3668" y="1"/>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76" name="Google Shape;76;p3"/>
            <p:cNvSpPr/>
            <p:nvPr/>
          </p:nvSpPr>
          <p:spPr>
            <a:xfrm>
              <a:off x="8550190" y="2511280"/>
              <a:ext cx="356781" cy="407359"/>
            </a:xfrm>
            <a:custGeom>
              <a:avLst/>
              <a:gdLst/>
              <a:ahLst/>
              <a:cxnLst/>
              <a:rect l="l" t="t" r="r" b="b"/>
              <a:pathLst>
                <a:path w="7174" h="8191" extrusionOk="0">
                  <a:moveTo>
                    <a:pt x="3507" y="1"/>
                  </a:moveTo>
                  <a:lnTo>
                    <a:pt x="3507" y="3935"/>
                  </a:lnTo>
                  <a:lnTo>
                    <a:pt x="81" y="1955"/>
                  </a:lnTo>
                  <a:lnTo>
                    <a:pt x="0" y="2115"/>
                  </a:lnTo>
                  <a:lnTo>
                    <a:pt x="3426" y="4096"/>
                  </a:lnTo>
                  <a:lnTo>
                    <a:pt x="0" y="6050"/>
                  </a:lnTo>
                  <a:lnTo>
                    <a:pt x="81" y="6210"/>
                  </a:lnTo>
                  <a:lnTo>
                    <a:pt x="3507" y="4230"/>
                  </a:lnTo>
                  <a:lnTo>
                    <a:pt x="3507" y="8191"/>
                  </a:lnTo>
                  <a:lnTo>
                    <a:pt x="3667" y="8191"/>
                  </a:lnTo>
                  <a:lnTo>
                    <a:pt x="3667" y="4230"/>
                  </a:lnTo>
                  <a:lnTo>
                    <a:pt x="7093" y="6210"/>
                  </a:lnTo>
                  <a:lnTo>
                    <a:pt x="7174" y="6050"/>
                  </a:lnTo>
                  <a:lnTo>
                    <a:pt x="3748" y="4096"/>
                  </a:lnTo>
                  <a:lnTo>
                    <a:pt x="7174" y="2115"/>
                  </a:lnTo>
                  <a:lnTo>
                    <a:pt x="7093" y="1955"/>
                  </a:lnTo>
                  <a:lnTo>
                    <a:pt x="3667" y="3935"/>
                  </a:lnTo>
                  <a:lnTo>
                    <a:pt x="3667" y="1"/>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77" name="Google Shape;77;p3"/>
            <p:cNvSpPr/>
            <p:nvPr/>
          </p:nvSpPr>
          <p:spPr>
            <a:xfrm>
              <a:off x="6891576" y="2934613"/>
              <a:ext cx="356781" cy="363445"/>
            </a:xfrm>
            <a:custGeom>
              <a:avLst/>
              <a:gdLst/>
              <a:ahLst/>
              <a:cxnLst/>
              <a:rect l="l" t="t" r="r" b="b"/>
              <a:pathLst>
                <a:path w="7174" h="7308" extrusionOk="0">
                  <a:moveTo>
                    <a:pt x="3507" y="0"/>
                  </a:moveTo>
                  <a:lnTo>
                    <a:pt x="3507" y="3961"/>
                  </a:lnTo>
                  <a:lnTo>
                    <a:pt x="81" y="1981"/>
                  </a:lnTo>
                  <a:lnTo>
                    <a:pt x="0" y="2141"/>
                  </a:lnTo>
                  <a:lnTo>
                    <a:pt x="3426" y="4095"/>
                  </a:lnTo>
                  <a:lnTo>
                    <a:pt x="1767" y="5059"/>
                  </a:lnTo>
                  <a:cubicBezTo>
                    <a:pt x="1821" y="5086"/>
                    <a:pt x="1847" y="5139"/>
                    <a:pt x="1874" y="5193"/>
                  </a:cubicBezTo>
                  <a:lnTo>
                    <a:pt x="3507" y="4256"/>
                  </a:lnTo>
                  <a:lnTo>
                    <a:pt x="3507" y="7120"/>
                  </a:lnTo>
                  <a:cubicBezTo>
                    <a:pt x="3560" y="7200"/>
                    <a:pt x="3614" y="7254"/>
                    <a:pt x="3667" y="7307"/>
                  </a:cubicBezTo>
                  <a:lnTo>
                    <a:pt x="3667" y="4256"/>
                  </a:lnTo>
                  <a:lnTo>
                    <a:pt x="7093" y="6236"/>
                  </a:lnTo>
                  <a:lnTo>
                    <a:pt x="7174" y="6076"/>
                  </a:lnTo>
                  <a:lnTo>
                    <a:pt x="3748" y="4095"/>
                  </a:lnTo>
                  <a:lnTo>
                    <a:pt x="7174" y="2141"/>
                  </a:lnTo>
                  <a:lnTo>
                    <a:pt x="7093" y="1981"/>
                  </a:lnTo>
                  <a:lnTo>
                    <a:pt x="3667" y="3961"/>
                  </a:lnTo>
                  <a:lnTo>
                    <a:pt x="3667"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78" name="Google Shape;78;p3"/>
            <p:cNvSpPr/>
            <p:nvPr/>
          </p:nvSpPr>
          <p:spPr>
            <a:xfrm>
              <a:off x="7364144" y="2934613"/>
              <a:ext cx="356781" cy="407359"/>
            </a:xfrm>
            <a:custGeom>
              <a:avLst/>
              <a:gdLst/>
              <a:ahLst/>
              <a:cxnLst/>
              <a:rect l="l" t="t" r="r" b="b"/>
              <a:pathLst>
                <a:path w="7174" h="8191" extrusionOk="0">
                  <a:moveTo>
                    <a:pt x="3507" y="0"/>
                  </a:moveTo>
                  <a:lnTo>
                    <a:pt x="3507" y="3961"/>
                  </a:lnTo>
                  <a:lnTo>
                    <a:pt x="81" y="1981"/>
                  </a:lnTo>
                  <a:lnTo>
                    <a:pt x="0" y="2141"/>
                  </a:lnTo>
                  <a:lnTo>
                    <a:pt x="3426" y="4095"/>
                  </a:lnTo>
                  <a:lnTo>
                    <a:pt x="0" y="6076"/>
                  </a:lnTo>
                  <a:lnTo>
                    <a:pt x="81" y="6236"/>
                  </a:lnTo>
                  <a:lnTo>
                    <a:pt x="3507" y="4256"/>
                  </a:lnTo>
                  <a:lnTo>
                    <a:pt x="3507" y="8190"/>
                  </a:lnTo>
                  <a:lnTo>
                    <a:pt x="3667" y="8190"/>
                  </a:lnTo>
                  <a:lnTo>
                    <a:pt x="3667" y="4256"/>
                  </a:lnTo>
                  <a:lnTo>
                    <a:pt x="7093" y="6236"/>
                  </a:lnTo>
                  <a:lnTo>
                    <a:pt x="7173" y="6076"/>
                  </a:lnTo>
                  <a:lnTo>
                    <a:pt x="3774" y="4095"/>
                  </a:lnTo>
                  <a:lnTo>
                    <a:pt x="7173" y="2141"/>
                  </a:lnTo>
                  <a:lnTo>
                    <a:pt x="7093" y="1981"/>
                  </a:lnTo>
                  <a:lnTo>
                    <a:pt x="3667" y="3961"/>
                  </a:lnTo>
                  <a:lnTo>
                    <a:pt x="3667" y="3961"/>
                  </a:lnTo>
                  <a:lnTo>
                    <a:pt x="3694"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79" name="Google Shape;79;p3"/>
            <p:cNvSpPr/>
            <p:nvPr/>
          </p:nvSpPr>
          <p:spPr>
            <a:xfrm>
              <a:off x="7836713" y="2934613"/>
              <a:ext cx="358124" cy="407359"/>
            </a:xfrm>
            <a:custGeom>
              <a:avLst/>
              <a:gdLst/>
              <a:ahLst/>
              <a:cxnLst/>
              <a:rect l="l" t="t" r="r" b="b"/>
              <a:pathLst>
                <a:path w="7201" h="8191" extrusionOk="0">
                  <a:moveTo>
                    <a:pt x="3506" y="0"/>
                  </a:moveTo>
                  <a:lnTo>
                    <a:pt x="3506" y="3961"/>
                  </a:lnTo>
                  <a:lnTo>
                    <a:pt x="107" y="1981"/>
                  </a:lnTo>
                  <a:lnTo>
                    <a:pt x="0" y="2115"/>
                  </a:lnTo>
                  <a:lnTo>
                    <a:pt x="3426" y="4095"/>
                  </a:lnTo>
                  <a:lnTo>
                    <a:pt x="0" y="6076"/>
                  </a:lnTo>
                  <a:lnTo>
                    <a:pt x="107" y="6236"/>
                  </a:lnTo>
                  <a:lnTo>
                    <a:pt x="3506" y="4256"/>
                  </a:lnTo>
                  <a:lnTo>
                    <a:pt x="3506" y="8190"/>
                  </a:lnTo>
                  <a:lnTo>
                    <a:pt x="3694" y="8190"/>
                  </a:lnTo>
                  <a:lnTo>
                    <a:pt x="3694" y="4256"/>
                  </a:lnTo>
                  <a:lnTo>
                    <a:pt x="7093" y="6236"/>
                  </a:lnTo>
                  <a:lnTo>
                    <a:pt x="7200" y="6076"/>
                  </a:lnTo>
                  <a:lnTo>
                    <a:pt x="3774" y="4095"/>
                  </a:lnTo>
                  <a:lnTo>
                    <a:pt x="7200" y="2115"/>
                  </a:lnTo>
                  <a:lnTo>
                    <a:pt x="7120" y="1981"/>
                  </a:lnTo>
                  <a:lnTo>
                    <a:pt x="3694" y="3961"/>
                  </a:lnTo>
                  <a:lnTo>
                    <a:pt x="3694"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80" name="Google Shape;80;p3"/>
            <p:cNvSpPr/>
            <p:nvPr/>
          </p:nvSpPr>
          <p:spPr>
            <a:xfrm>
              <a:off x="8310574" y="2934613"/>
              <a:ext cx="356781" cy="407359"/>
            </a:xfrm>
            <a:custGeom>
              <a:avLst/>
              <a:gdLst/>
              <a:ahLst/>
              <a:cxnLst/>
              <a:rect l="l" t="t" r="r" b="b"/>
              <a:pathLst>
                <a:path w="7174" h="8191" extrusionOk="0">
                  <a:moveTo>
                    <a:pt x="3507" y="0"/>
                  </a:moveTo>
                  <a:lnTo>
                    <a:pt x="3507" y="3961"/>
                  </a:lnTo>
                  <a:lnTo>
                    <a:pt x="81" y="1981"/>
                  </a:lnTo>
                  <a:lnTo>
                    <a:pt x="1" y="2115"/>
                  </a:lnTo>
                  <a:lnTo>
                    <a:pt x="3400" y="4095"/>
                  </a:lnTo>
                  <a:lnTo>
                    <a:pt x="1" y="6076"/>
                  </a:lnTo>
                  <a:lnTo>
                    <a:pt x="81" y="6210"/>
                  </a:lnTo>
                  <a:lnTo>
                    <a:pt x="3507" y="4256"/>
                  </a:lnTo>
                  <a:lnTo>
                    <a:pt x="3507" y="8190"/>
                  </a:lnTo>
                  <a:lnTo>
                    <a:pt x="3668" y="8190"/>
                  </a:lnTo>
                  <a:lnTo>
                    <a:pt x="3668" y="4256"/>
                  </a:lnTo>
                  <a:lnTo>
                    <a:pt x="7094" y="6210"/>
                  </a:lnTo>
                  <a:lnTo>
                    <a:pt x="7174" y="6076"/>
                  </a:lnTo>
                  <a:lnTo>
                    <a:pt x="3748" y="4095"/>
                  </a:lnTo>
                  <a:lnTo>
                    <a:pt x="7174" y="2115"/>
                  </a:lnTo>
                  <a:lnTo>
                    <a:pt x="7094" y="1981"/>
                  </a:lnTo>
                  <a:lnTo>
                    <a:pt x="3668" y="3961"/>
                  </a:lnTo>
                  <a:lnTo>
                    <a:pt x="3668"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81" name="Google Shape;81;p3"/>
            <p:cNvSpPr/>
            <p:nvPr/>
          </p:nvSpPr>
          <p:spPr>
            <a:xfrm>
              <a:off x="8783142" y="3033085"/>
              <a:ext cx="97227" cy="61270"/>
            </a:xfrm>
            <a:custGeom>
              <a:avLst/>
              <a:gdLst/>
              <a:ahLst/>
              <a:cxnLst/>
              <a:rect l="l" t="t" r="r" b="b"/>
              <a:pathLst>
                <a:path w="1955" h="1232" extrusionOk="0">
                  <a:moveTo>
                    <a:pt x="81" y="1"/>
                  </a:moveTo>
                  <a:lnTo>
                    <a:pt x="0" y="135"/>
                  </a:lnTo>
                  <a:lnTo>
                    <a:pt x="1874" y="1232"/>
                  </a:lnTo>
                  <a:cubicBezTo>
                    <a:pt x="1901" y="1178"/>
                    <a:pt x="1928" y="1125"/>
                    <a:pt x="1954" y="1071"/>
                  </a:cubicBezTo>
                  <a:lnTo>
                    <a:pt x="81" y="1"/>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82" name="Google Shape;82;p3"/>
            <p:cNvSpPr/>
            <p:nvPr/>
          </p:nvSpPr>
          <p:spPr>
            <a:xfrm>
              <a:off x="7345494" y="3428467"/>
              <a:ext cx="142484" cy="85242"/>
            </a:xfrm>
            <a:custGeom>
              <a:avLst/>
              <a:gdLst/>
              <a:ahLst/>
              <a:cxnLst/>
              <a:rect l="l" t="t" r="r" b="b"/>
              <a:pathLst>
                <a:path w="2865" h="1714" extrusionOk="0">
                  <a:moveTo>
                    <a:pt x="2784" y="0"/>
                  </a:moveTo>
                  <a:lnTo>
                    <a:pt x="1" y="1606"/>
                  </a:lnTo>
                  <a:cubicBezTo>
                    <a:pt x="54" y="1660"/>
                    <a:pt x="108" y="1686"/>
                    <a:pt x="161" y="1713"/>
                  </a:cubicBezTo>
                  <a:lnTo>
                    <a:pt x="2864" y="161"/>
                  </a:lnTo>
                  <a:lnTo>
                    <a:pt x="2784"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83" name="Google Shape;83;p3"/>
            <p:cNvSpPr/>
            <p:nvPr/>
          </p:nvSpPr>
          <p:spPr>
            <a:xfrm>
              <a:off x="7305558" y="3329945"/>
              <a:ext cx="8057" cy="161133"/>
            </a:xfrm>
            <a:custGeom>
              <a:avLst/>
              <a:gdLst/>
              <a:ahLst/>
              <a:cxnLst/>
              <a:rect l="l" t="t" r="r" b="b"/>
              <a:pathLst>
                <a:path w="162" h="3240" extrusionOk="0">
                  <a:moveTo>
                    <a:pt x="1" y="0"/>
                  </a:moveTo>
                  <a:lnTo>
                    <a:pt x="1" y="3132"/>
                  </a:lnTo>
                  <a:cubicBezTo>
                    <a:pt x="54" y="3159"/>
                    <a:pt x="108" y="3212"/>
                    <a:pt x="161" y="3239"/>
                  </a:cubicBezTo>
                  <a:lnTo>
                    <a:pt x="161"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84" name="Google Shape;84;p3"/>
            <p:cNvSpPr/>
            <p:nvPr/>
          </p:nvSpPr>
          <p:spPr>
            <a:xfrm>
              <a:off x="7603761" y="3329945"/>
              <a:ext cx="358124" cy="316846"/>
            </a:xfrm>
            <a:custGeom>
              <a:avLst/>
              <a:gdLst/>
              <a:ahLst/>
              <a:cxnLst/>
              <a:rect l="l" t="t" r="r" b="b"/>
              <a:pathLst>
                <a:path w="7201" h="6371" extrusionOk="0">
                  <a:moveTo>
                    <a:pt x="3506" y="0"/>
                  </a:moveTo>
                  <a:lnTo>
                    <a:pt x="3506" y="3962"/>
                  </a:lnTo>
                  <a:lnTo>
                    <a:pt x="80" y="1981"/>
                  </a:lnTo>
                  <a:lnTo>
                    <a:pt x="0" y="2142"/>
                  </a:lnTo>
                  <a:lnTo>
                    <a:pt x="3426" y="4096"/>
                  </a:lnTo>
                  <a:lnTo>
                    <a:pt x="455" y="5835"/>
                  </a:lnTo>
                  <a:cubicBezTo>
                    <a:pt x="535" y="5835"/>
                    <a:pt x="616" y="5862"/>
                    <a:pt x="696" y="5889"/>
                  </a:cubicBezTo>
                  <a:lnTo>
                    <a:pt x="3506" y="4256"/>
                  </a:lnTo>
                  <a:lnTo>
                    <a:pt x="3506" y="6371"/>
                  </a:lnTo>
                  <a:lnTo>
                    <a:pt x="3694" y="6371"/>
                  </a:lnTo>
                  <a:lnTo>
                    <a:pt x="3694" y="4256"/>
                  </a:lnTo>
                  <a:lnTo>
                    <a:pt x="7093" y="6237"/>
                  </a:lnTo>
                  <a:lnTo>
                    <a:pt x="7200" y="6076"/>
                  </a:lnTo>
                  <a:lnTo>
                    <a:pt x="3774" y="4096"/>
                  </a:lnTo>
                  <a:lnTo>
                    <a:pt x="7200" y="2142"/>
                  </a:lnTo>
                  <a:lnTo>
                    <a:pt x="7093" y="1981"/>
                  </a:lnTo>
                  <a:lnTo>
                    <a:pt x="3694" y="3962"/>
                  </a:lnTo>
                  <a:lnTo>
                    <a:pt x="3694"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85" name="Google Shape;85;p3"/>
            <p:cNvSpPr/>
            <p:nvPr/>
          </p:nvSpPr>
          <p:spPr>
            <a:xfrm>
              <a:off x="8077622" y="3329945"/>
              <a:ext cx="356781" cy="307546"/>
            </a:xfrm>
            <a:custGeom>
              <a:avLst/>
              <a:gdLst/>
              <a:ahLst/>
              <a:cxnLst/>
              <a:rect l="l" t="t" r="r" b="b"/>
              <a:pathLst>
                <a:path w="7174" h="6184" extrusionOk="0">
                  <a:moveTo>
                    <a:pt x="3507" y="0"/>
                  </a:moveTo>
                  <a:lnTo>
                    <a:pt x="3480" y="3962"/>
                  </a:lnTo>
                  <a:lnTo>
                    <a:pt x="81" y="1981"/>
                  </a:lnTo>
                  <a:lnTo>
                    <a:pt x="1" y="2142"/>
                  </a:lnTo>
                  <a:lnTo>
                    <a:pt x="3400" y="4096"/>
                  </a:lnTo>
                  <a:lnTo>
                    <a:pt x="1" y="6076"/>
                  </a:lnTo>
                  <a:lnTo>
                    <a:pt x="54" y="6183"/>
                  </a:lnTo>
                  <a:lnTo>
                    <a:pt x="161" y="6183"/>
                  </a:lnTo>
                  <a:lnTo>
                    <a:pt x="3480" y="4256"/>
                  </a:lnTo>
                  <a:lnTo>
                    <a:pt x="3480" y="5354"/>
                  </a:lnTo>
                  <a:cubicBezTo>
                    <a:pt x="3560" y="5327"/>
                    <a:pt x="3614" y="5327"/>
                    <a:pt x="3668" y="5300"/>
                  </a:cubicBezTo>
                  <a:lnTo>
                    <a:pt x="3668" y="4256"/>
                  </a:lnTo>
                  <a:lnTo>
                    <a:pt x="4765" y="4899"/>
                  </a:lnTo>
                  <a:cubicBezTo>
                    <a:pt x="4845" y="4872"/>
                    <a:pt x="4899" y="4845"/>
                    <a:pt x="4979" y="4818"/>
                  </a:cubicBezTo>
                  <a:lnTo>
                    <a:pt x="3748" y="4096"/>
                  </a:lnTo>
                  <a:lnTo>
                    <a:pt x="7174" y="2142"/>
                  </a:lnTo>
                  <a:lnTo>
                    <a:pt x="7094" y="1981"/>
                  </a:lnTo>
                  <a:lnTo>
                    <a:pt x="3668" y="3962"/>
                  </a:lnTo>
                  <a:lnTo>
                    <a:pt x="3668"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86" name="Google Shape;86;p3"/>
            <p:cNvSpPr/>
            <p:nvPr/>
          </p:nvSpPr>
          <p:spPr>
            <a:xfrm>
              <a:off x="8550190" y="3428467"/>
              <a:ext cx="16014" cy="12035"/>
            </a:xfrm>
            <a:custGeom>
              <a:avLst/>
              <a:gdLst/>
              <a:ahLst/>
              <a:cxnLst/>
              <a:rect l="l" t="t" r="r" b="b"/>
              <a:pathLst>
                <a:path w="322" h="242" extrusionOk="0">
                  <a:moveTo>
                    <a:pt x="81" y="0"/>
                  </a:moveTo>
                  <a:lnTo>
                    <a:pt x="0" y="134"/>
                  </a:lnTo>
                  <a:lnTo>
                    <a:pt x="161" y="241"/>
                  </a:lnTo>
                  <a:cubicBezTo>
                    <a:pt x="215" y="214"/>
                    <a:pt x="268" y="161"/>
                    <a:pt x="322" y="134"/>
                  </a:cubicBezTo>
                  <a:lnTo>
                    <a:pt x="81"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grpSp>
      <p:sp>
        <p:nvSpPr>
          <p:cNvPr id="87" name="Google Shape;87;p3"/>
          <p:cNvSpPr/>
          <p:nvPr/>
        </p:nvSpPr>
        <p:spPr>
          <a:xfrm rot="8100000">
            <a:off x="402125" y="-935266"/>
            <a:ext cx="1938844" cy="3305623"/>
          </a:xfrm>
          <a:custGeom>
            <a:avLst/>
            <a:gdLst/>
            <a:ahLst/>
            <a:cxnLst/>
            <a:rect l="l" t="t" r="r" b="b"/>
            <a:pathLst>
              <a:path w="19210" h="32752" extrusionOk="0">
                <a:moveTo>
                  <a:pt x="14053" y="490"/>
                </a:moveTo>
                <a:lnTo>
                  <a:pt x="14053" y="490"/>
                </a:lnTo>
                <a:cubicBezTo>
                  <a:pt x="14026" y="597"/>
                  <a:pt x="13999" y="758"/>
                  <a:pt x="13972" y="918"/>
                </a:cubicBezTo>
                <a:cubicBezTo>
                  <a:pt x="13972" y="865"/>
                  <a:pt x="13972" y="838"/>
                  <a:pt x="13946" y="838"/>
                </a:cubicBezTo>
                <a:cubicBezTo>
                  <a:pt x="13972" y="731"/>
                  <a:pt x="14026" y="597"/>
                  <a:pt x="14053" y="490"/>
                </a:cubicBezTo>
                <a:close/>
                <a:moveTo>
                  <a:pt x="13651" y="1560"/>
                </a:moveTo>
                <a:lnTo>
                  <a:pt x="13651" y="1560"/>
                </a:lnTo>
                <a:cubicBezTo>
                  <a:pt x="13276" y="3862"/>
                  <a:pt x="12045" y="5923"/>
                  <a:pt x="11189" y="8038"/>
                </a:cubicBezTo>
                <a:cubicBezTo>
                  <a:pt x="10522" y="9665"/>
                  <a:pt x="10466" y="11531"/>
                  <a:pt x="10493" y="13318"/>
                </a:cubicBezTo>
                <a:lnTo>
                  <a:pt x="10493" y="13318"/>
                </a:lnTo>
                <a:cubicBezTo>
                  <a:pt x="10490" y="13217"/>
                  <a:pt x="10464" y="13118"/>
                  <a:pt x="10439" y="13043"/>
                </a:cubicBezTo>
                <a:cubicBezTo>
                  <a:pt x="10091" y="10634"/>
                  <a:pt x="9904" y="8412"/>
                  <a:pt x="11001" y="6191"/>
                </a:cubicBezTo>
                <a:cubicBezTo>
                  <a:pt x="11724" y="4772"/>
                  <a:pt x="12714" y="3541"/>
                  <a:pt x="13410" y="2123"/>
                </a:cubicBezTo>
                <a:cubicBezTo>
                  <a:pt x="13491" y="1935"/>
                  <a:pt x="13571" y="1748"/>
                  <a:pt x="13651" y="1560"/>
                </a:cubicBezTo>
                <a:close/>
                <a:moveTo>
                  <a:pt x="13972" y="945"/>
                </a:moveTo>
                <a:lnTo>
                  <a:pt x="13972" y="945"/>
                </a:lnTo>
                <a:cubicBezTo>
                  <a:pt x="13972" y="1079"/>
                  <a:pt x="13946" y="1212"/>
                  <a:pt x="13946" y="1346"/>
                </a:cubicBezTo>
                <a:cubicBezTo>
                  <a:pt x="13946" y="2524"/>
                  <a:pt x="13758" y="3702"/>
                  <a:pt x="13517" y="4853"/>
                </a:cubicBezTo>
                <a:cubicBezTo>
                  <a:pt x="12821" y="7877"/>
                  <a:pt x="11376" y="10580"/>
                  <a:pt x="10760" y="13605"/>
                </a:cubicBezTo>
                <a:cubicBezTo>
                  <a:pt x="10787" y="11357"/>
                  <a:pt x="10921" y="9189"/>
                  <a:pt x="11858" y="7074"/>
                </a:cubicBezTo>
                <a:cubicBezTo>
                  <a:pt x="12741" y="5094"/>
                  <a:pt x="13785" y="3140"/>
                  <a:pt x="13972" y="945"/>
                </a:cubicBezTo>
                <a:close/>
                <a:moveTo>
                  <a:pt x="5002" y="14350"/>
                </a:moveTo>
                <a:cubicBezTo>
                  <a:pt x="5585" y="14350"/>
                  <a:pt x="6085" y="14646"/>
                  <a:pt x="6746" y="15104"/>
                </a:cubicBezTo>
                <a:cubicBezTo>
                  <a:pt x="6879" y="15184"/>
                  <a:pt x="7013" y="15264"/>
                  <a:pt x="7147" y="15372"/>
                </a:cubicBezTo>
                <a:cubicBezTo>
                  <a:pt x="6694" y="15252"/>
                  <a:pt x="6232" y="15200"/>
                  <a:pt x="5767" y="15200"/>
                </a:cubicBezTo>
                <a:cubicBezTo>
                  <a:pt x="4364" y="15200"/>
                  <a:pt x="2927" y="15672"/>
                  <a:pt x="1580" y="16174"/>
                </a:cubicBezTo>
                <a:cubicBezTo>
                  <a:pt x="2329" y="15666"/>
                  <a:pt x="3025" y="15077"/>
                  <a:pt x="3855" y="14676"/>
                </a:cubicBezTo>
                <a:cubicBezTo>
                  <a:pt x="4297" y="14450"/>
                  <a:pt x="4663" y="14350"/>
                  <a:pt x="5002" y="14350"/>
                </a:cubicBezTo>
                <a:close/>
                <a:moveTo>
                  <a:pt x="5753" y="15432"/>
                </a:moveTo>
                <a:cubicBezTo>
                  <a:pt x="6514" y="15432"/>
                  <a:pt x="7262" y="15581"/>
                  <a:pt x="7977" y="15960"/>
                </a:cubicBezTo>
                <a:cubicBezTo>
                  <a:pt x="8619" y="16389"/>
                  <a:pt x="9208" y="16870"/>
                  <a:pt x="9743" y="17406"/>
                </a:cubicBezTo>
                <a:cubicBezTo>
                  <a:pt x="8352" y="16737"/>
                  <a:pt x="6906" y="16389"/>
                  <a:pt x="5381" y="16335"/>
                </a:cubicBezTo>
                <a:lnTo>
                  <a:pt x="4765" y="16335"/>
                </a:lnTo>
                <a:cubicBezTo>
                  <a:pt x="3828" y="16335"/>
                  <a:pt x="2918" y="16469"/>
                  <a:pt x="1981" y="16576"/>
                </a:cubicBezTo>
                <a:cubicBezTo>
                  <a:pt x="1633" y="16603"/>
                  <a:pt x="1312" y="16629"/>
                  <a:pt x="964" y="16656"/>
                </a:cubicBezTo>
                <a:cubicBezTo>
                  <a:pt x="2489" y="16094"/>
                  <a:pt x="4149" y="15432"/>
                  <a:pt x="5753" y="15432"/>
                </a:cubicBezTo>
                <a:close/>
                <a:moveTo>
                  <a:pt x="18748" y="11060"/>
                </a:moveTo>
                <a:cubicBezTo>
                  <a:pt x="18737" y="11089"/>
                  <a:pt x="18737" y="11129"/>
                  <a:pt x="18737" y="11169"/>
                </a:cubicBezTo>
                <a:cubicBezTo>
                  <a:pt x="18603" y="11892"/>
                  <a:pt x="18442" y="12588"/>
                  <a:pt x="18282" y="13284"/>
                </a:cubicBezTo>
                <a:cubicBezTo>
                  <a:pt x="17907" y="14729"/>
                  <a:pt x="17291" y="16255"/>
                  <a:pt x="16087" y="17165"/>
                </a:cubicBezTo>
                <a:cubicBezTo>
                  <a:pt x="14963" y="17995"/>
                  <a:pt x="13223" y="18289"/>
                  <a:pt x="12045" y="19119"/>
                </a:cubicBezTo>
                <a:cubicBezTo>
                  <a:pt x="12473" y="18342"/>
                  <a:pt x="12955" y="17700"/>
                  <a:pt x="13785" y="17218"/>
                </a:cubicBezTo>
                <a:cubicBezTo>
                  <a:pt x="14508" y="16790"/>
                  <a:pt x="15257" y="16469"/>
                  <a:pt x="15873" y="15907"/>
                </a:cubicBezTo>
                <a:cubicBezTo>
                  <a:pt x="16542" y="15291"/>
                  <a:pt x="17077" y="14408"/>
                  <a:pt x="17532" y="13659"/>
                </a:cubicBezTo>
                <a:cubicBezTo>
                  <a:pt x="18036" y="12864"/>
                  <a:pt x="18250" y="11859"/>
                  <a:pt x="18748" y="11060"/>
                </a:cubicBezTo>
                <a:close/>
                <a:moveTo>
                  <a:pt x="18549" y="10928"/>
                </a:moveTo>
                <a:lnTo>
                  <a:pt x="18549" y="10928"/>
                </a:lnTo>
                <a:cubicBezTo>
                  <a:pt x="18201" y="11517"/>
                  <a:pt x="18014" y="12213"/>
                  <a:pt x="17693" y="12856"/>
                </a:cubicBezTo>
                <a:cubicBezTo>
                  <a:pt x="17184" y="13899"/>
                  <a:pt x="16488" y="14863"/>
                  <a:pt x="15712" y="15719"/>
                </a:cubicBezTo>
                <a:cubicBezTo>
                  <a:pt x="15016" y="16469"/>
                  <a:pt x="13919" y="16844"/>
                  <a:pt x="13062" y="17379"/>
                </a:cubicBezTo>
                <a:cubicBezTo>
                  <a:pt x="12313" y="17861"/>
                  <a:pt x="11911" y="18798"/>
                  <a:pt x="11510" y="19547"/>
                </a:cubicBezTo>
                <a:cubicBezTo>
                  <a:pt x="11485" y="19571"/>
                  <a:pt x="11461" y="19573"/>
                  <a:pt x="11457" y="19594"/>
                </a:cubicBezTo>
                <a:lnTo>
                  <a:pt x="11457" y="19594"/>
                </a:lnTo>
                <a:cubicBezTo>
                  <a:pt x="11836" y="15557"/>
                  <a:pt x="16249" y="13818"/>
                  <a:pt x="18549" y="10928"/>
                </a:cubicBezTo>
                <a:close/>
                <a:moveTo>
                  <a:pt x="6505" y="16683"/>
                </a:moveTo>
                <a:lnTo>
                  <a:pt x="6505" y="16683"/>
                </a:lnTo>
                <a:cubicBezTo>
                  <a:pt x="7763" y="16844"/>
                  <a:pt x="8994" y="17245"/>
                  <a:pt x="10145" y="17914"/>
                </a:cubicBezTo>
                <a:cubicBezTo>
                  <a:pt x="10573" y="18450"/>
                  <a:pt x="10921" y="19065"/>
                  <a:pt x="11135" y="19788"/>
                </a:cubicBezTo>
                <a:cubicBezTo>
                  <a:pt x="9315" y="19172"/>
                  <a:pt x="8191" y="17432"/>
                  <a:pt x="6505" y="16683"/>
                </a:cubicBezTo>
                <a:close/>
                <a:moveTo>
                  <a:pt x="6772" y="20270"/>
                </a:moveTo>
                <a:cubicBezTo>
                  <a:pt x="7736" y="21581"/>
                  <a:pt x="9342" y="22384"/>
                  <a:pt x="10466" y="23535"/>
                </a:cubicBezTo>
                <a:cubicBezTo>
                  <a:pt x="9074" y="22598"/>
                  <a:pt x="7120" y="22331"/>
                  <a:pt x="6826" y="20350"/>
                </a:cubicBezTo>
                <a:cubicBezTo>
                  <a:pt x="6799" y="20323"/>
                  <a:pt x="6772" y="20296"/>
                  <a:pt x="6746" y="20270"/>
                </a:cubicBezTo>
                <a:close/>
                <a:moveTo>
                  <a:pt x="16221" y="20698"/>
                </a:moveTo>
                <a:cubicBezTo>
                  <a:pt x="15685" y="21635"/>
                  <a:pt x="14267" y="22304"/>
                  <a:pt x="13464" y="22812"/>
                </a:cubicBezTo>
                <a:cubicBezTo>
                  <a:pt x="12955" y="23187"/>
                  <a:pt x="12233" y="23615"/>
                  <a:pt x="11831" y="24177"/>
                </a:cubicBezTo>
                <a:cubicBezTo>
                  <a:pt x="12286" y="22357"/>
                  <a:pt x="14722" y="21768"/>
                  <a:pt x="16221" y="20698"/>
                </a:cubicBezTo>
                <a:close/>
                <a:moveTo>
                  <a:pt x="6692" y="20939"/>
                </a:moveTo>
                <a:cubicBezTo>
                  <a:pt x="7388" y="22893"/>
                  <a:pt x="9957" y="22866"/>
                  <a:pt x="11135" y="24445"/>
                </a:cubicBezTo>
                <a:cubicBezTo>
                  <a:pt x="9395" y="23481"/>
                  <a:pt x="6772" y="23080"/>
                  <a:pt x="6692" y="20939"/>
                </a:cubicBezTo>
                <a:close/>
                <a:moveTo>
                  <a:pt x="16194" y="21126"/>
                </a:moveTo>
                <a:cubicBezTo>
                  <a:pt x="15766" y="22304"/>
                  <a:pt x="14749" y="22919"/>
                  <a:pt x="13571" y="23455"/>
                </a:cubicBezTo>
                <a:cubicBezTo>
                  <a:pt x="12982" y="23722"/>
                  <a:pt x="12393" y="24017"/>
                  <a:pt x="11938" y="24445"/>
                </a:cubicBezTo>
                <a:cubicBezTo>
                  <a:pt x="12447" y="23562"/>
                  <a:pt x="13785" y="22919"/>
                  <a:pt x="14534" y="22411"/>
                </a:cubicBezTo>
                <a:cubicBezTo>
                  <a:pt x="15070" y="22063"/>
                  <a:pt x="15739" y="21661"/>
                  <a:pt x="16194" y="21126"/>
                </a:cubicBezTo>
                <a:close/>
                <a:moveTo>
                  <a:pt x="14048" y="0"/>
                </a:moveTo>
                <a:cubicBezTo>
                  <a:pt x="14002" y="0"/>
                  <a:pt x="13958" y="28"/>
                  <a:pt x="13946" y="88"/>
                </a:cubicBezTo>
                <a:cubicBezTo>
                  <a:pt x="13196" y="2390"/>
                  <a:pt x="11751" y="4183"/>
                  <a:pt x="10680" y="6298"/>
                </a:cubicBezTo>
                <a:cubicBezTo>
                  <a:pt x="9610" y="8466"/>
                  <a:pt x="9877" y="10795"/>
                  <a:pt x="10225" y="13096"/>
                </a:cubicBezTo>
                <a:cubicBezTo>
                  <a:pt x="10305" y="13766"/>
                  <a:pt x="10413" y="14435"/>
                  <a:pt x="10520" y="15104"/>
                </a:cubicBezTo>
                <a:cubicBezTo>
                  <a:pt x="10520" y="15131"/>
                  <a:pt x="10520" y="15157"/>
                  <a:pt x="10520" y="15157"/>
                </a:cubicBezTo>
                <a:cubicBezTo>
                  <a:pt x="10520" y="15184"/>
                  <a:pt x="10520" y="15211"/>
                  <a:pt x="10546" y="15211"/>
                </a:cubicBezTo>
                <a:cubicBezTo>
                  <a:pt x="10734" y="16469"/>
                  <a:pt x="10921" y="17727"/>
                  <a:pt x="11082" y="18985"/>
                </a:cubicBezTo>
                <a:cubicBezTo>
                  <a:pt x="10520" y="17700"/>
                  <a:pt x="9502" y="16737"/>
                  <a:pt x="8352" y="15907"/>
                </a:cubicBezTo>
                <a:cubicBezTo>
                  <a:pt x="8352" y="15880"/>
                  <a:pt x="8352" y="15853"/>
                  <a:pt x="8325" y="15853"/>
                </a:cubicBezTo>
                <a:cubicBezTo>
                  <a:pt x="8298" y="15853"/>
                  <a:pt x="8271" y="15827"/>
                  <a:pt x="8271" y="15827"/>
                </a:cubicBezTo>
                <a:cubicBezTo>
                  <a:pt x="7602" y="15345"/>
                  <a:pt x="6906" y="14890"/>
                  <a:pt x="6237" y="14461"/>
                </a:cubicBezTo>
                <a:cubicBezTo>
                  <a:pt x="5829" y="14193"/>
                  <a:pt x="5417" y="14081"/>
                  <a:pt x="5004" y="14081"/>
                </a:cubicBezTo>
                <a:cubicBezTo>
                  <a:pt x="3280" y="14081"/>
                  <a:pt x="1550" y="16040"/>
                  <a:pt x="81" y="16710"/>
                </a:cubicBezTo>
                <a:cubicBezTo>
                  <a:pt x="27" y="16737"/>
                  <a:pt x="1" y="16790"/>
                  <a:pt x="27" y="16844"/>
                </a:cubicBezTo>
                <a:cubicBezTo>
                  <a:pt x="27" y="16870"/>
                  <a:pt x="54" y="16870"/>
                  <a:pt x="54" y="16870"/>
                </a:cubicBezTo>
                <a:cubicBezTo>
                  <a:pt x="54" y="16870"/>
                  <a:pt x="54" y="16897"/>
                  <a:pt x="81" y="16897"/>
                </a:cubicBezTo>
                <a:cubicBezTo>
                  <a:pt x="81" y="16924"/>
                  <a:pt x="108" y="16924"/>
                  <a:pt x="108" y="16924"/>
                </a:cubicBezTo>
                <a:lnTo>
                  <a:pt x="135" y="16924"/>
                </a:lnTo>
                <a:cubicBezTo>
                  <a:pt x="1580" y="16924"/>
                  <a:pt x="2972" y="16656"/>
                  <a:pt x="4390" y="16576"/>
                </a:cubicBezTo>
                <a:lnTo>
                  <a:pt x="5354" y="16576"/>
                </a:lnTo>
                <a:cubicBezTo>
                  <a:pt x="7736" y="16870"/>
                  <a:pt x="8967" y="19413"/>
                  <a:pt x="11242" y="20082"/>
                </a:cubicBezTo>
                <a:cubicBezTo>
                  <a:pt x="11376" y="21367"/>
                  <a:pt x="11483" y="22679"/>
                  <a:pt x="11483" y="23990"/>
                </a:cubicBezTo>
                <a:cubicBezTo>
                  <a:pt x="11483" y="24124"/>
                  <a:pt x="11483" y="24284"/>
                  <a:pt x="11483" y="24445"/>
                </a:cubicBezTo>
                <a:cubicBezTo>
                  <a:pt x="10413" y="22545"/>
                  <a:pt x="7977" y="21715"/>
                  <a:pt x="6799" y="19895"/>
                </a:cubicBezTo>
                <a:cubicBezTo>
                  <a:pt x="6778" y="19863"/>
                  <a:pt x="6740" y="19848"/>
                  <a:pt x="6701" y="19848"/>
                </a:cubicBezTo>
                <a:cubicBezTo>
                  <a:pt x="6640" y="19848"/>
                  <a:pt x="6574" y="19884"/>
                  <a:pt x="6558" y="19948"/>
                </a:cubicBezTo>
                <a:cubicBezTo>
                  <a:pt x="6237" y="21340"/>
                  <a:pt x="6719" y="22411"/>
                  <a:pt x="7897" y="23241"/>
                </a:cubicBezTo>
                <a:cubicBezTo>
                  <a:pt x="8967" y="23990"/>
                  <a:pt x="10386" y="24177"/>
                  <a:pt x="11456" y="24954"/>
                </a:cubicBezTo>
                <a:cubicBezTo>
                  <a:pt x="11349" y="27523"/>
                  <a:pt x="10734" y="30093"/>
                  <a:pt x="10145" y="32609"/>
                </a:cubicBezTo>
                <a:cubicBezTo>
                  <a:pt x="10112" y="32690"/>
                  <a:pt x="10188" y="32751"/>
                  <a:pt x="10265" y="32751"/>
                </a:cubicBezTo>
                <a:cubicBezTo>
                  <a:pt x="10315" y="32751"/>
                  <a:pt x="10365" y="32725"/>
                  <a:pt x="10386" y="32662"/>
                </a:cubicBezTo>
                <a:cubicBezTo>
                  <a:pt x="10760" y="31003"/>
                  <a:pt x="11108" y="29343"/>
                  <a:pt x="11430" y="27684"/>
                </a:cubicBezTo>
                <a:cubicBezTo>
                  <a:pt x="11563" y="26854"/>
                  <a:pt x="11670" y="26024"/>
                  <a:pt x="11697" y="25194"/>
                </a:cubicBezTo>
                <a:cubicBezTo>
                  <a:pt x="12179" y="24017"/>
                  <a:pt x="13839" y="23669"/>
                  <a:pt x="14829" y="23080"/>
                </a:cubicBezTo>
                <a:cubicBezTo>
                  <a:pt x="15899" y="22491"/>
                  <a:pt x="16488" y="21581"/>
                  <a:pt x="16595" y="20377"/>
                </a:cubicBezTo>
                <a:cubicBezTo>
                  <a:pt x="16595" y="20350"/>
                  <a:pt x="16595" y="20350"/>
                  <a:pt x="16595" y="20323"/>
                </a:cubicBezTo>
                <a:cubicBezTo>
                  <a:pt x="16622" y="20270"/>
                  <a:pt x="16569" y="20243"/>
                  <a:pt x="16515" y="20216"/>
                </a:cubicBezTo>
                <a:lnTo>
                  <a:pt x="16462" y="20216"/>
                </a:lnTo>
                <a:cubicBezTo>
                  <a:pt x="16435" y="20216"/>
                  <a:pt x="16435" y="20243"/>
                  <a:pt x="16408" y="20243"/>
                </a:cubicBezTo>
                <a:cubicBezTo>
                  <a:pt x="15043" y="21474"/>
                  <a:pt x="12473" y="21983"/>
                  <a:pt x="11724" y="23722"/>
                </a:cubicBezTo>
                <a:cubicBezTo>
                  <a:pt x="11724" y="22571"/>
                  <a:pt x="11644" y="21447"/>
                  <a:pt x="11510" y="20323"/>
                </a:cubicBezTo>
                <a:cubicBezTo>
                  <a:pt x="11510" y="20189"/>
                  <a:pt x="11483" y="20082"/>
                  <a:pt x="11483" y="19948"/>
                </a:cubicBezTo>
                <a:cubicBezTo>
                  <a:pt x="12072" y="19172"/>
                  <a:pt x="13250" y="18824"/>
                  <a:pt x="14106" y="18450"/>
                </a:cubicBezTo>
                <a:cubicBezTo>
                  <a:pt x="15070" y="18021"/>
                  <a:pt x="16060" y="17593"/>
                  <a:pt x="16809" y="16844"/>
                </a:cubicBezTo>
                <a:cubicBezTo>
                  <a:pt x="18522" y="15157"/>
                  <a:pt x="18790" y="12160"/>
                  <a:pt x="19192" y="9938"/>
                </a:cubicBezTo>
                <a:cubicBezTo>
                  <a:pt x="19210" y="9848"/>
                  <a:pt x="19130" y="9770"/>
                  <a:pt x="19060" y="9770"/>
                </a:cubicBezTo>
                <a:cubicBezTo>
                  <a:pt x="19026" y="9770"/>
                  <a:pt x="18995" y="9788"/>
                  <a:pt x="18978" y="9831"/>
                </a:cubicBezTo>
                <a:cubicBezTo>
                  <a:pt x="18014" y="11758"/>
                  <a:pt x="15846" y="13070"/>
                  <a:pt x="14294" y="14488"/>
                </a:cubicBezTo>
                <a:cubicBezTo>
                  <a:pt x="12982" y="15693"/>
                  <a:pt x="11751" y="17138"/>
                  <a:pt x="11349" y="18851"/>
                </a:cubicBezTo>
                <a:cubicBezTo>
                  <a:pt x="11162" y="17593"/>
                  <a:pt x="10975" y="16335"/>
                  <a:pt x="10760" y="15104"/>
                </a:cubicBezTo>
                <a:cubicBezTo>
                  <a:pt x="11028" y="12534"/>
                  <a:pt x="11911" y="10233"/>
                  <a:pt x="12821" y="7877"/>
                </a:cubicBezTo>
                <a:cubicBezTo>
                  <a:pt x="13758" y="5334"/>
                  <a:pt x="14267" y="2818"/>
                  <a:pt x="14160" y="115"/>
                </a:cubicBezTo>
                <a:cubicBezTo>
                  <a:pt x="14160" y="42"/>
                  <a:pt x="14103" y="0"/>
                  <a:pt x="14048" y="0"/>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88" name="Google Shape;88;p3"/>
          <p:cNvSpPr/>
          <p:nvPr/>
        </p:nvSpPr>
        <p:spPr>
          <a:xfrm>
            <a:off x="641526" y="2945027"/>
            <a:ext cx="1460036" cy="1906827"/>
          </a:xfrm>
          <a:custGeom>
            <a:avLst/>
            <a:gdLst/>
            <a:ahLst/>
            <a:cxnLst/>
            <a:rect l="l" t="t" r="r" b="b"/>
            <a:pathLst>
              <a:path w="17277" h="22564" extrusionOk="0">
                <a:moveTo>
                  <a:pt x="9074" y="0"/>
                </a:moveTo>
                <a:cubicBezTo>
                  <a:pt x="8555" y="0"/>
                  <a:pt x="8010" y="60"/>
                  <a:pt x="7441" y="188"/>
                </a:cubicBezTo>
                <a:cubicBezTo>
                  <a:pt x="2543" y="1285"/>
                  <a:pt x="1" y="6692"/>
                  <a:pt x="54" y="12607"/>
                </a:cubicBezTo>
                <a:cubicBezTo>
                  <a:pt x="134" y="18683"/>
                  <a:pt x="3989" y="22189"/>
                  <a:pt x="8592" y="22564"/>
                </a:cubicBezTo>
                <a:cubicBezTo>
                  <a:pt x="14641" y="22082"/>
                  <a:pt x="16354" y="18388"/>
                  <a:pt x="16836" y="12312"/>
                </a:cubicBezTo>
                <a:cubicBezTo>
                  <a:pt x="17276" y="6737"/>
                  <a:pt x="14567" y="0"/>
                  <a:pt x="9074" y="0"/>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89" name="Google Shape;89;p3">
            <a:hlinkClick r:id="" action="ppaction://noaction"/>
          </p:cNvPr>
          <p:cNvSpPr txBox="1">
            <a:spLocks noGrp="1"/>
          </p:cNvSpPr>
          <p:nvPr>
            <p:ph type="title"/>
          </p:nvPr>
        </p:nvSpPr>
        <p:spPr>
          <a:xfrm>
            <a:off x="2019300" y="1960425"/>
            <a:ext cx="5105400" cy="1213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54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90" name="Google Shape;90;p3"/>
          <p:cNvSpPr txBox="1">
            <a:spLocks noGrp="1"/>
          </p:cNvSpPr>
          <p:nvPr>
            <p:ph type="title" idx="2" hasCustomPrompt="1"/>
          </p:nvPr>
        </p:nvSpPr>
        <p:spPr>
          <a:xfrm>
            <a:off x="2019300" y="914400"/>
            <a:ext cx="5105400" cy="1213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0"/>
              <a:buNone/>
              <a:defRPr sz="7500">
                <a:solidFill>
                  <a:schemeClr val="accent1"/>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Tree>
    <p:extLst>
      <p:ext uri="{BB962C8B-B14F-4D97-AF65-F5344CB8AC3E}">
        <p14:creationId xmlns:p14="http://schemas.microsoft.com/office/powerpoint/2010/main" val="4765205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08"/>
        <p:cNvGrpSpPr/>
        <p:nvPr/>
      </p:nvGrpSpPr>
      <p:grpSpPr>
        <a:xfrm>
          <a:off x="0" y="0"/>
          <a:ext cx="0" cy="0"/>
          <a:chOff x="0" y="0"/>
          <a:chExt cx="0" cy="0"/>
        </a:xfrm>
      </p:grpSpPr>
      <p:sp>
        <p:nvSpPr>
          <p:cNvPr id="109" name="Google Shape;109;p7"/>
          <p:cNvSpPr txBox="1">
            <a:spLocks noGrp="1"/>
          </p:cNvSpPr>
          <p:nvPr>
            <p:ph type="title"/>
          </p:nvPr>
        </p:nvSpPr>
        <p:spPr>
          <a:xfrm>
            <a:off x="713250" y="523025"/>
            <a:ext cx="7717500" cy="541500"/>
          </a:xfrm>
          <a:prstGeom prst="rect">
            <a:avLst/>
          </a:prstGeom>
        </p:spPr>
        <p:txBody>
          <a:bodyPr spcFirstLastPara="1" wrap="square" lIns="91425" tIns="91425" rIns="91425" bIns="91425" anchor="b" anchorCtr="0">
            <a:noAutofit/>
          </a:bodyPr>
          <a:lstStyle>
            <a:lvl1pPr lvl="0" algn="ctr">
              <a:spcBef>
                <a:spcPts val="0"/>
              </a:spcBef>
              <a:spcAft>
                <a:spcPts val="0"/>
              </a:spcAft>
              <a:buSzPts val="2400"/>
              <a:buNone/>
              <a:defRPr>
                <a:solidFill>
                  <a:schemeClr val="accent2"/>
                </a:solidFill>
              </a:defRPr>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110" name="Google Shape;110;p7"/>
          <p:cNvSpPr txBox="1">
            <a:spLocks noGrp="1"/>
          </p:cNvSpPr>
          <p:nvPr>
            <p:ph type="body" idx="1"/>
          </p:nvPr>
        </p:nvSpPr>
        <p:spPr>
          <a:xfrm>
            <a:off x="713225" y="1122325"/>
            <a:ext cx="7717500" cy="3580500"/>
          </a:xfrm>
          <a:prstGeom prst="rect">
            <a:avLst/>
          </a:prstGeom>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accent1"/>
              </a:buClr>
              <a:buSzPts val="1800"/>
              <a:buFont typeface="Hammersmith One"/>
              <a:buAutoNum type="arabicPeriod"/>
              <a:defRPr sz="1600">
                <a:solidFill>
                  <a:srgbClr val="806860"/>
                </a:solidFill>
              </a:defRPr>
            </a:lvl1pPr>
            <a:lvl2pPr marL="914400" lvl="1" indent="-317500">
              <a:spcBef>
                <a:spcPts val="0"/>
              </a:spcBef>
              <a:spcAft>
                <a:spcPts val="0"/>
              </a:spcAft>
              <a:buClr>
                <a:schemeClr val="accent1"/>
              </a:buClr>
              <a:buSzPts val="1400"/>
              <a:buFont typeface="Hammersmith One"/>
              <a:buAutoNum type="alphaLcPeriod"/>
              <a:defRPr sz="1600"/>
            </a:lvl2pPr>
            <a:lvl3pPr marL="1371600" lvl="2" indent="-317500">
              <a:spcBef>
                <a:spcPts val="0"/>
              </a:spcBef>
              <a:spcAft>
                <a:spcPts val="0"/>
              </a:spcAft>
              <a:buClr>
                <a:srgbClr val="FEDD4F"/>
              </a:buClr>
              <a:buSzPts val="1400"/>
              <a:buFont typeface="Hammersmith One"/>
              <a:buAutoNum type="romanLcPeriod"/>
              <a:defRPr sz="1200"/>
            </a:lvl3pPr>
            <a:lvl4pPr marL="1828800" lvl="3" indent="-317500">
              <a:spcBef>
                <a:spcPts val="0"/>
              </a:spcBef>
              <a:spcAft>
                <a:spcPts val="0"/>
              </a:spcAft>
              <a:buClr>
                <a:srgbClr val="FEDD4F"/>
              </a:buClr>
              <a:buSzPts val="1400"/>
              <a:buFont typeface="Hammersmith One"/>
              <a:buAutoNum type="arabicPeriod"/>
              <a:defRPr sz="1200"/>
            </a:lvl4pPr>
            <a:lvl5pPr marL="2286000" lvl="4" indent="-317500">
              <a:spcBef>
                <a:spcPts val="0"/>
              </a:spcBef>
              <a:spcAft>
                <a:spcPts val="0"/>
              </a:spcAft>
              <a:buClr>
                <a:srgbClr val="FEDD4F"/>
              </a:buClr>
              <a:buSzPts val="1400"/>
              <a:buFont typeface="Hammersmith One"/>
              <a:buAutoNum type="alphaLcPeriod"/>
              <a:defRPr sz="1200"/>
            </a:lvl5pPr>
            <a:lvl6pPr marL="2743200" lvl="5" indent="-317500">
              <a:spcBef>
                <a:spcPts val="0"/>
              </a:spcBef>
              <a:spcAft>
                <a:spcPts val="0"/>
              </a:spcAft>
              <a:buClr>
                <a:srgbClr val="FEDD4F"/>
              </a:buClr>
              <a:buSzPts val="1400"/>
              <a:buFont typeface="Hammersmith One"/>
              <a:buAutoNum type="romanLcPeriod"/>
              <a:defRPr sz="1200"/>
            </a:lvl6pPr>
            <a:lvl7pPr marL="3200400" lvl="6" indent="-317500">
              <a:spcBef>
                <a:spcPts val="0"/>
              </a:spcBef>
              <a:spcAft>
                <a:spcPts val="0"/>
              </a:spcAft>
              <a:buClr>
                <a:srgbClr val="FEDD4F"/>
              </a:buClr>
              <a:buSzPts val="1400"/>
              <a:buFont typeface="Hammersmith One"/>
              <a:buAutoNum type="arabicPeriod"/>
              <a:defRPr sz="1200"/>
            </a:lvl7pPr>
            <a:lvl8pPr marL="3657600" lvl="7" indent="-317500">
              <a:spcBef>
                <a:spcPts val="0"/>
              </a:spcBef>
              <a:spcAft>
                <a:spcPts val="0"/>
              </a:spcAft>
              <a:buClr>
                <a:srgbClr val="FEDD4F"/>
              </a:buClr>
              <a:buSzPts val="1400"/>
              <a:buFont typeface="Hammersmith One"/>
              <a:buAutoNum type="alphaLcPeriod"/>
              <a:defRPr sz="1200"/>
            </a:lvl8pPr>
            <a:lvl9pPr marL="4114800" lvl="8" indent="-317500">
              <a:spcBef>
                <a:spcPts val="0"/>
              </a:spcBef>
              <a:spcAft>
                <a:spcPts val="0"/>
              </a:spcAft>
              <a:buClr>
                <a:srgbClr val="FEDD4F"/>
              </a:buClr>
              <a:buSzPts val="1400"/>
              <a:buFont typeface="Hammersmith One"/>
              <a:buAutoNum type="romanLcPeriod"/>
              <a:defRPr sz="1200"/>
            </a:lvl9pPr>
          </a:lstStyle>
          <a:p>
            <a:endParaRPr/>
          </a:p>
        </p:txBody>
      </p:sp>
      <p:grpSp>
        <p:nvGrpSpPr>
          <p:cNvPr id="111" name="Google Shape;111;p7"/>
          <p:cNvGrpSpPr/>
          <p:nvPr/>
        </p:nvGrpSpPr>
        <p:grpSpPr>
          <a:xfrm>
            <a:off x="8039875" y="1772525"/>
            <a:ext cx="2052600" cy="2052600"/>
            <a:chOff x="-1185375" y="1414000"/>
            <a:chExt cx="2052600" cy="2052600"/>
          </a:xfrm>
        </p:grpSpPr>
        <p:sp>
          <p:nvSpPr>
            <p:cNvPr id="112" name="Google Shape;112;p7"/>
            <p:cNvSpPr/>
            <p:nvPr/>
          </p:nvSpPr>
          <p:spPr>
            <a:xfrm>
              <a:off x="-1185375" y="1414000"/>
              <a:ext cx="2052600" cy="205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7"/>
            <p:cNvSpPr/>
            <p:nvPr/>
          </p:nvSpPr>
          <p:spPr>
            <a:xfrm>
              <a:off x="-1140322" y="1463656"/>
              <a:ext cx="1962482" cy="1953284"/>
            </a:xfrm>
            <a:custGeom>
              <a:avLst/>
              <a:gdLst/>
              <a:ahLst/>
              <a:cxnLst/>
              <a:rect l="l" t="t" r="r" b="b"/>
              <a:pathLst>
                <a:path w="45663" h="45449" extrusionOk="0">
                  <a:moveTo>
                    <a:pt x="10947" y="4979"/>
                  </a:moveTo>
                  <a:lnTo>
                    <a:pt x="15605" y="7656"/>
                  </a:lnTo>
                  <a:lnTo>
                    <a:pt x="15605" y="13062"/>
                  </a:lnTo>
                  <a:lnTo>
                    <a:pt x="10947" y="15766"/>
                  </a:lnTo>
                  <a:lnTo>
                    <a:pt x="6263" y="13062"/>
                  </a:lnTo>
                  <a:lnTo>
                    <a:pt x="6263" y="7656"/>
                  </a:lnTo>
                  <a:lnTo>
                    <a:pt x="10947" y="4979"/>
                  </a:lnTo>
                  <a:close/>
                  <a:moveTo>
                    <a:pt x="20449" y="4979"/>
                  </a:moveTo>
                  <a:lnTo>
                    <a:pt x="25133" y="7656"/>
                  </a:lnTo>
                  <a:lnTo>
                    <a:pt x="25133" y="13062"/>
                  </a:lnTo>
                  <a:lnTo>
                    <a:pt x="20449" y="15766"/>
                  </a:lnTo>
                  <a:lnTo>
                    <a:pt x="15792" y="13062"/>
                  </a:lnTo>
                  <a:lnTo>
                    <a:pt x="15792" y="7656"/>
                  </a:lnTo>
                  <a:lnTo>
                    <a:pt x="20449" y="4979"/>
                  </a:lnTo>
                  <a:close/>
                  <a:moveTo>
                    <a:pt x="29978" y="4979"/>
                  </a:moveTo>
                  <a:lnTo>
                    <a:pt x="34635" y="7656"/>
                  </a:lnTo>
                  <a:lnTo>
                    <a:pt x="34635" y="13062"/>
                  </a:lnTo>
                  <a:lnTo>
                    <a:pt x="29978" y="15766"/>
                  </a:lnTo>
                  <a:lnTo>
                    <a:pt x="25294" y="13062"/>
                  </a:lnTo>
                  <a:lnTo>
                    <a:pt x="25294" y="7656"/>
                  </a:lnTo>
                  <a:lnTo>
                    <a:pt x="29978" y="4979"/>
                  </a:lnTo>
                  <a:close/>
                  <a:moveTo>
                    <a:pt x="6183" y="13196"/>
                  </a:moveTo>
                  <a:lnTo>
                    <a:pt x="10867" y="15899"/>
                  </a:lnTo>
                  <a:lnTo>
                    <a:pt x="10867" y="21306"/>
                  </a:lnTo>
                  <a:lnTo>
                    <a:pt x="6183" y="23983"/>
                  </a:lnTo>
                  <a:lnTo>
                    <a:pt x="1526" y="21306"/>
                  </a:lnTo>
                  <a:lnTo>
                    <a:pt x="1526" y="15899"/>
                  </a:lnTo>
                  <a:lnTo>
                    <a:pt x="6183" y="13196"/>
                  </a:lnTo>
                  <a:close/>
                  <a:moveTo>
                    <a:pt x="15712" y="13196"/>
                  </a:moveTo>
                  <a:lnTo>
                    <a:pt x="20369" y="15899"/>
                  </a:lnTo>
                  <a:lnTo>
                    <a:pt x="20369" y="21306"/>
                  </a:lnTo>
                  <a:lnTo>
                    <a:pt x="15712" y="23983"/>
                  </a:lnTo>
                  <a:lnTo>
                    <a:pt x="11028" y="21306"/>
                  </a:lnTo>
                  <a:lnTo>
                    <a:pt x="11028" y="15899"/>
                  </a:lnTo>
                  <a:lnTo>
                    <a:pt x="15712" y="13196"/>
                  </a:lnTo>
                  <a:close/>
                  <a:moveTo>
                    <a:pt x="25213" y="13196"/>
                  </a:moveTo>
                  <a:lnTo>
                    <a:pt x="29871" y="15899"/>
                  </a:lnTo>
                  <a:lnTo>
                    <a:pt x="29871" y="21306"/>
                  </a:lnTo>
                  <a:lnTo>
                    <a:pt x="25213" y="23983"/>
                  </a:lnTo>
                  <a:lnTo>
                    <a:pt x="20529" y="21306"/>
                  </a:lnTo>
                  <a:lnTo>
                    <a:pt x="20529" y="15899"/>
                  </a:lnTo>
                  <a:lnTo>
                    <a:pt x="25213" y="13196"/>
                  </a:lnTo>
                  <a:close/>
                  <a:moveTo>
                    <a:pt x="34715" y="13196"/>
                  </a:moveTo>
                  <a:lnTo>
                    <a:pt x="39399" y="15899"/>
                  </a:lnTo>
                  <a:lnTo>
                    <a:pt x="39399" y="21306"/>
                  </a:lnTo>
                  <a:lnTo>
                    <a:pt x="34715" y="23983"/>
                  </a:lnTo>
                  <a:lnTo>
                    <a:pt x="30058" y="21306"/>
                  </a:lnTo>
                  <a:lnTo>
                    <a:pt x="30058" y="15899"/>
                  </a:lnTo>
                  <a:lnTo>
                    <a:pt x="34715" y="13196"/>
                  </a:lnTo>
                  <a:close/>
                  <a:moveTo>
                    <a:pt x="10947" y="21440"/>
                  </a:moveTo>
                  <a:lnTo>
                    <a:pt x="15605" y="24143"/>
                  </a:lnTo>
                  <a:lnTo>
                    <a:pt x="15605" y="29523"/>
                  </a:lnTo>
                  <a:lnTo>
                    <a:pt x="10947" y="32226"/>
                  </a:lnTo>
                  <a:lnTo>
                    <a:pt x="6263" y="29523"/>
                  </a:lnTo>
                  <a:lnTo>
                    <a:pt x="6263" y="24143"/>
                  </a:lnTo>
                  <a:lnTo>
                    <a:pt x="10947" y="21440"/>
                  </a:lnTo>
                  <a:close/>
                  <a:moveTo>
                    <a:pt x="20449" y="21440"/>
                  </a:moveTo>
                  <a:lnTo>
                    <a:pt x="25133" y="24143"/>
                  </a:lnTo>
                  <a:lnTo>
                    <a:pt x="25133" y="29523"/>
                  </a:lnTo>
                  <a:lnTo>
                    <a:pt x="20449" y="32226"/>
                  </a:lnTo>
                  <a:lnTo>
                    <a:pt x="15792" y="29523"/>
                  </a:lnTo>
                  <a:lnTo>
                    <a:pt x="15792" y="24143"/>
                  </a:lnTo>
                  <a:lnTo>
                    <a:pt x="20449" y="21440"/>
                  </a:lnTo>
                  <a:close/>
                  <a:moveTo>
                    <a:pt x="29978" y="21440"/>
                  </a:moveTo>
                  <a:lnTo>
                    <a:pt x="34635" y="24143"/>
                  </a:lnTo>
                  <a:lnTo>
                    <a:pt x="34635" y="29523"/>
                  </a:lnTo>
                  <a:lnTo>
                    <a:pt x="29978" y="32226"/>
                  </a:lnTo>
                  <a:lnTo>
                    <a:pt x="25294" y="29523"/>
                  </a:lnTo>
                  <a:lnTo>
                    <a:pt x="25294" y="24143"/>
                  </a:lnTo>
                  <a:lnTo>
                    <a:pt x="29978" y="21440"/>
                  </a:lnTo>
                  <a:close/>
                  <a:moveTo>
                    <a:pt x="39480" y="21440"/>
                  </a:moveTo>
                  <a:lnTo>
                    <a:pt x="44137" y="24143"/>
                  </a:lnTo>
                  <a:lnTo>
                    <a:pt x="44137" y="29523"/>
                  </a:lnTo>
                  <a:lnTo>
                    <a:pt x="39480" y="32226"/>
                  </a:lnTo>
                  <a:lnTo>
                    <a:pt x="34796" y="29523"/>
                  </a:lnTo>
                  <a:lnTo>
                    <a:pt x="34796" y="24143"/>
                  </a:lnTo>
                  <a:lnTo>
                    <a:pt x="39480" y="21440"/>
                  </a:lnTo>
                  <a:close/>
                  <a:moveTo>
                    <a:pt x="15712" y="29684"/>
                  </a:moveTo>
                  <a:lnTo>
                    <a:pt x="20369" y="32387"/>
                  </a:lnTo>
                  <a:lnTo>
                    <a:pt x="20369" y="37767"/>
                  </a:lnTo>
                  <a:lnTo>
                    <a:pt x="15712" y="40470"/>
                  </a:lnTo>
                  <a:lnTo>
                    <a:pt x="11028" y="37767"/>
                  </a:lnTo>
                  <a:lnTo>
                    <a:pt x="11028" y="32387"/>
                  </a:lnTo>
                  <a:lnTo>
                    <a:pt x="15712" y="29684"/>
                  </a:lnTo>
                  <a:close/>
                  <a:moveTo>
                    <a:pt x="25213" y="29684"/>
                  </a:moveTo>
                  <a:lnTo>
                    <a:pt x="29871" y="32387"/>
                  </a:lnTo>
                  <a:lnTo>
                    <a:pt x="29871" y="37767"/>
                  </a:lnTo>
                  <a:lnTo>
                    <a:pt x="25213" y="40470"/>
                  </a:lnTo>
                  <a:lnTo>
                    <a:pt x="20529" y="37767"/>
                  </a:lnTo>
                  <a:lnTo>
                    <a:pt x="20529" y="32387"/>
                  </a:lnTo>
                  <a:lnTo>
                    <a:pt x="25213" y="29684"/>
                  </a:lnTo>
                  <a:close/>
                  <a:moveTo>
                    <a:pt x="34715" y="29684"/>
                  </a:moveTo>
                  <a:lnTo>
                    <a:pt x="39399" y="32387"/>
                  </a:lnTo>
                  <a:lnTo>
                    <a:pt x="39399" y="37767"/>
                  </a:lnTo>
                  <a:lnTo>
                    <a:pt x="34715" y="40470"/>
                  </a:lnTo>
                  <a:lnTo>
                    <a:pt x="30058" y="37767"/>
                  </a:lnTo>
                  <a:lnTo>
                    <a:pt x="30058" y="32387"/>
                  </a:lnTo>
                  <a:lnTo>
                    <a:pt x="34715" y="29684"/>
                  </a:lnTo>
                  <a:close/>
                  <a:moveTo>
                    <a:pt x="20369" y="1"/>
                  </a:moveTo>
                  <a:lnTo>
                    <a:pt x="20369" y="4818"/>
                  </a:lnTo>
                  <a:lnTo>
                    <a:pt x="15712" y="7522"/>
                  </a:lnTo>
                  <a:lnTo>
                    <a:pt x="11028" y="4818"/>
                  </a:lnTo>
                  <a:lnTo>
                    <a:pt x="11028" y="3159"/>
                  </a:lnTo>
                  <a:cubicBezTo>
                    <a:pt x="10974" y="3186"/>
                    <a:pt x="10921" y="3239"/>
                    <a:pt x="10867" y="3266"/>
                  </a:cubicBezTo>
                  <a:lnTo>
                    <a:pt x="10867" y="4818"/>
                  </a:lnTo>
                  <a:lnTo>
                    <a:pt x="6183" y="7522"/>
                  </a:lnTo>
                  <a:lnTo>
                    <a:pt x="5915" y="7361"/>
                  </a:lnTo>
                  <a:cubicBezTo>
                    <a:pt x="5889" y="7415"/>
                    <a:pt x="5835" y="7442"/>
                    <a:pt x="5808" y="7495"/>
                  </a:cubicBezTo>
                  <a:lnTo>
                    <a:pt x="6103" y="7656"/>
                  </a:lnTo>
                  <a:lnTo>
                    <a:pt x="6103" y="13062"/>
                  </a:lnTo>
                  <a:lnTo>
                    <a:pt x="1419" y="15766"/>
                  </a:lnTo>
                  <a:lnTo>
                    <a:pt x="1124" y="15578"/>
                  </a:lnTo>
                  <a:cubicBezTo>
                    <a:pt x="1124" y="15632"/>
                    <a:pt x="1098" y="15685"/>
                    <a:pt x="1071" y="15739"/>
                  </a:cubicBezTo>
                  <a:lnTo>
                    <a:pt x="1338" y="15899"/>
                  </a:lnTo>
                  <a:lnTo>
                    <a:pt x="1338" y="21306"/>
                  </a:lnTo>
                  <a:lnTo>
                    <a:pt x="0" y="22082"/>
                  </a:lnTo>
                  <a:cubicBezTo>
                    <a:pt x="0" y="22136"/>
                    <a:pt x="0" y="22216"/>
                    <a:pt x="0" y="22270"/>
                  </a:cubicBezTo>
                  <a:lnTo>
                    <a:pt x="1419" y="21440"/>
                  </a:lnTo>
                  <a:lnTo>
                    <a:pt x="6103" y="24143"/>
                  </a:lnTo>
                  <a:lnTo>
                    <a:pt x="6103" y="29523"/>
                  </a:lnTo>
                  <a:lnTo>
                    <a:pt x="1927" y="31932"/>
                  </a:lnTo>
                  <a:cubicBezTo>
                    <a:pt x="1954" y="31986"/>
                    <a:pt x="1981" y="32039"/>
                    <a:pt x="2008" y="32093"/>
                  </a:cubicBezTo>
                  <a:lnTo>
                    <a:pt x="6183" y="29684"/>
                  </a:lnTo>
                  <a:lnTo>
                    <a:pt x="10867" y="32387"/>
                  </a:lnTo>
                  <a:lnTo>
                    <a:pt x="10867" y="37767"/>
                  </a:lnTo>
                  <a:lnTo>
                    <a:pt x="7548" y="39694"/>
                  </a:lnTo>
                  <a:cubicBezTo>
                    <a:pt x="7575" y="39721"/>
                    <a:pt x="7628" y="39774"/>
                    <a:pt x="7682" y="39801"/>
                  </a:cubicBezTo>
                  <a:lnTo>
                    <a:pt x="10947" y="37928"/>
                  </a:lnTo>
                  <a:lnTo>
                    <a:pt x="15605" y="40631"/>
                  </a:lnTo>
                  <a:lnTo>
                    <a:pt x="15605" y="44405"/>
                  </a:lnTo>
                  <a:cubicBezTo>
                    <a:pt x="15658" y="44405"/>
                    <a:pt x="15738" y="44432"/>
                    <a:pt x="15792" y="44458"/>
                  </a:cubicBezTo>
                  <a:lnTo>
                    <a:pt x="15792" y="40631"/>
                  </a:lnTo>
                  <a:lnTo>
                    <a:pt x="20449" y="37928"/>
                  </a:lnTo>
                  <a:lnTo>
                    <a:pt x="25133" y="40631"/>
                  </a:lnTo>
                  <a:lnTo>
                    <a:pt x="25133" y="45449"/>
                  </a:lnTo>
                  <a:cubicBezTo>
                    <a:pt x="25187" y="45449"/>
                    <a:pt x="25240" y="45449"/>
                    <a:pt x="25294" y="45422"/>
                  </a:cubicBezTo>
                  <a:lnTo>
                    <a:pt x="25294" y="40631"/>
                  </a:lnTo>
                  <a:lnTo>
                    <a:pt x="29978" y="37928"/>
                  </a:lnTo>
                  <a:lnTo>
                    <a:pt x="34635" y="40631"/>
                  </a:lnTo>
                  <a:lnTo>
                    <a:pt x="34635" y="42290"/>
                  </a:lnTo>
                  <a:cubicBezTo>
                    <a:pt x="34688" y="42237"/>
                    <a:pt x="34742" y="42210"/>
                    <a:pt x="34796" y="42183"/>
                  </a:cubicBezTo>
                  <a:lnTo>
                    <a:pt x="34796" y="40631"/>
                  </a:lnTo>
                  <a:lnTo>
                    <a:pt x="39480" y="37928"/>
                  </a:lnTo>
                  <a:lnTo>
                    <a:pt x="39747" y="38088"/>
                  </a:lnTo>
                  <a:cubicBezTo>
                    <a:pt x="39774" y="38035"/>
                    <a:pt x="39827" y="37981"/>
                    <a:pt x="39854" y="37954"/>
                  </a:cubicBezTo>
                  <a:lnTo>
                    <a:pt x="39560" y="37767"/>
                  </a:lnTo>
                  <a:lnTo>
                    <a:pt x="39560" y="32387"/>
                  </a:lnTo>
                  <a:lnTo>
                    <a:pt x="44244" y="29684"/>
                  </a:lnTo>
                  <a:lnTo>
                    <a:pt x="44538" y="29871"/>
                  </a:lnTo>
                  <a:cubicBezTo>
                    <a:pt x="44565" y="29791"/>
                    <a:pt x="44565" y="29737"/>
                    <a:pt x="44592" y="29684"/>
                  </a:cubicBezTo>
                  <a:lnTo>
                    <a:pt x="44324" y="29523"/>
                  </a:lnTo>
                  <a:lnTo>
                    <a:pt x="44324" y="24143"/>
                  </a:lnTo>
                  <a:lnTo>
                    <a:pt x="45662" y="23367"/>
                  </a:lnTo>
                  <a:cubicBezTo>
                    <a:pt x="45662" y="23314"/>
                    <a:pt x="45662" y="23233"/>
                    <a:pt x="45662" y="23153"/>
                  </a:cubicBezTo>
                  <a:lnTo>
                    <a:pt x="44244" y="23983"/>
                  </a:lnTo>
                  <a:lnTo>
                    <a:pt x="39560" y="21306"/>
                  </a:lnTo>
                  <a:lnTo>
                    <a:pt x="39560" y="15899"/>
                  </a:lnTo>
                  <a:lnTo>
                    <a:pt x="43735" y="13491"/>
                  </a:lnTo>
                  <a:cubicBezTo>
                    <a:pt x="43709" y="13437"/>
                    <a:pt x="43682" y="13383"/>
                    <a:pt x="43655" y="13330"/>
                  </a:cubicBezTo>
                  <a:lnTo>
                    <a:pt x="39480" y="15766"/>
                  </a:lnTo>
                  <a:lnTo>
                    <a:pt x="34796" y="13062"/>
                  </a:lnTo>
                  <a:lnTo>
                    <a:pt x="34796" y="7656"/>
                  </a:lnTo>
                  <a:lnTo>
                    <a:pt x="38114" y="5755"/>
                  </a:lnTo>
                  <a:cubicBezTo>
                    <a:pt x="38088" y="5702"/>
                    <a:pt x="38034" y="5675"/>
                    <a:pt x="37981" y="5621"/>
                  </a:cubicBezTo>
                  <a:lnTo>
                    <a:pt x="34715" y="7522"/>
                  </a:lnTo>
                  <a:lnTo>
                    <a:pt x="30058" y="4818"/>
                  </a:lnTo>
                  <a:lnTo>
                    <a:pt x="30058" y="1045"/>
                  </a:lnTo>
                  <a:cubicBezTo>
                    <a:pt x="30004" y="1018"/>
                    <a:pt x="29951" y="1018"/>
                    <a:pt x="29871" y="991"/>
                  </a:cubicBezTo>
                  <a:lnTo>
                    <a:pt x="29871" y="4818"/>
                  </a:lnTo>
                  <a:lnTo>
                    <a:pt x="25213" y="7522"/>
                  </a:lnTo>
                  <a:lnTo>
                    <a:pt x="20529" y="4818"/>
                  </a:lnTo>
                  <a:lnTo>
                    <a:pt x="2052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7"/>
            <p:cNvSpPr/>
            <p:nvPr/>
          </p:nvSpPr>
          <p:spPr>
            <a:xfrm>
              <a:off x="-730833" y="1637371"/>
              <a:ext cx="10401" cy="8080"/>
            </a:xfrm>
            <a:custGeom>
              <a:avLst/>
              <a:gdLst/>
              <a:ahLst/>
              <a:cxnLst/>
              <a:rect l="l" t="t" r="r" b="b"/>
              <a:pathLst>
                <a:path w="242" h="188" extrusionOk="0">
                  <a:moveTo>
                    <a:pt x="161" y="0"/>
                  </a:moveTo>
                  <a:cubicBezTo>
                    <a:pt x="108" y="27"/>
                    <a:pt x="54" y="81"/>
                    <a:pt x="1" y="107"/>
                  </a:cubicBezTo>
                  <a:lnTo>
                    <a:pt x="161" y="188"/>
                  </a:lnTo>
                  <a:lnTo>
                    <a:pt x="242" y="54"/>
                  </a:lnTo>
                  <a:lnTo>
                    <a:pt x="161" y="0"/>
                  </a:lnTo>
                  <a:close/>
                </a:path>
              </a:pathLst>
            </a:custGeom>
            <a:solidFill>
              <a:srgbClr val="8068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7"/>
            <p:cNvSpPr/>
            <p:nvPr/>
          </p:nvSpPr>
          <p:spPr>
            <a:xfrm>
              <a:off x="-620381" y="1470575"/>
              <a:ext cx="308321" cy="260014"/>
            </a:xfrm>
            <a:custGeom>
              <a:avLst/>
              <a:gdLst/>
              <a:ahLst/>
              <a:cxnLst/>
              <a:rect l="l" t="t" r="r" b="b"/>
              <a:pathLst>
                <a:path w="7174" h="6050" extrusionOk="0">
                  <a:moveTo>
                    <a:pt x="7173" y="0"/>
                  </a:moveTo>
                  <a:lnTo>
                    <a:pt x="7173" y="0"/>
                  </a:lnTo>
                  <a:cubicBezTo>
                    <a:pt x="7013" y="27"/>
                    <a:pt x="6852" y="54"/>
                    <a:pt x="6692" y="81"/>
                  </a:cubicBezTo>
                  <a:lnTo>
                    <a:pt x="3667" y="1794"/>
                  </a:lnTo>
                  <a:lnTo>
                    <a:pt x="3667" y="830"/>
                  </a:lnTo>
                  <a:cubicBezTo>
                    <a:pt x="3614" y="857"/>
                    <a:pt x="3560" y="857"/>
                    <a:pt x="3507" y="884"/>
                  </a:cubicBezTo>
                  <a:lnTo>
                    <a:pt x="3507" y="1794"/>
                  </a:lnTo>
                  <a:lnTo>
                    <a:pt x="2516" y="1231"/>
                  </a:lnTo>
                  <a:cubicBezTo>
                    <a:pt x="2463" y="1258"/>
                    <a:pt x="2382" y="1285"/>
                    <a:pt x="2329" y="1312"/>
                  </a:cubicBezTo>
                  <a:lnTo>
                    <a:pt x="3426" y="1954"/>
                  </a:lnTo>
                  <a:lnTo>
                    <a:pt x="0" y="3935"/>
                  </a:lnTo>
                  <a:lnTo>
                    <a:pt x="81" y="4069"/>
                  </a:lnTo>
                  <a:lnTo>
                    <a:pt x="3507" y="2115"/>
                  </a:lnTo>
                  <a:lnTo>
                    <a:pt x="3507" y="6049"/>
                  </a:lnTo>
                  <a:lnTo>
                    <a:pt x="3667" y="6049"/>
                  </a:lnTo>
                  <a:lnTo>
                    <a:pt x="3667" y="2115"/>
                  </a:lnTo>
                  <a:lnTo>
                    <a:pt x="7093" y="4069"/>
                  </a:lnTo>
                  <a:lnTo>
                    <a:pt x="7173" y="3935"/>
                  </a:lnTo>
                  <a:lnTo>
                    <a:pt x="3774" y="1954"/>
                  </a:lnTo>
                  <a:lnTo>
                    <a:pt x="717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7"/>
            <p:cNvSpPr/>
            <p:nvPr/>
          </p:nvSpPr>
          <p:spPr>
            <a:xfrm>
              <a:off x="-212008" y="1463656"/>
              <a:ext cx="309481" cy="266933"/>
            </a:xfrm>
            <a:custGeom>
              <a:avLst/>
              <a:gdLst/>
              <a:ahLst/>
              <a:cxnLst/>
              <a:rect l="l" t="t" r="r" b="b"/>
              <a:pathLst>
                <a:path w="7201" h="6211" extrusionOk="0">
                  <a:moveTo>
                    <a:pt x="107" y="1"/>
                  </a:moveTo>
                  <a:lnTo>
                    <a:pt x="0" y="134"/>
                  </a:lnTo>
                  <a:lnTo>
                    <a:pt x="3426" y="2115"/>
                  </a:lnTo>
                  <a:lnTo>
                    <a:pt x="0" y="4096"/>
                  </a:lnTo>
                  <a:lnTo>
                    <a:pt x="107" y="4230"/>
                  </a:lnTo>
                  <a:lnTo>
                    <a:pt x="3506" y="2276"/>
                  </a:lnTo>
                  <a:lnTo>
                    <a:pt x="3506" y="6210"/>
                  </a:lnTo>
                  <a:lnTo>
                    <a:pt x="3694" y="6210"/>
                  </a:lnTo>
                  <a:lnTo>
                    <a:pt x="3694" y="2276"/>
                  </a:lnTo>
                  <a:lnTo>
                    <a:pt x="7093" y="4230"/>
                  </a:lnTo>
                  <a:lnTo>
                    <a:pt x="7200" y="4096"/>
                  </a:lnTo>
                  <a:lnTo>
                    <a:pt x="3774" y="2115"/>
                  </a:lnTo>
                  <a:lnTo>
                    <a:pt x="6558" y="509"/>
                  </a:lnTo>
                  <a:cubicBezTo>
                    <a:pt x="6477" y="482"/>
                    <a:pt x="6397" y="456"/>
                    <a:pt x="6317" y="456"/>
                  </a:cubicBezTo>
                  <a:lnTo>
                    <a:pt x="3694" y="1955"/>
                  </a:lnTo>
                  <a:lnTo>
                    <a:pt x="3694" y="1"/>
                  </a:lnTo>
                  <a:lnTo>
                    <a:pt x="3506" y="1"/>
                  </a:lnTo>
                  <a:lnTo>
                    <a:pt x="3506" y="1955"/>
                  </a:lnTo>
                  <a:lnTo>
                    <a:pt x="10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7"/>
            <p:cNvSpPr/>
            <p:nvPr/>
          </p:nvSpPr>
          <p:spPr>
            <a:xfrm>
              <a:off x="197481" y="1576386"/>
              <a:ext cx="117372" cy="69065"/>
            </a:xfrm>
            <a:custGeom>
              <a:avLst/>
              <a:gdLst/>
              <a:ahLst/>
              <a:cxnLst/>
              <a:rect l="l" t="t" r="r" b="b"/>
              <a:pathLst>
                <a:path w="2731" h="1607" extrusionOk="0">
                  <a:moveTo>
                    <a:pt x="2543" y="1"/>
                  </a:moveTo>
                  <a:lnTo>
                    <a:pt x="1" y="1473"/>
                  </a:lnTo>
                  <a:lnTo>
                    <a:pt x="81" y="1607"/>
                  </a:lnTo>
                  <a:lnTo>
                    <a:pt x="2731" y="81"/>
                  </a:lnTo>
                  <a:cubicBezTo>
                    <a:pt x="2677" y="54"/>
                    <a:pt x="2597" y="27"/>
                    <a:pt x="25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7"/>
            <p:cNvSpPr/>
            <p:nvPr/>
          </p:nvSpPr>
          <p:spPr>
            <a:xfrm>
              <a:off x="348160" y="1599422"/>
              <a:ext cx="6962" cy="131167"/>
            </a:xfrm>
            <a:custGeom>
              <a:avLst/>
              <a:gdLst/>
              <a:ahLst/>
              <a:cxnLst/>
              <a:rect l="l" t="t" r="r" b="b"/>
              <a:pathLst>
                <a:path w="162" h="3052" extrusionOk="0">
                  <a:moveTo>
                    <a:pt x="1" y="0"/>
                  </a:moveTo>
                  <a:lnTo>
                    <a:pt x="1" y="3051"/>
                  </a:lnTo>
                  <a:lnTo>
                    <a:pt x="162" y="3051"/>
                  </a:lnTo>
                  <a:lnTo>
                    <a:pt x="162" y="107"/>
                  </a:lnTo>
                  <a:cubicBezTo>
                    <a:pt x="108" y="54"/>
                    <a:pt x="54" y="27"/>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7"/>
            <p:cNvSpPr/>
            <p:nvPr/>
          </p:nvSpPr>
          <p:spPr>
            <a:xfrm>
              <a:off x="-1074782" y="2080254"/>
              <a:ext cx="2364" cy="4642"/>
            </a:xfrm>
            <a:custGeom>
              <a:avLst/>
              <a:gdLst/>
              <a:ahLst/>
              <a:cxnLst/>
              <a:rect l="l" t="t" r="r" b="b"/>
              <a:pathLst>
                <a:path w="55" h="108" extrusionOk="0">
                  <a:moveTo>
                    <a:pt x="54" y="0"/>
                  </a:moveTo>
                  <a:cubicBezTo>
                    <a:pt x="28" y="27"/>
                    <a:pt x="28" y="54"/>
                    <a:pt x="1" y="107"/>
                  </a:cubicBezTo>
                  <a:lnTo>
                    <a:pt x="54" y="107"/>
                  </a:lnTo>
                  <a:lnTo>
                    <a:pt x="54" y="0"/>
                  </a:lnTo>
                  <a:close/>
                </a:path>
              </a:pathLst>
            </a:custGeom>
            <a:solidFill>
              <a:srgbClr val="8068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7"/>
            <p:cNvSpPr/>
            <p:nvPr/>
          </p:nvSpPr>
          <p:spPr>
            <a:xfrm>
              <a:off x="-924060" y="1822561"/>
              <a:ext cx="2321" cy="2364"/>
            </a:xfrm>
            <a:custGeom>
              <a:avLst/>
              <a:gdLst/>
              <a:ahLst/>
              <a:cxnLst/>
              <a:rect l="l" t="t" r="r" b="b"/>
              <a:pathLst>
                <a:path w="54" h="55" extrusionOk="0">
                  <a:moveTo>
                    <a:pt x="54" y="1"/>
                  </a:moveTo>
                  <a:cubicBezTo>
                    <a:pt x="27" y="27"/>
                    <a:pt x="27" y="27"/>
                    <a:pt x="0" y="54"/>
                  </a:cubicBezTo>
                  <a:lnTo>
                    <a:pt x="54" y="27"/>
                  </a:lnTo>
                  <a:lnTo>
                    <a:pt x="54" y="1"/>
                  </a:lnTo>
                  <a:close/>
                </a:path>
              </a:pathLst>
            </a:custGeom>
            <a:solidFill>
              <a:srgbClr val="8068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7"/>
            <p:cNvSpPr/>
            <p:nvPr/>
          </p:nvSpPr>
          <p:spPr>
            <a:xfrm>
              <a:off x="-1010358" y="1944488"/>
              <a:ext cx="88620" cy="55269"/>
            </a:xfrm>
            <a:custGeom>
              <a:avLst/>
              <a:gdLst/>
              <a:ahLst/>
              <a:cxnLst/>
              <a:rect l="l" t="t" r="r" b="b"/>
              <a:pathLst>
                <a:path w="2062" h="1286" extrusionOk="0">
                  <a:moveTo>
                    <a:pt x="81" y="1"/>
                  </a:moveTo>
                  <a:cubicBezTo>
                    <a:pt x="54" y="54"/>
                    <a:pt x="27" y="108"/>
                    <a:pt x="1" y="135"/>
                  </a:cubicBezTo>
                  <a:lnTo>
                    <a:pt x="1981" y="1285"/>
                  </a:lnTo>
                  <a:lnTo>
                    <a:pt x="2062" y="1125"/>
                  </a:lnTo>
                  <a:lnTo>
                    <a:pt x="8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7"/>
            <p:cNvSpPr/>
            <p:nvPr/>
          </p:nvSpPr>
          <p:spPr>
            <a:xfrm>
              <a:off x="-821687" y="1731707"/>
              <a:ext cx="308321" cy="353189"/>
            </a:xfrm>
            <a:custGeom>
              <a:avLst/>
              <a:gdLst/>
              <a:ahLst/>
              <a:cxnLst/>
              <a:rect l="l" t="t" r="r" b="b"/>
              <a:pathLst>
                <a:path w="7174" h="8218" extrusionOk="0">
                  <a:moveTo>
                    <a:pt x="3507" y="0"/>
                  </a:moveTo>
                  <a:lnTo>
                    <a:pt x="3507" y="3961"/>
                  </a:lnTo>
                  <a:lnTo>
                    <a:pt x="81" y="1981"/>
                  </a:lnTo>
                  <a:lnTo>
                    <a:pt x="0" y="2141"/>
                  </a:lnTo>
                  <a:lnTo>
                    <a:pt x="3426" y="4095"/>
                  </a:lnTo>
                  <a:lnTo>
                    <a:pt x="0" y="6076"/>
                  </a:lnTo>
                  <a:lnTo>
                    <a:pt x="81" y="6236"/>
                  </a:lnTo>
                  <a:lnTo>
                    <a:pt x="3507" y="4256"/>
                  </a:lnTo>
                  <a:lnTo>
                    <a:pt x="3507" y="8217"/>
                  </a:lnTo>
                  <a:lnTo>
                    <a:pt x="3667" y="8217"/>
                  </a:lnTo>
                  <a:lnTo>
                    <a:pt x="3667" y="4256"/>
                  </a:lnTo>
                  <a:lnTo>
                    <a:pt x="7093" y="6236"/>
                  </a:lnTo>
                  <a:lnTo>
                    <a:pt x="7173" y="6076"/>
                  </a:lnTo>
                  <a:lnTo>
                    <a:pt x="3774" y="4095"/>
                  </a:lnTo>
                  <a:lnTo>
                    <a:pt x="7173" y="2141"/>
                  </a:lnTo>
                  <a:lnTo>
                    <a:pt x="7093" y="1981"/>
                  </a:lnTo>
                  <a:lnTo>
                    <a:pt x="3667" y="3961"/>
                  </a:lnTo>
                  <a:lnTo>
                    <a:pt x="36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7"/>
            <p:cNvSpPr/>
            <p:nvPr/>
          </p:nvSpPr>
          <p:spPr>
            <a:xfrm>
              <a:off x="-413315" y="1731707"/>
              <a:ext cx="309481" cy="352029"/>
            </a:xfrm>
            <a:custGeom>
              <a:avLst/>
              <a:gdLst/>
              <a:ahLst/>
              <a:cxnLst/>
              <a:rect l="l" t="t" r="r" b="b"/>
              <a:pathLst>
                <a:path w="7201" h="8191" extrusionOk="0">
                  <a:moveTo>
                    <a:pt x="3506" y="0"/>
                  </a:moveTo>
                  <a:lnTo>
                    <a:pt x="3506" y="3961"/>
                  </a:lnTo>
                  <a:lnTo>
                    <a:pt x="80" y="1981"/>
                  </a:lnTo>
                  <a:lnTo>
                    <a:pt x="0" y="2141"/>
                  </a:lnTo>
                  <a:lnTo>
                    <a:pt x="3426" y="4095"/>
                  </a:lnTo>
                  <a:lnTo>
                    <a:pt x="0" y="6076"/>
                  </a:lnTo>
                  <a:lnTo>
                    <a:pt x="80" y="6236"/>
                  </a:lnTo>
                  <a:lnTo>
                    <a:pt x="3506" y="4256"/>
                  </a:lnTo>
                  <a:lnTo>
                    <a:pt x="3506" y="8190"/>
                  </a:lnTo>
                  <a:lnTo>
                    <a:pt x="3694" y="8190"/>
                  </a:lnTo>
                  <a:lnTo>
                    <a:pt x="3694" y="4256"/>
                  </a:lnTo>
                  <a:lnTo>
                    <a:pt x="7093" y="6236"/>
                  </a:lnTo>
                  <a:lnTo>
                    <a:pt x="7200" y="6076"/>
                  </a:lnTo>
                  <a:lnTo>
                    <a:pt x="3774" y="4095"/>
                  </a:lnTo>
                  <a:lnTo>
                    <a:pt x="7200" y="2141"/>
                  </a:lnTo>
                  <a:lnTo>
                    <a:pt x="7093" y="1981"/>
                  </a:lnTo>
                  <a:lnTo>
                    <a:pt x="3694" y="3961"/>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7"/>
            <p:cNvSpPr/>
            <p:nvPr/>
          </p:nvSpPr>
          <p:spPr>
            <a:xfrm>
              <a:off x="-3825" y="1731707"/>
              <a:ext cx="308321" cy="352029"/>
            </a:xfrm>
            <a:custGeom>
              <a:avLst/>
              <a:gdLst/>
              <a:ahLst/>
              <a:cxnLst/>
              <a:rect l="l" t="t" r="r" b="b"/>
              <a:pathLst>
                <a:path w="7174" h="8191" extrusionOk="0">
                  <a:moveTo>
                    <a:pt x="3507" y="0"/>
                  </a:moveTo>
                  <a:lnTo>
                    <a:pt x="3480" y="3961"/>
                  </a:lnTo>
                  <a:lnTo>
                    <a:pt x="81" y="1981"/>
                  </a:lnTo>
                  <a:lnTo>
                    <a:pt x="1" y="2141"/>
                  </a:lnTo>
                  <a:lnTo>
                    <a:pt x="3400" y="4095"/>
                  </a:lnTo>
                  <a:lnTo>
                    <a:pt x="1" y="6076"/>
                  </a:lnTo>
                  <a:lnTo>
                    <a:pt x="81" y="6236"/>
                  </a:lnTo>
                  <a:lnTo>
                    <a:pt x="3480" y="4256"/>
                  </a:lnTo>
                  <a:lnTo>
                    <a:pt x="3480" y="8190"/>
                  </a:lnTo>
                  <a:lnTo>
                    <a:pt x="3668" y="8190"/>
                  </a:lnTo>
                  <a:lnTo>
                    <a:pt x="3668" y="4256"/>
                  </a:lnTo>
                  <a:lnTo>
                    <a:pt x="7094" y="6236"/>
                  </a:lnTo>
                  <a:lnTo>
                    <a:pt x="7174" y="6076"/>
                  </a:lnTo>
                  <a:lnTo>
                    <a:pt x="3748" y="4095"/>
                  </a:lnTo>
                  <a:lnTo>
                    <a:pt x="7174" y="2141"/>
                  </a:lnTo>
                  <a:lnTo>
                    <a:pt x="7094" y="1981"/>
                  </a:lnTo>
                  <a:lnTo>
                    <a:pt x="3668" y="3961"/>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7"/>
            <p:cNvSpPr/>
            <p:nvPr/>
          </p:nvSpPr>
          <p:spPr>
            <a:xfrm>
              <a:off x="404547" y="1766218"/>
              <a:ext cx="308321" cy="317518"/>
            </a:xfrm>
            <a:custGeom>
              <a:avLst/>
              <a:gdLst/>
              <a:ahLst/>
              <a:cxnLst/>
              <a:rect l="l" t="t" r="r" b="b"/>
              <a:pathLst>
                <a:path w="7174" h="7388" extrusionOk="0">
                  <a:moveTo>
                    <a:pt x="3507" y="0"/>
                  </a:moveTo>
                  <a:lnTo>
                    <a:pt x="3507" y="3158"/>
                  </a:lnTo>
                  <a:lnTo>
                    <a:pt x="81" y="1178"/>
                  </a:lnTo>
                  <a:lnTo>
                    <a:pt x="0" y="1312"/>
                  </a:lnTo>
                  <a:lnTo>
                    <a:pt x="3426" y="3292"/>
                  </a:lnTo>
                  <a:lnTo>
                    <a:pt x="0" y="5273"/>
                  </a:lnTo>
                  <a:lnTo>
                    <a:pt x="81" y="5433"/>
                  </a:lnTo>
                  <a:lnTo>
                    <a:pt x="3507" y="3453"/>
                  </a:lnTo>
                  <a:lnTo>
                    <a:pt x="3507" y="7387"/>
                  </a:lnTo>
                  <a:lnTo>
                    <a:pt x="3667" y="7387"/>
                  </a:lnTo>
                  <a:lnTo>
                    <a:pt x="3667" y="3453"/>
                  </a:lnTo>
                  <a:lnTo>
                    <a:pt x="7093" y="5407"/>
                  </a:lnTo>
                  <a:lnTo>
                    <a:pt x="7174" y="5273"/>
                  </a:lnTo>
                  <a:lnTo>
                    <a:pt x="3748" y="3292"/>
                  </a:lnTo>
                  <a:lnTo>
                    <a:pt x="5434" y="2329"/>
                  </a:lnTo>
                  <a:cubicBezTo>
                    <a:pt x="5380" y="2302"/>
                    <a:pt x="5354" y="2248"/>
                    <a:pt x="5327" y="2195"/>
                  </a:cubicBezTo>
                  <a:lnTo>
                    <a:pt x="3667" y="3158"/>
                  </a:lnTo>
                  <a:lnTo>
                    <a:pt x="3667" y="187"/>
                  </a:lnTo>
                  <a:cubicBezTo>
                    <a:pt x="3614" y="134"/>
                    <a:pt x="3560" y="80"/>
                    <a:pt x="35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7"/>
            <p:cNvSpPr/>
            <p:nvPr/>
          </p:nvSpPr>
          <p:spPr>
            <a:xfrm>
              <a:off x="-1136884" y="2350540"/>
              <a:ext cx="8080" cy="10401"/>
            </a:xfrm>
            <a:custGeom>
              <a:avLst/>
              <a:gdLst/>
              <a:ahLst/>
              <a:cxnLst/>
              <a:rect l="l" t="t" r="r" b="b"/>
              <a:pathLst>
                <a:path w="188" h="242" extrusionOk="0">
                  <a:moveTo>
                    <a:pt x="1" y="1"/>
                  </a:moveTo>
                  <a:cubicBezTo>
                    <a:pt x="1" y="54"/>
                    <a:pt x="1" y="135"/>
                    <a:pt x="1" y="188"/>
                  </a:cubicBezTo>
                  <a:lnTo>
                    <a:pt x="108" y="242"/>
                  </a:lnTo>
                  <a:lnTo>
                    <a:pt x="188" y="108"/>
                  </a:lnTo>
                  <a:lnTo>
                    <a:pt x="1" y="1"/>
                  </a:lnTo>
                  <a:close/>
                </a:path>
              </a:pathLst>
            </a:custGeom>
            <a:solidFill>
              <a:srgbClr val="8068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7"/>
            <p:cNvSpPr/>
            <p:nvPr/>
          </p:nvSpPr>
          <p:spPr>
            <a:xfrm>
              <a:off x="-1028753" y="2094050"/>
              <a:ext cx="308321" cy="352029"/>
            </a:xfrm>
            <a:custGeom>
              <a:avLst/>
              <a:gdLst/>
              <a:ahLst/>
              <a:cxnLst/>
              <a:rect l="l" t="t" r="r" b="b"/>
              <a:pathLst>
                <a:path w="7174" h="8191" extrusionOk="0">
                  <a:moveTo>
                    <a:pt x="3507" y="0"/>
                  </a:moveTo>
                  <a:lnTo>
                    <a:pt x="3507" y="3935"/>
                  </a:lnTo>
                  <a:lnTo>
                    <a:pt x="81" y="1981"/>
                  </a:lnTo>
                  <a:lnTo>
                    <a:pt x="0" y="2115"/>
                  </a:lnTo>
                  <a:lnTo>
                    <a:pt x="3426" y="4095"/>
                  </a:lnTo>
                  <a:lnTo>
                    <a:pt x="0" y="6076"/>
                  </a:lnTo>
                  <a:lnTo>
                    <a:pt x="81" y="6210"/>
                  </a:lnTo>
                  <a:lnTo>
                    <a:pt x="3507" y="4229"/>
                  </a:lnTo>
                  <a:lnTo>
                    <a:pt x="3507" y="8191"/>
                  </a:lnTo>
                  <a:lnTo>
                    <a:pt x="3667" y="8191"/>
                  </a:lnTo>
                  <a:lnTo>
                    <a:pt x="3667" y="4229"/>
                  </a:lnTo>
                  <a:lnTo>
                    <a:pt x="7093" y="6210"/>
                  </a:lnTo>
                  <a:lnTo>
                    <a:pt x="7174" y="6076"/>
                  </a:lnTo>
                  <a:lnTo>
                    <a:pt x="3748" y="4095"/>
                  </a:lnTo>
                  <a:lnTo>
                    <a:pt x="7174" y="2115"/>
                  </a:lnTo>
                  <a:lnTo>
                    <a:pt x="7093" y="1981"/>
                  </a:lnTo>
                  <a:lnTo>
                    <a:pt x="3667" y="3935"/>
                  </a:lnTo>
                  <a:lnTo>
                    <a:pt x="36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7"/>
            <p:cNvSpPr/>
            <p:nvPr/>
          </p:nvSpPr>
          <p:spPr>
            <a:xfrm>
              <a:off x="-620381" y="2094050"/>
              <a:ext cx="308321" cy="352029"/>
            </a:xfrm>
            <a:custGeom>
              <a:avLst/>
              <a:gdLst/>
              <a:ahLst/>
              <a:cxnLst/>
              <a:rect l="l" t="t" r="r" b="b"/>
              <a:pathLst>
                <a:path w="7174" h="8191" extrusionOk="0">
                  <a:moveTo>
                    <a:pt x="3507" y="0"/>
                  </a:moveTo>
                  <a:lnTo>
                    <a:pt x="3507" y="3935"/>
                  </a:lnTo>
                  <a:lnTo>
                    <a:pt x="81" y="1954"/>
                  </a:lnTo>
                  <a:lnTo>
                    <a:pt x="0" y="2115"/>
                  </a:lnTo>
                  <a:lnTo>
                    <a:pt x="3426" y="4095"/>
                  </a:lnTo>
                  <a:lnTo>
                    <a:pt x="0" y="6049"/>
                  </a:lnTo>
                  <a:lnTo>
                    <a:pt x="81" y="6210"/>
                  </a:lnTo>
                  <a:lnTo>
                    <a:pt x="3507" y="4229"/>
                  </a:lnTo>
                  <a:lnTo>
                    <a:pt x="3507" y="8191"/>
                  </a:lnTo>
                  <a:lnTo>
                    <a:pt x="3667" y="8191"/>
                  </a:lnTo>
                  <a:lnTo>
                    <a:pt x="3667" y="4229"/>
                  </a:lnTo>
                  <a:lnTo>
                    <a:pt x="7093" y="6210"/>
                  </a:lnTo>
                  <a:lnTo>
                    <a:pt x="7173" y="6049"/>
                  </a:lnTo>
                  <a:lnTo>
                    <a:pt x="3774" y="4095"/>
                  </a:lnTo>
                  <a:lnTo>
                    <a:pt x="7173" y="2115"/>
                  </a:lnTo>
                  <a:lnTo>
                    <a:pt x="7093" y="1954"/>
                  </a:lnTo>
                  <a:lnTo>
                    <a:pt x="3667" y="3935"/>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7"/>
            <p:cNvSpPr/>
            <p:nvPr/>
          </p:nvSpPr>
          <p:spPr>
            <a:xfrm>
              <a:off x="-212008" y="2094050"/>
              <a:ext cx="309481" cy="352029"/>
            </a:xfrm>
            <a:custGeom>
              <a:avLst/>
              <a:gdLst/>
              <a:ahLst/>
              <a:cxnLst/>
              <a:rect l="l" t="t" r="r" b="b"/>
              <a:pathLst>
                <a:path w="7201" h="8191" extrusionOk="0">
                  <a:moveTo>
                    <a:pt x="3506" y="0"/>
                  </a:moveTo>
                  <a:lnTo>
                    <a:pt x="3506" y="3935"/>
                  </a:lnTo>
                  <a:lnTo>
                    <a:pt x="107" y="1954"/>
                  </a:lnTo>
                  <a:lnTo>
                    <a:pt x="0" y="2115"/>
                  </a:lnTo>
                  <a:lnTo>
                    <a:pt x="3426" y="4095"/>
                  </a:lnTo>
                  <a:lnTo>
                    <a:pt x="0" y="6049"/>
                  </a:lnTo>
                  <a:lnTo>
                    <a:pt x="107" y="6210"/>
                  </a:lnTo>
                  <a:lnTo>
                    <a:pt x="3506" y="4229"/>
                  </a:lnTo>
                  <a:lnTo>
                    <a:pt x="3506" y="8191"/>
                  </a:lnTo>
                  <a:lnTo>
                    <a:pt x="3694" y="8191"/>
                  </a:lnTo>
                  <a:lnTo>
                    <a:pt x="3694" y="4229"/>
                  </a:lnTo>
                  <a:lnTo>
                    <a:pt x="7093" y="6210"/>
                  </a:lnTo>
                  <a:lnTo>
                    <a:pt x="7200" y="6049"/>
                  </a:lnTo>
                  <a:lnTo>
                    <a:pt x="3774" y="4095"/>
                  </a:lnTo>
                  <a:lnTo>
                    <a:pt x="7200" y="2115"/>
                  </a:lnTo>
                  <a:lnTo>
                    <a:pt x="7120" y="1954"/>
                  </a:lnTo>
                  <a:lnTo>
                    <a:pt x="3694" y="3935"/>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7"/>
            <p:cNvSpPr/>
            <p:nvPr/>
          </p:nvSpPr>
          <p:spPr>
            <a:xfrm>
              <a:off x="197481" y="2092890"/>
              <a:ext cx="308321" cy="353189"/>
            </a:xfrm>
            <a:custGeom>
              <a:avLst/>
              <a:gdLst/>
              <a:ahLst/>
              <a:cxnLst/>
              <a:rect l="l" t="t" r="r" b="b"/>
              <a:pathLst>
                <a:path w="7174" h="8218" extrusionOk="0">
                  <a:moveTo>
                    <a:pt x="3507" y="0"/>
                  </a:moveTo>
                  <a:lnTo>
                    <a:pt x="3507" y="3962"/>
                  </a:lnTo>
                  <a:lnTo>
                    <a:pt x="81" y="1981"/>
                  </a:lnTo>
                  <a:lnTo>
                    <a:pt x="1" y="2142"/>
                  </a:lnTo>
                  <a:lnTo>
                    <a:pt x="3400" y="4122"/>
                  </a:lnTo>
                  <a:lnTo>
                    <a:pt x="1" y="6076"/>
                  </a:lnTo>
                  <a:lnTo>
                    <a:pt x="81" y="6237"/>
                  </a:lnTo>
                  <a:lnTo>
                    <a:pt x="3507" y="4256"/>
                  </a:lnTo>
                  <a:lnTo>
                    <a:pt x="3507" y="8218"/>
                  </a:lnTo>
                  <a:lnTo>
                    <a:pt x="3668" y="8218"/>
                  </a:lnTo>
                  <a:lnTo>
                    <a:pt x="3668" y="4256"/>
                  </a:lnTo>
                  <a:lnTo>
                    <a:pt x="7094" y="6237"/>
                  </a:lnTo>
                  <a:lnTo>
                    <a:pt x="7174" y="6076"/>
                  </a:lnTo>
                  <a:lnTo>
                    <a:pt x="3748" y="4122"/>
                  </a:lnTo>
                  <a:lnTo>
                    <a:pt x="7174" y="2142"/>
                  </a:lnTo>
                  <a:lnTo>
                    <a:pt x="7094" y="1981"/>
                  </a:lnTo>
                  <a:lnTo>
                    <a:pt x="3668" y="3962"/>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7"/>
            <p:cNvSpPr/>
            <p:nvPr/>
          </p:nvSpPr>
          <p:spPr>
            <a:xfrm>
              <a:off x="605853" y="2092890"/>
              <a:ext cx="207109" cy="353189"/>
            </a:xfrm>
            <a:custGeom>
              <a:avLst/>
              <a:gdLst/>
              <a:ahLst/>
              <a:cxnLst/>
              <a:rect l="l" t="t" r="r" b="b"/>
              <a:pathLst>
                <a:path w="4819" h="8218" extrusionOk="0">
                  <a:moveTo>
                    <a:pt x="3507" y="0"/>
                  </a:moveTo>
                  <a:lnTo>
                    <a:pt x="3507" y="3962"/>
                  </a:lnTo>
                  <a:lnTo>
                    <a:pt x="81" y="1981"/>
                  </a:lnTo>
                  <a:lnTo>
                    <a:pt x="0" y="2142"/>
                  </a:lnTo>
                  <a:lnTo>
                    <a:pt x="3426" y="4096"/>
                  </a:lnTo>
                  <a:lnTo>
                    <a:pt x="0" y="6076"/>
                  </a:lnTo>
                  <a:lnTo>
                    <a:pt x="81" y="6237"/>
                  </a:lnTo>
                  <a:lnTo>
                    <a:pt x="3507" y="4256"/>
                  </a:lnTo>
                  <a:lnTo>
                    <a:pt x="3507" y="8218"/>
                  </a:lnTo>
                  <a:lnTo>
                    <a:pt x="3667" y="8218"/>
                  </a:lnTo>
                  <a:lnTo>
                    <a:pt x="3667" y="4256"/>
                  </a:lnTo>
                  <a:lnTo>
                    <a:pt x="4818" y="4925"/>
                  </a:lnTo>
                  <a:cubicBezTo>
                    <a:pt x="4818" y="4845"/>
                    <a:pt x="4818" y="4765"/>
                    <a:pt x="4792" y="4711"/>
                  </a:cubicBezTo>
                  <a:lnTo>
                    <a:pt x="3774" y="4096"/>
                  </a:lnTo>
                  <a:lnTo>
                    <a:pt x="4604" y="3614"/>
                  </a:lnTo>
                  <a:cubicBezTo>
                    <a:pt x="4604" y="3560"/>
                    <a:pt x="4577" y="3507"/>
                    <a:pt x="4577" y="3453"/>
                  </a:cubicBezTo>
                  <a:lnTo>
                    <a:pt x="3667" y="3962"/>
                  </a:lnTo>
                  <a:lnTo>
                    <a:pt x="3667" y="295"/>
                  </a:lnTo>
                  <a:cubicBezTo>
                    <a:pt x="3641" y="188"/>
                    <a:pt x="3614" y="108"/>
                    <a:pt x="35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7"/>
            <p:cNvSpPr/>
            <p:nvPr/>
          </p:nvSpPr>
          <p:spPr>
            <a:xfrm>
              <a:off x="-1131125" y="2435678"/>
              <a:ext cx="209386" cy="352029"/>
            </a:xfrm>
            <a:custGeom>
              <a:avLst/>
              <a:gdLst/>
              <a:ahLst/>
              <a:cxnLst/>
              <a:rect l="l" t="t" r="r" b="b"/>
              <a:pathLst>
                <a:path w="4872" h="8191" extrusionOk="0">
                  <a:moveTo>
                    <a:pt x="1205" y="1"/>
                  </a:moveTo>
                  <a:lnTo>
                    <a:pt x="1205" y="3935"/>
                  </a:lnTo>
                  <a:lnTo>
                    <a:pt x="0" y="3266"/>
                  </a:lnTo>
                  <a:lnTo>
                    <a:pt x="0" y="3266"/>
                  </a:lnTo>
                  <a:cubicBezTo>
                    <a:pt x="0" y="3320"/>
                    <a:pt x="27" y="3400"/>
                    <a:pt x="27" y="3480"/>
                  </a:cubicBezTo>
                  <a:lnTo>
                    <a:pt x="1098" y="4096"/>
                  </a:lnTo>
                  <a:lnTo>
                    <a:pt x="214" y="4604"/>
                  </a:lnTo>
                  <a:cubicBezTo>
                    <a:pt x="241" y="4658"/>
                    <a:pt x="241" y="4738"/>
                    <a:pt x="268" y="4792"/>
                  </a:cubicBezTo>
                  <a:lnTo>
                    <a:pt x="1205" y="4256"/>
                  </a:lnTo>
                  <a:lnTo>
                    <a:pt x="1205" y="8030"/>
                  </a:lnTo>
                  <a:cubicBezTo>
                    <a:pt x="1205" y="8084"/>
                    <a:pt x="1232" y="8137"/>
                    <a:pt x="1258" y="8191"/>
                  </a:cubicBezTo>
                  <a:lnTo>
                    <a:pt x="1365" y="8191"/>
                  </a:lnTo>
                  <a:lnTo>
                    <a:pt x="1365" y="4256"/>
                  </a:lnTo>
                  <a:lnTo>
                    <a:pt x="4791" y="6210"/>
                  </a:lnTo>
                  <a:lnTo>
                    <a:pt x="4872" y="6076"/>
                  </a:lnTo>
                  <a:lnTo>
                    <a:pt x="1446" y="4096"/>
                  </a:lnTo>
                  <a:lnTo>
                    <a:pt x="4872" y="2115"/>
                  </a:lnTo>
                  <a:lnTo>
                    <a:pt x="4791" y="1981"/>
                  </a:lnTo>
                  <a:lnTo>
                    <a:pt x="1365" y="3935"/>
                  </a:lnTo>
                  <a:lnTo>
                    <a:pt x="136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7"/>
            <p:cNvSpPr/>
            <p:nvPr/>
          </p:nvSpPr>
          <p:spPr>
            <a:xfrm>
              <a:off x="-821687" y="2435678"/>
              <a:ext cx="308321" cy="352029"/>
            </a:xfrm>
            <a:custGeom>
              <a:avLst/>
              <a:gdLst/>
              <a:ahLst/>
              <a:cxnLst/>
              <a:rect l="l" t="t" r="r" b="b"/>
              <a:pathLst>
                <a:path w="7174" h="8191" extrusionOk="0">
                  <a:moveTo>
                    <a:pt x="3507" y="1"/>
                  </a:moveTo>
                  <a:lnTo>
                    <a:pt x="3507" y="3935"/>
                  </a:lnTo>
                  <a:lnTo>
                    <a:pt x="81" y="1981"/>
                  </a:lnTo>
                  <a:lnTo>
                    <a:pt x="0" y="2115"/>
                  </a:lnTo>
                  <a:lnTo>
                    <a:pt x="3426" y="4096"/>
                  </a:lnTo>
                  <a:lnTo>
                    <a:pt x="0" y="6076"/>
                  </a:lnTo>
                  <a:lnTo>
                    <a:pt x="81" y="6210"/>
                  </a:lnTo>
                  <a:lnTo>
                    <a:pt x="3507" y="4256"/>
                  </a:lnTo>
                  <a:lnTo>
                    <a:pt x="3507" y="8191"/>
                  </a:lnTo>
                  <a:lnTo>
                    <a:pt x="3667" y="8191"/>
                  </a:lnTo>
                  <a:lnTo>
                    <a:pt x="3667" y="4256"/>
                  </a:lnTo>
                  <a:lnTo>
                    <a:pt x="7093" y="6210"/>
                  </a:lnTo>
                  <a:lnTo>
                    <a:pt x="7173" y="6076"/>
                  </a:lnTo>
                  <a:lnTo>
                    <a:pt x="3774" y="4096"/>
                  </a:lnTo>
                  <a:lnTo>
                    <a:pt x="7173" y="2115"/>
                  </a:lnTo>
                  <a:lnTo>
                    <a:pt x="7093" y="1981"/>
                  </a:lnTo>
                  <a:lnTo>
                    <a:pt x="3667" y="3935"/>
                  </a:lnTo>
                  <a:lnTo>
                    <a:pt x="36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7"/>
            <p:cNvSpPr/>
            <p:nvPr/>
          </p:nvSpPr>
          <p:spPr>
            <a:xfrm>
              <a:off x="-413315" y="2435678"/>
              <a:ext cx="309481" cy="352029"/>
            </a:xfrm>
            <a:custGeom>
              <a:avLst/>
              <a:gdLst/>
              <a:ahLst/>
              <a:cxnLst/>
              <a:rect l="l" t="t" r="r" b="b"/>
              <a:pathLst>
                <a:path w="7201" h="8191" extrusionOk="0">
                  <a:moveTo>
                    <a:pt x="3506" y="1"/>
                  </a:moveTo>
                  <a:lnTo>
                    <a:pt x="3506" y="3935"/>
                  </a:lnTo>
                  <a:lnTo>
                    <a:pt x="80" y="1981"/>
                  </a:lnTo>
                  <a:lnTo>
                    <a:pt x="0" y="2115"/>
                  </a:lnTo>
                  <a:lnTo>
                    <a:pt x="3426" y="4096"/>
                  </a:lnTo>
                  <a:lnTo>
                    <a:pt x="0" y="6076"/>
                  </a:lnTo>
                  <a:lnTo>
                    <a:pt x="80" y="6210"/>
                  </a:lnTo>
                  <a:lnTo>
                    <a:pt x="3506" y="4230"/>
                  </a:lnTo>
                  <a:lnTo>
                    <a:pt x="3506" y="8191"/>
                  </a:lnTo>
                  <a:lnTo>
                    <a:pt x="3694" y="8191"/>
                  </a:lnTo>
                  <a:lnTo>
                    <a:pt x="3694" y="4230"/>
                  </a:lnTo>
                  <a:lnTo>
                    <a:pt x="7093" y="6210"/>
                  </a:lnTo>
                  <a:lnTo>
                    <a:pt x="7200" y="6076"/>
                  </a:lnTo>
                  <a:lnTo>
                    <a:pt x="3774" y="4096"/>
                  </a:lnTo>
                  <a:lnTo>
                    <a:pt x="7200" y="2115"/>
                  </a:lnTo>
                  <a:lnTo>
                    <a:pt x="7093" y="1981"/>
                  </a:lnTo>
                  <a:lnTo>
                    <a:pt x="3694" y="3935"/>
                  </a:lnTo>
                  <a:lnTo>
                    <a:pt x="369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7"/>
            <p:cNvSpPr/>
            <p:nvPr/>
          </p:nvSpPr>
          <p:spPr>
            <a:xfrm>
              <a:off x="-3825" y="2435678"/>
              <a:ext cx="308321" cy="352029"/>
            </a:xfrm>
            <a:custGeom>
              <a:avLst/>
              <a:gdLst/>
              <a:ahLst/>
              <a:cxnLst/>
              <a:rect l="l" t="t" r="r" b="b"/>
              <a:pathLst>
                <a:path w="7174" h="8191" extrusionOk="0">
                  <a:moveTo>
                    <a:pt x="3507" y="1"/>
                  </a:moveTo>
                  <a:lnTo>
                    <a:pt x="3507" y="3935"/>
                  </a:lnTo>
                  <a:lnTo>
                    <a:pt x="81" y="1955"/>
                  </a:lnTo>
                  <a:lnTo>
                    <a:pt x="1" y="2115"/>
                  </a:lnTo>
                  <a:lnTo>
                    <a:pt x="3400" y="4096"/>
                  </a:lnTo>
                  <a:lnTo>
                    <a:pt x="1" y="6050"/>
                  </a:lnTo>
                  <a:lnTo>
                    <a:pt x="81" y="6210"/>
                  </a:lnTo>
                  <a:lnTo>
                    <a:pt x="3507" y="4230"/>
                  </a:lnTo>
                  <a:lnTo>
                    <a:pt x="3480" y="8191"/>
                  </a:lnTo>
                  <a:lnTo>
                    <a:pt x="3668" y="8191"/>
                  </a:lnTo>
                  <a:lnTo>
                    <a:pt x="3668" y="4230"/>
                  </a:lnTo>
                  <a:lnTo>
                    <a:pt x="7094" y="6210"/>
                  </a:lnTo>
                  <a:lnTo>
                    <a:pt x="7174" y="6050"/>
                  </a:lnTo>
                  <a:lnTo>
                    <a:pt x="3748" y="4096"/>
                  </a:lnTo>
                  <a:lnTo>
                    <a:pt x="7174" y="2115"/>
                  </a:lnTo>
                  <a:lnTo>
                    <a:pt x="7094" y="1955"/>
                  </a:lnTo>
                  <a:lnTo>
                    <a:pt x="3668" y="3935"/>
                  </a:lnTo>
                  <a:lnTo>
                    <a:pt x="366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7"/>
            <p:cNvSpPr/>
            <p:nvPr/>
          </p:nvSpPr>
          <p:spPr>
            <a:xfrm>
              <a:off x="404547" y="2435678"/>
              <a:ext cx="308321" cy="352029"/>
            </a:xfrm>
            <a:custGeom>
              <a:avLst/>
              <a:gdLst/>
              <a:ahLst/>
              <a:cxnLst/>
              <a:rect l="l" t="t" r="r" b="b"/>
              <a:pathLst>
                <a:path w="7174" h="8191" extrusionOk="0">
                  <a:moveTo>
                    <a:pt x="3507" y="1"/>
                  </a:moveTo>
                  <a:lnTo>
                    <a:pt x="3507" y="3935"/>
                  </a:lnTo>
                  <a:lnTo>
                    <a:pt x="81" y="1955"/>
                  </a:lnTo>
                  <a:lnTo>
                    <a:pt x="0" y="2115"/>
                  </a:lnTo>
                  <a:lnTo>
                    <a:pt x="3426" y="4096"/>
                  </a:lnTo>
                  <a:lnTo>
                    <a:pt x="0" y="6050"/>
                  </a:lnTo>
                  <a:lnTo>
                    <a:pt x="81" y="6210"/>
                  </a:lnTo>
                  <a:lnTo>
                    <a:pt x="3507" y="4230"/>
                  </a:lnTo>
                  <a:lnTo>
                    <a:pt x="3507" y="8191"/>
                  </a:lnTo>
                  <a:lnTo>
                    <a:pt x="3667" y="8191"/>
                  </a:lnTo>
                  <a:lnTo>
                    <a:pt x="3667" y="4230"/>
                  </a:lnTo>
                  <a:lnTo>
                    <a:pt x="7093" y="6210"/>
                  </a:lnTo>
                  <a:lnTo>
                    <a:pt x="7174" y="6050"/>
                  </a:lnTo>
                  <a:lnTo>
                    <a:pt x="3748" y="4096"/>
                  </a:lnTo>
                  <a:lnTo>
                    <a:pt x="7174" y="2115"/>
                  </a:lnTo>
                  <a:lnTo>
                    <a:pt x="7093" y="1955"/>
                  </a:lnTo>
                  <a:lnTo>
                    <a:pt x="3667" y="3935"/>
                  </a:lnTo>
                  <a:lnTo>
                    <a:pt x="36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7"/>
            <p:cNvSpPr/>
            <p:nvPr/>
          </p:nvSpPr>
          <p:spPr>
            <a:xfrm>
              <a:off x="-1028753" y="2801503"/>
              <a:ext cx="308321" cy="314080"/>
            </a:xfrm>
            <a:custGeom>
              <a:avLst/>
              <a:gdLst/>
              <a:ahLst/>
              <a:cxnLst/>
              <a:rect l="l" t="t" r="r" b="b"/>
              <a:pathLst>
                <a:path w="7174" h="7308" extrusionOk="0">
                  <a:moveTo>
                    <a:pt x="3507" y="0"/>
                  </a:moveTo>
                  <a:lnTo>
                    <a:pt x="3507" y="3961"/>
                  </a:lnTo>
                  <a:lnTo>
                    <a:pt x="81" y="1981"/>
                  </a:lnTo>
                  <a:lnTo>
                    <a:pt x="0" y="2141"/>
                  </a:lnTo>
                  <a:lnTo>
                    <a:pt x="3426" y="4095"/>
                  </a:lnTo>
                  <a:lnTo>
                    <a:pt x="1767" y="5059"/>
                  </a:lnTo>
                  <a:cubicBezTo>
                    <a:pt x="1821" y="5086"/>
                    <a:pt x="1847" y="5139"/>
                    <a:pt x="1874" y="5193"/>
                  </a:cubicBezTo>
                  <a:lnTo>
                    <a:pt x="3507" y="4256"/>
                  </a:lnTo>
                  <a:lnTo>
                    <a:pt x="3507" y="7120"/>
                  </a:lnTo>
                  <a:cubicBezTo>
                    <a:pt x="3560" y="7200"/>
                    <a:pt x="3614" y="7254"/>
                    <a:pt x="3667" y="7307"/>
                  </a:cubicBezTo>
                  <a:lnTo>
                    <a:pt x="3667" y="4256"/>
                  </a:lnTo>
                  <a:lnTo>
                    <a:pt x="7093" y="6236"/>
                  </a:lnTo>
                  <a:lnTo>
                    <a:pt x="7174" y="6076"/>
                  </a:lnTo>
                  <a:lnTo>
                    <a:pt x="3748" y="4095"/>
                  </a:lnTo>
                  <a:lnTo>
                    <a:pt x="7174" y="2141"/>
                  </a:lnTo>
                  <a:lnTo>
                    <a:pt x="7093" y="1981"/>
                  </a:lnTo>
                  <a:lnTo>
                    <a:pt x="3667" y="3961"/>
                  </a:lnTo>
                  <a:lnTo>
                    <a:pt x="36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7"/>
            <p:cNvSpPr/>
            <p:nvPr/>
          </p:nvSpPr>
          <p:spPr>
            <a:xfrm>
              <a:off x="-620381" y="2801503"/>
              <a:ext cx="308321" cy="352029"/>
            </a:xfrm>
            <a:custGeom>
              <a:avLst/>
              <a:gdLst/>
              <a:ahLst/>
              <a:cxnLst/>
              <a:rect l="l" t="t" r="r" b="b"/>
              <a:pathLst>
                <a:path w="7174" h="8191" extrusionOk="0">
                  <a:moveTo>
                    <a:pt x="3507" y="0"/>
                  </a:moveTo>
                  <a:lnTo>
                    <a:pt x="3507" y="3961"/>
                  </a:lnTo>
                  <a:lnTo>
                    <a:pt x="81" y="1981"/>
                  </a:lnTo>
                  <a:lnTo>
                    <a:pt x="0" y="2141"/>
                  </a:lnTo>
                  <a:lnTo>
                    <a:pt x="3426" y="4095"/>
                  </a:lnTo>
                  <a:lnTo>
                    <a:pt x="0" y="6076"/>
                  </a:lnTo>
                  <a:lnTo>
                    <a:pt x="81" y="6236"/>
                  </a:lnTo>
                  <a:lnTo>
                    <a:pt x="3507" y="4256"/>
                  </a:lnTo>
                  <a:lnTo>
                    <a:pt x="3507" y="8190"/>
                  </a:lnTo>
                  <a:lnTo>
                    <a:pt x="3667" y="8190"/>
                  </a:lnTo>
                  <a:lnTo>
                    <a:pt x="3667" y="4256"/>
                  </a:lnTo>
                  <a:lnTo>
                    <a:pt x="7093" y="6236"/>
                  </a:lnTo>
                  <a:lnTo>
                    <a:pt x="7173" y="6076"/>
                  </a:lnTo>
                  <a:lnTo>
                    <a:pt x="3774" y="4095"/>
                  </a:lnTo>
                  <a:lnTo>
                    <a:pt x="7173" y="2141"/>
                  </a:lnTo>
                  <a:lnTo>
                    <a:pt x="7093" y="1981"/>
                  </a:lnTo>
                  <a:lnTo>
                    <a:pt x="3667" y="3961"/>
                  </a:lnTo>
                  <a:lnTo>
                    <a:pt x="3667" y="3961"/>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7"/>
            <p:cNvSpPr/>
            <p:nvPr/>
          </p:nvSpPr>
          <p:spPr>
            <a:xfrm>
              <a:off x="-212008" y="2801503"/>
              <a:ext cx="309481" cy="352029"/>
            </a:xfrm>
            <a:custGeom>
              <a:avLst/>
              <a:gdLst/>
              <a:ahLst/>
              <a:cxnLst/>
              <a:rect l="l" t="t" r="r" b="b"/>
              <a:pathLst>
                <a:path w="7201" h="8191" extrusionOk="0">
                  <a:moveTo>
                    <a:pt x="3506" y="0"/>
                  </a:moveTo>
                  <a:lnTo>
                    <a:pt x="3506" y="3961"/>
                  </a:lnTo>
                  <a:lnTo>
                    <a:pt x="107" y="1981"/>
                  </a:lnTo>
                  <a:lnTo>
                    <a:pt x="0" y="2115"/>
                  </a:lnTo>
                  <a:lnTo>
                    <a:pt x="3426" y="4095"/>
                  </a:lnTo>
                  <a:lnTo>
                    <a:pt x="0" y="6076"/>
                  </a:lnTo>
                  <a:lnTo>
                    <a:pt x="107" y="6236"/>
                  </a:lnTo>
                  <a:lnTo>
                    <a:pt x="3506" y="4256"/>
                  </a:lnTo>
                  <a:lnTo>
                    <a:pt x="3506" y="8190"/>
                  </a:lnTo>
                  <a:lnTo>
                    <a:pt x="3694" y="8190"/>
                  </a:lnTo>
                  <a:lnTo>
                    <a:pt x="3694" y="4256"/>
                  </a:lnTo>
                  <a:lnTo>
                    <a:pt x="7093" y="6236"/>
                  </a:lnTo>
                  <a:lnTo>
                    <a:pt x="7200" y="6076"/>
                  </a:lnTo>
                  <a:lnTo>
                    <a:pt x="3774" y="4095"/>
                  </a:lnTo>
                  <a:lnTo>
                    <a:pt x="7200" y="2115"/>
                  </a:lnTo>
                  <a:lnTo>
                    <a:pt x="7120" y="1981"/>
                  </a:lnTo>
                  <a:lnTo>
                    <a:pt x="3694" y="3961"/>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7"/>
            <p:cNvSpPr/>
            <p:nvPr/>
          </p:nvSpPr>
          <p:spPr>
            <a:xfrm>
              <a:off x="197481" y="2801503"/>
              <a:ext cx="308321" cy="352029"/>
            </a:xfrm>
            <a:custGeom>
              <a:avLst/>
              <a:gdLst/>
              <a:ahLst/>
              <a:cxnLst/>
              <a:rect l="l" t="t" r="r" b="b"/>
              <a:pathLst>
                <a:path w="7174" h="8191" extrusionOk="0">
                  <a:moveTo>
                    <a:pt x="3507" y="0"/>
                  </a:moveTo>
                  <a:lnTo>
                    <a:pt x="3507" y="3961"/>
                  </a:lnTo>
                  <a:lnTo>
                    <a:pt x="81" y="1981"/>
                  </a:lnTo>
                  <a:lnTo>
                    <a:pt x="1" y="2115"/>
                  </a:lnTo>
                  <a:lnTo>
                    <a:pt x="3400" y="4095"/>
                  </a:lnTo>
                  <a:lnTo>
                    <a:pt x="1" y="6076"/>
                  </a:lnTo>
                  <a:lnTo>
                    <a:pt x="81" y="6210"/>
                  </a:lnTo>
                  <a:lnTo>
                    <a:pt x="3507" y="4256"/>
                  </a:lnTo>
                  <a:lnTo>
                    <a:pt x="3507" y="8190"/>
                  </a:lnTo>
                  <a:lnTo>
                    <a:pt x="3668" y="8190"/>
                  </a:lnTo>
                  <a:lnTo>
                    <a:pt x="3668" y="4256"/>
                  </a:lnTo>
                  <a:lnTo>
                    <a:pt x="7094" y="6210"/>
                  </a:lnTo>
                  <a:lnTo>
                    <a:pt x="7174" y="6076"/>
                  </a:lnTo>
                  <a:lnTo>
                    <a:pt x="3748" y="4095"/>
                  </a:lnTo>
                  <a:lnTo>
                    <a:pt x="7174" y="2115"/>
                  </a:lnTo>
                  <a:lnTo>
                    <a:pt x="7094" y="1981"/>
                  </a:lnTo>
                  <a:lnTo>
                    <a:pt x="3668" y="3961"/>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7"/>
            <p:cNvSpPr/>
            <p:nvPr/>
          </p:nvSpPr>
          <p:spPr>
            <a:xfrm>
              <a:off x="605853" y="2886598"/>
              <a:ext cx="84021" cy="52948"/>
            </a:xfrm>
            <a:custGeom>
              <a:avLst/>
              <a:gdLst/>
              <a:ahLst/>
              <a:cxnLst/>
              <a:rect l="l" t="t" r="r" b="b"/>
              <a:pathLst>
                <a:path w="1955" h="1232" extrusionOk="0">
                  <a:moveTo>
                    <a:pt x="81" y="1"/>
                  </a:moveTo>
                  <a:lnTo>
                    <a:pt x="0" y="135"/>
                  </a:lnTo>
                  <a:lnTo>
                    <a:pt x="1874" y="1232"/>
                  </a:lnTo>
                  <a:cubicBezTo>
                    <a:pt x="1901" y="1178"/>
                    <a:pt x="1928" y="1125"/>
                    <a:pt x="1954" y="1071"/>
                  </a:cubicBezTo>
                  <a:lnTo>
                    <a:pt x="8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7"/>
            <p:cNvSpPr/>
            <p:nvPr/>
          </p:nvSpPr>
          <p:spPr>
            <a:xfrm>
              <a:off x="-636497" y="3228269"/>
              <a:ext cx="123131" cy="73663"/>
            </a:xfrm>
            <a:custGeom>
              <a:avLst/>
              <a:gdLst/>
              <a:ahLst/>
              <a:cxnLst/>
              <a:rect l="l" t="t" r="r" b="b"/>
              <a:pathLst>
                <a:path w="2865" h="1714" extrusionOk="0">
                  <a:moveTo>
                    <a:pt x="2784" y="0"/>
                  </a:moveTo>
                  <a:lnTo>
                    <a:pt x="1" y="1606"/>
                  </a:lnTo>
                  <a:cubicBezTo>
                    <a:pt x="54" y="1660"/>
                    <a:pt x="108" y="1686"/>
                    <a:pt x="161" y="1713"/>
                  </a:cubicBezTo>
                  <a:lnTo>
                    <a:pt x="2864" y="161"/>
                  </a:lnTo>
                  <a:lnTo>
                    <a:pt x="278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7"/>
            <p:cNvSpPr/>
            <p:nvPr/>
          </p:nvSpPr>
          <p:spPr>
            <a:xfrm>
              <a:off x="-671008" y="3143131"/>
              <a:ext cx="6962" cy="139247"/>
            </a:xfrm>
            <a:custGeom>
              <a:avLst/>
              <a:gdLst/>
              <a:ahLst/>
              <a:cxnLst/>
              <a:rect l="l" t="t" r="r" b="b"/>
              <a:pathLst>
                <a:path w="162" h="3240" extrusionOk="0">
                  <a:moveTo>
                    <a:pt x="1" y="0"/>
                  </a:moveTo>
                  <a:lnTo>
                    <a:pt x="1" y="3132"/>
                  </a:lnTo>
                  <a:cubicBezTo>
                    <a:pt x="54" y="3159"/>
                    <a:pt x="108" y="3212"/>
                    <a:pt x="161" y="3239"/>
                  </a:cubicBezTo>
                  <a:lnTo>
                    <a:pt x="16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7"/>
            <p:cNvSpPr/>
            <p:nvPr/>
          </p:nvSpPr>
          <p:spPr>
            <a:xfrm>
              <a:off x="-413315" y="3143131"/>
              <a:ext cx="309481" cy="273810"/>
            </a:xfrm>
            <a:custGeom>
              <a:avLst/>
              <a:gdLst/>
              <a:ahLst/>
              <a:cxnLst/>
              <a:rect l="l" t="t" r="r" b="b"/>
              <a:pathLst>
                <a:path w="7201" h="6371" extrusionOk="0">
                  <a:moveTo>
                    <a:pt x="3506" y="0"/>
                  </a:moveTo>
                  <a:lnTo>
                    <a:pt x="3506" y="3962"/>
                  </a:lnTo>
                  <a:lnTo>
                    <a:pt x="80" y="1981"/>
                  </a:lnTo>
                  <a:lnTo>
                    <a:pt x="0" y="2142"/>
                  </a:lnTo>
                  <a:lnTo>
                    <a:pt x="3426" y="4096"/>
                  </a:lnTo>
                  <a:lnTo>
                    <a:pt x="455" y="5835"/>
                  </a:lnTo>
                  <a:cubicBezTo>
                    <a:pt x="535" y="5835"/>
                    <a:pt x="616" y="5862"/>
                    <a:pt x="696" y="5889"/>
                  </a:cubicBezTo>
                  <a:lnTo>
                    <a:pt x="3506" y="4256"/>
                  </a:lnTo>
                  <a:lnTo>
                    <a:pt x="3506" y="6371"/>
                  </a:lnTo>
                  <a:lnTo>
                    <a:pt x="3694" y="6371"/>
                  </a:lnTo>
                  <a:lnTo>
                    <a:pt x="3694" y="4256"/>
                  </a:lnTo>
                  <a:lnTo>
                    <a:pt x="7093" y="6237"/>
                  </a:lnTo>
                  <a:lnTo>
                    <a:pt x="7200" y="6076"/>
                  </a:lnTo>
                  <a:lnTo>
                    <a:pt x="3774" y="4096"/>
                  </a:lnTo>
                  <a:lnTo>
                    <a:pt x="7200" y="2142"/>
                  </a:lnTo>
                  <a:lnTo>
                    <a:pt x="7093" y="1981"/>
                  </a:lnTo>
                  <a:lnTo>
                    <a:pt x="3694" y="3962"/>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7"/>
            <p:cNvSpPr/>
            <p:nvPr/>
          </p:nvSpPr>
          <p:spPr>
            <a:xfrm>
              <a:off x="-3825" y="3143131"/>
              <a:ext cx="308321" cy="265773"/>
            </a:xfrm>
            <a:custGeom>
              <a:avLst/>
              <a:gdLst/>
              <a:ahLst/>
              <a:cxnLst/>
              <a:rect l="l" t="t" r="r" b="b"/>
              <a:pathLst>
                <a:path w="7174" h="6184" extrusionOk="0">
                  <a:moveTo>
                    <a:pt x="3507" y="0"/>
                  </a:moveTo>
                  <a:lnTo>
                    <a:pt x="3480" y="3962"/>
                  </a:lnTo>
                  <a:lnTo>
                    <a:pt x="81" y="1981"/>
                  </a:lnTo>
                  <a:lnTo>
                    <a:pt x="1" y="2142"/>
                  </a:lnTo>
                  <a:lnTo>
                    <a:pt x="3400" y="4096"/>
                  </a:lnTo>
                  <a:lnTo>
                    <a:pt x="1" y="6076"/>
                  </a:lnTo>
                  <a:lnTo>
                    <a:pt x="54" y="6183"/>
                  </a:lnTo>
                  <a:lnTo>
                    <a:pt x="161" y="6183"/>
                  </a:lnTo>
                  <a:lnTo>
                    <a:pt x="3480" y="4256"/>
                  </a:lnTo>
                  <a:lnTo>
                    <a:pt x="3480" y="5354"/>
                  </a:lnTo>
                  <a:cubicBezTo>
                    <a:pt x="3560" y="5327"/>
                    <a:pt x="3614" y="5327"/>
                    <a:pt x="3668" y="5300"/>
                  </a:cubicBezTo>
                  <a:lnTo>
                    <a:pt x="3668" y="4256"/>
                  </a:lnTo>
                  <a:lnTo>
                    <a:pt x="4765" y="4899"/>
                  </a:lnTo>
                  <a:cubicBezTo>
                    <a:pt x="4845" y="4872"/>
                    <a:pt x="4899" y="4845"/>
                    <a:pt x="4979" y="4818"/>
                  </a:cubicBezTo>
                  <a:lnTo>
                    <a:pt x="3748" y="4096"/>
                  </a:lnTo>
                  <a:lnTo>
                    <a:pt x="7174" y="2142"/>
                  </a:lnTo>
                  <a:lnTo>
                    <a:pt x="7094" y="1981"/>
                  </a:lnTo>
                  <a:lnTo>
                    <a:pt x="3668" y="3962"/>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7"/>
            <p:cNvSpPr/>
            <p:nvPr/>
          </p:nvSpPr>
          <p:spPr>
            <a:xfrm>
              <a:off x="404547" y="3228269"/>
              <a:ext cx="13839" cy="10401"/>
            </a:xfrm>
            <a:custGeom>
              <a:avLst/>
              <a:gdLst/>
              <a:ahLst/>
              <a:cxnLst/>
              <a:rect l="l" t="t" r="r" b="b"/>
              <a:pathLst>
                <a:path w="322" h="242" extrusionOk="0">
                  <a:moveTo>
                    <a:pt x="81" y="0"/>
                  </a:moveTo>
                  <a:lnTo>
                    <a:pt x="0" y="134"/>
                  </a:lnTo>
                  <a:lnTo>
                    <a:pt x="161" y="241"/>
                  </a:lnTo>
                  <a:cubicBezTo>
                    <a:pt x="215" y="214"/>
                    <a:pt x="268" y="161"/>
                    <a:pt x="322" y="134"/>
                  </a:cubicBezTo>
                  <a:lnTo>
                    <a:pt x="8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7" name="Google Shape;147;p7"/>
          <p:cNvSpPr/>
          <p:nvPr/>
        </p:nvSpPr>
        <p:spPr>
          <a:xfrm flipH="1">
            <a:off x="-817503" y="2575150"/>
            <a:ext cx="2540578" cy="3781493"/>
          </a:xfrm>
          <a:custGeom>
            <a:avLst/>
            <a:gdLst/>
            <a:ahLst/>
            <a:cxnLst/>
            <a:rect l="l" t="t" r="r" b="b"/>
            <a:pathLst>
              <a:path w="142469" h="136664" extrusionOk="0">
                <a:moveTo>
                  <a:pt x="97052" y="0"/>
                </a:moveTo>
                <a:cubicBezTo>
                  <a:pt x="94985" y="0"/>
                  <a:pt x="92658" y="685"/>
                  <a:pt x="89955" y="2065"/>
                </a:cubicBezTo>
                <a:cubicBezTo>
                  <a:pt x="76197" y="9104"/>
                  <a:pt x="81149" y="14564"/>
                  <a:pt x="82755" y="40634"/>
                </a:cubicBezTo>
                <a:cubicBezTo>
                  <a:pt x="85458" y="83646"/>
                  <a:pt x="12896" y="58112"/>
                  <a:pt x="4519" y="103881"/>
                </a:cubicBezTo>
                <a:cubicBezTo>
                  <a:pt x="0" y="128495"/>
                  <a:pt x="10558" y="136664"/>
                  <a:pt x="39417" y="136664"/>
                </a:cubicBezTo>
                <a:cubicBezTo>
                  <a:pt x="47997" y="136664"/>
                  <a:pt x="58195" y="135942"/>
                  <a:pt x="70095" y="134715"/>
                </a:cubicBezTo>
                <a:cubicBezTo>
                  <a:pt x="122047" y="129389"/>
                  <a:pt x="142469" y="101392"/>
                  <a:pt x="125767" y="56907"/>
                </a:cubicBezTo>
                <a:cubicBezTo>
                  <a:pt x="111706" y="19432"/>
                  <a:pt x="108060" y="0"/>
                  <a:pt x="970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Section header 2">
  <p:cSld name="Section header 2">
    <p:spTree>
      <p:nvGrpSpPr>
        <p:cNvPr id="1" name="Shape 782"/>
        <p:cNvGrpSpPr/>
        <p:nvPr/>
      </p:nvGrpSpPr>
      <p:grpSpPr>
        <a:xfrm>
          <a:off x="0" y="0"/>
          <a:ext cx="0" cy="0"/>
          <a:chOff x="0" y="0"/>
          <a:chExt cx="0" cy="0"/>
        </a:xfrm>
      </p:grpSpPr>
      <p:sp>
        <p:nvSpPr>
          <p:cNvPr id="783" name="Google Shape;783;p35"/>
          <p:cNvSpPr/>
          <p:nvPr/>
        </p:nvSpPr>
        <p:spPr>
          <a:xfrm rot="-7977683">
            <a:off x="1484725" y="1516400"/>
            <a:ext cx="1554661" cy="1491741"/>
          </a:xfrm>
          <a:custGeom>
            <a:avLst/>
            <a:gdLst/>
            <a:ahLst/>
            <a:cxnLst/>
            <a:rect l="l" t="t" r="r" b="b"/>
            <a:pathLst>
              <a:path w="20582" h="19749" extrusionOk="0">
                <a:moveTo>
                  <a:pt x="15178" y="401"/>
                </a:moveTo>
                <a:cubicBezTo>
                  <a:pt x="11542" y="1"/>
                  <a:pt x="4470" y="1235"/>
                  <a:pt x="2235" y="7773"/>
                </a:cubicBezTo>
                <a:cubicBezTo>
                  <a:pt x="0" y="14311"/>
                  <a:pt x="7939" y="17947"/>
                  <a:pt x="11675" y="18848"/>
                </a:cubicBezTo>
                <a:cubicBezTo>
                  <a:pt x="15445" y="19748"/>
                  <a:pt x="20315" y="19448"/>
                  <a:pt x="20448" y="13477"/>
                </a:cubicBezTo>
                <a:cubicBezTo>
                  <a:pt x="20582" y="7506"/>
                  <a:pt x="18780" y="835"/>
                  <a:pt x="15178" y="401"/>
                </a:cubicBezTo>
                <a:close/>
              </a:path>
            </a:pathLst>
          </a:custGeom>
          <a:solidFill>
            <a:schemeClr val="lt1"/>
          </a:solidFill>
          <a:ln>
            <a:noFill/>
          </a:ln>
        </p:spPr>
        <p:txBody>
          <a:bodyPr spcFirstLastPara="1" wrap="square" lIns="91425" tIns="91425" rIns="91425" bIns="91425" anchor="ctr" anchorCtr="0">
            <a:noAutofit/>
          </a:bodyPr>
          <a:lstStyle/>
          <a:p>
            <a:endParaRPr sz="1400"/>
          </a:p>
        </p:txBody>
      </p:sp>
      <p:sp>
        <p:nvSpPr>
          <p:cNvPr id="784" name="Google Shape;784;p35"/>
          <p:cNvSpPr/>
          <p:nvPr/>
        </p:nvSpPr>
        <p:spPr>
          <a:xfrm rot="288619" flipH="1">
            <a:off x="-1415244" y="1158707"/>
            <a:ext cx="4829256" cy="4940052"/>
          </a:xfrm>
          <a:custGeom>
            <a:avLst/>
            <a:gdLst/>
            <a:ahLst/>
            <a:cxnLst/>
            <a:rect l="l" t="t" r="r" b="b"/>
            <a:pathLst>
              <a:path w="142469" h="136664" extrusionOk="0">
                <a:moveTo>
                  <a:pt x="97052" y="0"/>
                </a:moveTo>
                <a:cubicBezTo>
                  <a:pt x="94985" y="0"/>
                  <a:pt x="92658" y="685"/>
                  <a:pt x="89955" y="2065"/>
                </a:cubicBezTo>
                <a:cubicBezTo>
                  <a:pt x="76197" y="9104"/>
                  <a:pt x="81149" y="14564"/>
                  <a:pt x="82755" y="40634"/>
                </a:cubicBezTo>
                <a:cubicBezTo>
                  <a:pt x="85458" y="83646"/>
                  <a:pt x="12896" y="58112"/>
                  <a:pt x="4519" y="103881"/>
                </a:cubicBezTo>
                <a:cubicBezTo>
                  <a:pt x="0" y="128495"/>
                  <a:pt x="10558" y="136664"/>
                  <a:pt x="39417" y="136664"/>
                </a:cubicBezTo>
                <a:cubicBezTo>
                  <a:pt x="47997" y="136664"/>
                  <a:pt x="58195" y="135942"/>
                  <a:pt x="70095" y="134715"/>
                </a:cubicBezTo>
                <a:cubicBezTo>
                  <a:pt x="122047" y="129389"/>
                  <a:pt x="142469" y="101392"/>
                  <a:pt x="125767" y="56907"/>
                </a:cubicBezTo>
                <a:cubicBezTo>
                  <a:pt x="111706" y="19432"/>
                  <a:pt x="108060" y="0"/>
                  <a:pt x="97052" y="0"/>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785" name="Google Shape;785;p35"/>
          <p:cNvSpPr/>
          <p:nvPr/>
        </p:nvSpPr>
        <p:spPr>
          <a:xfrm rot="-8533595">
            <a:off x="7105388" y="-706574"/>
            <a:ext cx="1938828" cy="3305595"/>
          </a:xfrm>
          <a:custGeom>
            <a:avLst/>
            <a:gdLst/>
            <a:ahLst/>
            <a:cxnLst/>
            <a:rect l="l" t="t" r="r" b="b"/>
            <a:pathLst>
              <a:path w="19210" h="32752" extrusionOk="0">
                <a:moveTo>
                  <a:pt x="14053" y="490"/>
                </a:moveTo>
                <a:lnTo>
                  <a:pt x="14053" y="490"/>
                </a:lnTo>
                <a:cubicBezTo>
                  <a:pt x="14026" y="597"/>
                  <a:pt x="13999" y="758"/>
                  <a:pt x="13972" y="918"/>
                </a:cubicBezTo>
                <a:cubicBezTo>
                  <a:pt x="13972" y="865"/>
                  <a:pt x="13972" y="838"/>
                  <a:pt x="13946" y="838"/>
                </a:cubicBezTo>
                <a:cubicBezTo>
                  <a:pt x="13972" y="731"/>
                  <a:pt x="14026" y="597"/>
                  <a:pt x="14053" y="490"/>
                </a:cubicBezTo>
                <a:close/>
                <a:moveTo>
                  <a:pt x="13651" y="1560"/>
                </a:moveTo>
                <a:lnTo>
                  <a:pt x="13651" y="1560"/>
                </a:lnTo>
                <a:cubicBezTo>
                  <a:pt x="13276" y="3862"/>
                  <a:pt x="12045" y="5923"/>
                  <a:pt x="11189" y="8038"/>
                </a:cubicBezTo>
                <a:cubicBezTo>
                  <a:pt x="10522" y="9665"/>
                  <a:pt x="10466" y="11531"/>
                  <a:pt x="10493" y="13318"/>
                </a:cubicBezTo>
                <a:lnTo>
                  <a:pt x="10493" y="13318"/>
                </a:lnTo>
                <a:cubicBezTo>
                  <a:pt x="10490" y="13217"/>
                  <a:pt x="10464" y="13118"/>
                  <a:pt x="10439" y="13043"/>
                </a:cubicBezTo>
                <a:cubicBezTo>
                  <a:pt x="10091" y="10634"/>
                  <a:pt x="9904" y="8412"/>
                  <a:pt x="11001" y="6191"/>
                </a:cubicBezTo>
                <a:cubicBezTo>
                  <a:pt x="11724" y="4772"/>
                  <a:pt x="12714" y="3541"/>
                  <a:pt x="13410" y="2123"/>
                </a:cubicBezTo>
                <a:cubicBezTo>
                  <a:pt x="13491" y="1935"/>
                  <a:pt x="13571" y="1748"/>
                  <a:pt x="13651" y="1560"/>
                </a:cubicBezTo>
                <a:close/>
                <a:moveTo>
                  <a:pt x="13972" y="945"/>
                </a:moveTo>
                <a:lnTo>
                  <a:pt x="13972" y="945"/>
                </a:lnTo>
                <a:cubicBezTo>
                  <a:pt x="13972" y="1079"/>
                  <a:pt x="13946" y="1212"/>
                  <a:pt x="13946" y="1346"/>
                </a:cubicBezTo>
                <a:cubicBezTo>
                  <a:pt x="13946" y="2524"/>
                  <a:pt x="13758" y="3702"/>
                  <a:pt x="13517" y="4853"/>
                </a:cubicBezTo>
                <a:cubicBezTo>
                  <a:pt x="12821" y="7877"/>
                  <a:pt x="11376" y="10580"/>
                  <a:pt x="10760" y="13605"/>
                </a:cubicBezTo>
                <a:cubicBezTo>
                  <a:pt x="10787" y="11357"/>
                  <a:pt x="10921" y="9189"/>
                  <a:pt x="11858" y="7074"/>
                </a:cubicBezTo>
                <a:cubicBezTo>
                  <a:pt x="12741" y="5094"/>
                  <a:pt x="13785" y="3140"/>
                  <a:pt x="13972" y="945"/>
                </a:cubicBezTo>
                <a:close/>
                <a:moveTo>
                  <a:pt x="5002" y="14350"/>
                </a:moveTo>
                <a:cubicBezTo>
                  <a:pt x="5585" y="14350"/>
                  <a:pt x="6085" y="14646"/>
                  <a:pt x="6746" y="15104"/>
                </a:cubicBezTo>
                <a:cubicBezTo>
                  <a:pt x="6879" y="15184"/>
                  <a:pt x="7013" y="15264"/>
                  <a:pt x="7147" y="15372"/>
                </a:cubicBezTo>
                <a:cubicBezTo>
                  <a:pt x="6694" y="15252"/>
                  <a:pt x="6232" y="15200"/>
                  <a:pt x="5767" y="15200"/>
                </a:cubicBezTo>
                <a:cubicBezTo>
                  <a:pt x="4364" y="15200"/>
                  <a:pt x="2927" y="15672"/>
                  <a:pt x="1580" y="16174"/>
                </a:cubicBezTo>
                <a:cubicBezTo>
                  <a:pt x="2329" y="15666"/>
                  <a:pt x="3025" y="15077"/>
                  <a:pt x="3855" y="14676"/>
                </a:cubicBezTo>
                <a:cubicBezTo>
                  <a:pt x="4297" y="14450"/>
                  <a:pt x="4663" y="14350"/>
                  <a:pt x="5002" y="14350"/>
                </a:cubicBezTo>
                <a:close/>
                <a:moveTo>
                  <a:pt x="5753" y="15432"/>
                </a:moveTo>
                <a:cubicBezTo>
                  <a:pt x="6514" y="15432"/>
                  <a:pt x="7262" y="15581"/>
                  <a:pt x="7977" y="15960"/>
                </a:cubicBezTo>
                <a:cubicBezTo>
                  <a:pt x="8619" y="16389"/>
                  <a:pt x="9208" y="16870"/>
                  <a:pt x="9743" y="17406"/>
                </a:cubicBezTo>
                <a:cubicBezTo>
                  <a:pt x="8352" y="16737"/>
                  <a:pt x="6906" y="16389"/>
                  <a:pt x="5381" y="16335"/>
                </a:cubicBezTo>
                <a:lnTo>
                  <a:pt x="4765" y="16335"/>
                </a:lnTo>
                <a:cubicBezTo>
                  <a:pt x="3828" y="16335"/>
                  <a:pt x="2918" y="16469"/>
                  <a:pt x="1981" y="16576"/>
                </a:cubicBezTo>
                <a:cubicBezTo>
                  <a:pt x="1633" y="16603"/>
                  <a:pt x="1312" y="16629"/>
                  <a:pt x="964" y="16656"/>
                </a:cubicBezTo>
                <a:cubicBezTo>
                  <a:pt x="2489" y="16094"/>
                  <a:pt x="4149" y="15432"/>
                  <a:pt x="5753" y="15432"/>
                </a:cubicBezTo>
                <a:close/>
                <a:moveTo>
                  <a:pt x="18748" y="11060"/>
                </a:moveTo>
                <a:cubicBezTo>
                  <a:pt x="18737" y="11089"/>
                  <a:pt x="18737" y="11129"/>
                  <a:pt x="18737" y="11169"/>
                </a:cubicBezTo>
                <a:cubicBezTo>
                  <a:pt x="18603" y="11892"/>
                  <a:pt x="18442" y="12588"/>
                  <a:pt x="18282" y="13284"/>
                </a:cubicBezTo>
                <a:cubicBezTo>
                  <a:pt x="17907" y="14729"/>
                  <a:pt x="17291" y="16255"/>
                  <a:pt x="16087" y="17165"/>
                </a:cubicBezTo>
                <a:cubicBezTo>
                  <a:pt x="14963" y="17995"/>
                  <a:pt x="13223" y="18289"/>
                  <a:pt x="12045" y="19119"/>
                </a:cubicBezTo>
                <a:cubicBezTo>
                  <a:pt x="12473" y="18342"/>
                  <a:pt x="12955" y="17700"/>
                  <a:pt x="13785" y="17218"/>
                </a:cubicBezTo>
                <a:cubicBezTo>
                  <a:pt x="14508" y="16790"/>
                  <a:pt x="15257" y="16469"/>
                  <a:pt x="15873" y="15907"/>
                </a:cubicBezTo>
                <a:cubicBezTo>
                  <a:pt x="16542" y="15291"/>
                  <a:pt x="17077" y="14408"/>
                  <a:pt x="17532" y="13659"/>
                </a:cubicBezTo>
                <a:cubicBezTo>
                  <a:pt x="18036" y="12864"/>
                  <a:pt x="18250" y="11859"/>
                  <a:pt x="18748" y="11060"/>
                </a:cubicBezTo>
                <a:close/>
                <a:moveTo>
                  <a:pt x="18549" y="10928"/>
                </a:moveTo>
                <a:lnTo>
                  <a:pt x="18549" y="10928"/>
                </a:lnTo>
                <a:cubicBezTo>
                  <a:pt x="18201" y="11517"/>
                  <a:pt x="18014" y="12213"/>
                  <a:pt x="17693" y="12856"/>
                </a:cubicBezTo>
                <a:cubicBezTo>
                  <a:pt x="17184" y="13899"/>
                  <a:pt x="16488" y="14863"/>
                  <a:pt x="15712" y="15719"/>
                </a:cubicBezTo>
                <a:cubicBezTo>
                  <a:pt x="15016" y="16469"/>
                  <a:pt x="13919" y="16844"/>
                  <a:pt x="13062" y="17379"/>
                </a:cubicBezTo>
                <a:cubicBezTo>
                  <a:pt x="12313" y="17861"/>
                  <a:pt x="11911" y="18798"/>
                  <a:pt x="11510" y="19547"/>
                </a:cubicBezTo>
                <a:cubicBezTo>
                  <a:pt x="11485" y="19571"/>
                  <a:pt x="11461" y="19573"/>
                  <a:pt x="11457" y="19594"/>
                </a:cubicBezTo>
                <a:lnTo>
                  <a:pt x="11457" y="19594"/>
                </a:lnTo>
                <a:cubicBezTo>
                  <a:pt x="11836" y="15557"/>
                  <a:pt x="16249" y="13818"/>
                  <a:pt x="18549" y="10928"/>
                </a:cubicBezTo>
                <a:close/>
                <a:moveTo>
                  <a:pt x="6505" y="16683"/>
                </a:moveTo>
                <a:lnTo>
                  <a:pt x="6505" y="16683"/>
                </a:lnTo>
                <a:cubicBezTo>
                  <a:pt x="7763" y="16844"/>
                  <a:pt x="8994" y="17245"/>
                  <a:pt x="10145" y="17914"/>
                </a:cubicBezTo>
                <a:cubicBezTo>
                  <a:pt x="10573" y="18450"/>
                  <a:pt x="10921" y="19065"/>
                  <a:pt x="11135" y="19788"/>
                </a:cubicBezTo>
                <a:cubicBezTo>
                  <a:pt x="9315" y="19172"/>
                  <a:pt x="8191" y="17432"/>
                  <a:pt x="6505" y="16683"/>
                </a:cubicBezTo>
                <a:close/>
                <a:moveTo>
                  <a:pt x="6772" y="20270"/>
                </a:moveTo>
                <a:cubicBezTo>
                  <a:pt x="7736" y="21581"/>
                  <a:pt x="9342" y="22384"/>
                  <a:pt x="10466" y="23535"/>
                </a:cubicBezTo>
                <a:cubicBezTo>
                  <a:pt x="9074" y="22598"/>
                  <a:pt x="7120" y="22331"/>
                  <a:pt x="6826" y="20350"/>
                </a:cubicBezTo>
                <a:cubicBezTo>
                  <a:pt x="6799" y="20323"/>
                  <a:pt x="6772" y="20296"/>
                  <a:pt x="6746" y="20270"/>
                </a:cubicBezTo>
                <a:close/>
                <a:moveTo>
                  <a:pt x="16221" y="20698"/>
                </a:moveTo>
                <a:cubicBezTo>
                  <a:pt x="15685" y="21635"/>
                  <a:pt x="14267" y="22304"/>
                  <a:pt x="13464" y="22812"/>
                </a:cubicBezTo>
                <a:cubicBezTo>
                  <a:pt x="12955" y="23187"/>
                  <a:pt x="12233" y="23615"/>
                  <a:pt x="11831" y="24177"/>
                </a:cubicBezTo>
                <a:cubicBezTo>
                  <a:pt x="12286" y="22357"/>
                  <a:pt x="14722" y="21768"/>
                  <a:pt x="16221" y="20698"/>
                </a:cubicBezTo>
                <a:close/>
                <a:moveTo>
                  <a:pt x="6692" y="20939"/>
                </a:moveTo>
                <a:cubicBezTo>
                  <a:pt x="7388" y="22893"/>
                  <a:pt x="9957" y="22866"/>
                  <a:pt x="11135" y="24445"/>
                </a:cubicBezTo>
                <a:cubicBezTo>
                  <a:pt x="9395" y="23481"/>
                  <a:pt x="6772" y="23080"/>
                  <a:pt x="6692" y="20939"/>
                </a:cubicBezTo>
                <a:close/>
                <a:moveTo>
                  <a:pt x="16194" y="21126"/>
                </a:moveTo>
                <a:cubicBezTo>
                  <a:pt x="15766" y="22304"/>
                  <a:pt x="14749" y="22919"/>
                  <a:pt x="13571" y="23455"/>
                </a:cubicBezTo>
                <a:cubicBezTo>
                  <a:pt x="12982" y="23722"/>
                  <a:pt x="12393" y="24017"/>
                  <a:pt x="11938" y="24445"/>
                </a:cubicBezTo>
                <a:cubicBezTo>
                  <a:pt x="12447" y="23562"/>
                  <a:pt x="13785" y="22919"/>
                  <a:pt x="14534" y="22411"/>
                </a:cubicBezTo>
                <a:cubicBezTo>
                  <a:pt x="15070" y="22063"/>
                  <a:pt x="15739" y="21661"/>
                  <a:pt x="16194" y="21126"/>
                </a:cubicBezTo>
                <a:close/>
                <a:moveTo>
                  <a:pt x="14048" y="0"/>
                </a:moveTo>
                <a:cubicBezTo>
                  <a:pt x="14002" y="0"/>
                  <a:pt x="13958" y="28"/>
                  <a:pt x="13946" y="88"/>
                </a:cubicBezTo>
                <a:cubicBezTo>
                  <a:pt x="13196" y="2390"/>
                  <a:pt x="11751" y="4183"/>
                  <a:pt x="10680" y="6298"/>
                </a:cubicBezTo>
                <a:cubicBezTo>
                  <a:pt x="9610" y="8466"/>
                  <a:pt x="9877" y="10795"/>
                  <a:pt x="10225" y="13096"/>
                </a:cubicBezTo>
                <a:cubicBezTo>
                  <a:pt x="10305" y="13766"/>
                  <a:pt x="10413" y="14435"/>
                  <a:pt x="10520" y="15104"/>
                </a:cubicBezTo>
                <a:cubicBezTo>
                  <a:pt x="10520" y="15131"/>
                  <a:pt x="10520" y="15157"/>
                  <a:pt x="10520" y="15157"/>
                </a:cubicBezTo>
                <a:cubicBezTo>
                  <a:pt x="10520" y="15184"/>
                  <a:pt x="10520" y="15211"/>
                  <a:pt x="10546" y="15211"/>
                </a:cubicBezTo>
                <a:cubicBezTo>
                  <a:pt x="10734" y="16469"/>
                  <a:pt x="10921" y="17727"/>
                  <a:pt x="11082" y="18985"/>
                </a:cubicBezTo>
                <a:cubicBezTo>
                  <a:pt x="10520" y="17700"/>
                  <a:pt x="9502" y="16737"/>
                  <a:pt x="8352" y="15907"/>
                </a:cubicBezTo>
                <a:cubicBezTo>
                  <a:pt x="8352" y="15880"/>
                  <a:pt x="8352" y="15853"/>
                  <a:pt x="8325" y="15853"/>
                </a:cubicBezTo>
                <a:cubicBezTo>
                  <a:pt x="8298" y="15853"/>
                  <a:pt x="8271" y="15827"/>
                  <a:pt x="8271" y="15827"/>
                </a:cubicBezTo>
                <a:cubicBezTo>
                  <a:pt x="7602" y="15345"/>
                  <a:pt x="6906" y="14890"/>
                  <a:pt x="6237" y="14461"/>
                </a:cubicBezTo>
                <a:cubicBezTo>
                  <a:pt x="5829" y="14193"/>
                  <a:pt x="5417" y="14081"/>
                  <a:pt x="5004" y="14081"/>
                </a:cubicBezTo>
                <a:cubicBezTo>
                  <a:pt x="3280" y="14081"/>
                  <a:pt x="1550" y="16040"/>
                  <a:pt x="81" y="16710"/>
                </a:cubicBezTo>
                <a:cubicBezTo>
                  <a:pt x="27" y="16737"/>
                  <a:pt x="1" y="16790"/>
                  <a:pt x="27" y="16844"/>
                </a:cubicBezTo>
                <a:cubicBezTo>
                  <a:pt x="27" y="16870"/>
                  <a:pt x="54" y="16870"/>
                  <a:pt x="54" y="16870"/>
                </a:cubicBezTo>
                <a:cubicBezTo>
                  <a:pt x="54" y="16870"/>
                  <a:pt x="54" y="16897"/>
                  <a:pt x="81" y="16897"/>
                </a:cubicBezTo>
                <a:cubicBezTo>
                  <a:pt x="81" y="16924"/>
                  <a:pt x="108" y="16924"/>
                  <a:pt x="108" y="16924"/>
                </a:cubicBezTo>
                <a:lnTo>
                  <a:pt x="135" y="16924"/>
                </a:lnTo>
                <a:cubicBezTo>
                  <a:pt x="1580" y="16924"/>
                  <a:pt x="2972" y="16656"/>
                  <a:pt x="4390" y="16576"/>
                </a:cubicBezTo>
                <a:lnTo>
                  <a:pt x="5354" y="16576"/>
                </a:lnTo>
                <a:cubicBezTo>
                  <a:pt x="7736" y="16870"/>
                  <a:pt x="8967" y="19413"/>
                  <a:pt x="11242" y="20082"/>
                </a:cubicBezTo>
                <a:cubicBezTo>
                  <a:pt x="11376" y="21367"/>
                  <a:pt x="11483" y="22679"/>
                  <a:pt x="11483" y="23990"/>
                </a:cubicBezTo>
                <a:cubicBezTo>
                  <a:pt x="11483" y="24124"/>
                  <a:pt x="11483" y="24284"/>
                  <a:pt x="11483" y="24445"/>
                </a:cubicBezTo>
                <a:cubicBezTo>
                  <a:pt x="10413" y="22545"/>
                  <a:pt x="7977" y="21715"/>
                  <a:pt x="6799" y="19895"/>
                </a:cubicBezTo>
                <a:cubicBezTo>
                  <a:pt x="6778" y="19863"/>
                  <a:pt x="6740" y="19848"/>
                  <a:pt x="6701" y="19848"/>
                </a:cubicBezTo>
                <a:cubicBezTo>
                  <a:pt x="6640" y="19848"/>
                  <a:pt x="6574" y="19884"/>
                  <a:pt x="6558" y="19948"/>
                </a:cubicBezTo>
                <a:cubicBezTo>
                  <a:pt x="6237" y="21340"/>
                  <a:pt x="6719" y="22411"/>
                  <a:pt x="7897" y="23241"/>
                </a:cubicBezTo>
                <a:cubicBezTo>
                  <a:pt x="8967" y="23990"/>
                  <a:pt x="10386" y="24177"/>
                  <a:pt x="11456" y="24954"/>
                </a:cubicBezTo>
                <a:cubicBezTo>
                  <a:pt x="11349" y="27523"/>
                  <a:pt x="10734" y="30093"/>
                  <a:pt x="10145" y="32609"/>
                </a:cubicBezTo>
                <a:cubicBezTo>
                  <a:pt x="10112" y="32690"/>
                  <a:pt x="10188" y="32751"/>
                  <a:pt x="10265" y="32751"/>
                </a:cubicBezTo>
                <a:cubicBezTo>
                  <a:pt x="10315" y="32751"/>
                  <a:pt x="10365" y="32725"/>
                  <a:pt x="10386" y="32662"/>
                </a:cubicBezTo>
                <a:cubicBezTo>
                  <a:pt x="10760" y="31003"/>
                  <a:pt x="11108" y="29343"/>
                  <a:pt x="11430" y="27684"/>
                </a:cubicBezTo>
                <a:cubicBezTo>
                  <a:pt x="11563" y="26854"/>
                  <a:pt x="11670" y="26024"/>
                  <a:pt x="11697" y="25194"/>
                </a:cubicBezTo>
                <a:cubicBezTo>
                  <a:pt x="12179" y="24017"/>
                  <a:pt x="13839" y="23669"/>
                  <a:pt x="14829" y="23080"/>
                </a:cubicBezTo>
                <a:cubicBezTo>
                  <a:pt x="15899" y="22491"/>
                  <a:pt x="16488" y="21581"/>
                  <a:pt x="16595" y="20377"/>
                </a:cubicBezTo>
                <a:cubicBezTo>
                  <a:pt x="16595" y="20350"/>
                  <a:pt x="16595" y="20350"/>
                  <a:pt x="16595" y="20323"/>
                </a:cubicBezTo>
                <a:cubicBezTo>
                  <a:pt x="16622" y="20270"/>
                  <a:pt x="16569" y="20243"/>
                  <a:pt x="16515" y="20216"/>
                </a:cubicBezTo>
                <a:lnTo>
                  <a:pt x="16462" y="20216"/>
                </a:lnTo>
                <a:cubicBezTo>
                  <a:pt x="16435" y="20216"/>
                  <a:pt x="16435" y="20243"/>
                  <a:pt x="16408" y="20243"/>
                </a:cubicBezTo>
                <a:cubicBezTo>
                  <a:pt x="15043" y="21474"/>
                  <a:pt x="12473" y="21983"/>
                  <a:pt x="11724" y="23722"/>
                </a:cubicBezTo>
                <a:cubicBezTo>
                  <a:pt x="11724" y="22571"/>
                  <a:pt x="11644" y="21447"/>
                  <a:pt x="11510" y="20323"/>
                </a:cubicBezTo>
                <a:cubicBezTo>
                  <a:pt x="11510" y="20189"/>
                  <a:pt x="11483" y="20082"/>
                  <a:pt x="11483" y="19948"/>
                </a:cubicBezTo>
                <a:cubicBezTo>
                  <a:pt x="12072" y="19172"/>
                  <a:pt x="13250" y="18824"/>
                  <a:pt x="14106" y="18450"/>
                </a:cubicBezTo>
                <a:cubicBezTo>
                  <a:pt x="15070" y="18021"/>
                  <a:pt x="16060" y="17593"/>
                  <a:pt x="16809" y="16844"/>
                </a:cubicBezTo>
                <a:cubicBezTo>
                  <a:pt x="18522" y="15157"/>
                  <a:pt x="18790" y="12160"/>
                  <a:pt x="19192" y="9938"/>
                </a:cubicBezTo>
                <a:cubicBezTo>
                  <a:pt x="19210" y="9848"/>
                  <a:pt x="19130" y="9770"/>
                  <a:pt x="19060" y="9770"/>
                </a:cubicBezTo>
                <a:cubicBezTo>
                  <a:pt x="19026" y="9770"/>
                  <a:pt x="18995" y="9788"/>
                  <a:pt x="18978" y="9831"/>
                </a:cubicBezTo>
                <a:cubicBezTo>
                  <a:pt x="18014" y="11758"/>
                  <a:pt x="15846" y="13070"/>
                  <a:pt x="14294" y="14488"/>
                </a:cubicBezTo>
                <a:cubicBezTo>
                  <a:pt x="12982" y="15693"/>
                  <a:pt x="11751" y="17138"/>
                  <a:pt x="11349" y="18851"/>
                </a:cubicBezTo>
                <a:cubicBezTo>
                  <a:pt x="11162" y="17593"/>
                  <a:pt x="10975" y="16335"/>
                  <a:pt x="10760" y="15104"/>
                </a:cubicBezTo>
                <a:cubicBezTo>
                  <a:pt x="11028" y="12534"/>
                  <a:pt x="11911" y="10233"/>
                  <a:pt x="12821" y="7877"/>
                </a:cubicBezTo>
                <a:cubicBezTo>
                  <a:pt x="13758" y="5334"/>
                  <a:pt x="14267" y="2818"/>
                  <a:pt x="14160" y="115"/>
                </a:cubicBezTo>
                <a:cubicBezTo>
                  <a:pt x="14160" y="42"/>
                  <a:pt x="14103" y="0"/>
                  <a:pt x="14048" y="0"/>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786" name="Google Shape;786;p35"/>
          <p:cNvSpPr/>
          <p:nvPr/>
        </p:nvSpPr>
        <p:spPr>
          <a:xfrm>
            <a:off x="6970750" y="2154715"/>
            <a:ext cx="1460036" cy="1906827"/>
          </a:xfrm>
          <a:custGeom>
            <a:avLst/>
            <a:gdLst/>
            <a:ahLst/>
            <a:cxnLst/>
            <a:rect l="l" t="t" r="r" b="b"/>
            <a:pathLst>
              <a:path w="17277" h="22564" extrusionOk="0">
                <a:moveTo>
                  <a:pt x="9074" y="0"/>
                </a:moveTo>
                <a:cubicBezTo>
                  <a:pt x="8555" y="0"/>
                  <a:pt x="8010" y="60"/>
                  <a:pt x="7441" y="188"/>
                </a:cubicBezTo>
                <a:cubicBezTo>
                  <a:pt x="2543" y="1285"/>
                  <a:pt x="1" y="6692"/>
                  <a:pt x="54" y="12607"/>
                </a:cubicBezTo>
                <a:cubicBezTo>
                  <a:pt x="134" y="18683"/>
                  <a:pt x="3989" y="22189"/>
                  <a:pt x="8592" y="22564"/>
                </a:cubicBezTo>
                <a:cubicBezTo>
                  <a:pt x="14641" y="22082"/>
                  <a:pt x="16354" y="18388"/>
                  <a:pt x="16836" y="12312"/>
                </a:cubicBezTo>
                <a:cubicBezTo>
                  <a:pt x="17276" y="6737"/>
                  <a:pt x="14567" y="0"/>
                  <a:pt x="9074" y="0"/>
                </a:cubicBezTo>
                <a:close/>
              </a:path>
            </a:pathLst>
          </a:custGeom>
          <a:solidFill>
            <a:schemeClr val="accent1"/>
          </a:solidFill>
          <a:ln>
            <a:noFill/>
          </a:ln>
        </p:spPr>
        <p:txBody>
          <a:bodyPr spcFirstLastPara="1" wrap="square" lIns="91425" tIns="91425" rIns="91425" bIns="91425" anchor="ctr" anchorCtr="0">
            <a:noAutofit/>
          </a:bodyPr>
          <a:lstStyle/>
          <a:p>
            <a:endParaRPr sz="1400"/>
          </a:p>
        </p:txBody>
      </p:sp>
      <p:grpSp>
        <p:nvGrpSpPr>
          <p:cNvPr id="787" name="Google Shape;787;p35"/>
          <p:cNvGrpSpPr/>
          <p:nvPr/>
        </p:nvGrpSpPr>
        <p:grpSpPr>
          <a:xfrm>
            <a:off x="6247704" y="2777003"/>
            <a:ext cx="1830972" cy="1822411"/>
            <a:chOff x="2414491" y="671177"/>
            <a:chExt cx="1830972" cy="1822411"/>
          </a:xfrm>
        </p:grpSpPr>
        <p:sp>
          <p:nvSpPr>
            <p:cNvPr id="788" name="Google Shape;788;p35"/>
            <p:cNvSpPr/>
            <p:nvPr/>
          </p:nvSpPr>
          <p:spPr>
            <a:xfrm>
              <a:off x="2414491" y="671177"/>
              <a:ext cx="1830972" cy="1822391"/>
            </a:xfrm>
            <a:custGeom>
              <a:avLst/>
              <a:gdLst/>
              <a:ahLst/>
              <a:cxnLst/>
              <a:rect l="l" t="t" r="r" b="b"/>
              <a:pathLst>
                <a:path w="45663" h="45449" extrusionOk="0">
                  <a:moveTo>
                    <a:pt x="10947" y="4979"/>
                  </a:moveTo>
                  <a:lnTo>
                    <a:pt x="15605" y="7656"/>
                  </a:lnTo>
                  <a:lnTo>
                    <a:pt x="15605" y="13062"/>
                  </a:lnTo>
                  <a:lnTo>
                    <a:pt x="10947" y="15766"/>
                  </a:lnTo>
                  <a:lnTo>
                    <a:pt x="6263" y="13062"/>
                  </a:lnTo>
                  <a:lnTo>
                    <a:pt x="6263" y="7656"/>
                  </a:lnTo>
                  <a:lnTo>
                    <a:pt x="10947" y="4979"/>
                  </a:lnTo>
                  <a:close/>
                  <a:moveTo>
                    <a:pt x="20449" y="4979"/>
                  </a:moveTo>
                  <a:lnTo>
                    <a:pt x="25133" y="7656"/>
                  </a:lnTo>
                  <a:lnTo>
                    <a:pt x="25133" y="13062"/>
                  </a:lnTo>
                  <a:lnTo>
                    <a:pt x="20449" y="15766"/>
                  </a:lnTo>
                  <a:lnTo>
                    <a:pt x="15792" y="13062"/>
                  </a:lnTo>
                  <a:lnTo>
                    <a:pt x="15792" y="7656"/>
                  </a:lnTo>
                  <a:lnTo>
                    <a:pt x="20449" y="4979"/>
                  </a:lnTo>
                  <a:close/>
                  <a:moveTo>
                    <a:pt x="29978" y="4979"/>
                  </a:moveTo>
                  <a:lnTo>
                    <a:pt x="34635" y="7656"/>
                  </a:lnTo>
                  <a:lnTo>
                    <a:pt x="34635" y="13062"/>
                  </a:lnTo>
                  <a:lnTo>
                    <a:pt x="29978" y="15766"/>
                  </a:lnTo>
                  <a:lnTo>
                    <a:pt x="25294" y="13062"/>
                  </a:lnTo>
                  <a:lnTo>
                    <a:pt x="25294" y="7656"/>
                  </a:lnTo>
                  <a:lnTo>
                    <a:pt x="29978" y="4979"/>
                  </a:lnTo>
                  <a:close/>
                  <a:moveTo>
                    <a:pt x="6183" y="13196"/>
                  </a:moveTo>
                  <a:lnTo>
                    <a:pt x="10867" y="15899"/>
                  </a:lnTo>
                  <a:lnTo>
                    <a:pt x="10867" y="21306"/>
                  </a:lnTo>
                  <a:lnTo>
                    <a:pt x="6183" y="23983"/>
                  </a:lnTo>
                  <a:lnTo>
                    <a:pt x="1526" y="21306"/>
                  </a:lnTo>
                  <a:lnTo>
                    <a:pt x="1526" y="15899"/>
                  </a:lnTo>
                  <a:lnTo>
                    <a:pt x="6183" y="13196"/>
                  </a:lnTo>
                  <a:close/>
                  <a:moveTo>
                    <a:pt x="15712" y="13196"/>
                  </a:moveTo>
                  <a:lnTo>
                    <a:pt x="20369" y="15899"/>
                  </a:lnTo>
                  <a:lnTo>
                    <a:pt x="20369" y="21306"/>
                  </a:lnTo>
                  <a:lnTo>
                    <a:pt x="15712" y="23983"/>
                  </a:lnTo>
                  <a:lnTo>
                    <a:pt x="11028" y="21306"/>
                  </a:lnTo>
                  <a:lnTo>
                    <a:pt x="11028" y="15899"/>
                  </a:lnTo>
                  <a:lnTo>
                    <a:pt x="15712" y="13196"/>
                  </a:lnTo>
                  <a:close/>
                  <a:moveTo>
                    <a:pt x="25213" y="13196"/>
                  </a:moveTo>
                  <a:lnTo>
                    <a:pt x="29871" y="15899"/>
                  </a:lnTo>
                  <a:lnTo>
                    <a:pt x="29871" y="21306"/>
                  </a:lnTo>
                  <a:lnTo>
                    <a:pt x="25213" y="23983"/>
                  </a:lnTo>
                  <a:lnTo>
                    <a:pt x="20529" y="21306"/>
                  </a:lnTo>
                  <a:lnTo>
                    <a:pt x="20529" y="15899"/>
                  </a:lnTo>
                  <a:lnTo>
                    <a:pt x="25213" y="13196"/>
                  </a:lnTo>
                  <a:close/>
                  <a:moveTo>
                    <a:pt x="34715" y="13196"/>
                  </a:moveTo>
                  <a:lnTo>
                    <a:pt x="39399" y="15899"/>
                  </a:lnTo>
                  <a:lnTo>
                    <a:pt x="39399" y="21306"/>
                  </a:lnTo>
                  <a:lnTo>
                    <a:pt x="34715" y="23983"/>
                  </a:lnTo>
                  <a:lnTo>
                    <a:pt x="30058" y="21306"/>
                  </a:lnTo>
                  <a:lnTo>
                    <a:pt x="30058" y="15899"/>
                  </a:lnTo>
                  <a:lnTo>
                    <a:pt x="34715" y="13196"/>
                  </a:lnTo>
                  <a:close/>
                  <a:moveTo>
                    <a:pt x="10947" y="21440"/>
                  </a:moveTo>
                  <a:lnTo>
                    <a:pt x="15605" y="24143"/>
                  </a:lnTo>
                  <a:lnTo>
                    <a:pt x="15605" y="29523"/>
                  </a:lnTo>
                  <a:lnTo>
                    <a:pt x="10947" y="32226"/>
                  </a:lnTo>
                  <a:lnTo>
                    <a:pt x="6263" y="29523"/>
                  </a:lnTo>
                  <a:lnTo>
                    <a:pt x="6263" y="24143"/>
                  </a:lnTo>
                  <a:lnTo>
                    <a:pt x="10947" y="21440"/>
                  </a:lnTo>
                  <a:close/>
                  <a:moveTo>
                    <a:pt x="20449" y="21440"/>
                  </a:moveTo>
                  <a:lnTo>
                    <a:pt x="25133" y="24143"/>
                  </a:lnTo>
                  <a:lnTo>
                    <a:pt x="25133" y="29523"/>
                  </a:lnTo>
                  <a:lnTo>
                    <a:pt x="20449" y="32226"/>
                  </a:lnTo>
                  <a:lnTo>
                    <a:pt x="15792" y="29523"/>
                  </a:lnTo>
                  <a:lnTo>
                    <a:pt x="15792" y="24143"/>
                  </a:lnTo>
                  <a:lnTo>
                    <a:pt x="20449" y="21440"/>
                  </a:lnTo>
                  <a:close/>
                  <a:moveTo>
                    <a:pt x="29978" y="21440"/>
                  </a:moveTo>
                  <a:lnTo>
                    <a:pt x="34635" y="24143"/>
                  </a:lnTo>
                  <a:lnTo>
                    <a:pt x="34635" y="29523"/>
                  </a:lnTo>
                  <a:lnTo>
                    <a:pt x="29978" y="32226"/>
                  </a:lnTo>
                  <a:lnTo>
                    <a:pt x="25294" y="29523"/>
                  </a:lnTo>
                  <a:lnTo>
                    <a:pt x="25294" y="24143"/>
                  </a:lnTo>
                  <a:lnTo>
                    <a:pt x="29978" y="21440"/>
                  </a:lnTo>
                  <a:close/>
                  <a:moveTo>
                    <a:pt x="39480" y="21440"/>
                  </a:moveTo>
                  <a:lnTo>
                    <a:pt x="44137" y="24143"/>
                  </a:lnTo>
                  <a:lnTo>
                    <a:pt x="44137" y="29523"/>
                  </a:lnTo>
                  <a:lnTo>
                    <a:pt x="39480" y="32226"/>
                  </a:lnTo>
                  <a:lnTo>
                    <a:pt x="34796" y="29523"/>
                  </a:lnTo>
                  <a:lnTo>
                    <a:pt x="34796" y="24143"/>
                  </a:lnTo>
                  <a:lnTo>
                    <a:pt x="39480" y="21440"/>
                  </a:lnTo>
                  <a:close/>
                  <a:moveTo>
                    <a:pt x="15712" y="29684"/>
                  </a:moveTo>
                  <a:lnTo>
                    <a:pt x="20369" y="32387"/>
                  </a:lnTo>
                  <a:lnTo>
                    <a:pt x="20369" y="37767"/>
                  </a:lnTo>
                  <a:lnTo>
                    <a:pt x="15712" y="40470"/>
                  </a:lnTo>
                  <a:lnTo>
                    <a:pt x="11028" y="37767"/>
                  </a:lnTo>
                  <a:lnTo>
                    <a:pt x="11028" y="32387"/>
                  </a:lnTo>
                  <a:lnTo>
                    <a:pt x="15712" y="29684"/>
                  </a:lnTo>
                  <a:close/>
                  <a:moveTo>
                    <a:pt x="25213" y="29684"/>
                  </a:moveTo>
                  <a:lnTo>
                    <a:pt x="29871" y="32387"/>
                  </a:lnTo>
                  <a:lnTo>
                    <a:pt x="29871" y="37767"/>
                  </a:lnTo>
                  <a:lnTo>
                    <a:pt x="25213" y="40470"/>
                  </a:lnTo>
                  <a:lnTo>
                    <a:pt x="20529" y="37767"/>
                  </a:lnTo>
                  <a:lnTo>
                    <a:pt x="20529" y="32387"/>
                  </a:lnTo>
                  <a:lnTo>
                    <a:pt x="25213" y="29684"/>
                  </a:lnTo>
                  <a:close/>
                  <a:moveTo>
                    <a:pt x="34715" y="29684"/>
                  </a:moveTo>
                  <a:lnTo>
                    <a:pt x="39399" y="32387"/>
                  </a:lnTo>
                  <a:lnTo>
                    <a:pt x="39399" y="37767"/>
                  </a:lnTo>
                  <a:lnTo>
                    <a:pt x="34715" y="40470"/>
                  </a:lnTo>
                  <a:lnTo>
                    <a:pt x="30058" y="37767"/>
                  </a:lnTo>
                  <a:lnTo>
                    <a:pt x="30058" y="32387"/>
                  </a:lnTo>
                  <a:lnTo>
                    <a:pt x="34715" y="29684"/>
                  </a:lnTo>
                  <a:close/>
                  <a:moveTo>
                    <a:pt x="20369" y="1"/>
                  </a:moveTo>
                  <a:lnTo>
                    <a:pt x="20369" y="4818"/>
                  </a:lnTo>
                  <a:lnTo>
                    <a:pt x="15712" y="7522"/>
                  </a:lnTo>
                  <a:lnTo>
                    <a:pt x="11028" y="4818"/>
                  </a:lnTo>
                  <a:lnTo>
                    <a:pt x="11028" y="3159"/>
                  </a:lnTo>
                  <a:cubicBezTo>
                    <a:pt x="10974" y="3186"/>
                    <a:pt x="10921" y="3239"/>
                    <a:pt x="10867" y="3266"/>
                  </a:cubicBezTo>
                  <a:lnTo>
                    <a:pt x="10867" y="4818"/>
                  </a:lnTo>
                  <a:lnTo>
                    <a:pt x="6183" y="7522"/>
                  </a:lnTo>
                  <a:lnTo>
                    <a:pt x="5915" y="7361"/>
                  </a:lnTo>
                  <a:cubicBezTo>
                    <a:pt x="5889" y="7415"/>
                    <a:pt x="5835" y="7442"/>
                    <a:pt x="5808" y="7495"/>
                  </a:cubicBezTo>
                  <a:lnTo>
                    <a:pt x="6103" y="7656"/>
                  </a:lnTo>
                  <a:lnTo>
                    <a:pt x="6103" y="13062"/>
                  </a:lnTo>
                  <a:lnTo>
                    <a:pt x="1419" y="15766"/>
                  </a:lnTo>
                  <a:lnTo>
                    <a:pt x="1124" y="15578"/>
                  </a:lnTo>
                  <a:cubicBezTo>
                    <a:pt x="1124" y="15632"/>
                    <a:pt x="1098" y="15685"/>
                    <a:pt x="1071" y="15739"/>
                  </a:cubicBezTo>
                  <a:lnTo>
                    <a:pt x="1338" y="15899"/>
                  </a:lnTo>
                  <a:lnTo>
                    <a:pt x="1338" y="21306"/>
                  </a:lnTo>
                  <a:lnTo>
                    <a:pt x="0" y="22082"/>
                  </a:lnTo>
                  <a:cubicBezTo>
                    <a:pt x="0" y="22136"/>
                    <a:pt x="0" y="22216"/>
                    <a:pt x="0" y="22270"/>
                  </a:cubicBezTo>
                  <a:lnTo>
                    <a:pt x="1419" y="21440"/>
                  </a:lnTo>
                  <a:lnTo>
                    <a:pt x="6103" y="24143"/>
                  </a:lnTo>
                  <a:lnTo>
                    <a:pt x="6103" y="29523"/>
                  </a:lnTo>
                  <a:lnTo>
                    <a:pt x="1927" y="31932"/>
                  </a:lnTo>
                  <a:cubicBezTo>
                    <a:pt x="1954" y="31986"/>
                    <a:pt x="1981" y="32039"/>
                    <a:pt x="2008" y="32093"/>
                  </a:cubicBezTo>
                  <a:lnTo>
                    <a:pt x="6183" y="29684"/>
                  </a:lnTo>
                  <a:lnTo>
                    <a:pt x="10867" y="32387"/>
                  </a:lnTo>
                  <a:lnTo>
                    <a:pt x="10867" y="37767"/>
                  </a:lnTo>
                  <a:lnTo>
                    <a:pt x="7548" y="39694"/>
                  </a:lnTo>
                  <a:cubicBezTo>
                    <a:pt x="7575" y="39721"/>
                    <a:pt x="7628" y="39774"/>
                    <a:pt x="7682" y="39801"/>
                  </a:cubicBezTo>
                  <a:lnTo>
                    <a:pt x="10947" y="37928"/>
                  </a:lnTo>
                  <a:lnTo>
                    <a:pt x="15605" y="40631"/>
                  </a:lnTo>
                  <a:lnTo>
                    <a:pt x="15605" y="44405"/>
                  </a:lnTo>
                  <a:cubicBezTo>
                    <a:pt x="15658" y="44405"/>
                    <a:pt x="15738" y="44432"/>
                    <a:pt x="15792" y="44458"/>
                  </a:cubicBezTo>
                  <a:lnTo>
                    <a:pt x="15792" y="40631"/>
                  </a:lnTo>
                  <a:lnTo>
                    <a:pt x="20449" y="37928"/>
                  </a:lnTo>
                  <a:lnTo>
                    <a:pt x="25133" y="40631"/>
                  </a:lnTo>
                  <a:lnTo>
                    <a:pt x="25133" y="45449"/>
                  </a:lnTo>
                  <a:cubicBezTo>
                    <a:pt x="25187" y="45449"/>
                    <a:pt x="25240" y="45449"/>
                    <a:pt x="25294" y="45422"/>
                  </a:cubicBezTo>
                  <a:lnTo>
                    <a:pt x="25294" y="40631"/>
                  </a:lnTo>
                  <a:lnTo>
                    <a:pt x="29978" y="37928"/>
                  </a:lnTo>
                  <a:lnTo>
                    <a:pt x="34635" y="40631"/>
                  </a:lnTo>
                  <a:lnTo>
                    <a:pt x="34635" y="42290"/>
                  </a:lnTo>
                  <a:cubicBezTo>
                    <a:pt x="34688" y="42237"/>
                    <a:pt x="34742" y="42210"/>
                    <a:pt x="34796" y="42183"/>
                  </a:cubicBezTo>
                  <a:lnTo>
                    <a:pt x="34796" y="40631"/>
                  </a:lnTo>
                  <a:lnTo>
                    <a:pt x="39480" y="37928"/>
                  </a:lnTo>
                  <a:lnTo>
                    <a:pt x="39747" y="38088"/>
                  </a:lnTo>
                  <a:cubicBezTo>
                    <a:pt x="39774" y="38035"/>
                    <a:pt x="39827" y="37981"/>
                    <a:pt x="39854" y="37954"/>
                  </a:cubicBezTo>
                  <a:lnTo>
                    <a:pt x="39560" y="37767"/>
                  </a:lnTo>
                  <a:lnTo>
                    <a:pt x="39560" y="32387"/>
                  </a:lnTo>
                  <a:lnTo>
                    <a:pt x="44244" y="29684"/>
                  </a:lnTo>
                  <a:lnTo>
                    <a:pt x="44538" y="29871"/>
                  </a:lnTo>
                  <a:cubicBezTo>
                    <a:pt x="44565" y="29791"/>
                    <a:pt x="44565" y="29737"/>
                    <a:pt x="44592" y="29684"/>
                  </a:cubicBezTo>
                  <a:lnTo>
                    <a:pt x="44324" y="29523"/>
                  </a:lnTo>
                  <a:lnTo>
                    <a:pt x="44324" y="24143"/>
                  </a:lnTo>
                  <a:lnTo>
                    <a:pt x="45662" y="23367"/>
                  </a:lnTo>
                  <a:cubicBezTo>
                    <a:pt x="45662" y="23314"/>
                    <a:pt x="45662" y="23233"/>
                    <a:pt x="45662" y="23153"/>
                  </a:cubicBezTo>
                  <a:lnTo>
                    <a:pt x="44244" y="23983"/>
                  </a:lnTo>
                  <a:lnTo>
                    <a:pt x="39560" y="21306"/>
                  </a:lnTo>
                  <a:lnTo>
                    <a:pt x="39560" y="15899"/>
                  </a:lnTo>
                  <a:lnTo>
                    <a:pt x="43735" y="13491"/>
                  </a:lnTo>
                  <a:cubicBezTo>
                    <a:pt x="43709" y="13437"/>
                    <a:pt x="43682" y="13383"/>
                    <a:pt x="43655" y="13330"/>
                  </a:cubicBezTo>
                  <a:lnTo>
                    <a:pt x="39480" y="15766"/>
                  </a:lnTo>
                  <a:lnTo>
                    <a:pt x="34796" y="13062"/>
                  </a:lnTo>
                  <a:lnTo>
                    <a:pt x="34796" y="7656"/>
                  </a:lnTo>
                  <a:lnTo>
                    <a:pt x="38114" y="5755"/>
                  </a:lnTo>
                  <a:cubicBezTo>
                    <a:pt x="38088" y="5702"/>
                    <a:pt x="38034" y="5675"/>
                    <a:pt x="37981" y="5621"/>
                  </a:cubicBezTo>
                  <a:lnTo>
                    <a:pt x="34715" y="7522"/>
                  </a:lnTo>
                  <a:lnTo>
                    <a:pt x="30058" y="4818"/>
                  </a:lnTo>
                  <a:lnTo>
                    <a:pt x="30058" y="1045"/>
                  </a:lnTo>
                  <a:cubicBezTo>
                    <a:pt x="30004" y="1018"/>
                    <a:pt x="29951" y="1018"/>
                    <a:pt x="29871" y="991"/>
                  </a:cubicBezTo>
                  <a:lnTo>
                    <a:pt x="29871" y="4818"/>
                  </a:lnTo>
                  <a:lnTo>
                    <a:pt x="25213" y="7522"/>
                  </a:lnTo>
                  <a:lnTo>
                    <a:pt x="20529" y="4818"/>
                  </a:lnTo>
                  <a:lnTo>
                    <a:pt x="20529" y="1"/>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789" name="Google Shape;789;p35"/>
            <p:cNvSpPr/>
            <p:nvPr/>
          </p:nvSpPr>
          <p:spPr>
            <a:xfrm>
              <a:off x="2796545" y="833253"/>
              <a:ext cx="9704" cy="7538"/>
            </a:xfrm>
            <a:custGeom>
              <a:avLst/>
              <a:gdLst/>
              <a:ahLst/>
              <a:cxnLst/>
              <a:rect l="l" t="t" r="r" b="b"/>
              <a:pathLst>
                <a:path w="242" h="188" extrusionOk="0">
                  <a:moveTo>
                    <a:pt x="161" y="0"/>
                  </a:moveTo>
                  <a:cubicBezTo>
                    <a:pt x="108" y="27"/>
                    <a:pt x="54" y="81"/>
                    <a:pt x="1" y="107"/>
                  </a:cubicBezTo>
                  <a:lnTo>
                    <a:pt x="161" y="188"/>
                  </a:lnTo>
                  <a:lnTo>
                    <a:pt x="242" y="54"/>
                  </a:lnTo>
                  <a:lnTo>
                    <a:pt x="161"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790" name="Google Shape;790;p35"/>
            <p:cNvSpPr/>
            <p:nvPr/>
          </p:nvSpPr>
          <p:spPr>
            <a:xfrm>
              <a:off x="2899597" y="677633"/>
              <a:ext cx="287659" cy="242590"/>
            </a:xfrm>
            <a:custGeom>
              <a:avLst/>
              <a:gdLst/>
              <a:ahLst/>
              <a:cxnLst/>
              <a:rect l="l" t="t" r="r" b="b"/>
              <a:pathLst>
                <a:path w="7174" h="6050" extrusionOk="0">
                  <a:moveTo>
                    <a:pt x="7173" y="0"/>
                  </a:moveTo>
                  <a:lnTo>
                    <a:pt x="7173" y="0"/>
                  </a:lnTo>
                  <a:cubicBezTo>
                    <a:pt x="7013" y="27"/>
                    <a:pt x="6852" y="54"/>
                    <a:pt x="6692" y="81"/>
                  </a:cubicBezTo>
                  <a:lnTo>
                    <a:pt x="3667" y="1794"/>
                  </a:lnTo>
                  <a:lnTo>
                    <a:pt x="3667" y="830"/>
                  </a:lnTo>
                  <a:cubicBezTo>
                    <a:pt x="3614" y="857"/>
                    <a:pt x="3560" y="857"/>
                    <a:pt x="3507" y="884"/>
                  </a:cubicBezTo>
                  <a:lnTo>
                    <a:pt x="3507" y="1794"/>
                  </a:lnTo>
                  <a:lnTo>
                    <a:pt x="2516" y="1231"/>
                  </a:lnTo>
                  <a:cubicBezTo>
                    <a:pt x="2463" y="1258"/>
                    <a:pt x="2382" y="1285"/>
                    <a:pt x="2329" y="1312"/>
                  </a:cubicBezTo>
                  <a:lnTo>
                    <a:pt x="3426" y="1954"/>
                  </a:lnTo>
                  <a:lnTo>
                    <a:pt x="0" y="3935"/>
                  </a:lnTo>
                  <a:lnTo>
                    <a:pt x="81" y="4069"/>
                  </a:lnTo>
                  <a:lnTo>
                    <a:pt x="3507" y="2115"/>
                  </a:lnTo>
                  <a:lnTo>
                    <a:pt x="3507" y="6049"/>
                  </a:lnTo>
                  <a:lnTo>
                    <a:pt x="3667" y="6049"/>
                  </a:lnTo>
                  <a:lnTo>
                    <a:pt x="3667" y="2115"/>
                  </a:lnTo>
                  <a:lnTo>
                    <a:pt x="7093" y="4069"/>
                  </a:lnTo>
                  <a:lnTo>
                    <a:pt x="7173" y="3935"/>
                  </a:lnTo>
                  <a:lnTo>
                    <a:pt x="3774" y="1954"/>
                  </a:lnTo>
                  <a:lnTo>
                    <a:pt x="7173"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791" name="Google Shape;791;p35"/>
            <p:cNvSpPr/>
            <p:nvPr/>
          </p:nvSpPr>
          <p:spPr>
            <a:xfrm>
              <a:off x="3280608" y="671177"/>
              <a:ext cx="288742" cy="249046"/>
            </a:xfrm>
            <a:custGeom>
              <a:avLst/>
              <a:gdLst/>
              <a:ahLst/>
              <a:cxnLst/>
              <a:rect l="l" t="t" r="r" b="b"/>
              <a:pathLst>
                <a:path w="7201" h="6211" extrusionOk="0">
                  <a:moveTo>
                    <a:pt x="107" y="1"/>
                  </a:moveTo>
                  <a:lnTo>
                    <a:pt x="0" y="134"/>
                  </a:lnTo>
                  <a:lnTo>
                    <a:pt x="3426" y="2115"/>
                  </a:lnTo>
                  <a:lnTo>
                    <a:pt x="0" y="4096"/>
                  </a:lnTo>
                  <a:lnTo>
                    <a:pt x="107" y="4230"/>
                  </a:lnTo>
                  <a:lnTo>
                    <a:pt x="3506" y="2276"/>
                  </a:lnTo>
                  <a:lnTo>
                    <a:pt x="3506" y="6210"/>
                  </a:lnTo>
                  <a:lnTo>
                    <a:pt x="3694" y="6210"/>
                  </a:lnTo>
                  <a:lnTo>
                    <a:pt x="3694" y="2276"/>
                  </a:lnTo>
                  <a:lnTo>
                    <a:pt x="7093" y="4230"/>
                  </a:lnTo>
                  <a:lnTo>
                    <a:pt x="7200" y="4096"/>
                  </a:lnTo>
                  <a:lnTo>
                    <a:pt x="3774" y="2115"/>
                  </a:lnTo>
                  <a:lnTo>
                    <a:pt x="6558" y="509"/>
                  </a:lnTo>
                  <a:cubicBezTo>
                    <a:pt x="6477" y="482"/>
                    <a:pt x="6397" y="456"/>
                    <a:pt x="6317" y="456"/>
                  </a:cubicBezTo>
                  <a:lnTo>
                    <a:pt x="3694" y="1955"/>
                  </a:lnTo>
                  <a:lnTo>
                    <a:pt x="3694" y="1"/>
                  </a:lnTo>
                  <a:lnTo>
                    <a:pt x="3506" y="1"/>
                  </a:lnTo>
                  <a:lnTo>
                    <a:pt x="3506" y="1955"/>
                  </a:lnTo>
                  <a:lnTo>
                    <a:pt x="107" y="1"/>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792" name="Google Shape;792;p35"/>
            <p:cNvSpPr/>
            <p:nvPr/>
          </p:nvSpPr>
          <p:spPr>
            <a:xfrm>
              <a:off x="3662662" y="776354"/>
              <a:ext cx="109506" cy="64437"/>
            </a:xfrm>
            <a:custGeom>
              <a:avLst/>
              <a:gdLst/>
              <a:ahLst/>
              <a:cxnLst/>
              <a:rect l="l" t="t" r="r" b="b"/>
              <a:pathLst>
                <a:path w="2731" h="1607" extrusionOk="0">
                  <a:moveTo>
                    <a:pt x="2543" y="1"/>
                  </a:moveTo>
                  <a:lnTo>
                    <a:pt x="1" y="1473"/>
                  </a:lnTo>
                  <a:lnTo>
                    <a:pt x="81" y="1607"/>
                  </a:lnTo>
                  <a:lnTo>
                    <a:pt x="2731" y="81"/>
                  </a:lnTo>
                  <a:cubicBezTo>
                    <a:pt x="2677" y="54"/>
                    <a:pt x="2597" y="27"/>
                    <a:pt x="2543" y="1"/>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793" name="Google Shape;793;p35"/>
            <p:cNvSpPr/>
            <p:nvPr/>
          </p:nvSpPr>
          <p:spPr>
            <a:xfrm>
              <a:off x="3803246" y="797847"/>
              <a:ext cx="6496" cy="122378"/>
            </a:xfrm>
            <a:custGeom>
              <a:avLst/>
              <a:gdLst/>
              <a:ahLst/>
              <a:cxnLst/>
              <a:rect l="l" t="t" r="r" b="b"/>
              <a:pathLst>
                <a:path w="162" h="3052" extrusionOk="0">
                  <a:moveTo>
                    <a:pt x="1" y="0"/>
                  </a:moveTo>
                  <a:lnTo>
                    <a:pt x="1" y="3051"/>
                  </a:lnTo>
                  <a:lnTo>
                    <a:pt x="162" y="3051"/>
                  </a:lnTo>
                  <a:lnTo>
                    <a:pt x="162" y="107"/>
                  </a:lnTo>
                  <a:cubicBezTo>
                    <a:pt x="108" y="54"/>
                    <a:pt x="54" y="27"/>
                    <a:pt x="1" y="0"/>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794" name="Google Shape;794;p35"/>
            <p:cNvSpPr/>
            <p:nvPr/>
          </p:nvSpPr>
          <p:spPr>
            <a:xfrm>
              <a:off x="2475641" y="1246463"/>
              <a:ext cx="2205" cy="4331"/>
            </a:xfrm>
            <a:custGeom>
              <a:avLst/>
              <a:gdLst/>
              <a:ahLst/>
              <a:cxnLst/>
              <a:rect l="l" t="t" r="r" b="b"/>
              <a:pathLst>
                <a:path w="55" h="108" extrusionOk="0">
                  <a:moveTo>
                    <a:pt x="54" y="0"/>
                  </a:moveTo>
                  <a:cubicBezTo>
                    <a:pt x="28" y="27"/>
                    <a:pt x="28" y="54"/>
                    <a:pt x="1" y="107"/>
                  </a:cubicBezTo>
                  <a:lnTo>
                    <a:pt x="54" y="107"/>
                  </a:lnTo>
                  <a:lnTo>
                    <a:pt x="54"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795" name="Google Shape;795;p35"/>
            <p:cNvSpPr/>
            <p:nvPr/>
          </p:nvSpPr>
          <p:spPr>
            <a:xfrm>
              <a:off x="2616265" y="1006036"/>
              <a:ext cx="2165" cy="2205"/>
            </a:xfrm>
            <a:custGeom>
              <a:avLst/>
              <a:gdLst/>
              <a:ahLst/>
              <a:cxnLst/>
              <a:rect l="l" t="t" r="r" b="b"/>
              <a:pathLst>
                <a:path w="54" h="55" extrusionOk="0">
                  <a:moveTo>
                    <a:pt x="54" y="1"/>
                  </a:moveTo>
                  <a:cubicBezTo>
                    <a:pt x="27" y="27"/>
                    <a:pt x="27" y="27"/>
                    <a:pt x="0" y="54"/>
                  </a:cubicBezTo>
                  <a:lnTo>
                    <a:pt x="54" y="27"/>
                  </a:lnTo>
                  <a:lnTo>
                    <a:pt x="54" y="1"/>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796" name="Google Shape;796;p35"/>
            <p:cNvSpPr/>
            <p:nvPr/>
          </p:nvSpPr>
          <p:spPr>
            <a:xfrm>
              <a:off x="2535748" y="1119794"/>
              <a:ext cx="82681" cy="51565"/>
            </a:xfrm>
            <a:custGeom>
              <a:avLst/>
              <a:gdLst/>
              <a:ahLst/>
              <a:cxnLst/>
              <a:rect l="l" t="t" r="r" b="b"/>
              <a:pathLst>
                <a:path w="2062" h="1286" extrusionOk="0">
                  <a:moveTo>
                    <a:pt x="81" y="1"/>
                  </a:moveTo>
                  <a:cubicBezTo>
                    <a:pt x="54" y="54"/>
                    <a:pt x="27" y="108"/>
                    <a:pt x="1" y="135"/>
                  </a:cubicBezTo>
                  <a:lnTo>
                    <a:pt x="1981" y="1285"/>
                  </a:lnTo>
                  <a:lnTo>
                    <a:pt x="2062" y="1125"/>
                  </a:lnTo>
                  <a:lnTo>
                    <a:pt x="81" y="1"/>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797" name="Google Shape;797;p35"/>
            <p:cNvSpPr/>
            <p:nvPr/>
          </p:nvSpPr>
          <p:spPr>
            <a:xfrm>
              <a:off x="2711778" y="921268"/>
              <a:ext cx="287659" cy="329521"/>
            </a:xfrm>
            <a:custGeom>
              <a:avLst/>
              <a:gdLst/>
              <a:ahLst/>
              <a:cxnLst/>
              <a:rect l="l" t="t" r="r" b="b"/>
              <a:pathLst>
                <a:path w="7174" h="8218" extrusionOk="0">
                  <a:moveTo>
                    <a:pt x="3507" y="0"/>
                  </a:moveTo>
                  <a:lnTo>
                    <a:pt x="3507" y="3961"/>
                  </a:lnTo>
                  <a:lnTo>
                    <a:pt x="81" y="1981"/>
                  </a:lnTo>
                  <a:lnTo>
                    <a:pt x="0" y="2141"/>
                  </a:lnTo>
                  <a:lnTo>
                    <a:pt x="3426" y="4095"/>
                  </a:lnTo>
                  <a:lnTo>
                    <a:pt x="0" y="6076"/>
                  </a:lnTo>
                  <a:lnTo>
                    <a:pt x="81" y="6236"/>
                  </a:lnTo>
                  <a:lnTo>
                    <a:pt x="3507" y="4256"/>
                  </a:lnTo>
                  <a:lnTo>
                    <a:pt x="3507" y="8217"/>
                  </a:lnTo>
                  <a:lnTo>
                    <a:pt x="3667" y="8217"/>
                  </a:lnTo>
                  <a:lnTo>
                    <a:pt x="3667" y="4256"/>
                  </a:lnTo>
                  <a:lnTo>
                    <a:pt x="7093" y="6236"/>
                  </a:lnTo>
                  <a:lnTo>
                    <a:pt x="7173" y="6076"/>
                  </a:lnTo>
                  <a:lnTo>
                    <a:pt x="3774" y="4095"/>
                  </a:lnTo>
                  <a:lnTo>
                    <a:pt x="7173" y="2141"/>
                  </a:lnTo>
                  <a:lnTo>
                    <a:pt x="7093" y="1981"/>
                  </a:lnTo>
                  <a:lnTo>
                    <a:pt x="3667" y="3961"/>
                  </a:lnTo>
                  <a:lnTo>
                    <a:pt x="3667"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798" name="Google Shape;798;p35"/>
            <p:cNvSpPr/>
            <p:nvPr/>
          </p:nvSpPr>
          <p:spPr>
            <a:xfrm>
              <a:off x="3092789" y="921268"/>
              <a:ext cx="288742" cy="328439"/>
            </a:xfrm>
            <a:custGeom>
              <a:avLst/>
              <a:gdLst/>
              <a:ahLst/>
              <a:cxnLst/>
              <a:rect l="l" t="t" r="r" b="b"/>
              <a:pathLst>
                <a:path w="7201" h="8191" extrusionOk="0">
                  <a:moveTo>
                    <a:pt x="3506" y="0"/>
                  </a:moveTo>
                  <a:lnTo>
                    <a:pt x="3506" y="3961"/>
                  </a:lnTo>
                  <a:lnTo>
                    <a:pt x="80" y="1981"/>
                  </a:lnTo>
                  <a:lnTo>
                    <a:pt x="0" y="2141"/>
                  </a:lnTo>
                  <a:lnTo>
                    <a:pt x="3426" y="4095"/>
                  </a:lnTo>
                  <a:lnTo>
                    <a:pt x="0" y="6076"/>
                  </a:lnTo>
                  <a:lnTo>
                    <a:pt x="80" y="6236"/>
                  </a:lnTo>
                  <a:lnTo>
                    <a:pt x="3506" y="4256"/>
                  </a:lnTo>
                  <a:lnTo>
                    <a:pt x="3506" y="8190"/>
                  </a:lnTo>
                  <a:lnTo>
                    <a:pt x="3694" y="8190"/>
                  </a:lnTo>
                  <a:lnTo>
                    <a:pt x="3694" y="4256"/>
                  </a:lnTo>
                  <a:lnTo>
                    <a:pt x="7093" y="6236"/>
                  </a:lnTo>
                  <a:lnTo>
                    <a:pt x="7200" y="6076"/>
                  </a:lnTo>
                  <a:lnTo>
                    <a:pt x="3774" y="4095"/>
                  </a:lnTo>
                  <a:lnTo>
                    <a:pt x="7200" y="2141"/>
                  </a:lnTo>
                  <a:lnTo>
                    <a:pt x="7093" y="1981"/>
                  </a:lnTo>
                  <a:lnTo>
                    <a:pt x="3694" y="3961"/>
                  </a:lnTo>
                  <a:lnTo>
                    <a:pt x="3694"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799" name="Google Shape;799;p35"/>
            <p:cNvSpPr/>
            <p:nvPr/>
          </p:nvSpPr>
          <p:spPr>
            <a:xfrm>
              <a:off x="3474843" y="921268"/>
              <a:ext cx="287659" cy="328439"/>
            </a:xfrm>
            <a:custGeom>
              <a:avLst/>
              <a:gdLst/>
              <a:ahLst/>
              <a:cxnLst/>
              <a:rect l="l" t="t" r="r" b="b"/>
              <a:pathLst>
                <a:path w="7174" h="8191" extrusionOk="0">
                  <a:moveTo>
                    <a:pt x="3507" y="0"/>
                  </a:moveTo>
                  <a:lnTo>
                    <a:pt x="3480" y="3961"/>
                  </a:lnTo>
                  <a:lnTo>
                    <a:pt x="81" y="1981"/>
                  </a:lnTo>
                  <a:lnTo>
                    <a:pt x="1" y="2141"/>
                  </a:lnTo>
                  <a:lnTo>
                    <a:pt x="3400" y="4095"/>
                  </a:lnTo>
                  <a:lnTo>
                    <a:pt x="1" y="6076"/>
                  </a:lnTo>
                  <a:lnTo>
                    <a:pt x="81" y="6236"/>
                  </a:lnTo>
                  <a:lnTo>
                    <a:pt x="3480" y="4256"/>
                  </a:lnTo>
                  <a:lnTo>
                    <a:pt x="3480" y="8190"/>
                  </a:lnTo>
                  <a:lnTo>
                    <a:pt x="3668" y="8190"/>
                  </a:lnTo>
                  <a:lnTo>
                    <a:pt x="3668" y="4256"/>
                  </a:lnTo>
                  <a:lnTo>
                    <a:pt x="7094" y="6236"/>
                  </a:lnTo>
                  <a:lnTo>
                    <a:pt x="7174" y="6076"/>
                  </a:lnTo>
                  <a:lnTo>
                    <a:pt x="3748" y="4095"/>
                  </a:lnTo>
                  <a:lnTo>
                    <a:pt x="7174" y="2141"/>
                  </a:lnTo>
                  <a:lnTo>
                    <a:pt x="7094" y="1981"/>
                  </a:lnTo>
                  <a:lnTo>
                    <a:pt x="3668" y="3961"/>
                  </a:lnTo>
                  <a:lnTo>
                    <a:pt x="3668"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800" name="Google Shape;800;p35"/>
            <p:cNvSpPr/>
            <p:nvPr/>
          </p:nvSpPr>
          <p:spPr>
            <a:xfrm>
              <a:off x="3855854" y="953467"/>
              <a:ext cx="287659" cy="296240"/>
            </a:xfrm>
            <a:custGeom>
              <a:avLst/>
              <a:gdLst/>
              <a:ahLst/>
              <a:cxnLst/>
              <a:rect l="l" t="t" r="r" b="b"/>
              <a:pathLst>
                <a:path w="7174" h="7388" extrusionOk="0">
                  <a:moveTo>
                    <a:pt x="3507" y="0"/>
                  </a:moveTo>
                  <a:lnTo>
                    <a:pt x="3507" y="3158"/>
                  </a:lnTo>
                  <a:lnTo>
                    <a:pt x="81" y="1178"/>
                  </a:lnTo>
                  <a:lnTo>
                    <a:pt x="0" y="1312"/>
                  </a:lnTo>
                  <a:lnTo>
                    <a:pt x="3426" y="3292"/>
                  </a:lnTo>
                  <a:lnTo>
                    <a:pt x="0" y="5273"/>
                  </a:lnTo>
                  <a:lnTo>
                    <a:pt x="81" y="5433"/>
                  </a:lnTo>
                  <a:lnTo>
                    <a:pt x="3507" y="3453"/>
                  </a:lnTo>
                  <a:lnTo>
                    <a:pt x="3507" y="7387"/>
                  </a:lnTo>
                  <a:lnTo>
                    <a:pt x="3667" y="7387"/>
                  </a:lnTo>
                  <a:lnTo>
                    <a:pt x="3667" y="3453"/>
                  </a:lnTo>
                  <a:lnTo>
                    <a:pt x="7093" y="5407"/>
                  </a:lnTo>
                  <a:lnTo>
                    <a:pt x="7174" y="5273"/>
                  </a:lnTo>
                  <a:lnTo>
                    <a:pt x="3748" y="3292"/>
                  </a:lnTo>
                  <a:lnTo>
                    <a:pt x="5434" y="2329"/>
                  </a:lnTo>
                  <a:cubicBezTo>
                    <a:pt x="5380" y="2302"/>
                    <a:pt x="5354" y="2248"/>
                    <a:pt x="5327" y="2195"/>
                  </a:cubicBezTo>
                  <a:lnTo>
                    <a:pt x="3667" y="3158"/>
                  </a:lnTo>
                  <a:lnTo>
                    <a:pt x="3667" y="187"/>
                  </a:lnTo>
                  <a:cubicBezTo>
                    <a:pt x="3614" y="134"/>
                    <a:pt x="3560" y="80"/>
                    <a:pt x="3507" y="0"/>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801" name="Google Shape;801;p35"/>
            <p:cNvSpPr/>
            <p:nvPr/>
          </p:nvSpPr>
          <p:spPr>
            <a:xfrm>
              <a:off x="2417699" y="1498640"/>
              <a:ext cx="7538" cy="9704"/>
            </a:xfrm>
            <a:custGeom>
              <a:avLst/>
              <a:gdLst/>
              <a:ahLst/>
              <a:cxnLst/>
              <a:rect l="l" t="t" r="r" b="b"/>
              <a:pathLst>
                <a:path w="188" h="242" extrusionOk="0">
                  <a:moveTo>
                    <a:pt x="1" y="1"/>
                  </a:moveTo>
                  <a:cubicBezTo>
                    <a:pt x="1" y="54"/>
                    <a:pt x="1" y="135"/>
                    <a:pt x="1" y="188"/>
                  </a:cubicBezTo>
                  <a:lnTo>
                    <a:pt x="108" y="242"/>
                  </a:lnTo>
                  <a:lnTo>
                    <a:pt x="188" y="108"/>
                  </a:lnTo>
                  <a:lnTo>
                    <a:pt x="1" y="1"/>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802" name="Google Shape;802;p35"/>
            <p:cNvSpPr/>
            <p:nvPr/>
          </p:nvSpPr>
          <p:spPr>
            <a:xfrm>
              <a:off x="2518586" y="1259335"/>
              <a:ext cx="287659" cy="328439"/>
            </a:xfrm>
            <a:custGeom>
              <a:avLst/>
              <a:gdLst/>
              <a:ahLst/>
              <a:cxnLst/>
              <a:rect l="l" t="t" r="r" b="b"/>
              <a:pathLst>
                <a:path w="7174" h="8191" extrusionOk="0">
                  <a:moveTo>
                    <a:pt x="3507" y="0"/>
                  </a:moveTo>
                  <a:lnTo>
                    <a:pt x="3507" y="3935"/>
                  </a:lnTo>
                  <a:lnTo>
                    <a:pt x="81" y="1981"/>
                  </a:lnTo>
                  <a:lnTo>
                    <a:pt x="0" y="2115"/>
                  </a:lnTo>
                  <a:lnTo>
                    <a:pt x="3426" y="4095"/>
                  </a:lnTo>
                  <a:lnTo>
                    <a:pt x="0" y="6076"/>
                  </a:lnTo>
                  <a:lnTo>
                    <a:pt x="81" y="6210"/>
                  </a:lnTo>
                  <a:lnTo>
                    <a:pt x="3507" y="4229"/>
                  </a:lnTo>
                  <a:lnTo>
                    <a:pt x="3507" y="8191"/>
                  </a:lnTo>
                  <a:lnTo>
                    <a:pt x="3667" y="8191"/>
                  </a:lnTo>
                  <a:lnTo>
                    <a:pt x="3667" y="4229"/>
                  </a:lnTo>
                  <a:lnTo>
                    <a:pt x="7093" y="6210"/>
                  </a:lnTo>
                  <a:lnTo>
                    <a:pt x="7174" y="6076"/>
                  </a:lnTo>
                  <a:lnTo>
                    <a:pt x="3748" y="4095"/>
                  </a:lnTo>
                  <a:lnTo>
                    <a:pt x="7174" y="2115"/>
                  </a:lnTo>
                  <a:lnTo>
                    <a:pt x="7093" y="1981"/>
                  </a:lnTo>
                  <a:lnTo>
                    <a:pt x="3667" y="3935"/>
                  </a:lnTo>
                  <a:lnTo>
                    <a:pt x="3667"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803" name="Google Shape;803;p35"/>
            <p:cNvSpPr/>
            <p:nvPr/>
          </p:nvSpPr>
          <p:spPr>
            <a:xfrm>
              <a:off x="2899597" y="1259335"/>
              <a:ext cx="287659" cy="328439"/>
            </a:xfrm>
            <a:custGeom>
              <a:avLst/>
              <a:gdLst/>
              <a:ahLst/>
              <a:cxnLst/>
              <a:rect l="l" t="t" r="r" b="b"/>
              <a:pathLst>
                <a:path w="7174" h="8191" extrusionOk="0">
                  <a:moveTo>
                    <a:pt x="3507" y="0"/>
                  </a:moveTo>
                  <a:lnTo>
                    <a:pt x="3507" y="3935"/>
                  </a:lnTo>
                  <a:lnTo>
                    <a:pt x="81" y="1954"/>
                  </a:lnTo>
                  <a:lnTo>
                    <a:pt x="0" y="2115"/>
                  </a:lnTo>
                  <a:lnTo>
                    <a:pt x="3426" y="4095"/>
                  </a:lnTo>
                  <a:lnTo>
                    <a:pt x="0" y="6049"/>
                  </a:lnTo>
                  <a:lnTo>
                    <a:pt x="81" y="6210"/>
                  </a:lnTo>
                  <a:lnTo>
                    <a:pt x="3507" y="4229"/>
                  </a:lnTo>
                  <a:lnTo>
                    <a:pt x="3507" y="8191"/>
                  </a:lnTo>
                  <a:lnTo>
                    <a:pt x="3667" y="8191"/>
                  </a:lnTo>
                  <a:lnTo>
                    <a:pt x="3667" y="4229"/>
                  </a:lnTo>
                  <a:lnTo>
                    <a:pt x="7093" y="6210"/>
                  </a:lnTo>
                  <a:lnTo>
                    <a:pt x="7173" y="6049"/>
                  </a:lnTo>
                  <a:lnTo>
                    <a:pt x="3774" y="4095"/>
                  </a:lnTo>
                  <a:lnTo>
                    <a:pt x="7173" y="2115"/>
                  </a:lnTo>
                  <a:lnTo>
                    <a:pt x="7093" y="1954"/>
                  </a:lnTo>
                  <a:lnTo>
                    <a:pt x="3667" y="3935"/>
                  </a:lnTo>
                  <a:lnTo>
                    <a:pt x="3694"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804" name="Google Shape;804;p35"/>
            <p:cNvSpPr/>
            <p:nvPr/>
          </p:nvSpPr>
          <p:spPr>
            <a:xfrm>
              <a:off x="3280608" y="1259335"/>
              <a:ext cx="288742" cy="328439"/>
            </a:xfrm>
            <a:custGeom>
              <a:avLst/>
              <a:gdLst/>
              <a:ahLst/>
              <a:cxnLst/>
              <a:rect l="l" t="t" r="r" b="b"/>
              <a:pathLst>
                <a:path w="7201" h="8191" extrusionOk="0">
                  <a:moveTo>
                    <a:pt x="3506" y="0"/>
                  </a:moveTo>
                  <a:lnTo>
                    <a:pt x="3506" y="3935"/>
                  </a:lnTo>
                  <a:lnTo>
                    <a:pt x="107" y="1954"/>
                  </a:lnTo>
                  <a:lnTo>
                    <a:pt x="0" y="2115"/>
                  </a:lnTo>
                  <a:lnTo>
                    <a:pt x="3426" y="4095"/>
                  </a:lnTo>
                  <a:lnTo>
                    <a:pt x="0" y="6049"/>
                  </a:lnTo>
                  <a:lnTo>
                    <a:pt x="107" y="6210"/>
                  </a:lnTo>
                  <a:lnTo>
                    <a:pt x="3506" y="4229"/>
                  </a:lnTo>
                  <a:lnTo>
                    <a:pt x="3506" y="8191"/>
                  </a:lnTo>
                  <a:lnTo>
                    <a:pt x="3694" y="8191"/>
                  </a:lnTo>
                  <a:lnTo>
                    <a:pt x="3694" y="4229"/>
                  </a:lnTo>
                  <a:lnTo>
                    <a:pt x="7093" y="6210"/>
                  </a:lnTo>
                  <a:lnTo>
                    <a:pt x="7200" y="6049"/>
                  </a:lnTo>
                  <a:lnTo>
                    <a:pt x="3774" y="4095"/>
                  </a:lnTo>
                  <a:lnTo>
                    <a:pt x="7200" y="2115"/>
                  </a:lnTo>
                  <a:lnTo>
                    <a:pt x="7120" y="1954"/>
                  </a:lnTo>
                  <a:lnTo>
                    <a:pt x="3694" y="3935"/>
                  </a:lnTo>
                  <a:lnTo>
                    <a:pt x="3694"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805" name="Google Shape;805;p35"/>
            <p:cNvSpPr/>
            <p:nvPr/>
          </p:nvSpPr>
          <p:spPr>
            <a:xfrm>
              <a:off x="3662662" y="1258252"/>
              <a:ext cx="287659" cy="329521"/>
            </a:xfrm>
            <a:custGeom>
              <a:avLst/>
              <a:gdLst/>
              <a:ahLst/>
              <a:cxnLst/>
              <a:rect l="l" t="t" r="r" b="b"/>
              <a:pathLst>
                <a:path w="7174" h="8218" extrusionOk="0">
                  <a:moveTo>
                    <a:pt x="3507" y="0"/>
                  </a:moveTo>
                  <a:lnTo>
                    <a:pt x="3507" y="3962"/>
                  </a:lnTo>
                  <a:lnTo>
                    <a:pt x="81" y="1981"/>
                  </a:lnTo>
                  <a:lnTo>
                    <a:pt x="1" y="2142"/>
                  </a:lnTo>
                  <a:lnTo>
                    <a:pt x="3400" y="4122"/>
                  </a:lnTo>
                  <a:lnTo>
                    <a:pt x="1" y="6076"/>
                  </a:lnTo>
                  <a:lnTo>
                    <a:pt x="81" y="6237"/>
                  </a:lnTo>
                  <a:lnTo>
                    <a:pt x="3507" y="4256"/>
                  </a:lnTo>
                  <a:lnTo>
                    <a:pt x="3507" y="8218"/>
                  </a:lnTo>
                  <a:lnTo>
                    <a:pt x="3668" y="8218"/>
                  </a:lnTo>
                  <a:lnTo>
                    <a:pt x="3668" y="4256"/>
                  </a:lnTo>
                  <a:lnTo>
                    <a:pt x="7094" y="6237"/>
                  </a:lnTo>
                  <a:lnTo>
                    <a:pt x="7174" y="6076"/>
                  </a:lnTo>
                  <a:lnTo>
                    <a:pt x="3748" y="4122"/>
                  </a:lnTo>
                  <a:lnTo>
                    <a:pt x="7174" y="2142"/>
                  </a:lnTo>
                  <a:lnTo>
                    <a:pt x="7094" y="1981"/>
                  </a:lnTo>
                  <a:lnTo>
                    <a:pt x="3668" y="3962"/>
                  </a:lnTo>
                  <a:lnTo>
                    <a:pt x="3668"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806" name="Google Shape;806;p35"/>
            <p:cNvSpPr/>
            <p:nvPr/>
          </p:nvSpPr>
          <p:spPr>
            <a:xfrm>
              <a:off x="4043673" y="1258252"/>
              <a:ext cx="193230" cy="329521"/>
            </a:xfrm>
            <a:custGeom>
              <a:avLst/>
              <a:gdLst/>
              <a:ahLst/>
              <a:cxnLst/>
              <a:rect l="l" t="t" r="r" b="b"/>
              <a:pathLst>
                <a:path w="4819" h="8218" extrusionOk="0">
                  <a:moveTo>
                    <a:pt x="3507" y="0"/>
                  </a:moveTo>
                  <a:lnTo>
                    <a:pt x="3507" y="3962"/>
                  </a:lnTo>
                  <a:lnTo>
                    <a:pt x="81" y="1981"/>
                  </a:lnTo>
                  <a:lnTo>
                    <a:pt x="0" y="2142"/>
                  </a:lnTo>
                  <a:lnTo>
                    <a:pt x="3426" y="4096"/>
                  </a:lnTo>
                  <a:lnTo>
                    <a:pt x="0" y="6076"/>
                  </a:lnTo>
                  <a:lnTo>
                    <a:pt x="81" y="6237"/>
                  </a:lnTo>
                  <a:lnTo>
                    <a:pt x="3507" y="4256"/>
                  </a:lnTo>
                  <a:lnTo>
                    <a:pt x="3507" y="8218"/>
                  </a:lnTo>
                  <a:lnTo>
                    <a:pt x="3667" y="8218"/>
                  </a:lnTo>
                  <a:lnTo>
                    <a:pt x="3667" y="4256"/>
                  </a:lnTo>
                  <a:lnTo>
                    <a:pt x="4818" y="4925"/>
                  </a:lnTo>
                  <a:cubicBezTo>
                    <a:pt x="4818" y="4845"/>
                    <a:pt x="4818" y="4765"/>
                    <a:pt x="4792" y="4711"/>
                  </a:cubicBezTo>
                  <a:lnTo>
                    <a:pt x="3774" y="4096"/>
                  </a:lnTo>
                  <a:lnTo>
                    <a:pt x="4604" y="3614"/>
                  </a:lnTo>
                  <a:cubicBezTo>
                    <a:pt x="4604" y="3560"/>
                    <a:pt x="4577" y="3507"/>
                    <a:pt x="4577" y="3453"/>
                  </a:cubicBezTo>
                  <a:lnTo>
                    <a:pt x="3667" y="3962"/>
                  </a:lnTo>
                  <a:lnTo>
                    <a:pt x="3667" y="295"/>
                  </a:lnTo>
                  <a:cubicBezTo>
                    <a:pt x="3641" y="188"/>
                    <a:pt x="3614" y="108"/>
                    <a:pt x="3587" y="0"/>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807" name="Google Shape;807;p35"/>
            <p:cNvSpPr/>
            <p:nvPr/>
          </p:nvSpPr>
          <p:spPr>
            <a:xfrm>
              <a:off x="2423072" y="1578074"/>
              <a:ext cx="195355" cy="328439"/>
            </a:xfrm>
            <a:custGeom>
              <a:avLst/>
              <a:gdLst/>
              <a:ahLst/>
              <a:cxnLst/>
              <a:rect l="l" t="t" r="r" b="b"/>
              <a:pathLst>
                <a:path w="4872" h="8191" extrusionOk="0">
                  <a:moveTo>
                    <a:pt x="1205" y="1"/>
                  </a:moveTo>
                  <a:lnTo>
                    <a:pt x="1205" y="3935"/>
                  </a:lnTo>
                  <a:lnTo>
                    <a:pt x="0" y="3266"/>
                  </a:lnTo>
                  <a:lnTo>
                    <a:pt x="0" y="3266"/>
                  </a:lnTo>
                  <a:cubicBezTo>
                    <a:pt x="0" y="3320"/>
                    <a:pt x="27" y="3400"/>
                    <a:pt x="27" y="3480"/>
                  </a:cubicBezTo>
                  <a:lnTo>
                    <a:pt x="1098" y="4096"/>
                  </a:lnTo>
                  <a:lnTo>
                    <a:pt x="214" y="4604"/>
                  </a:lnTo>
                  <a:cubicBezTo>
                    <a:pt x="241" y="4658"/>
                    <a:pt x="241" y="4738"/>
                    <a:pt x="268" y="4792"/>
                  </a:cubicBezTo>
                  <a:lnTo>
                    <a:pt x="1205" y="4256"/>
                  </a:lnTo>
                  <a:lnTo>
                    <a:pt x="1205" y="8030"/>
                  </a:lnTo>
                  <a:cubicBezTo>
                    <a:pt x="1205" y="8084"/>
                    <a:pt x="1232" y="8137"/>
                    <a:pt x="1258" y="8191"/>
                  </a:cubicBezTo>
                  <a:lnTo>
                    <a:pt x="1365" y="8191"/>
                  </a:lnTo>
                  <a:lnTo>
                    <a:pt x="1365" y="4256"/>
                  </a:lnTo>
                  <a:lnTo>
                    <a:pt x="4791" y="6210"/>
                  </a:lnTo>
                  <a:lnTo>
                    <a:pt x="4872" y="6076"/>
                  </a:lnTo>
                  <a:lnTo>
                    <a:pt x="1446" y="4096"/>
                  </a:lnTo>
                  <a:lnTo>
                    <a:pt x="4872" y="2115"/>
                  </a:lnTo>
                  <a:lnTo>
                    <a:pt x="4791" y="1981"/>
                  </a:lnTo>
                  <a:lnTo>
                    <a:pt x="1365" y="3935"/>
                  </a:lnTo>
                  <a:lnTo>
                    <a:pt x="1365" y="1"/>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808" name="Google Shape;808;p35"/>
            <p:cNvSpPr/>
            <p:nvPr/>
          </p:nvSpPr>
          <p:spPr>
            <a:xfrm>
              <a:off x="2711778" y="1578074"/>
              <a:ext cx="287659" cy="328439"/>
            </a:xfrm>
            <a:custGeom>
              <a:avLst/>
              <a:gdLst/>
              <a:ahLst/>
              <a:cxnLst/>
              <a:rect l="l" t="t" r="r" b="b"/>
              <a:pathLst>
                <a:path w="7174" h="8191" extrusionOk="0">
                  <a:moveTo>
                    <a:pt x="3507" y="1"/>
                  </a:moveTo>
                  <a:lnTo>
                    <a:pt x="3507" y="3935"/>
                  </a:lnTo>
                  <a:lnTo>
                    <a:pt x="81" y="1981"/>
                  </a:lnTo>
                  <a:lnTo>
                    <a:pt x="0" y="2115"/>
                  </a:lnTo>
                  <a:lnTo>
                    <a:pt x="3426" y="4096"/>
                  </a:lnTo>
                  <a:lnTo>
                    <a:pt x="0" y="6076"/>
                  </a:lnTo>
                  <a:lnTo>
                    <a:pt x="81" y="6210"/>
                  </a:lnTo>
                  <a:lnTo>
                    <a:pt x="3507" y="4256"/>
                  </a:lnTo>
                  <a:lnTo>
                    <a:pt x="3507" y="8191"/>
                  </a:lnTo>
                  <a:lnTo>
                    <a:pt x="3667" y="8191"/>
                  </a:lnTo>
                  <a:lnTo>
                    <a:pt x="3667" y="4256"/>
                  </a:lnTo>
                  <a:lnTo>
                    <a:pt x="7093" y="6210"/>
                  </a:lnTo>
                  <a:lnTo>
                    <a:pt x="7173" y="6076"/>
                  </a:lnTo>
                  <a:lnTo>
                    <a:pt x="3774" y="4096"/>
                  </a:lnTo>
                  <a:lnTo>
                    <a:pt x="7173" y="2115"/>
                  </a:lnTo>
                  <a:lnTo>
                    <a:pt x="7093" y="1981"/>
                  </a:lnTo>
                  <a:lnTo>
                    <a:pt x="3667" y="3935"/>
                  </a:lnTo>
                  <a:lnTo>
                    <a:pt x="3667" y="1"/>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809" name="Google Shape;809;p35"/>
            <p:cNvSpPr/>
            <p:nvPr/>
          </p:nvSpPr>
          <p:spPr>
            <a:xfrm>
              <a:off x="3092789" y="1578074"/>
              <a:ext cx="288742" cy="328439"/>
            </a:xfrm>
            <a:custGeom>
              <a:avLst/>
              <a:gdLst/>
              <a:ahLst/>
              <a:cxnLst/>
              <a:rect l="l" t="t" r="r" b="b"/>
              <a:pathLst>
                <a:path w="7201" h="8191" extrusionOk="0">
                  <a:moveTo>
                    <a:pt x="3506" y="1"/>
                  </a:moveTo>
                  <a:lnTo>
                    <a:pt x="3506" y="3935"/>
                  </a:lnTo>
                  <a:lnTo>
                    <a:pt x="80" y="1981"/>
                  </a:lnTo>
                  <a:lnTo>
                    <a:pt x="0" y="2115"/>
                  </a:lnTo>
                  <a:lnTo>
                    <a:pt x="3426" y="4096"/>
                  </a:lnTo>
                  <a:lnTo>
                    <a:pt x="0" y="6076"/>
                  </a:lnTo>
                  <a:lnTo>
                    <a:pt x="80" y="6210"/>
                  </a:lnTo>
                  <a:lnTo>
                    <a:pt x="3506" y="4230"/>
                  </a:lnTo>
                  <a:lnTo>
                    <a:pt x="3506" y="8191"/>
                  </a:lnTo>
                  <a:lnTo>
                    <a:pt x="3694" y="8191"/>
                  </a:lnTo>
                  <a:lnTo>
                    <a:pt x="3694" y="4230"/>
                  </a:lnTo>
                  <a:lnTo>
                    <a:pt x="7093" y="6210"/>
                  </a:lnTo>
                  <a:lnTo>
                    <a:pt x="7200" y="6076"/>
                  </a:lnTo>
                  <a:lnTo>
                    <a:pt x="3774" y="4096"/>
                  </a:lnTo>
                  <a:lnTo>
                    <a:pt x="7200" y="2115"/>
                  </a:lnTo>
                  <a:lnTo>
                    <a:pt x="7093" y="1981"/>
                  </a:lnTo>
                  <a:lnTo>
                    <a:pt x="3694" y="3935"/>
                  </a:lnTo>
                  <a:lnTo>
                    <a:pt x="3694" y="1"/>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810" name="Google Shape;810;p35"/>
            <p:cNvSpPr/>
            <p:nvPr/>
          </p:nvSpPr>
          <p:spPr>
            <a:xfrm>
              <a:off x="3474843" y="1578074"/>
              <a:ext cx="287659" cy="328439"/>
            </a:xfrm>
            <a:custGeom>
              <a:avLst/>
              <a:gdLst/>
              <a:ahLst/>
              <a:cxnLst/>
              <a:rect l="l" t="t" r="r" b="b"/>
              <a:pathLst>
                <a:path w="7174" h="8191" extrusionOk="0">
                  <a:moveTo>
                    <a:pt x="3507" y="1"/>
                  </a:moveTo>
                  <a:lnTo>
                    <a:pt x="3507" y="3935"/>
                  </a:lnTo>
                  <a:lnTo>
                    <a:pt x="81" y="1955"/>
                  </a:lnTo>
                  <a:lnTo>
                    <a:pt x="1" y="2115"/>
                  </a:lnTo>
                  <a:lnTo>
                    <a:pt x="3400" y="4096"/>
                  </a:lnTo>
                  <a:lnTo>
                    <a:pt x="1" y="6050"/>
                  </a:lnTo>
                  <a:lnTo>
                    <a:pt x="81" y="6210"/>
                  </a:lnTo>
                  <a:lnTo>
                    <a:pt x="3507" y="4230"/>
                  </a:lnTo>
                  <a:lnTo>
                    <a:pt x="3480" y="8191"/>
                  </a:lnTo>
                  <a:lnTo>
                    <a:pt x="3668" y="8191"/>
                  </a:lnTo>
                  <a:lnTo>
                    <a:pt x="3668" y="4230"/>
                  </a:lnTo>
                  <a:lnTo>
                    <a:pt x="7094" y="6210"/>
                  </a:lnTo>
                  <a:lnTo>
                    <a:pt x="7174" y="6050"/>
                  </a:lnTo>
                  <a:lnTo>
                    <a:pt x="3748" y="4096"/>
                  </a:lnTo>
                  <a:lnTo>
                    <a:pt x="7174" y="2115"/>
                  </a:lnTo>
                  <a:lnTo>
                    <a:pt x="7094" y="1955"/>
                  </a:lnTo>
                  <a:lnTo>
                    <a:pt x="3668" y="3935"/>
                  </a:lnTo>
                  <a:lnTo>
                    <a:pt x="3668" y="1"/>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811" name="Google Shape;811;p35"/>
            <p:cNvSpPr/>
            <p:nvPr/>
          </p:nvSpPr>
          <p:spPr>
            <a:xfrm>
              <a:off x="3855854" y="1578074"/>
              <a:ext cx="287659" cy="328439"/>
            </a:xfrm>
            <a:custGeom>
              <a:avLst/>
              <a:gdLst/>
              <a:ahLst/>
              <a:cxnLst/>
              <a:rect l="l" t="t" r="r" b="b"/>
              <a:pathLst>
                <a:path w="7174" h="8191" extrusionOk="0">
                  <a:moveTo>
                    <a:pt x="3507" y="1"/>
                  </a:moveTo>
                  <a:lnTo>
                    <a:pt x="3507" y="3935"/>
                  </a:lnTo>
                  <a:lnTo>
                    <a:pt x="81" y="1955"/>
                  </a:lnTo>
                  <a:lnTo>
                    <a:pt x="0" y="2115"/>
                  </a:lnTo>
                  <a:lnTo>
                    <a:pt x="3426" y="4096"/>
                  </a:lnTo>
                  <a:lnTo>
                    <a:pt x="0" y="6050"/>
                  </a:lnTo>
                  <a:lnTo>
                    <a:pt x="81" y="6210"/>
                  </a:lnTo>
                  <a:lnTo>
                    <a:pt x="3507" y="4230"/>
                  </a:lnTo>
                  <a:lnTo>
                    <a:pt x="3507" y="8191"/>
                  </a:lnTo>
                  <a:lnTo>
                    <a:pt x="3667" y="8191"/>
                  </a:lnTo>
                  <a:lnTo>
                    <a:pt x="3667" y="4230"/>
                  </a:lnTo>
                  <a:lnTo>
                    <a:pt x="7093" y="6210"/>
                  </a:lnTo>
                  <a:lnTo>
                    <a:pt x="7174" y="6050"/>
                  </a:lnTo>
                  <a:lnTo>
                    <a:pt x="3748" y="4096"/>
                  </a:lnTo>
                  <a:lnTo>
                    <a:pt x="7174" y="2115"/>
                  </a:lnTo>
                  <a:lnTo>
                    <a:pt x="7093" y="1955"/>
                  </a:lnTo>
                  <a:lnTo>
                    <a:pt x="3667" y="3935"/>
                  </a:lnTo>
                  <a:lnTo>
                    <a:pt x="3667" y="1"/>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812" name="Google Shape;812;p35"/>
            <p:cNvSpPr/>
            <p:nvPr/>
          </p:nvSpPr>
          <p:spPr>
            <a:xfrm>
              <a:off x="2518586" y="1919388"/>
              <a:ext cx="287659" cy="293033"/>
            </a:xfrm>
            <a:custGeom>
              <a:avLst/>
              <a:gdLst/>
              <a:ahLst/>
              <a:cxnLst/>
              <a:rect l="l" t="t" r="r" b="b"/>
              <a:pathLst>
                <a:path w="7174" h="7308" extrusionOk="0">
                  <a:moveTo>
                    <a:pt x="3507" y="0"/>
                  </a:moveTo>
                  <a:lnTo>
                    <a:pt x="3507" y="3961"/>
                  </a:lnTo>
                  <a:lnTo>
                    <a:pt x="81" y="1981"/>
                  </a:lnTo>
                  <a:lnTo>
                    <a:pt x="0" y="2141"/>
                  </a:lnTo>
                  <a:lnTo>
                    <a:pt x="3426" y="4095"/>
                  </a:lnTo>
                  <a:lnTo>
                    <a:pt x="1767" y="5059"/>
                  </a:lnTo>
                  <a:cubicBezTo>
                    <a:pt x="1821" y="5086"/>
                    <a:pt x="1847" y="5139"/>
                    <a:pt x="1874" y="5193"/>
                  </a:cubicBezTo>
                  <a:lnTo>
                    <a:pt x="3507" y="4256"/>
                  </a:lnTo>
                  <a:lnTo>
                    <a:pt x="3507" y="7120"/>
                  </a:lnTo>
                  <a:cubicBezTo>
                    <a:pt x="3560" y="7200"/>
                    <a:pt x="3614" y="7254"/>
                    <a:pt x="3667" y="7307"/>
                  </a:cubicBezTo>
                  <a:lnTo>
                    <a:pt x="3667" y="4256"/>
                  </a:lnTo>
                  <a:lnTo>
                    <a:pt x="7093" y="6236"/>
                  </a:lnTo>
                  <a:lnTo>
                    <a:pt x="7174" y="6076"/>
                  </a:lnTo>
                  <a:lnTo>
                    <a:pt x="3748" y="4095"/>
                  </a:lnTo>
                  <a:lnTo>
                    <a:pt x="7174" y="2141"/>
                  </a:lnTo>
                  <a:lnTo>
                    <a:pt x="7093" y="1981"/>
                  </a:lnTo>
                  <a:lnTo>
                    <a:pt x="3667" y="3961"/>
                  </a:lnTo>
                  <a:lnTo>
                    <a:pt x="3667"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813" name="Google Shape;813;p35"/>
            <p:cNvSpPr/>
            <p:nvPr/>
          </p:nvSpPr>
          <p:spPr>
            <a:xfrm>
              <a:off x="2899597" y="1919388"/>
              <a:ext cx="287659" cy="328439"/>
            </a:xfrm>
            <a:custGeom>
              <a:avLst/>
              <a:gdLst/>
              <a:ahLst/>
              <a:cxnLst/>
              <a:rect l="l" t="t" r="r" b="b"/>
              <a:pathLst>
                <a:path w="7174" h="8191" extrusionOk="0">
                  <a:moveTo>
                    <a:pt x="3507" y="0"/>
                  </a:moveTo>
                  <a:lnTo>
                    <a:pt x="3507" y="3961"/>
                  </a:lnTo>
                  <a:lnTo>
                    <a:pt x="81" y="1981"/>
                  </a:lnTo>
                  <a:lnTo>
                    <a:pt x="0" y="2141"/>
                  </a:lnTo>
                  <a:lnTo>
                    <a:pt x="3426" y="4095"/>
                  </a:lnTo>
                  <a:lnTo>
                    <a:pt x="0" y="6076"/>
                  </a:lnTo>
                  <a:lnTo>
                    <a:pt x="81" y="6236"/>
                  </a:lnTo>
                  <a:lnTo>
                    <a:pt x="3507" y="4256"/>
                  </a:lnTo>
                  <a:lnTo>
                    <a:pt x="3507" y="8190"/>
                  </a:lnTo>
                  <a:lnTo>
                    <a:pt x="3667" y="8190"/>
                  </a:lnTo>
                  <a:lnTo>
                    <a:pt x="3667" y="4256"/>
                  </a:lnTo>
                  <a:lnTo>
                    <a:pt x="7093" y="6236"/>
                  </a:lnTo>
                  <a:lnTo>
                    <a:pt x="7173" y="6076"/>
                  </a:lnTo>
                  <a:lnTo>
                    <a:pt x="3774" y="4095"/>
                  </a:lnTo>
                  <a:lnTo>
                    <a:pt x="7173" y="2141"/>
                  </a:lnTo>
                  <a:lnTo>
                    <a:pt x="7093" y="1981"/>
                  </a:lnTo>
                  <a:lnTo>
                    <a:pt x="3667" y="3961"/>
                  </a:lnTo>
                  <a:lnTo>
                    <a:pt x="3667" y="3961"/>
                  </a:lnTo>
                  <a:lnTo>
                    <a:pt x="3694"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814" name="Google Shape;814;p35"/>
            <p:cNvSpPr/>
            <p:nvPr/>
          </p:nvSpPr>
          <p:spPr>
            <a:xfrm>
              <a:off x="3280608" y="1919388"/>
              <a:ext cx="288742" cy="328439"/>
            </a:xfrm>
            <a:custGeom>
              <a:avLst/>
              <a:gdLst/>
              <a:ahLst/>
              <a:cxnLst/>
              <a:rect l="l" t="t" r="r" b="b"/>
              <a:pathLst>
                <a:path w="7201" h="8191" extrusionOk="0">
                  <a:moveTo>
                    <a:pt x="3506" y="0"/>
                  </a:moveTo>
                  <a:lnTo>
                    <a:pt x="3506" y="3961"/>
                  </a:lnTo>
                  <a:lnTo>
                    <a:pt x="107" y="1981"/>
                  </a:lnTo>
                  <a:lnTo>
                    <a:pt x="0" y="2115"/>
                  </a:lnTo>
                  <a:lnTo>
                    <a:pt x="3426" y="4095"/>
                  </a:lnTo>
                  <a:lnTo>
                    <a:pt x="0" y="6076"/>
                  </a:lnTo>
                  <a:lnTo>
                    <a:pt x="107" y="6236"/>
                  </a:lnTo>
                  <a:lnTo>
                    <a:pt x="3506" y="4256"/>
                  </a:lnTo>
                  <a:lnTo>
                    <a:pt x="3506" y="8190"/>
                  </a:lnTo>
                  <a:lnTo>
                    <a:pt x="3694" y="8190"/>
                  </a:lnTo>
                  <a:lnTo>
                    <a:pt x="3694" y="4256"/>
                  </a:lnTo>
                  <a:lnTo>
                    <a:pt x="7093" y="6236"/>
                  </a:lnTo>
                  <a:lnTo>
                    <a:pt x="7200" y="6076"/>
                  </a:lnTo>
                  <a:lnTo>
                    <a:pt x="3774" y="4095"/>
                  </a:lnTo>
                  <a:lnTo>
                    <a:pt x="7200" y="2115"/>
                  </a:lnTo>
                  <a:lnTo>
                    <a:pt x="7120" y="1981"/>
                  </a:lnTo>
                  <a:lnTo>
                    <a:pt x="3694" y="3961"/>
                  </a:lnTo>
                  <a:lnTo>
                    <a:pt x="3694"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815" name="Google Shape;815;p35"/>
            <p:cNvSpPr/>
            <p:nvPr/>
          </p:nvSpPr>
          <p:spPr>
            <a:xfrm>
              <a:off x="3662662" y="1919388"/>
              <a:ext cx="287659" cy="328439"/>
            </a:xfrm>
            <a:custGeom>
              <a:avLst/>
              <a:gdLst/>
              <a:ahLst/>
              <a:cxnLst/>
              <a:rect l="l" t="t" r="r" b="b"/>
              <a:pathLst>
                <a:path w="7174" h="8191" extrusionOk="0">
                  <a:moveTo>
                    <a:pt x="3507" y="0"/>
                  </a:moveTo>
                  <a:lnTo>
                    <a:pt x="3507" y="3961"/>
                  </a:lnTo>
                  <a:lnTo>
                    <a:pt x="81" y="1981"/>
                  </a:lnTo>
                  <a:lnTo>
                    <a:pt x="1" y="2115"/>
                  </a:lnTo>
                  <a:lnTo>
                    <a:pt x="3400" y="4095"/>
                  </a:lnTo>
                  <a:lnTo>
                    <a:pt x="1" y="6076"/>
                  </a:lnTo>
                  <a:lnTo>
                    <a:pt x="81" y="6210"/>
                  </a:lnTo>
                  <a:lnTo>
                    <a:pt x="3507" y="4256"/>
                  </a:lnTo>
                  <a:lnTo>
                    <a:pt x="3507" y="8190"/>
                  </a:lnTo>
                  <a:lnTo>
                    <a:pt x="3668" y="8190"/>
                  </a:lnTo>
                  <a:lnTo>
                    <a:pt x="3668" y="4256"/>
                  </a:lnTo>
                  <a:lnTo>
                    <a:pt x="7094" y="6210"/>
                  </a:lnTo>
                  <a:lnTo>
                    <a:pt x="7174" y="6076"/>
                  </a:lnTo>
                  <a:lnTo>
                    <a:pt x="3748" y="4095"/>
                  </a:lnTo>
                  <a:lnTo>
                    <a:pt x="7174" y="2115"/>
                  </a:lnTo>
                  <a:lnTo>
                    <a:pt x="7094" y="1981"/>
                  </a:lnTo>
                  <a:lnTo>
                    <a:pt x="3668" y="3961"/>
                  </a:lnTo>
                  <a:lnTo>
                    <a:pt x="3668"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816" name="Google Shape;816;p35"/>
            <p:cNvSpPr/>
            <p:nvPr/>
          </p:nvSpPr>
          <p:spPr>
            <a:xfrm>
              <a:off x="4043673" y="1998782"/>
              <a:ext cx="78391" cy="49400"/>
            </a:xfrm>
            <a:custGeom>
              <a:avLst/>
              <a:gdLst/>
              <a:ahLst/>
              <a:cxnLst/>
              <a:rect l="l" t="t" r="r" b="b"/>
              <a:pathLst>
                <a:path w="1955" h="1232" extrusionOk="0">
                  <a:moveTo>
                    <a:pt x="81" y="1"/>
                  </a:moveTo>
                  <a:lnTo>
                    <a:pt x="0" y="135"/>
                  </a:lnTo>
                  <a:lnTo>
                    <a:pt x="1874" y="1232"/>
                  </a:lnTo>
                  <a:cubicBezTo>
                    <a:pt x="1901" y="1178"/>
                    <a:pt x="1928" y="1125"/>
                    <a:pt x="1954" y="1071"/>
                  </a:cubicBezTo>
                  <a:lnTo>
                    <a:pt x="81" y="1"/>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817" name="Google Shape;817;p35"/>
            <p:cNvSpPr/>
            <p:nvPr/>
          </p:nvSpPr>
          <p:spPr>
            <a:xfrm>
              <a:off x="2884560" y="2317561"/>
              <a:ext cx="114879" cy="68727"/>
            </a:xfrm>
            <a:custGeom>
              <a:avLst/>
              <a:gdLst/>
              <a:ahLst/>
              <a:cxnLst/>
              <a:rect l="l" t="t" r="r" b="b"/>
              <a:pathLst>
                <a:path w="2865" h="1714" extrusionOk="0">
                  <a:moveTo>
                    <a:pt x="2784" y="0"/>
                  </a:moveTo>
                  <a:lnTo>
                    <a:pt x="1" y="1606"/>
                  </a:lnTo>
                  <a:cubicBezTo>
                    <a:pt x="54" y="1660"/>
                    <a:pt x="108" y="1686"/>
                    <a:pt x="161" y="1713"/>
                  </a:cubicBezTo>
                  <a:lnTo>
                    <a:pt x="2864" y="161"/>
                  </a:lnTo>
                  <a:lnTo>
                    <a:pt x="2784"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818" name="Google Shape;818;p35"/>
            <p:cNvSpPr/>
            <p:nvPr/>
          </p:nvSpPr>
          <p:spPr>
            <a:xfrm>
              <a:off x="2852362" y="2238127"/>
              <a:ext cx="6496" cy="129916"/>
            </a:xfrm>
            <a:custGeom>
              <a:avLst/>
              <a:gdLst/>
              <a:ahLst/>
              <a:cxnLst/>
              <a:rect l="l" t="t" r="r" b="b"/>
              <a:pathLst>
                <a:path w="162" h="3240" extrusionOk="0">
                  <a:moveTo>
                    <a:pt x="1" y="0"/>
                  </a:moveTo>
                  <a:lnTo>
                    <a:pt x="1" y="3132"/>
                  </a:lnTo>
                  <a:cubicBezTo>
                    <a:pt x="54" y="3159"/>
                    <a:pt x="108" y="3212"/>
                    <a:pt x="161" y="3239"/>
                  </a:cubicBezTo>
                  <a:lnTo>
                    <a:pt x="161"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819" name="Google Shape;819;p35"/>
            <p:cNvSpPr/>
            <p:nvPr/>
          </p:nvSpPr>
          <p:spPr>
            <a:xfrm>
              <a:off x="3092789" y="2238127"/>
              <a:ext cx="288742" cy="255461"/>
            </a:xfrm>
            <a:custGeom>
              <a:avLst/>
              <a:gdLst/>
              <a:ahLst/>
              <a:cxnLst/>
              <a:rect l="l" t="t" r="r" b="b"/>
              <a:pathLst>
                <a:path w="7201" h="6371" extrusionOk="0">
                  <a:moveTo>
                    <a:pt x="3506" y="0"/>
                  </a:moveTo>
                  <a:lnTo>
                    <a:pt x="3506" y="3962"/>
                  </a:lnTo>
                  <a:lnTo>
                    <a:pt x="80" y="1981"/>
                  </a:lnTo>
                  <a:lnTo>
                    <a:pt x="0" y="2142"/>
                  </a:lnTo>
                  <a:lnTo>
                    <a:pt x="3426" y="4096"/>
                  </a:lnTo>
                  <a:lnTo>
                    <a:pt x="455" y="5835"/>
                  </a:lnTo>
                  <a:cubicBezTo>
                    <a:pt x="535" y="5835"/>
                    <a:pt x="616" y="5862"/>
                    <a:pt x="696" y="5889"/>
                  </a:cubicBezTo>
                  <a:lnTo>
                    <a:pt x="3506" y="4256"/>
                  </a:lnTo>
                  <a:lnTo>
                    <a:pt x="3506" y="6371"/>
                  </a:lnTo>
                  <a:lnTo>
                    <a:pt x="3694" y="6371"/>
                  </a:lnTo>
                  <a:lnTo>
                    <a:pt x="3694" y="4256"/>
                  </a:lnTo>
                  <a:lnTo>
                    <a:pt x="7093" y="6237"/>
                  </a:lnTo>
                  <a:lnTo>
                    <a:pt x="7200" y="6076"/>
                  </a:lnTo>
                  <a:lnTo>
                    <a:pt x="3774" y="4096"/>
                  </a:lnTo>
                  <a:lnTo>
                    <a:pt x="7200" y="2142"/>
                  </a:lnTo>
                  <a:lnTo>
                    <a:pt x="7093" y="1981"/>
                  </a:lnTo>
                  <a:lnTo>
                    <a:pt x="3694" y="3962"/>
                  </a:lnTo>
                  <a:lnTo>
                    <a:pt x="3694"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820" name="Google Shape;820;p35"/>
            <p:cNvSpPr/>
            <p:nvPr/>
          </p:nvSpPr>
          <p:spPr>
            <a:xfrm>
              <a:off x="3474843" y="2238127"/>
              <a:ext cx="287659" cy="247963"/>
            </a:xfrm>
            <a:custGeom>
              <a:avLst/>
              <a:gdLst/>
              <a:ahLst/>
              <a:cxnLst/>
              <a:rect l="l" t="t" r="r" b="b"/>
              <a:pathLst>
                <a:path w="7174" h="6184" extrusionOk="0">
                  <a:moveTo>
                    <a:pt x="3507" y="0"/>
                  </a:moveTo>
                  <a:lnTo>
                    <a:pt x="3480" y="3962"/>
                  </a:lnTo>
                  <a:lnTo>
                    <a:pt x="81" y="1981"/>
                  </a:lnTo>
                  <a:lnTo>
                    <a:pt x="1" y="2142"/>
                  </a:lnTo>
                  <a:lnTo>
                    <a:pt x="3400" y="4096"/>
                  </a:lnTo>
                  <a:lnTo>
                    <a:pt x="1" y="6076"/>
                  </a:lnTo>
                  <a:lnTo>
                    <a:pt x="54" y="6183"/>
                  </a:lnTo>
                  <a:lnTo>
                    <a:pt x="161" y="6183"/>
                  </a:lnTo>
                  <a:lnTo>
                    <a:pt x="3480" y="4256"/>
                  </a:lnTo>
                  <a:lnTo>
                    <a:pt x="3480" y="5354"/>
                  </a:lnTo>
                  <a:cubicBezTo>
                    <a:pt x="3560" y="5327"/>
                    <a:pt x="3614" y="5327"/>
                    <a:pt x="3668" y="5300"/>
                  </a:cubicBezTo>
                  <a:lnTo>
                    <a:pt x="3668" y="4256"/>
                  </a:lnTo>
                  <a:lnTo>
                    <a:pt x="4765" y="4899"/>
                  </a:lnTo>
                  <a:cubicBezTo>
                    <a:pt x="4845" y="4872"/>
                    <a:pt x="4899" y="4845"/>
                    <a:pt x="4979" y="4818"/>
                  </a:cubicBezTo>
                  <a:lnTo>
                    <a:pt x="3748" y="4096"/>
                  </a:lnTo>
                  <a:lnTo>
                    <a:pt x="7174" y="2142"/>
                  </a:lnTo>
                  <a:lnTo>
                    <a:pt x="7094" y="1981"/>
                  </a:lnTo>
                  <a:lnTo>
                    <a:pt x="3668" y="3962"/>
                  </a:lnTo>
                  <a:lnTo>
                    <a:pt x="3668"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821" name="Google Shape;821;p35"/>
            <p:cNvSpPr/>
            <p:nvPr/>
          </p:nvSpPr>
          <p:spPr>
            <a:xfrm>
              <a:off x="3855854" y="2317561"/>
              <a:ext cx="12911" cy="9704"/>
            </a:xfrm>
            <a:custGeom>
              <a:avLst/>
              <a:gdLst/>
              <a:ahLst/>
              <a:cxnLst/>
              <a:rect l="l" t="t" r="r" b="b"/>
              <a:pathLst>
                <a:path w="322" h="242" extrusionOk="0">
                  <a:moveTo>
                    <a:pt x="81" y="0"/>
                  </a:moveTo>
                  <a:lnTo>
                    <a:pt x="0" y="134"/>
                  </a:lnTo>
                  <a:lnTo>
                    <a:pt x="161" y="241"/>
                  </a:lnTo>
                  <a:cubicBezTo>
                    <a:pt x="215" y="214"/>
                    <a:pt x="268" y="161"/>
                    <a:pt x="322" y="134"/>
                  </a:cubicBezTo>
                  <a:lnTo>
                    <a:pt x="81" y="0"/>
                  </a:lnTo>
                  <a:close/>
                </a:path>
              </a:pathLst>
            </a:custGeom>
            <a:solidFill>
              <a:schemeClr val="accent2"/>
            </a:solidFill>
            <a:ln>
              <a:noFill/>
            </a:ln>
          </p:spPr>
          <p:txBody>
            <a:bodyPr spcFirstLastPara="1" wrap="square" lIns="91425" tIns="91425" rIns="91425" bIns="91425" anchor="ctr" anchorCtr="0">
              <a:noAutofit/>
            </a:bodyPr>
            <a:lstStyle/>
            <a:p>
              <a:endParaRPr sz="1400"/>
            </a:p>
          </p:txBody>
        </p:sp>
      </p:grpSp>
      <p:sp>
        <p:nvSpPr>
          <p:cNvPr id="822" name="Google Shape;822;p35">
            <a:hlinkClick r:id="" action="ppaction://noaction"/>
          </p:cNvPr>
          <p:cNvSpPr txBox="1">
            <a:spLocks noGrp="1"/>
          </p:cNvSpPr>
          <p:nvPr>
            <p:ph type="title"/>
          </p:nvPr>
        </p:nvSpPr>
        <p:spPr>
          <a:xfrm>
            <a:off x="2019300" y="1960425"/>
            <a:ext cx="5105400" cy="1213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54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823" name="Google Shape;823;p35"/>
          <p:cNvSpPr txBox="1">
            <a:spLocks noGrp="1"/>
          </p:cNvSpPr>
          <p:nvPr>
            <p:ph type="title" idx="2" hasCustomPrompt="1"/>
          </p:nvPr>
        </p:nvSpPr>
        <p:spPr>
          <a:xfrm>
            <a:off x="2019300" y="914400"/>
            <a:ext cx="5105400" cy="1213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0"/>
              <a:buNone/>
              <a:defRPr sz="7500">
                <a:solidFill>
                  <a:schemeClr val="accent1"/>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Tree>
    <p:extLst>
      <p:ext uri="{BB962C8B-B14F-4D97-AF65-F5344CB8AC3E}">
        <p14:creationId xmlns:p14="http://schemas.microsoft.com/office/powerpoint/2010/main" val="173032248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231"/>
        <p:cNvGrpSpPr/>
        <p:nvPr/>
      </p:nvGrpSpPr>
      <p:grpSpPr>
        <a:xfrm>
          <a:off x="0" y="0"/>
          <a:ext cx="0" cy="0"/>
          <a:chOff x="0" y="0"/>
          <a:chExt cx="0" cy="0"/>
        </a:xfrm>
      </p:grpSpPr>
      <p:sp>
        <p:nvSpPr>
          <p:cNvPr id="232" name="Google Shape;232;p14"/>
          <p:cNvSpPr txBox="1">
            <a:spLocks noGrp="1"/>
          </p:cNvSpPr>
          <p:nvPr>
            <p:ph type="title"/>
          </p:nvPr>
        </p:nvSpPr>
        <p:spPr>
          <a:xfrm flipH="1">
            <a:off x="3275625" y="2841950"/>
            <a:ext cx="4575000" cy="5727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accent2"/>
              </a:buClr>
              <a:buSzPts val="1800"/>
              <a:buNone/>
              <a:defRPr sz="1800"/>
            </a:lvl1pPr>
            <a:lvl2pPr lvl="1" rtl="0">
              <a:spcBef>
                <a:spcPts val="0"/>
              </a:spcBef>
              <a:spcAft>
                <a:spcPts val="0"/>
              </a:spcAft>
              <a:buClr>
                <a:schemeClr val="accent2"/>
              </a:buClr>
              <a:buSzPts val="1800"/>
              <a:buNone/>
              <a:defRPr sz="1800">
                <a:solidFill>
                  <a:schemeClr val="accent2"/>
                </a:solidFill>
              </a:defRPr>
            </a:lvl2pPr>
            <a:lvl3pPr lvl="2" rtl="0">
              <a:spcBef>
                <a:spcPts val="0"/>
              </a:spcBef>
              <a:spcAft>
                <a:spcPts val="0"/>
              </a:spcAft>
              <a:buClr>
                <a:schemeClr val="accent2"/>
              </a:buClr>
              <a:buSzPts val="1800"/>
              <a:buNone/>
              <a:defRPr sz="1800">
                <a:solidFill>
                  <a:schemeClr val="accent2"/>
                </a:solidFill>
              </a:defRPr>
            </a:lvl3pPr>
            <a:lvl4pPr lvl="3" rtl="0">
              <a:spcBef>
                <a:spcPts val="0"/>
              </a:spcBef>
              <a:spcAft>
                <a:spcPts val="0"/>
              </a:spcAft>
              <a:buClr>
                <a:schemeClr val="accent2"/>
              </a:buClr>
              <a:buSzPts val="1800"/>
              <a:buNone/>
              <a:defRPr sz="1800">
                <a:solidFill>
                  <a:schemeClr val="accent2"/>
                </a:solidFill>
              </a:defRPr>
            </a:lvl4pPr>
            <a:lvl5pPr lvl="4" rtl="0">
              <a:spcBef>
                <a:spcPts val="0"/>
              </a:spcBef>
              <a:spcAft>
                <a:spcPts val="0"/>
              </a:spcAft>
              <a:buClr>
                <a:schemeClr val="accent2"/>
              </a:buClr>
              <a:buSzPts val="1800"/>
              <a:buNone/>
              <a:defRPr sz="1800">
                <a:solidFill>
                  <a:schemeClr val="accent2"/>
                </a:solidFill>
              </a:defRPr>
            </a:lvl5pPr>
            <a:lvl6pPr lvl="5" rtl="0">
              <a:spcBef>
                <a:spcPts val="0"/>
              </a:spcBef>
              <a:spcAft>
                <a:spcPts val="0"/>
              </a:spcAft>
              <a:buClr>
                <a:schemeClr val="accent2"/>
              </a:buClr>
              <a:buSzPts val="1800"/>
              <a:buNone/>
              <a:defRPr sz="1800">
                <a:solidFill>
                  <a:schemeClr val="accent2"/>
                </a:solidFill>
              </a:defRPr>
            </a:lvl6pPr>
            <a:lvl7pPr lvl="6" rtl="0">
              <a:spcBef>
                <a:spcPts val="0"/>
              </a:spcBef>
              <a:spcAft>
                <a:spcPts val="0"/>
              </a:spcAft>
              <a:buClr>
                <a:schemeClr val="accent2"/>
              </a:buClr>
              <a:buSzPts val="1800"/>
              <a:buNone/>
              <a:defRPr sz="1800">
                <a:solidFill>
                  <a:schemeClr val="accent2"/>
                </a:solidFill>
              </a:defRPr>
            </a:lvl7pPr>
            <a:lvl8pPr lvl="7" rtl="0">
              <a:spcBef>
                <a:spcPts val="0"/>
              </a:spcBef>
              <a:spcAft>
                <a:spcPts val="0"/>
              </a:spcAft>
              <a:buClr>
                <a:schemeClr val="accent2"/>
              </a:buClr>
              <a:buSzPts val="1800"/>
              <a:buNone/>
              <a:defRPr sz="1800">
                <a:solidFill>
                  <a:schemeClr val="accent2"/>
                </a:solidFill>
              </a:defRPr>
            </a:lvl8pPr>
            <a:lvl9pPr lvl="8" rtl="0">
              <a:spcBef>
                <a:spcPts val="0"/>
              </a:spcBef>
              <a:spcAft>
                <a:spcPts val="0"/>
              </a:spcAft>
              <a:buClr>
                <a:schemeClr val="accent2"/>
              </a:buClr>
              <a:buSzPts val="1800"/>
              <a:buNone/>
              <a:defRPr sz="1800">
                <a:solidFill>
                  <a:schemeClr val="accent2"/>
                </a:solidFill>
              </a:defRPr>
            </a:lvl9pPr>
          </a:lstStyle>
          <a:p>
            <a:endParaRPr/>
          </a:p>
        </p:txBody>
      </p:sp>
      <p:sp>
        <p:nvSpPr>
          <p:cNvPr id="233" name="Google Shape;233;p14"/>
          <p:cNvSpPr txBox="1">
            <a:spLocks noGrp="1"/>
          </p:cNvSpPr>
          <p:nvPr>
            <p:ph type="subTitle" idx="1"/>
          </p:nvPr>
        </p:nvSpPr>
        <p:spPr>
          <a:xfrm flipH="1">
            <a:off x="3275625" y="1728850"/>
            <a:ext cx="4575000" cy="11073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800"/>
              <a:buNone/>
              <a:defRPr sz="2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34" name="Google Shape;234;p14"/>
          <p:cNvSpPr/>
          <p:nvPr/>
        </p:nvSpPr>
        <p:spPr>
          <a:xfrm rot="-3415034" flipH="1">
            <a:off x="6361617" y="308998"/>
            <a:ext cx="4814608" cy="4095305"/>
          </a:xfrm>
          <a:custGeom>
            <a:avLst/>
            <a:gdLst/>
            <a:ahLst/>
            <a:cxnLst/>
            <a:rect l="l" t="t" r="r" b="b"/>
            <a:pathLst>
              <a:path w="61178" h="52038" extrusionOk="0">
                <a:moveTo>
                  <a:pt x="4170" y="12043"/>
                </a:moveTo>
                <a:cubicBezTo>
                  <a:pt x="7339" y="7239"/>
                  <a:pt x="14177" y="1"/>
                  <a:pt x="24184" y="5571"/>
                </a:cubicBezTo>
                <a:cubicBezTo>
                  <a:pt x="34191" y="11142"/>
                  <a:pt x="29988" y="17146"/>
                  <a:pt x="34024" y="21249"/>
                </a:cubicBezTo>
                <a:cubicBezTo>
                  <a:pt x="38061" y="25319"/>
                  <a:pt x="43198" y="25586"/>
                  <a:pt x="51103" y="27253"/>
                </a:cubicBezTo>
                <a:cubicBezTo>
                  <a:pt x="58976" y="28921"/>
                  <a:pt x="61177" y="36093"/>
                  <a:pt x="54472" y="41664"/>
                </a:cubicBezTo>
                <a:cubicBezTo>
                  <a:pt x="47801" y="47268"/>
                  <a:pt x="33758" y="52038"/>
                  <a:pt x="26819" y="46467"/>
                </a:cubicBezTo>
                <a:cubicBezTo>
                  <a:pt x="19848" y="40930"/>
                  <a:pt x="11108" y="34826"/>
                  <a:pt x="5537" y="31590"/>
                </a:cubicBezTo>
                <a:cubicBezTo>
                  <a:pt x="0" y="28388"/>
                  <a:pt x="967" y="16879"/>
                  <a:pt x="4170" y="12043"/>
                </a:cubicBezTo>
                <a:close/>
              </a:path>
            </a:pathLst>
          </a:custGeom>
          <a:solidFill>
            <a:schemeClr val="accent4"/>
          </a:solidFill>
          <a:ln>
            <a:noFill/>
          </a:ln>
        </p:spPr>
        <p:txBody>
          <a:bodyPr spcFirstLastPara="1" wrap="square" lIns="91425" tIns="91425" rIns="91425" bIns="91425" anchor="ctr" anchorCtr="0">
            <a:noAutofit/>
          </a:bodyPr>
          <a:lstStyle/>
          <a:p>
            <a:endParaRPr sz="1400"/>
          </a:p>
        </p:txBody>
      </p:sp>
      <p:sp>
        <p:nvSpPr>
          <p:cNvPr id="235" name="Google Shape;235;p14"/>
          <p:cNvSpPr/>
          <p:nvPr/>
        </p:nvSpPr>
        <p:spPr>
          <a:xfrm rot="1848056">
            <a:off x="2372175" y="2639562"/>
            <a:ext cx="1938888" cy="3305698"/>
          </a:xfrm>
          <a:custGeom>
            <a:avLst/>
            <a:gdLst/>
            <a:ahLst/>
            <a:cxnLst/>
            <a:rect l="l" t="t" r="r" b="b"/>
            <a:pathLst>
              <a:path w="19210" h="32752" extrusionOk="0">
                <a:moveTo>
                  <a:pt x="14053" y="490"/>
                </a:moveTo>
                <a:lnTo>
                  <a:pt x="14053" y="490"/>
                </a:lnTo>
                <a:cubicBezTo>
                  <a:pt x="14026" y="597"/>
                  <a:pt x="13999" y="758"/>
                  <a:pt x="13972" y="918"/>
                </a:cubicBezTo>
                <a:cubicBezTo>
                  <a:pt x="13972" y="865"/>
                  <a:pt x="13972" y="838"/>
                  <a:pt x="13946" y="838"/>
                </a:cubicBezTo>
                <a:cubicBezTo>
                  <a:pt x="13972" y="731"/>
                  <a:pt x="14026" y="597"/>
                  <a:pt x="14053" y="490"/>
                </a:cubicBezTo>
                <a:close/>
                <a:moveTo>
                  <a:pt x="13651" y="1560"/>
                </a:moveTo>
                <a:lnTo>
                  <a:pt x="13651" y="1560"/>
                </a:lnTo>
                <a:cubicBezTo>
                  <a:pt x="13276" y="3862"/>
                  <a:pt x="12045" y="5923"/>
                  <a:pt x="11189" y="8038"/>
                </a:cubicBezTo>
                <a:cubicBezTo>
                  <a:pt x="10522" y="9665"/>
                  <a:pt x="10466" y="11531"/>
                  <a:pt x="10493" y="13318"/>
                </a:cubicBezTo>
                <a:lnTo>
                  <a:pt x="10493" y="13318"/>
                </a:lnTo>
                <a:cubicBezTo>
                  <a:pt x="10490" y="13217"/>
                  <a:pt x="10464" y="13118"/>
                  <a:pt x="10439" y="13043"/>
                </a:cubicBezTo>
                <a:cubicBezTo>
                  <a:pt x="10091" y="10634"/>
                  <a:pt x="9904" y="8412"/>
                  <a:pt x="11001" y="6191"/>
                </a:cubicBezTo>
                <a:cubicBezTo>
                  <a:pt x="11724" y="4772"/>
                  <a:pt x="12714" y="3541"/>
                  <a:pt x="13410" y="2123"/>
                </a:cubicBezTo>
                <a:cubicBezTo>
                  <a:pt x="13491" y="1935"/>
                  <a:pt x="13571" y="1748"/>
                  <a:pt x="13651" y="1560"/>
                </a:cubicBezTo>
                <a:close/>
                <a:moveTo>
                  <a:pt x="13972" y="945"/>
                </a:moveTo>
                <a:lnTo>
                  <a:pt x="13972" y="945"/>
                </a:lnTo>
                <a:cubicBezTo>
                  <a:pt x="13972" y="1079"/>
                  <a:pt x="13946" y="1212"/>
                  <a:pt x="13946" y="1346"/>
                </a:cubicBezTo>
                <a:cubicBezTo>
                  <a:pt x="13946" y="2524"/>
                  <a:pt x="13758" y="3702"/>
                  <a:pt x="13517" y="4853"/>
                </a:cubicBezTo>
                <a:cubicBezTo>
                  <a:pt x="12821" y="7877"/>
                  <a:pt x="11376" y="10580"/>
                  <a:pt x="10760" y="13605"/>
                </a:cubicBezTo>
                <a:cubicBezTo>
                  <a:pt x="10787" y="11357"/>
                  <a:pt x="10921" y="9189"/>
                  <a:pt x="11858" y="7074"/>
                </a:cubicBezTo>
                <a:cubicBezTo>
                  <a:pt x="12741" y="5094"/>
                  <a:pt x="13785" y="3140"/>
                  <a:pt x="13972" y="945"/>
                </a:cubicBezTo>
                <a:close/>
                <a:moveTo>
                  <a:pt x="5002" y="14350"/>
                </a:moveTo>
                <a:cubicBezTo>
                  <a:pt x="5585" y="14350"/>
                  <a:pt x="6085" y="14646"/>
                  <a:pt x="6746" y="15104"/>
                </a:cubicBezTo>
                <a:cubicBezTo>
                  <a:pt x="6879" y="15184"/>
                  <a:pt x="7013" y="15264"/>
                  <a:pt x="7147" y="15372"/>
                </a:cubicBezTo>
                <a:cubicBezTo>
                  <a:pt x="6694" y="15252"/>
                  <a:pt x="6232" y="15200"/>
                  <a:pt x="5767" y="15200"/>
                </a:cubicBezTo>
                <a:cubicBezTo>
                  <a:pt x="4364" y="15200"/>
                  <a:pt x="2927" y="15672"/>
                  <a:pt x="1580" y="16174"/>
                </a:cubicBezTo>
                <a:cubicBezTo>
                  <a:pt x="2329" y="15666"/>
                  <a:pt x="3025" y="15077"/>
                  <a:pt x="3855" y="14676"/>
                </a:cubicBezTo>
                <a:cubicBezTo>
                  <a:pt x="4297" y="14450"/>
                  <a:pt x="4663" y="14350"/>
                  <a:pt x="5002" y="14350"/>
                </a:cubicBezTo>
                <a:close/>
                <a:moveTo>
                  <a:pt x="5753" y="15432"/>
                </a:moveTo>
                <a:cubicBezTo>
                  <a:pt x="6514" y="15432"/>
                  <a:pt x="7262" y="15581"/>
                  <a:pt x="7977" y="15960"/>
                </a:cubicBezTo>
                <a:cubicBezTo>
                  <a:pt x="8619" y="16389"/>
                  <a:pt x="9208" y="16870"/>
                  <a:pt x="9743" y="17406"/>
                </a:cubicBezTo>
                <a:cubicBezTo>
                  <a:pt x="8352" y="16737"/>
                  <a:pt x="6906" y="16389"/>
                  <a:pt x="5381" y="16335"/>
                </a:cubicBezTo>
                <a:lnTo>
                  <a:pt x="4765" y="16335"/>
                </a:lnTo>
                <a:cubicBezTo>
                  <a:pt x="3828" y="16335"/>
                  <a:pt x="2918" y="16469"/>
                  <a:pt x="1981" y="16576"/>
                </a:cubicBezTo>
                <a:cubicBezTo>
                  <a:pt x="1633" y="16603"/>
                  <a:pt x="1312" y="16629"/>
                  <a:pt x="964" y="16656"/>
                </a:cubicBezTo>
                <a:cubicBezTo>
                  <a:pt x="2489" y="16094"/>
                  <a:pt x="4149" y="15432"/>
                  <a:pt x="5753" y="15432"/>
                </a:cubicBezTo>
                <a:close/>
                <a:moveTo>
                  <a:pt x="18748" y="11060"/>
                </a:moveTo>
                <a:cubicBezTo>
                  <a:pt x="18737" y="11089"/>
                  <a:pt x="18737" y="11129"/>
                  <a:pt x="18737" y="11169"/>
                </a:cubicBezTo>
                <a:cubicBezTo>
                  <a:pt x="18603" y="11892"/>
                  <a:pt x="18442" y="12588"/>
                  <a:pt x="18282" y="13284"/>
                </a:cubicBezTo>
                <a:cubicBezTo>
                  <a:pt x="17907" y="14729"/>
                  <a:pt x="17291" y="16255"/>
                  <a:pt x="16087" y="17165"/>
                </a:cubicBezTo>
                <a:cubicBezTo>
                  <a:pt x="14963" y="17995"/>
                  <a:pt x="13223" y="18289"/>
                  <a:pt x="12045" y="19119"/>
                </a:cubicBezTo>
                <a:cubicBezTo>
                  <a:pt x="12473" y="18342"/>
                  <a:pt x="12955" y="17700"/>
                  <a:pt x="13785" y="17218"/>
                </a:cubicBezTo>
                <a:cubicBezTo>
                  <a:pt x="14508" y="16790"/>
                  <a:pt x="15257" y="16469"/>
                  <a:pt x="15873" y="15907"/>
                </a:cubicBezTo>
                <a:cubicBezTo>
                  <a:pt x="16542" y="15291"/>
                  <a:pt x="17077" y="14408"/>
                  <a:pt x="17532" y="13659"/>
                </a:cubicBezTo>
                <a:cubicBezTo>
                  <a:pt x="18036" y="12864"/>
                  <a:pt x="18250" y="11859"/>
                  <a:pt x="18748" y="11060"/>
                </a:cubicBezTo>
                <a:close/>
                <a:moveTo>
                  <a:pt x="18549" y="10928"/>
                </a:moveTo>
                <a:lnTo>
                  <a:pt x="18549" y="10928"/>
                </a:lnTo>
                <a:cubicBezTo>
                  <a:pt x="18201" y="11517"/>
                  <a:pt x="18014" y="12213"/>
                  <a:pt x="17693" y="12856"/>
                </a:cubicBezTo>
                <a:cubicBezTo>
                  <a:pt x="17184" y="13899"/>
                  <a:pt x="16488" y="14863"/>
                  <a:pt x="15712" y="15719"/>
                </a:cubicBezTo>
                <a:cubicBezTo>
                  <a:pt x="15016" y="16469"/>
                  <a:pt x="13919" y="16844"/>
                  <a:pt x="13062" y="17379"/>
                </a:cubicBezTo>
                <a:cubicBezTo>
                  <a:pt x="12313" y="17861"/>
                  <a:pt x="11911" y="18798"/>
                  <a:pt x="11510" y="19547"/>
                </a:cubicBezTo>
                <a:cubicBezTo>
                  <a:pt x="11485" y="19571"/>
                  <a:pt x="11461" y="19573"/>
                  <a:pt x="11457" y="19594"/>
                </a:cubicBezTo>
                <a:lnTo>
                  <a:pt x="11457" y="19594"/>
                </a:lnTo>
                <a:cubicBezTo>
                  <a:pt x="11836" y="15557"/>
                  <a:pt x="16249" y="13818"/>
                  <a:pt x="18549" y="10928"/>
                </a:cubicBezTo>
                <a:close/>
                <a:moveTo>
                  <a:pt x="6505" y="16683"/>
                </a:moveTo>
                <a:lnTo>
                  <a:pt x="6505" y="16683"/>
                </a:lnTo>
                <a:cubicBezTo>
                  <a:pt x="7763" y="16844"/>
                  <a:pt x="8994" y="17245"/>
                  <a:pt x="10145" y="17914"/>
                </a:cubicBezTo>
                <a:cubicBezTo>
                  <a:pt x="10573" y="18450"/>
                  <a:pt x="10921" y="19065"/>
                  <a:pt x="11135" y="19788"/>
                </a:cubicBezTo>
                <a:cubicBezTo>
                  <a:pt x="9315" y="19172"/>
                  <a:pt x="8191" y="17432"/>
                  <a:pt x="6505" y="16683"/>
                </a:cubicBezTo>
                <a:close/>
                <a:moveTo>
                  <a:pt x="6772" y="20270"/>
                </a:moveTo>
                <a:cubicBezTo>
                  <a:pt x="7736" y="21581"/>
                  <a:pt x="9342" y="22384"/>
                  <a:pt x="10466" y="23535"/>
                </a:cubicBezTo>
                <a:cubicBezTo>
                  <a:pt x="9074" y="22598"/>
                  <a:pt x="7120" y="22331"/>
                  <a:pt x="6826" y="20350"/>
                </a:cubicBezTo>
                <a:cubicBezTo>
                  <a:pt x="6799" y="20323"/>
                  <a:pt x="6772" y="20296"/>
                  <a:pt x="6746" y="20270"/>
                </a:cubicBezTo>
                <a:close/>
                <a:moveTo>
                  <a:pt x="16221" y="20698"/>
                </a:moveTo>
                <a:cubicBezTo>
                  <a:pt x="15685" y="21635"/>
                  <a:pt x="14267" y="22304"/>
                  <a:pt x="13464" y="22812"/>
                </a:cubicBezTo>
                <a:cubicBezTo>
                  <a:pt x="12955" y="23187"/>
                  <a:pt x="12233" y="23615"/>
                  <a:pt x="11831" y="24177"/>
                </a:cubicBezTo>
                <a:cubicBezTo>
                  <a:pt x="12286" y="22357"/>
                  <a:pt x="14722" y="21768"/>
                  <a:pt x="16221" y="20698"/>
                </a:cubicBezTo>
                <a:close/>
                <a:moveTo>
                  <a:pt x="6692" y="20939"/>
                </a:moveTo>
                <a:cubicBezTo>
                  <a:pt x="7388" y="22893"/>
                  <a:pt x="9957" y="22866"/>
                  <a:pt x="11135" y="24445"/>
                </a:cubicBezTo>
                <a:cubicBezTo>
                  <a:pt x="9395" y="23481"/>
                  <a:pt x="6772" y="23080"/>
                  <a:pt x="6692" y="20939"/>
                </a:cubicBezTo>
                <a:close/>
                <a:moveTo>
                  <a:pt x="16194" y="21126"/>
                </a:moveTo>
                <a:cubicBezTo>
                  <a:pt x="15766" y="22304"/>
                  <a:pt x="14749" y="22919"/>
                  <a:pt x="13571" y="23455"/>
                </a:cubicBezTo>
                <a:cubicBezTo>
                  <a:pt x="12982" y="23722"/>
                  <a:pt x="12393" y="24017"/>
                  <a:pt x="11938" y="24445"/>
                </a:cubicBezTo>
                <a:cubicBezTo>
                  <a:pt x="12447" y="23562"/>
                  <a:pt x="13785" y="22919"/>
                  <a:pt x="14534" y="22411"/>
                </a:cubicBezTo>
                <a:cubicBezTo>
                  <a:pt x="15070" y="22063"/>
                  <a:pt x="15739" y="21661"/>
                  <a:pt x="16194" y="21126"/>
                </a:cubicBezTo>
                <a:close/>
                <a:moveTo>
                  <a:pt x="14048" y="0"/>
                </a:moveTo>
                <a:cubicBezTo>
                  <a:pt x="14002" y="0"/>
                  <a:pt x="13958" y="28"/>
                  <a:pt x="13946" y="88"/>
                </a:cubicBezTo>
                <a:cubicBezTo>
                  <a:pt x="13196" y="2390"/>
                  <a:pt x="11751" y="4183"/>
                  <a:pt x="10680" y="6298"/>
                </a:cubicBezTo>
                <a:cubicBezTo>
                  <a:pt x="9610" y="8466"/>
                  <a:pt x="9877" y="10795"/>
                  <a:pt x="10225" y="13096"/>
                </a:cubicBezTo>
                <a:cubicBezTo>
                  <a:pt x="10305" y="13766"/>
                  <a:pt x="10413" y="14435"/>
                  <a:pt x="10520" y="15104"/>
                </a:cubicBezTo>
                <a:cubicBezTo>
                  <a:pt x="10520" y="15131"/>
                  <a:pt x="10520" y="15157"/>
                  <a:pt x="10520" y="15157"/>
                </a:cubicBezTo>
                <a:cubicBezTo>
                  <a:pt x="10520" y="15184"/>
                  <a:pt x="10520" y="15211"/>
                  <a:pt x="10546" y="15211"/>
                </a:cubicBezTo>
                <a:cubicBezTo>
                  <a:pt x="10734" y="16469"/>
                  <a:pt x="10921" y="17727"/>
                  <a:pt x="11082" y="18985"/>
                </a:cubicBezTo>
                <a:cubicBezTo>
                  <a:pt x="10520" y="17700"/>
                  <a:pt x="9502" y="16737"/>
                  <a:pt x="8352" y="15907"/>
                </a:cubicBezTo>
                <a:cubicBezTo>
                  <a:pt x="8352" y="15880"/>
                  <a:pt x="8352" y="15853"/>
                  <a:pt x="8325" y="15853"/>
                </a:cubicBezTo>
                <a:cubicBezTo>
                  <a:pt x="8298" y="15853"/>
                  <a:pt x="8271" y="15827"/>
                  <a:pt x="8271" y="15827"/>
                </a:cubicBezTo>
                <a:cubicBezTo>
                  <a:pt x="7602" y="15345"/>
                  <a:pt x="6906" y="14890"/>
                  <a:pt x="6237" y="14461"/>
                </a:cubicBezTo>
                <a:cubicBezTo>
                  <a:pt x="5829" y="14193"/>
                  <a:pt x="5417" y="14081"/>
                  <a:pt x="5004" y="14081"/>
                </a:cubicBezTo>
                <a:cubicBezTo>
                  <a:pt x="3280" y="14081"/>
                  <a:pt x="1550" y="16040"/>
                  <a:pt x="81" y="16710"/>
                </a:cubicBezTo>
                <a:cubicBezTo>
                  <a:pt x="27" y="16737"/>
                  <a:pt x="1" y="16790"/>
                  <a:pt x="27" y="16844"/>
                </a:cubicBezTo>
                <a:cubicBezTo>
                  <a:pt x="27" y="16870"/>
                  <a:pt x="54" y="16870"/>
                  <a:pt x="54" y="16870"/>
                </a:cubicBezTo>
                <a:cubicBezTo>
                  <a:pt x="54" y="16870"/>
                  <a:pt x="54" y="16897"/>
                  <a:pt x="81" y="16897"/>
                </a:cubicBezTo>
                <a:cubicBezTo>
                  <a:pt x="81" y="16924"/>
                  <a:pt x="108" y="16924"/>
                  <a:pt x="108" y="16924"/>
                </a:cubicBezTo>
                <a:lnTo>
                  <a:pt x="135" y="16924"/>
                </a:lnTo>
                <a:cubicBezTo>
                  <a:pt x="1580" y="16924"/>
                  <a:pt x="2972" y="16656"/>
                  <a:pt x="4390" y="16576"/>
                </a:cubicBezTo>
                <a:lnTo>
                  <a:pt x="5354" y="16576"/>
                </a:lnTo>
                <a:cubicBezTo>
                  <a:pt x="7736" y="16870"/>
                  <a:pt x="8967" y="19413"/>
                  <a:pt x="11242" y="20082"/>
                </a:cubicBezTo>
                <a:cubicBezTo>
                  <a:pt x="11376" y="21367"/>
                  <a:pt x="11483" y="22679"/>
                  <a:pt x="11483" y="23990"/>
                </a:cubicBezTo>
                <a:cubicBezTo>
                  <a:pt x="11483" y="24124"/>
                  <a:pt x="11483" y="24284"/>
                  <a:pt x="11483" y="24445"/>
                </a:cubicBezTo>
                <a:cubicBezTo>
                  <a:pt x="10413" y="22545"/>
                  <a:pt x="7977" y="21715"/>
                  <a:pt x="6799" y="19895"/>
                </a:cubicBezTo>
                <a:cubicBezTo>
                  <a:pt x="6778" y="19863"/>
                  <a:pt x="6740" y="19848"/>
                  <a:pt x="6701" y="19848"/>
                </a:cubicBezTo>
                <a:cubicBezTo>
                  <a:pt x="6640" y="19848"/>
                  <a:pt x="6574" y="19884"/>
                  <a:pt x="6558" y="19948"/>
                </a:cubicBezTo>
                <a:cubicBezTo>
                  <a:pt x="6237" y="21340"/>
                  <a:pt x="6719" y="22411"/>
                  <a:pt x="7897" y="23241"/>
                </a:cubicBezTo>
                <a:cubicBezTo>
                  <a:pt x="8967" y="23990"/>
                  <a:pt x="10386" y="24177"/>
                  <a:pt x="11456" y="24954"/>
                </a:cubicBezTo>
                <a:cubicBezTo>
                  <a:pt x="11349" y="27523"/>
                  <a:pt x="10734" y="30093"/>
                  <a:pt x="10145" y="32609"/>
                </a:cubicBezTo>
                <a:cubicBezTo>
                  <a:pt x="10112" y="32690"/>
                  <a:pt x="10188" y="32751"/>
                  <a:pt x="10265" y="32751"/>
                </a:cubicBezTo>
                <a:cubicBezTo>
                  <a:pt x="10315" y="32751"/>
                  <a:pt x="10365" y="32725"/>
                  <a:pt x="10386" y="32662"/>
                </a:cubicBezTo>
                <a:cubicBezTo>
                  <a:pt x="10760" y="31003"/>
                  <a:pt x="11108" y="29343"/>
                  <a:pt x="11430" y="27684"/>
                </a:cubicBezTo>
                <a:cubicBezTo>
                  <a:pt x="11563" y="26854"/>
                  <a:pt x="11670" y="26024"/>
                  <a:pt x="11697" y="25194"/>
                </a:cubicBezTo>
                <a:cubicBezTo>
                  <a:pt x="12179" y="24017"/>
                  <a:pt x="13839" y="23669"/>
                  <a:pt x="14829" y="23080"/>
                </a:cubicBezTo>
                <a:cubicBezTo>
                  <a:pt x="15899" y="22491"/>
                  <a:pt x="16488" y="21581"/>
                  <a:pt x="16595" y="20377"/>
                </a:cubicBezTo>
                <a:cubicBezTo>
                  <a:pt x="16595" y="20350"/>
                  <a:pt x="16595" y="20350"/>
                  <a:pt x="16595" y="20323"/>
                </a:cubicBezTo>
                <a:cubicBezTo>
                  <a:pt x="16622" y="20270"/>
                  <a:pt x="16569" y="20243"/>
                  <a:pt x="16515" y="20216"/>
                </a:cubicBezTo>
                <a:lnTo>
                  <a:pt x="16462" y="20216"/>
                </a:lnTo>
                <a:cubicBezTo>
                  <a:pt x="16435" y="20216"/>
                  <a:pt x="16435" y="20243"/>
                  <a:pt x="16408" y="20243"/>
                </a:cubicBezTo>
                <a:cubicBezTo>
                  <a:pt x="15043" y="21474"/>
                  <a:pt x="12473" y="21983"/>
                  <a:pt x="11724" y="23722"/>
                </a:cubicBezTo>
                <a:cubicBezTo>
                  <a:pt x="11724" y="22571"/>
                  <a:pt x="11644" y="21447"/>
                  <a:pt x="11510" y="20323"/>
                </a:cubicBezTo>
                <a:cubicBezTo>
                  <a:pt x="11510" y="20189"/>
                  <a:pt x="11483" y="20082"/>
                  <a:pt x="11483" y="19948"/>
                </a:cubicBezTo>
                <a:cubicBezTo>
                  <a:pt x="12072" y="19172"/>
                  <a:pt x="13250" y="18824"/>
                  <a:pt x="14106" y="18450"/>
                </a:cubicBezTo>
                <a:cubicBezTo>
                  <a:pt x="15070" y="18021"/>
                  <a:pt x="16060" y="17593"/>
                  <a:pt x="16809" y="16844"/>
                </a:cubicBezTo>
                <a:cubicBezTo>
                  <a:pt x="18522" y="15157"/>
                  <a:pt x="18790" y="12160"/>
                  <a:pt x="19192" y="9938"/>
                </a:cubicBezTo>
                <a:cubicBezTo>
                  <a:pt x="19210" y="9848"/>
                  <a:pt x="19130" y="9770"/>
                  <a:pt x="19060" y="9770"/>
                </a:cubicBezTo>
                <a:cubicBezTo>
                  <a:pt x="19026" y="9770"/>
                  <a:pt x="18995" y="9788"/>
                  <a:pt x="18978" y="9831"/>
                </a:cubicBezTo>
                <a:cubicBezTo>
                  <a:pt x="18014" y="11758"/>
                  <a:pt x="15846" y="13070"/>
                  <a:pt x="14294" y="14488"/>
                </a:cubicBezTo>
                <a:cubicBezTo>
                  <a:pt x="12982" y="15693"/>
                  <a:pt x="11751" y="17138"/>
                  <a:pt x="11349" y="18851"/>
                </a:cubicBezTo>
                <a:cubicBezTo>
                  <a:pt x="11162" y="17593"/>
                  <a:pt x="10975" y="16335"/>
                  <a:pt x="10760" y="15104"/>
                </a:cubicBezTo>
                <a:cubicBezTo>
                  <a:pt x="11028" y="12534"/>
                  <a:pt x="11911" y="10233"/>
                  <a:pt x="12821" y="7877"/>
                </a:cubicBezTo>
                <a:cubicBezTo>
                  <a:pt x="13758" y="5334"/>
                  <a:pt x="14267" y="2818"/>
                  <a:pt x="14160" y="115"/>
                </a:cubicBezTo>
                <a:cubicBezTo>
                  <a:pt x="14160" y="42"/>
                  <a:pt x="14103" y="0"/>
                  <a:pt x="14048" y="0"/>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grpSp>
        <p:nvGrpSpPr>
          <p:cNvPr id="236" name="Google Shape;236;p14"/>
          <p:cNvGrpSpPr/>
          <p:nvPr/>
        </p:nvGrpSpPr>
        <p:grpSpPr>
          <a:xfrm>
            <a:off x="-228594" y="-80448"/>
            <a:ext cx="2277317" cy="5304377"/>
            <a:chOff x="224725" y="566950"/>
            <a:chExt cx="1850875" cy="4311100"/>
          </a:xfrm>
        </p:grpSpPr>
        <p:sp>
          <p:nvSpPr>
            <p:cNvPr id="237" name="Google Shape;237;p14"/>
            <p:cNvSpPr/>
            <p:nvPr/>
          </p:nvSpPr>
          <p:spPr>
            <a:xfrm>
              <a:off x="1914975" y="566950"/>
              <a:ext cx="160625" cy="2033000"/>
            </a:xfrm>
            <a:custGeom>
              <a:avLst/>
              <a:gdLst/>
              <a:ahLst/>
              <a:cxnLst/>
              <a:rect l="l" t="t" r="r" b="b"/>
              <a:pathLst>
                <a:path w="6425" h="81320" extrusionOk="0">
                  <a:moveTo>
                    <a:pt x="126" y="1"/>
                  </a:moveTo>
                  <a:cubicBezTo>
                    <a:pt x="81" y="1"/>
                    <a:pt x="44" y="24"/>
                    <a:pt x="27" y="57"/>
                  </a:cubicBezTo>
                  <a:cubicBezTo>
                    <a:pt x="27" y="84"/>
                    <a:pt x="27" y="110"/>
                    <a:pt x="27" y="137"/>
                  </a:cubicBezTo>
                  <a:cubicBezTo>
                    <a:pt x="27" y="164"/>
                    <a:pt x="27" y="217"/>
                    <a:pt x="81" y="244"/>
                  </a:cubicBezTo>
                  <a:cubicBezTo>
                    <a:pt x="1821" y="1261"/>
                    <a:pt x="2972" y="3188"/>
                    <a:pt x="2945" y="5035"/>
                  </a:cubicBezTo>
                  <a:cubicBezTo>
                    <a:pt x="2945" y="5089"/>
                    <a:pt x="2972" y="5142"/>
                    <a:pt x="2998" y="5169"/>
                  </a:cubicBezTo>
                  <a:cubicBezTo>
                    <a:pt x="4952" y="6133"/>
                    <a:pt x="6157" y="8086"/>
                    <a:pt x="6157" y="10255"/>
                  </a:cubicBezTo>
                  <a:cubicBezTo>
                    <a:pt x="6157" y="12449"/>
                    <a:pt x="4952" y="14403"/>
                    <a:pt x="2998" y="15367"/>
                  </a:cubicBezTo>
                  <a:cubicBezTo>
                    <a:pt x="2945" y="15394"/>
                    <a:pt x="2945" y="15447"/>
                    <a:pt x="2945" y="15501"/>
                  </a:cubicBezTo>
                  <a:cubicBezTo>
                    <a:pt x="2998" y="17321"/>
                    <a:pt x="1848" y="19248"/>
                    <a:pt x="108" y="20292"/>
                  </a:cubicBezTo>
                  <a:cubicBezTo>
                    <a:pt x="54" y="20292"/>
                    <a:pt x="27" y="20318"/>
                    <a:pt x="27" y="20372"/>
                  </a:cubicBezTo>
                  <a:cubicBezTo>
                    <a:pt x="1" y="20425"/>
                    <a:pt x="27" y="20479"/>
                    <a:pt x="81" y="20506"/>
                  </a:cubicBezTo>
                  <a:cubicBezTo>
                    <a:pt x="1794" y="21496"/>
                    <a:pt x="2865" y="23316"/>
                    <a:pt x="2945" y="25324"/>
                  </a:cubicBezTo>
                  <a:cubicBezTo>
                    <a:pt x="2945" y="25350"/>
                    <a:pt x="2972" y="25404"/>
                    <a:pt x="2998" y="25431"/>
                  </a:cubicBezTo>
                  <a:cubicBezTo>
                    <a:pt x="4952" y="26394"/>
                    <a:pt x="6157" y="28348"/>
                    <a:pt x="6157" y="30543"/>
                  </a:cubicBezTo>
                  <a:cubicBezTo>
                    <a:pt x="6157" y="32711"/>
                    <a:pt x="4952" y="34665"/>
                    <a:pt x="2998" y="35628"/>
                  </a:cubicBezTo>
                  <a:cubicBezTo>
                    <a:pt x="2945" y="35655"/>
                    <a:pt x="2918" y="35709"/>
                    <a:pt x="2945" y="35762"/>
                  </a:cubicBezTo>
                  <a:cubicBezTo>
                    <a:pt x="3106" y="37823"/>
                    <a:pt x="1633" y="39643"/>
                    <a:pt x="108" y="40553"/>
                  </a:cubicBezTo>
                  <a:cubicBezTo>
                    <a:pt x="54" y="40553"/>
                    <a:pt x="27" y="40580"/>
                    <a:pt x="27" y="40633"/>
                  </a:cubicBezTo>
                  <a:cubicBezTo>
                    <a:pt x="1" y="40687"/>
                    <a:pt x="27" y="40741"/>
                    <a:pt x="81" y="40767"/>
                  </a:cubicBezTo>
                  <a:cubicBezTo>
                    <a:pt x="1821" y="41784"/>
                    <a:pt x="2945" y="43658"/>
                    <a:pt x="2945" y="45532"/>
                  </a:cubicBezTo>
                  <a:cubicBezTo>
                    <a:pt x="2945" y="45558"/>
                    <a:pt x="2945" y="45558"/>
                    <a:pt x="2945" y="45585"/>
                  </a:cubicBezTo>
                  <a:cubicBezTo>
                    <a:pt x="2945" y="45612"/>
                    <a:pt x="2972" y="45665"/>
                    <a:pt x="2998" y="45692"/>
                  </a:cubicBezTo>
                  <a:cubicBezTo>
                    <a:pt x="4952" y="46656"/>
                    <a:pt x="6157" y="48636"/>
                    <a:pt x="6157" y="50804"/>
                  </a:cubicBezTo>
                  <a:cubicBezTo>
                    <a:pt x="6157" y="52972"/>
                    <a:pt x="4952" y="54926"/>
                    <a:pt x="2998" y="55917"/>
                  </a:cubicBezTo>
                  <a:cubicBezTo>
                    <a:pt x="2972" y="55917"/>
                    <a:pt x="2945" y="55970"/>
                    <a:pt x="2945" y="56024"/>
                  </a:cubicBezTo>
                  <a:cubicBezTo>
                    <a:pt x="2891" y="58004"/>
                    <a:pt x="1821" y="59798"/>
                    <a:pt x="108" y="60815"/>
                  </a:cubicBezTo>
                  <a:cubicBezTo>
                    <a:pt x="54" y="60815"/>
                    <a:pt x="27" y="60868"/>
                    <a:pt x="27" y="60895"/>
                  </a:cubicBezTo>
                  <a:cubicBezTo>
                    <a:pt x="1" y="60949"/>
                    <a:pt x="27" y="61002"/>
                    <a:pt x="81" y="61029"/>
                  </a:cubicBezTo>
                  <a:cubicBezTo>
                    <a:pt x="1821" y="62046"/>
                    <a:pt x="2891" y="63839"/>
                    <a:pt x="2945" y="65847"/>
                  </a:cubicBezTo>
                  <a:cubicBezTo>
                    <a:pt x="2945" y="65900"/>
                    <a:pt x="2972" y="65927"/>
                    <a:pt x="2998" y="65954"/>
                  </a:cubicBezTo>
                  <a:cubicBezTo>
                    <a:pt x="4952" y="66944"/>
                    <a:pt x="6157" y="68898"/>
                    <a:pt x="6157" y="71066"/>
                  </a:cubicBezTo>
                  <a:cubicBezTo>
                    <a:pt x="6157" y="73234"/>
                    <a:pt x="4952" y="75188"/>
                    <a:pt x="2998" y="76178"/>
                  </a:cubicBezTo>
                  <a:cubicBezTo>
                    <a:pt x="2972" y="76178"/>
                    <a:pt x="2945" y="76232"/>
                    <a:pt x="2945" y="76285"/>
                  </a:cubicBezTo>
                  <a:cubicBezTo>
                    <a:pt x="2891" y="78266"/>
                    <a:pt x="1821" y="80086"/>
                    <a:pt x="81" y="81076"/>
                  </a:cubicBezTo>
                  <a:cubicBezTo>
                    <a:pt x="27" y="81130"/>
                    <a:pt x="1" y="81183"/>
                    <a:pt x="27" y="81264"/>
                  </a:cubicBezTo>
                  <a:cubicBezTo>
                    <a:pt x="61" y="81297"/>
                    <a:pt x="104" y="81320"/>
                    <a:pt x="145" y="81320"/>
                  </a:cubicBezTo>
                  <a:cubicBezTo>
                    <a:pt x="170" y="81320"/>
                    <a:pt x="194" y="81311"/>
                    <a:pt x="215" y="81290"/>
                  </a:cubicBezTo>
                  <a:cubicBezTo>
                    <a:pt x="2008" y="80273"/>
                    <a:pt x="3106" y="78427"/>
                    <a:pt x="3186" y="76366"/>
                  </a:cubicBezTo>
                  <a:cubicBezTo>
                    <a:pt x="5166" y="75322"/>
                    <a:pt x="6424" y="73314"/>
                    <a:pt x="6424" y="71066"/>
                  </a:cubicBezTo>
                  <a:cubicBezTo>
                    <a:pt x="6424" y="68818"/>
                    <a:pt x="5166" y="66784"/>
                    <a:pt x="3186" y="65766"/>
                  </a:cubicBezTo>
                  <a:cubicBezTo>
                    <a:pt x="3106" y="63786"/>
                    <a:pt x="2062" y="61992"/>
                    <a:pt x="375" y="60922"/>
                  </a:cubicBezTo>
                  <a:cubicBezTo>
                    <a:pt x="2062" y="59878"/>
                    <a:pt x="3106" y="58085"/>
                    <a:pt x="3186" y="56104"/>
                  </a:cubicBezTo>
                  <a:cubicBezTo>
                    <a:pt x="5166" y="55060"/>
                    <a:pt x="6424" y="53053"/>
                    <a:pt x="6424" y="50804"/>
                  </a:cubicBezTo>
                  <a:cubicBezTo>
                    <a:pt x="6424" y="48556"/>
                    <a:pt x="5166" y="46522"/>
                    <a:pt x="3186" y="45505"/>
                  </a:cubicBezTo>
                  <a:cubicBezTo>
                    <a:pt x="3159" y="43604"/>
                    <a:pt x="2088" y="41731"/>
                    <a:pt x="375" y="40660"/>
                  </a:cubicBezTo>
                  <a:cubicBezTo>
                    <a:pt x="1901" y="39723"/>
                    <a:pt x="3320" y="37877"/>
                    <a:pt x="3186" y="35816"/>
                  </a:cubicBezTo>
                  <a:cubicBezTo>
                    <a:pt x="5193" y="34799"/>
                    <a:pt x="6424" y="32764"/>
                    <a:pt x="6424" y="30543"/>
                  </a:cubicBezTo>
                  <a:cubicBezTo>
                    <a:pt x="6424" y="28295"/>
                    <a:pt x="5166" y="26260"/>
                    <a:pt x="3186" y="25243"/>
                  </a:cubicBezTo>
                  <a:cubicBezTo>
                    <a:pt x="3106" y="23236"/>
                    <a:pt x="2062" y="21443"/>
                    <a:pt x="375" y="20399"/>
                  </a:cubicBezTo>
                  <a:cubicBezTo>
                    <a:pt x="2088" y="19328"/>
                    <a:pt x="3186" y="17454"/>
                    <a:pt x="3186" y="15608"/>
                  </a:cubicBezTo>
                  <a:cubicBezTo>
                    <a:pt x="3186" y="15608"/>
                    <a:pt x="3186" y="15581"/>
                    <a:pt x="3186" y="15554"/>
                  </a:cubicBezTo>
                  <a:cubicBezTo>
                    <a:pt x="5166" y="14537"/>
                    <a:pt x="6424" y="12503"/>
                    <a:pt x="6424" y="10255"/>
                  </a:cubicBezTo>
                  <a:cubicBezTo>
                    <a:pt x="6424" y="8033"/>
                    <a:pt x="5166" y="5999"/>
                    <a:pt x="3186" y="4982"/>
                  </a:cubicBezTo>
                  <a:lnTo>
                    <a:pt x="3186" y="4955"/>
                  </a:lnTo>
                  <a:cubicBezTo>
                    <a:pt x="3186" y="3028"/>
                    <a:pt x="2008" y="1074"/>
                    <a:pt x="215" y="30"/>
                  </a:cubicBezTo>
                  <a:cubicBezTo>
                    <a:pt x="184" y="10"/>
                    <a:pt x="153" y="1"/>
                    <a:pt x="126"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238" name="Google Shape;238;p14"/>
            <p:cNvSpPr/>
            <p:nvPr/>
          </p:nvSpPr>
          <p:spPr>
            <a:xfrm>
              <a:off x="1761075" y="818875"/>
              <a:ext cx="160625" cy="2032875"/>
            </a:xfrm>
            <a:custGeom>
              <a:avLst/>
              <a:gdLst/>
              <a:ahLst/>
              <a:cxnLst/>
              <a:rect l="l" t="t" r="r" b="b"/>
              <a:pathLst>
                <a:path w="6425" h="81315" extrusionOk="0">
                  <a:moveTo>
                    <a:pt x="149" y="1"/>
                  </a:moveTo>
                  <a:cubicBezTo>
                    <a:pt x="110" y="1"/>
                    <a:pt x="71" y="20"/>
                    <a:pt x="54" y="70"/>
                  </a:cubicBezTo>
                  <a:cubicBezTo>
                    <a:pt x="27" y="70"/>
                    <a:pt x="27" y="97"/>
                    <a:pt x="27" y="124"/>
                  </a:cubicBezTo>
                  <a:cubicBezTo>
                    <a:pt x="27" y="178"/>
                    <a:pt x="54" y="204"/>
                    <a:pt x="81" y="231"/>
                  </a:cubicBezTo>
                  <a:cubicBezTo>
                    <a:pt x="1821" y="1248"/>
                    <a:pt x="2972" y="3175"/>
                    <a:pt x="2945" y="5022"/>
                  </a:cubicBezTo>
                  <a:cubicBezTo>
                    <a:pt x="2945" y="5076"/>
                    <a:pt x="2972" y="5129"/>
                    <a:pt x="2998" y="5156"/>
                  </a:cubicBezTo>
                  <a:cubicBezTo>
                    <a:pt x="4952" y="6119"/>
                    <a:pt x="6183" y="8073"/>
                    <a:pt x="6183" y="10268"/>
                  </a:cubicBezTo>
                  <a:cubicBezTo>
                    <a:pt x="6183" y="12436"/>
                    <a:pt x="4952" y="14390"/>
                    <a:pt x="2998" y="15354"/>
                  </a:cubicBezTo>
                  <a:cubicBezTo>
                    <a:pt x="2972" y="15380"/>
                    <a:pt x="2945" y="15461"/>
                    <a:pt x="2945" y="15487"/>
                  </a:cubicBezTo>
                  <a:cubicBezTo>
                    <a:pt x="2998" y="17334"/>
                    <a:pt x="1847" y="19235"/>
                    <a:pt x="108" y="20278"/>
                  </a:cubicBezTo>
                  <a:cubicBezTo>
                    <a:pt x="81" y="20278"/>
                    <a:pt x="27" y="20305"/>
                    <a:pt x="27" y="20359"/>
                  </a:cubicBezTo>
                  <a:cubicBezTo>
                    <a:pt x="27" y="20412"/>
                    <a:pt x="27" y="20466"/>
                    <a:pt x="81" y="20493"/>
                  </a:cubicBezTo>
                  <a:cubicBezTo>
                    <a:pt x="1821" y="21510"/>
                    <a:pt x="2891" y="23303"/>
                    <a:pt x="2945" y="25310"/>
                  </a:cubicBezTo>
                  <a:cubicBezTo>
                    <a:pt x="2945" y="25364"/>
                    <a:pt x="2972" y="25391"/>
                    <a:pt x="2998" y="25417"/>
                  </a:cubicBezTo>
                  <a:cubicBezTo>
                    <a:pt x="4952" y="26381"/>
                    <a:pt x="6183" y="28362"/>
                    <a:pt x="6183" y="30530"/>
                  </a:cubicBezTo>
                  <a:cubicBezTo>
                    <a:pt x="6183" y="32698"/>
                    <a:pt x="4952" y="34652"/>
                    <a:pt x="2998" y="35642"/>
                  </a:cubicBezTo>
                  <a:cubicBezTo>
                    <a:pt x="2972" y="35642"/>
                    <a:pt x="2945" y="35695"/>
                    <a:pt x="2945" y="35749"/>
                  </a:cubicBezTo>
                  <a:cubicBezTo>
                    <a:pt x="3105" y="37837"/>
                    <a:pt x="1633" y="39630"/>
                    <a:pt x="108" y="40540"/>
                  </a:cubicBezTo>
                  <a:cubicBezTo>
                    <a:pt x="81" y="40540"/>
                    <a:pt x="27" y="40594"/>
                    <a:pt x="27" y="40620"/>
                  </a:cubicBezTo>
                  <a:cubicBezTo>
                    <a:pt x="27" y="40674"/>
                    <a:pt x="27" y="40727"/>
                    <a:pt x="81" y="40754"/>
                  </a:cubicBezTo>
                  <a:cubicBezTo>
                    <a:pt x="1821" y="41771"/>
                    <a:pt x="2945" y="43645"/>
                    <a:pt x="2945" y="45545"/>
                  </a:cubicBezTo>
                  <a:cubicBezTo>
                    <a:pt x="2945" y="45545"/>
                    <a:pt x="2945" y="45545"/>
                    <a:pt x="2945" y="45572"/>
                  </a:cubicBezTo>
                  <a:cubicBezTo>
                    <a:pt x="2945" y="45626"/>
                    <a:pt x="2972" y="45652"/>
                    <a:pt x="2998" y="45679"/>
                  </a:cubicBezTo>
                  <a:cubicBezTo>
                    <a:pt x="4952" y="46669"/>
                    <a:pt x="6183" y="48623"/>
                    <a:pt x="6183" y="50791"/>
                  </a:cubicBezTo>
                  <a:cubicBezTo>
                    <a:pt x="6183" y="52959"/>
                    <a:pt x="4952" y="54913"/>
                    <a:pt x="2998" y="55904"/>
                  </a:cubicBezTo>
                  <a:cubicBezTo>
                    <a:pt x="2972" y="55930"/>
                    <a:pt x="2945" y="55957"/>
                    <a:pt x="2945" y="56011"/>
                  </a:cubicBezTo>
                  <a:cubicBezTo>
                    <a:pt x="2891" y="57991"/>
                    <a:pt x="1847" y="59785"/>
                    <a:pt x="108" y="60802"/>
                  </a:cubicBezTo>
                  <a:cubicBezTo>
                    <a:pt x="81" y="60828"/>
                    <a:pt x="27" y="60855"/>
                    <a:pt x="27" y="60882"/>
                  </a:cubicBezTo>
                  <a:cubicBezTo>
                    <a:pt x="27" y="60935"/>
                    <a:pt x="27" y="60989"/>
                    <a:pt x="81" y="61016"/>
                  </a:cubicBezTo>
                  <a:cubicBezTo>
                    <a:pt x="1821" y="62033"/>
                    <a:pt x="2891" y="63826"/>
                    <a:pt x="2945" y="65834"/>
                  </a:cubicBezTo>
                  <a:cubicBezTo>
                    <a:pt x="2945" y="65887"/>
                    <a:pt x="2972" y="65914"/>
                    <a:pt x="2998" y="65941"/>
                  </a:cubicBezTo>
                  <a:cubicBezTo>
                    <a:pt x="4952" y="66931"/>
                    <a:pt x="6183" y="68885"/>
                    <a:pt x="6183" y="71053"/>
                  </a:cubicBezTo>
                  <a:cubicBezTo>
                    <a:pt x="6183" y="73221"/>
                    <a:pt x="4952" y="75175"/>
                    <a:pt x="2998" y="76165"/>
                  </a:cubicBezTo>
                  <a:cubicBezTo>
                    <a:pt x="2972" y="76192"/>
                    <a:pt x="2945" y="76219"/>
                    <a:pt x="2945" y="76272"/>
                  </a:cubicBezTo>
                  <a:cubicBezTo>
                    <a:pt x="2891" y="78280"/>
                    <a:pt x="1821" y="80073"/>
                    <a:pt x="81" y="81090"/>
                  </a:cubicBezTo>
                  <a:cubicBezTo>
                    <a:pt x="27" y="81117"/>
                    <a:pt x="1" y="81197"/>
                    <a:pt x="54" y="81251"/>
                  </a:cubicBezTo>
                  <a:cubicBezTo>
                    <a:pt x="74" y="81290"/>
                    <a:pt x="122" y="81315"/>
                    <a:pt x="167" y="81315"/>
                  </a:cubicBezTo>
                  <a:cubicBezTo>
                    <a:pt x="184" y="81315"/>
                    <a:pt x="200" y="81311"/>
                    <a:pt x="215" y="81304"/>
                  </a:cubicBezTo>
                  <a:cubicBezTo>
                    <a:pt x="2008" y="80260"/>
                    <a:pt x="3105" y="78413"/>
                    <a:pt x="3186" y="76352"/>
                  </a:cubicBezTo>
                  <a:cubicBezTo>
                    <a:pt x="5193" y="75309"/>
                    <a:pt x="6424" y="73301"/>
                    <a:pt x="6424" y="71053"/>
                  </a:cubicBezTo>
                  <a:cubicBezTo>
                    <a:pt x="6424" y="68805"/>
                    <a:pt x="5193" y="66797"/>
                    <a:pt x="3186" y="65753"/>
                  </a:cubicBezTo>
                  <a:cubicBezTo>
                    <a:pt x="3132" y="63773"/>
                    <a:pt x="2088" y="61979"/>
                    <a:pt x="402" y="60909"/>
                  </a:cubicBezTo>
                  <a:cubicBezTo>
                    <a:pt x="2088" y="59865"/>
                    <a:pt x="3132" y="58072"/>
                    <a:pt x="3186" y="56091"/>
                  </a:cubicBezTo>
                  <a:cubicBezTo>
                    <a:pt x="5193" y="55047"/>
                    <a:pt x="6424" y="53040"/>
                    <a:pt x="6424" y="50791"/>
                  </a:cubicBezTo>
                  <a:cubicBezTo>
                    <a:pt x="6424" y="48543"/>
                    <a:pt x="5193" y="46536"/>
                    <a:pt x="3186" y="45492"/>
                  </a:cubicBezTo>
                  <a:cubicBezTo>
                    <a:pt x="3186" y="43591"/>
                    <a:pt x="2088" y="41718"/>
                    <a:pt x="402" y="40647"/>
                  </a:cubicBezTo>
                  <a:cubicBezTo>
                    <a:pt x="1901" y="39710"/>
                    <a:pt x="3320" y="37890"/>
                    <a:pt x="3186" y="35829"/>
                  </a:cubicBezTo>
                  <a:cubicBezTo>
                    <a:pt x="5193" y="34785"/>
                    <a:pt x="6424" y="32751"/>
                    <a:pt x="6424" y="30530"/>
                  </a:cubicBezTo>
                  <a:cubicBezTo>
                    <a:pt x="6424" y="28281"/>
                    <a:pt x="5193" y="26247"/>
                    <a:pt x="3186" y="25230"/>
                  </a:cubicBezTo>
                  <a:cubicBezTo>
                    <a:pt x="3105" y="23223"/>
                    <a:pt x="2062" y="21429"/>
                    <a:pt x="402" y="20386"/>
                  </a:cubicBezTo>
                  <a:cubicBezTo>
                    <a:pt x="2115" y="19315"/>
                    <a:pt x="3212" y="17415"/>
                    <a:pt x="3186" y="15541"/>
                  </a:cubicBezTo>
                  <a:cubicBezTo>
                    <a:pt x="5193" y="14524"/>
                    <a:pt x="6424" y="12490"/>
                    <a:pt x="6424" y="10268"/>
                  </a:cubicBezTo>
                  <a:cubicBezTo>
                    <a:pt x="6424" y="8020"/>
                    <a:pt x="5193" y="5986"/>
                    <a:pt x="3186" y="4969"/>
                  </a:cubicBezTo>
                  <a:lnTo>
                    <a:pt x="3186" y="4942"/>
                  </a:lnTo>
                  <a:cubicBezTo>
                    <a:pt x="3186" y="3041"/>
                    <a:pt x="2008" y="1061"/>
                    <a:pt x="215" y="17"/>
                  </a:cubicBezTo>
                  <a:cubicBezTo>
                    <a:pt x="195" y="7"/>
                    <a:pt x="172" y="1"/>
                    <a:pt x="149"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239" name="Google Shape;239;p14"/>
            <p:cNvSpPr/>
            <p:nvPr/>
          </p:nvSpPr>
          <p:spPr>
            <a:xfrm>
              <a:off x="1607850" y="566950"/>
              <a:ext cx="159950" cy="2033000"/>
            </a:xfrm>
            <a:custGeom>
              <a:avLst/>
              <a:gdLst/>
              <a:ahLst/>
              <a:cxnLst/>
              <a:rect l="l" t="t" r="r" b="b"/>
              <a:pathLst>
                <a:path w="6398" h="81320" extrusionOk="0">
                  <a:moveTo>
                    <a:pt x="119" y="1"/>
                  </a:moveTo>
                  <a:cubicBezTo>
                    <a:pt x="81" y="1"/>
                    <a:pt x="44" y="24"/>
                    <a:pt x="27" y="57"/>
                  </a:cubicBezTo>
                  <a:cubicBezTo>
                    <a:pt x="0" y="84"/>
                    <a:pt x="0" y="110"/>
                    <a:pt x="0" y="137"/>
                  </a:cubicBezTo>
                  <a:cubicBezTo>
                    <a:pt x="0" y="164"/>
                    <a:pt x="27" y="217"/>
                    <a:pt x="81" y="244"/>
                  </a:cubicBezTo>
                  <a:cubicBezTo>
                    <a:pt x="1820" y="1261"/>
                    <a:pt x="2944" y="3188"/>
                    <a:pt x="2918" y="5035"/>
                  </a:cubicBezTo>
                  <a:cubicBezTo>
                    <a:pt x="2918" y="5089"/>
                    <a:pt x="2944" y="5142"/>
                    <a:pt x="2998" y="5169"/>
                  </a:cubicBezTo>
                  <a:cubicBezTo>
                    <a:pt x="4952" y="6133"/>
                    <a:pt x="6156" y="8086"/>
                    <a:pt x="6156" y="10255"/>
                  </a:cubicBezTo>
                  <a:cubicBezTo>
                    <a:pt x="6156" y="12449"/>
                    <a:pt x="4952" y="14403"/>
                    <a:pt x="2998" y="15367"/>
                  </a:cubicBezTo>
                  <a:cubicBezTo>
                    <a:pt x="2944" y="15394"/>
                    <a:pt x="2918" y="15447"/>
                    <a:pt x="2918" y="15501"/>
                  </a:cubicBezTo>
                  <a:cubicBezTo>
                    <a:pt x="2971" y="17347"/>
                    <a:pt x="1847" y="19248"/>
                    <a:pt x="81" y="20292"/>
                  </a:cubicBezTo>
                  <a:cubicBezTo>
                    <a:pt x="54" y="20292"/>
                    <a:pt x="27" y="20318"/>
                    <a:pt x="0" y="20372"/>
                  </a:cubicBezTo>
                  <a:cubicBezTo>
                    <a:pt x="0" y="20425"/>
                    <a:pt x="27" y="20479"/>
                    <a:pt x="81" y="20506"/>
                  </a:cubicBezTo>
                  <a:cubicBezTo>
                    <a:pt x="1794" y="21496"/>
                    <a:pt x="2864" y="23316"/>
                    <a:pt x="2918" y="25324"/>
                  </a:cubicBezTo>
                  <a:cubicBezTo>
                    <a:pt x="2918" y="25350"/>
                    <a:pt x="2944" y="25404"/>
                    <a:pt x="2998" y="25431"/>
                  </a:cubicBezTo>
                  <a:cubicBezTo>
                    <a:pt x="4952" y="26394"/>
                    <a:pt x="6156" y="28348"/>
                    <a:pt x="6156" y="30543"/>
                  </a:cubicBezTo>
                  <a:cubicBezTo>
                    <a:pt x="6156" y="32711"/>
                    <a:pt x="4952" y="34665"/>
                    <a:pt x="2998" y="35628"/>
                  </a:cubicBezTo>
                  <a:cubicBezTo>
                    <a:pt x="2944" y="35655"/>
                    <a:pt x="2918" y="35709"/>
                    <a:pt x="2918" y="35762"/>
                  </a:cubicBezTo>
                  <a:cubicBezTo>
                    <a:pt x="3078" y="37823"/>
                    <a:pt x="1633" y="39643"/>
                    <a:pt x="81" y="40553"/>
                  </a:cubicBezTo>
                  <a:cubicBezTo>
                    <a:pt x="54" y="40553"/>
                    <a:pt x="27" y="40580"/>
                    <a:pt x="0" y="40633"/>
                  </a:cubicBezTo>
                  <a:cubicBezTo>
                    <a:pt x="0" y="40687"/>
                    <a:pt x="27" y="40741"/>
                    <a:pt x="81" y="40767"/>
                  </a:cubicBezTo>
                  <a:cubicBezTo>
                    <a:pt x="1820" y="41784"/>
                    <a:pt x="2918" y="43658"/>
                    <a:pt x="2918" y="45532"/>
                  </a:cubicBezTo>
                  <a:cubicBezTo>
                    <a:pt x="2918" y="45558"/>
                    <a:pt x="2918" y="45558"/>
                    <a:pt x="2918" y="45585"/>
                  </a:cubicBezTo>
                  <a:cubicBezTo>
                    <a:pt x="2918" y="45612"/>
                    <a:pt x="2944" y="45665"/>
                    <a:pt x="2998" y="45692"/>
                  </a:cubicBezTo>
                  <a:cubicBezTo>
                    <a:pt x="4952" y="46656"/>
                    <a:pt x="6156" y="48636"/>
                    <a:pt x="6156" y="50804"/>
                  </a:cubicBezTo>
                  <a:cubicBezTo>
                    <a:pt x="6156" y="52972"/>
                    <a:pt x="4952" y="54926"/>
                    <a:pt x="2998" y="55917"/>
                  </a:cubicBezTo>
                  <a:cubicBezTo>
                    <a:pt x="2944" y="55917"/>
                    <a:pt x="2918" y="55970"/>
                    <a:pt x="2918" y="56024"/>
                  </a:cubicBezTo>
                  <a:cubicBezTo>
                    <a:pt x="2864" y="58004"/>
                    <a:pt x="1820" y="59798"/>
                    <a:pt x="81" y="60815"/>
                  </a:cubicBezTo>
                  <a:cubicBezTo>
                    <a:pt x="54" y="60815"/>
                    <a:pt x="27" y="60868"/>
                    <a:pt x="0" y="60895"/>
                  </a:cubicBezTo>
                  <a:cubicBezTo>
                    <a:pt x="0" y="60949"/>
                    <a:pt x="27" y="61002"/>
                    <a:pt x="81" y="61029"/>
                  </a:cubicBezTo>
                  <a:cubicBezTo>
                    <a:pt x="1820" y="62046"/>
                    <a:pt x="2864" y="63839"/>
                    <a:pt x="2918" y="65847"/>
                  </a:cubicBezTo>
                  <a:cubicBezTo>
                    <a:pt x="2918" y="65900"/>
                    <a:pt x="2944" y="65927"/>
                    <a:pt x="2998" y="65954"/>
                  </a:cubicBezTo>
                  <a:cubicBezTo>
                    <a:pt x="4952" y="66944"/>
                    <a:pt x="6156" y="68898"/>
                    <a:pt x="6156" y="71066"/>
                  </a:cubicBezTo>
                  <a:cubicBezTo>
                    <a:pt x="6156" y="73234"/>
                    <a:pt x="4952" y="75188"/>
                    <a:pt x="2998" y="76178"/>
                  </a:cubicBezTo>
                  <a:cubicBezTo>
                    <a:pt x="2944" y="76178"/>
                    <a:pt x="2918" y="76232"/>
                    <a:pt x="2918" y="76285"/>
                  </a:cubicBezTo>
                  <a:cubicBezTo>
                    <a:pt x="2864" y="78266"/>
                    <a:pt x="1820" y="80086"/>
                    <a:pt x="81" y="81076"/>
                  </a:cubicBezTo>
                  <a:cubicBezTo>
                    <a:pt x="27" y="81130"/>
                    <a:pt x="0" y="81183"/>
                    <a:pt x="27" y="81264"/>
                  </a:cubicBezTo>
                  <a:cubicBezTo>
                    <a:pt x="44" y="81297"/>
                    <a:pt x="81" y="81320"/>
                    <a:pt x="119" y="81320"/>
                  </a:cubicBezTo>
                  <a:cubicBezTo>
                    <a:pt x="143" y="81320"/>
                    <a:pt x="167" y="81311"/>
                    <a:pt x="188" y="81290"/>
                  </a:cubicBezTo>
                  <a:cubicBezTo>
                    <a:pt x="1981" y="80273"/>
                    <a:pt x="3105" y="78427"/>
                    <a:pt x="3185" y="76366"/>
                  </a:cubicBezTo>
                  <a:cubicBezTo>
                    <a:pt x="5166" y="75322"/>
                    <a:pt x="6397" y="73314"/>
                    <a:pt x="6397" y="71066"/>
                  </a:cubicBezTo>
                  <a:cubicBezTo>
                    <a:pt x="6397" y="68818"/>
                    <a:pt x="5166" y="66784"/>
                    <a:pt x="3185" y="65766"/>
                  </a:cubicBezTo>
                  <a:cubicBezTo>
                    <a:pt x="3105" y="63786"/>
                    <a:pt x="2061" y="61992"/>
                    <a:pt x="375" y="60922"/>
                  </a:cubicBezTo>
                  <a:cubicBezTo>
                    <a:pt x="2061" y="59878"/>
                    <a:pt x="3105" y="58085"/>
                    <a:pt x="3185" y="56104"/>
                  </a:cubicBezTo>
                  <a:cubicBezTo>
                    <a:pt x="5166" y="55060"/>
                    <a:pt x="6397" y="53053"/>
                    <a:pt x="6397" y="50804"/>
                  </a:cubicBezTo>
                  <a:cubicBezTo>
                    <a:pt x="6397" y="48556"/>
                    <a:pt x="5166" y="46522"/>
                    <a:pt x="3185" y="45505"/>
                  </a:cubicBezTo>
                  <a:cubicBezTo>
                    <a:pt x="3159" y="43604"/>
                    <a:pt x="2061" y="41731"/>
                    <a:pt x="375" y="40660"/>
                  </a:cubicBezTo>
                  <a:cubicBezTo>
                    <a:pt x="1901" y="39723"/>
                    <a:pt x="3292" y="37877"/>
                    <a:pt x="3185" y="35816"/>
                  </a:cubicBezTo>
                  <a:cubicBezTo>
                    <a:pt x="5166" y="34799"/>
                    <a:pt x="6397" y="32764"/>
                    <a:pt x="6397" y="30543"/>
                  </a:cubicBezTo>
                  <a:cubicBezTo>
                    <a:pt x="6397" y="28295"/>
                    <a:pt x="5166" y="26260"/>
                    <a:pt x="3185" y="25243"/>
                  </a:cubicBezTo>
                  <a:cubicBezTo>
                    <a:pt x="3078" y="23236"/>
                    <a:pt x="2061" y="21443"/>
                    <a:pt x="375" y="20399"/>
                  </a:cubicBezTo>
                  <a:cubicBezTo>
                    <a:pt x="2061" y="19328"/>
                    <a:pt x="3185" y="17454"/>
                    <a:pt x="3185" y="15608"/>
                  </a:cubicBezTo>
                  <a:cubicBezTo>
                    <a:pt x="3185" y="15608"/>
                    <a:pt x="3185" y="15581"/>
                    <a:pt x="3185" y="15554"/>
                  </a:cubicBezTo>
                  <a:cubicBezTo>
                    <a:pt x="5166" y="14537"/>
                    <a:pt x="6397" y="12503"/>
                    <a:pt x="6397" y="10255"/>
                  </a:cubicBezTo>
                  <a:cubicBezTo>
                    <a:pt x="6397" y="8033"/>
                    <a:pt x="5166" y="5999"/>
                    <a:pt x="3185" y="4982"/>
                  </a:cubicBezTo>
                  <a:lnTo>
                    <a:pt x="3185" y="4955"/>
                  </a:lnTo>
                  <a:cubicBezTo>
                    <a:pt x="3185" y="3028"/>
                    <a:pt x="1981" y="1074"/>
                    <a:pt x="188" y="30"/>
                  </a:cubicBezTo>
                  <a:cubicBezTo>
                    <a:pt x="167" y="10"/>
                    <a:pt x="143" y="1"/>
                    <a:pt x="119"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240" name="Google Shape;240;p14"/>
            <p:cNvSpPr/>
            <p:nvPr/>
          </p:nvSpPr>
          <p:spPr>
            <a:xfrm>
              <a:off x="1453950" y="818875"/>
              <a:ext cx="160600" cy="2032875"/>
            </a:xfrm>
            <a:custGeom>
              <a:avLst/>
              <a:gdLst/>
              <a:ahLst/>
              <a:cxnLst/>
              <a:rect l="l" t="t" r="r" b="b"/>
              <a:pathLst>
                <a:path w="6424" h="81315" extrusionOk="0">
                  <a:moveTo>
                    <a:pt x="136" y="1"/>
                  </a:moveTo>
                  <a:cubicBezTo>
                    <a:pt x="95" y="1"/>
                    <a:pt x="61" y="20"/>
                    <a:pt x="27" y="70"/>
                  </a:cubicBezTo>
                  <a:cubicBezTo>
                    <a:pt x="27" y="70"/>
                    <a:pt x="27" y="97"/>
                    <a:pt x="27" y="124"/>
                  </a:cubicBezTo>
                  <a:cubicBezTo>
                    <a:pt x="27" y="178"/>
                    <a:pt x="27" y="204"/>
                    <a:pt x="80" y="231"/>
                  </a:cubicBezTo>
                  <a:cubicBezTo>
                    <a:pt x="1820" y="1248"/>
                    <a:pt x="2971" y="3175"/>
                    <a:pt x="2944" y="5022"/>
                  </a:cubicBezTo>
                  <a:cubicBezTo>
                    <a:pt x="2944" y="5076"/>
                    <a:pt x="2971" y="5129"/>
                    <a:pt x="2998" y="5156"/>
                  </a:cubicBezTo>
                  <a:cubicBezTo>
                    <a:pt x="4952" y="6119"/>
                    <a:pt x="6156" y="8073"/>
                    <a:pt x="6156" y="10268"/>
                  </a:cubicBezTo>
                  <a:cubicBezTo>
                    <a:pt x="6156" y="12436"/>
                    <a:pt x="4952" y="14390"/>
                    <a:pt x="2998" y="15354"/>
                  </a:cubicBezTo>
                  <a:cubicBezTo>
                    <a:pt x="2971" y="15380"/>
                    <a:pt x="2944" y="15434"/>
                    <a:pt x="2944" y="15487"/>
                  </a:cubicBezTo>
                  <a:cubicBezTo>
                    <a:pt x="2944" y="15514"/>
                    <a:pt x="2944" y="15568"/>
                    <a:pt x="2944" y="15595"/>
                  </a:cubicBezTo>
                  <a:cubicBezTo>
                    <a:pt x="2944" y="17415"/>
                    <a:pt x="1820" y="19261"/>
                    <a:pt x="107" y="20278"/>
                  </a:cubicBezTo>
                  <a:cubicBezTo>
                    <a:pt x="54" y="20278"/>
                    <a:pt x="27" y="20305"/>
                    <a:pt x="27" y="20359"/>
                  </a:cubicBezTo>
                  <a:cubicBezTo>
                    <a:pt x="0" y="20412"/>
                    <a:pt x="27" y="20466"/>
                    <a:pt x="80" y="20493"/>
                  </a:cubicBezTo>
                  <a:cubicBezTo>
                    <a:pt x="1793" y="21510"/>
                    <a:pt x="2864" y="23303"/>
                    <a:pt x="2944" y="25310"/>
                  </a:cubicBezTo>
                  <a:cubicBezTo>
                    <a:pt x="2944" y="25364"/>
                    <a:pt x="2971" y="25391"/>
                    <a:pt x="2998" y="25417"/>
                  </a:cubicBezTo>
                  <a:cubicBezTo>
                    <a:pt x="4952" y="26381"/>
                    <a:pt x="6156" y="28362"/>
                    <a:pt x="6156" y="30530"/>
                  </a:cubicBezTo>
                  <a:cubicBezTo>
                    <a:pt x="6156" y="32698"/>
                    <a:pt x="4952" y="34652"/>
                    <a:pt x="2998" y="35642"/>
                  </a:cubicBezTo>
                  <a:cubicBezTo>
                    <a:pt x="2944" y="35642"/>
                    <a:pt x="2918" y="35695"/>
                    <a:pt x="2944" y="35749"/>
                  </a:cubicBezTo>
                  <a:cubicBezTo>
                    <a:pt x="3105" y="37837"/>
                    <a:pt x="1633" y="39630"/>
                    <a:pt x="107" y="40540"/>
                  </a:cubicBezTo>
                  <a:cubicBezTo>
                    <a:pt x="54" y="40540"/>
                    <a:pt x="27" y="40594"/>
                    <a:pt x="27" y="40620"/>
                  </a:cubicBezTo>
                  <a:cubicBezTo>
                    <a:pt x="0" y="40674"/>
                    <a:pt x="27" y="40727"/>
                    <a:pt x="80" y="40754"/>
                  </a:cubicBezTo>
                  <a:cubicBezTo>
                    <a:pt x="1820" y="41771"/>
                    <a:pt x="2944" y="43645"/>
                    <a:pt x="2944" y="45545"/>
                  </a:cubicBezTo>
                  <a:cubicBezTo>
                    <a:pt x="2944" y="45545"/>
                    <a:pt x="2944" y="45572"/>
                    <a:pt x="2944" y="45572"/>
                  </a:cubicBezTo>
                  <a:cubicBezTo>
                    <a:pt x="2944" y="45626"/>
                    <a:pt x="2971" y="45652"/>
                    <a:pt x="2998" y="45679"/>
                  </a:cubicBezTo>
                  <a:cubicBezTo>
                    <a:pt x="4952" y="46669"/>
                    <a:pt x="6156" y="48623"/>
                    <a:pt x="6156" y="50791"/>
                  </a:cubicBezTo>
                  <a:cubicBezTo>
                    <a:pt x="6156" y="52959"/>
                    <a:pt x="4952" y="54913"/>
                    <a:pt x="2998" y="55904"/>
                  </a:cubicBezTo>
                  <a:cubicBezTo>
                    <a:pt x="2971" y="55930"/>
                    <a:pt x="2944" y="55957"/>
                    <a:pt x="2944" y="56011"/>
                  </a:cubicBezTo>
                  <a:cubicBezTo>
                    <a:pt x="2891" y="57991"/>
                    <a:pt x="1820" y="59785"/>
                    <a:pt x="107" y="60802"/>
                  </a:cubicBezTo>
                  <a:cubicBezTo>
                    <a:pt x="54" y="60828"/>
                    <a:pt x="27" y="60855"/>
                    <a:pt x="27" y="60882"/>
                  </a:cubicBezTo>
                  <a:cubicBezTo>
                    <a:pt x="0" y="60935"/>
                    <a:pt x="27" y="60989"/>
                    <a:pt x="80" y="61016"/>
                  </a:cubicBezTo>
                  <a:cubicBezTo>
                    <a:pt x="1820" y="62033"/>
                    <a:pt x="2891" y="63826"/>
                    <a:pt x="2944" y="65834"/>
                  </a:cubicBezTo>
                  <a:cubicBezTo>
                    <a:pt x="2944" y="65887"/>
                    <a:pt x="2971" y="65914"/>
                    <a:pt x="2998" y="65941"/>
                  </a:cubicBezTo>
                  <a:cubicBezTo>
                    <a:pt x="4952" y="66931"/>
                    <a:pt x="6156" y="68885"/>
                    <a:pt x="6156" y="71053"/>
                  </a:cubicBezTo>
                  <a:cubicBezTo>
                    <a:pt x="6156" y="73221"/>
                    <a:pt x="4952" y="75175"/>
                    <a:pt x="2998" y="76165"/>
                  </a:cubicBezTo>
                  <a:cubicBezTo>
                    <a:pt x="2971" y="76192"/>
                    <a:pt x="2944" y="76219"/>
                    <a:pt x="2944" y="76272"/>
                  </a:cubicBezTo>
                  <a:cubicBezTo>
                    <a:pt x="2891" y="78280"/>
                    <a:pt x="1820" y="80073"/>
                    <a:pt x="80" y="81090"/>
                  </a:cubicBezTo>
                  <a:cubicBezTo>
                    <a:pt x="27" y="81117"/>
                    <a:pt x="0" y="81197"/>
                    <a:pt x="27" y="81251"/>
                  </a:cubicBezTo>
                  <a:cubicBezTo>
                    <a:pt x="66" y="81290"/>
                    <a:pt x="120" y="81315"/>
                    <a:pt x="167" y="81315"/>
                  </a:cubicBezTo>
                  <a:cubicBezTo>
                    <a:pt x="184" y="81315"/>
                    <a:pt x="200" y="81311"/>
                    <a:pt x="214" y="81304"/>
                  </a:cubicBezTo>
                  <a:cubicBezTo>
                    <a:pt x="2008" y="80260"/>
                    <a:pt x="3105" y="78413"/>
                    <a:pt x="3185" y="76352"/>
                  </a:cubicBezTo>
                  <a:cubicBezTo>
                    <a:pt x="5166" y="75309"/>
                    <a:pt x="6424" y="73301"/>
                    <a:pt x="6424" y="71053"/>
                  </a:cubicBezTo>
                  <a:cubicBezTo>
                    <a:pt x="6424" y="68805"/>
                    <a:pt x="5166" y="66797"/>
                    <a:pt x="3185" y="65753"/>
                  </a:cubicBezTo>
                  <a:cubicBezTo>
                    <a:pt x="3105" y="63773"/>
                    <a:pt x="2061" y="61979"/>
                    <a:pt x="375" y="60909"/>
                  </a:cubicBezTo>
                  <a:cubicBezTo>
                    <a:pt x="2061" y="59865"/>
                    <a:pt x="3105" y="58072"/>
                    <a:pt x="3185" y="56091"/>
                  </a:cubicBezTo>
                  <a:cubicBezTo>
                    <a:pt x="5166" y="55047"/>
                    <a:pt x="6424" y="53040"/>
                    <a:pt x="6424" y="50791"/>
                  </a:cubicBezTo>
                  <a:cubicBezTo>
                    <a:pt x="6424" y="48543"/>
                    <a:pt x="5193" y="46536"/>
                    <a:pt x="3185" y="45492"/>
                  </a:cubicBezTo>
                  <a:cubicBezTo>
                    <a:pt x="3159" y="43591"/>
                    <a:pt x="2088" y="41718"/>
                    <a:pt x="375" y="40647"/>
                  </a:cubicBezTo>
                  <a:cubicBezTo>
                    <a:pt x="1901" y="39710"/>
                    <a:pt x="3319" y="37890"/>
                    <a:pt x="3185" y="35829"/>
                  </a:cubicBezTo>
                  <a:cubicBezTo>
                    <a:pt x="5193" y="34785"/>
                    <a:pt x="6424" y="32751"/>
                    <a:pt x="6424" y="30530"/>
                  </a:cubicBezTo>
                  <a:cubicBezTo>
                    <a:pt x="6424" y="28281"/>
                    <a:pt x="5166" y="26247"/>
                    <a:pt x="3185" y="25230"/>
                  </a:cubicBezTo>
                  <a:cubicBezTo>
                    <a:pt x="3105" y="23223"/>
                    <a:pt x="2061" y="21429"/>
                    <a:pt x="375" y="20386"/>
                  </a:cubicBezTo>
                  <a:cubicBezTo>
                    <a:pt x="2088" y="19315"/>
                    <a:pt x="3185" y="17441"/>
                    <a:pt x="3185" y="15595"/>
                  </a:cubicBezTo>
                  <a:cubicBezTo>
                    <a:pt x="3185" y="15595"/>
                    <a:pt x="3185" y="15568"/>
                    <a:pt x="3185" y="15541"/>
                  </a:cubicBezTo>
                  <a:cubicBezTo>
                    <a:pt x="5193" y="14524"/>
                    <a:pt x="6424" y="12490"/>
                    <a:pt x="6424" y="10268"/>
                  </a:cubicBezTo>
                  <a:cubicBezTo>
                    <a:pt x="6424" y="8020"/>
                    <a:pt x="5193" y="5986"/>
                    <a:pt x="3185" y="4969"/>
                  </a:cubicBezTo>
                  <a:cubicBezTo>
                    <a:pt x="3185" y="3041"/>
                    <a:pt x="2008" y="1061"/>
                    <a:pt x="214" y="17"/>
                  </a:cubicBezTo>
                  <a:cubicBezTo>
                    <a:pt x="185" y="7"/>
                    <a:pt x="159" y="1"/>
                    <a:pt x="136"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241" name="Google Shape;241;p14"/>
            <p:cNvSpPr/>
            <p:nvPr/>
          </p:nvSpPr>
          <p:spPr>
            <a:xfrm>
              <a:off x="1300050" y="566950"/>
              <a:ext cx="160600" cy="2033000"/>
            </a:xfrm>
            <a:custGeom>
              <a:avLst/>
              <a:gdLst/>
              <a:ahLst/>
              <a:cxnLst/>
              <a:rect l="l" t="t" r="r" b="b"/>
              <a:pathLst>
                <a:path w="6424" h="81320" extrusionOk="0">
                  <a:moveTo>
                    <a:pt x="146" y="1"/>
                  </a:moveTo>
                  <a:cubicBezTo>
                    <a:pt x="107" y="1"/>
                    <a:pt x="70" y="24"/>
                    <a:pt x="54" y="57"/>
                  </a:cubicBezTo>
                  <a:cubicBezTo>
                    <a:pt x="27" y="84"/>
                    <a:pt x="27" y="110"/>
                    <a:pt x="27" y="137"/>
                  </a:cubicBezTo>
                  <a:cubicBezTo>
                    <a:pt x="27" y="164"/>
                    <a:pt x="54" y="217"/>
                    <a:pt x="80" y="244"/>
                  </a:cubicBezTo>
                  <a:cubicBezTo>
                    <a:pt x="1820" y="1261"/>
                    <a:pt x="2971" y="3188"/>
                    <a:pt x="2944" y="5035"/>
                  </a:cubicBezTo>
                  <a:cubicBezTo>
                    <a:pt x="2944" y="5089"/>
                    <a:pt x="2971" y="5142"/>
                    <a:pt x="3025" y="5169"/>
                  </a:cubicBezTo>
                  <a:cubicBezTo>
                    <a:pt x="4952" y="6133"/>
                    <a:pt x="6183" y="8086"/>
                    <a:pt x="6183" y="10255"/>
                  </a:cubicBezTo>
                  <a:cubicBezTo>
                    <a:pt x="6183" y="12449"/>
                    <a:pt x="4952" y="14403"/>
                    <a:pt x="3025" y="15367"/>
                  </a:cubicBezTo>
                  <a:cubicBezTo>
                    <a:pt x="2971" y="15394"/>
                    <a:pt x="2944" y="15447"/>
                    <a:pt x="2944" y="15501"/>
                  </a:cubicBezTo>
                  <a:cubicBezTo>
                    <a:pt x="2998" y="17321"/>
                    <a:pt x="1847" y="19248"/>
                    <a:pt x="107" y="20292"/>
                  </a:cubicBezTo>
                  <a:cubicBezTo>
                    <a:pt x="80" y="20292"/>
                    <a:pt x="54" y="20318"/>
                    <a:pt x="27" y="20372"/>
                  </a:cubicBezTo>
                  <a:cubicBezTo>
                    <a:pt x="27" y="20425"/>
                    <a:pt x="27" y="20479"/>
                    <a:pt x="80" y="20506"/>
                  </a:cubicBezTo>
                  <a:cubicBezTo>
                    <a:pt x="1820" y="21496"/>
                    <a:pt x="2891" y="23316"/>
                    <a:pt x="2944" y="25324"/>
                  </a:cubicBezTo>
                  <a:cubicBezTo>
                    <a:pt x="2944" y="25350"/>
                    <a:pt x="2971" y="25404"/>
                    <a:pt x="3025" y="25431"/>
                  </a:cubicBezTo>
                  <a:cubicBezTo>
                    <a:pt x="4952" y="26394"/>
                    <a:pt x="6183" y="28348"/>
                    <a:pt x="6183" y="30543"/>
                  </a:cubicBezTo>
                  <a:cubicBezTo>
                    <a:pt x="6183" y="32711"/>
                    <a:pt x="4952" y="34665"/>
                    <a:pt x="3025" y="35628"/>
                  </a:cubicBezTo>
                  <a:cubicBezTo>
                    <a:pt x="2971" y="35655"/>
                    <a:pt x="2944" y="35709"/>
                    <a:pt x="2944" y="35762"/>
                  </a:cubicBezTo>
                  <a:cubicBezTo>
                    <a:pt x="3105" y="37823"/>
                    <a:pt x="1633" y="39643"/>
                    <a:pt x="107" y="40553"/>
                  </a:cubicBezTo>
                  <a:cubicBezTo>
                    <a:pt x="80" y="40553"/>
                    <a:pt x="54" y="40580"/>
                    <a:pt x="27" y="40633"/>
                  </a:cubicBezTo>
                  <a:cubicBezTo>
                    <a:pt x="27" y="40687"/>
                    <a:pt x="27" y="40741"/>
                    <a:pt x="80" y="40767"/>
                  </a:cubicBezTo>
                  <a:cubicBezTo>
                    <a:pt x="1820" y="41784"/>
                    <a:pt x="2944" y="43658"/>
                    <a:pt x="2944" y="45532"/>
                  </a:cubicBezTo>
                  <a:cubicBezTo>
                    <a:pt x="2944" y="45558"/>
                    <a:pt x="2944" y="45558"/>
                    <a:pt x="2944" y="45585"/>
                  </a:cubicBezTo>
                  <a:cubicBezTo>
                    <a:pt x="2944" y="45612"/>
                    <a:pt x="2971" y="45665"/>
                    <a:pt x="3025" y="45692"/>
                  </a:cubicBezTo>
                  <a:cubicBezTo>
                    <a:pt x="4952" y="46656"/>
                    <a:pt x="6183" y="48636"/>
                    <a:pt x="6183" y="50804"/>
                  </a:cubicBezTo>
                  <a:cubicBezTo>
                    <a:pt x="6183" y="52972"/>
                    <a:pt x="4952" y="54926"/>
                    <a:pt x="3025" y="55917"/>
                  </a:cubicBezTo>
                  <a:cubicBezTo>
                    <a:pt x="2971" y="55917"/>
                    <a:pt x="2944" y="55970"/>
                    <a:pt x="2944" y="56024"/>
                  </a:cubicBezTo>
                  <a:cubicBezTo>
                    <a:pt x="2891" y="58004"/>
                    <a:pt x="1847" y="59798"/>
                    <a:pt x="107" y="60815"/>
                  </a:cubicBezTo>
                  <a:cubicBezTo>
                    <a:pt x="80" y="60815"/>
                    <a:pt x="54" y="60868"/>
                    <a:pt x="27" y="60895"/>
                  </a:cubicBezTo>
                  <a:cubicBezTo>
                    <a:pt x="27" y="60949"/>
                    <a:pt x="27" y="61002"/>
                    <a:pt x="80" y="61029"/>
                  </a:cubicBezTo>
                  <a:cubicBezTo>
                    <a:pt x="1820" y="62046"/>
                    <a:pt x="2891" y="63839"/>
                    <a:pt x="2944" y="65847"/>
                  </a:cubicBezTo>
                  <a:cubicBezTo>
                    <a:pt x="2944" y="65900"/>
                    <a:pt x="2971" y="65927"/>
                    <a:pt x="3025" y="65954"/>
                  </a:cubicBezTo>
                  <a:cubicBezTo>
                    <a:pt x="4952" y="66944"/>
                    <a:pt x="6183" y="68898"/>
                    <a:pt x="6183" y="71066"/>
                  </a:cubicBezTo>
                  <a:cubicBezTo>
                    <a:pt x="6183" y="73234"/>
                    <a:pt x="4952" y="75188"/>
                    <a:pt x="3025" y="76178"/>
                  </a:cubicBezTo>
                  <a:cubicBezTo>
                    <a:pt x="2971" y="76178"/>
                    <a:pt x="2944" y="76232"/>
                    <a:pt x="2944" y="76285"/>
                  </a:cubicBezTo>
                  <a:cubicBezTo>
                    <a:pt x="2891" y="78266"/>
                    <a:pt x="1820" y="80086"/>
                    <a:pt x="80" y="81076"/>
                  </a:cubicBezTo>
                  <a:cubicBezTo>
                    <a:pt x="27" y="81130"/>
                    <a:pt x="0" y="81183"/>
                    <a:pt x="54" y="81264"/>
                  </a:cubicBezTo>
                  <a:cubicBezTo>
                    <a:pt x="70" y="81297"/>
                    <a:pt x="107" y="81320"/>
                    <a:pt x="146" y="81320"/>
                  </a:cubicBezTo>
                  <a:cubicBezTo>
                    <a:pt x="169" y="81320"/>
                    <a:pt x="194" y="81311"/>
                    <a:pt x="214" y="81290"/>
                  </a:cubicBezTo>
                  <a:cubicBezTo>
                    <a:pt x="2007" y="80273"/>
                    <a:pt x="3105" y="78427"/>
                    <a:pt x="3185" y="76366"/>
                  </a:cubicBezTo>
                  <a:cubicBezTo>
                    <a:pt x="5193" y="75322"/>
                    <a:pt x="6424" y="73314"/>
                    <a:pt x="6424" y="71066"/>
                  </a:cubicBezTo>
                  <a:cubicBezTo>
                    <a:pt x="6424" y="68818"/>
                    <a:pt x="5193" y="66784"/>
                    <a:pt x="3185" y="65766"/>
                  </a:cubicBezTo>
                  <a:cubicBezTo>
                    <a:pt x="3132" y="63786"/>
                    <a:pt x="2088" y="61992"/>
                    <a:pt x="402" y="60922"/>
                  </a:cubicBezTo>
                  <a:cubicBezTo>
                    <a:pt x="2088" y="59878"/>
                    <a:pt x="3132" y="58085"/>
                    <a:pt x="3185" y="56104"/>
                  </a:cubicBezTo>
                  <a:cubicBezTo>
                    <a:pt x="5193" y="55060"/>
                    <a:pt x="6424" y="53053"/>
                    <a:pt x="6424" y="50804"/>
                  </a:cubicBezTo>
                  <a:cubicBezTo>
                    <a:pt x="6424" y="48556"/>
                    <a:pt x="5193" y="46522"/>
                    <a:pt x="3185" y="45505"/>
                  </a:cubicBezTo>
                  <a:cubicBezTo>
                    <a:pt x="3185" y="43604"/>
                    <a:pt x="2088" y="41731"/>
                    <a:pt x="402" y="40660"/>
                  </a:cubicBezTo>
                  <a:cubicBezTo>
                    <a:pt x="1927" y="39723"/>
                    <a:pt x="3319" y="37903"/>
                    <a:pt x="3212" y="35816"/>
                  </a:cubicBezTo>
                  <a:cubicBezTo>
                    <a:pt x="5193" y="34799"/>
                    <a:pt x="6424" y="32764"/>
                    <a:pt x="6424" y="30543"/>
                  </a:cubicBezTo>
                  <a:cubicBezTo>
                    <a:pt x="6424" y="28295"/>
                    <a:pt x="5193" y="26260"/>
                    <a:pt x="3185" y="25243"/>
                  </a:cubicBezTo>
                  <a:cubicBezTo>
                    <a:pt x="3105" y="23236"/>
                    <a:pt x="2061" y="21443"/>
                    <a:pt x="402" y="20399"/>
                  </a:cubicBezTo>
                  <a:cubicBezTo>
                    <a:pt x="2088" y="19328"/>
                    <a:pt x="3185" y="17454"/>
                    <a:pt x="3185" y="15608"/>
                  </a:cubicBezTo>
                  <a:cubicBezTo>
                    <a:pt x="3185" y="15608"/>
                    <a:pt x="3185" y="15581"/>
                    <a:pt x="3185" y="15554"/>
                  </a:cubicBezTo>
                  <a:cubicBezTo>
                    <a:pt x="5193" y="14537"/>
                    <a:pt x="6424" y="12503"/>
                    <a:pt x="6424" y="10255"/>
                  </a:cubicBezTo>
                  <a:cubicBezTo>
                    <a:pt x="6424" y="8033"/>
                    <a:pt x="5193" y="5999"/>
                    <a:pt x="3185" y="4982"/>
                  </a:cubicBezTo>
                  <a:lnTo>
                    <a:pt x="3185" y="4955"/>
                  </a:lnTo>
                  <a:cubicBezTo>
                    <a:pt x="3185" y="3028"/>
                    <a:pt x="2007" y="1074"/>
                    <a:pt x="214" y="30"/>
                  </a:cubicBezTo>
                  <a:cubicBezTo>
                    <a:pt x="194" y="10"/>
                    <a:pt x="169" y="1"/>
                    <a:pt x="146"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242" name="Google Shape;242;p14"/>
            <p:cNvSpPr/>
            <p:nvPr/>
          </p:nvSpPr>
          <p:spPr>
            <a:xfrm>
              <a:off x="1146800" y="818875"/>
              <a:ext cx="159950" cy="2032875"/>
            </a:xfrm>
            <a:custGeom>
              <a:avLst/>
              <a:gdLst/>
              <a:ahLst/>
              <a:cxnLst/>
              <a:rect l="l" t="t" r="r" b="b"/>
              <a:pathLst>
                <a:path w="6398" h="81315" extrusionOk="0">
                  <a:moveTo>
                    <a:pt x="123" y="1"/>
                  </a:moveTo>
                  <a:cubicBezTo>
                    <a:pt x="83" y="1"/>
                    <a:pt x="44" y="20"/>
                    <a:pt x="28" y="70"/>
                  </a:cubicBezTo>
                  <a:cubicBezTo>
                    <a:pt x="28" y="70"/>
                    <a:pt x="1" y="97"/>
                    <a:pt x="1" y="124"/>
                  </a:cubicBezTo>
                  <a:cubicBezTo>
                    <a:pt x="1" y="178"/>
                    <a:pt x="28" y="204"/>
                    <a:pt x="81" y="231"/>
                  </a:cubicBezTo>
                  <a:cubicBezTo>
                    <a:pt x="1821" y="1248"/>
                    <a:pt x="2972" y="3175"/>
                    <a:pt x="2918" y="5022"/>
                  </a:cubicBezTo>
                  <a:cubicBezTo>
                    <a:pt x="2918" y="5076"/>
                    <a:pt x="2945" y="5129"/>
                    <a:pt x="2998" y="5156"/>
                  </a:cubicBezTo>
                  <a:cubicBezTo>
                    <a:pt x="4952" y="6119"/>
                    <a:pt x="6157" y="8073"/>
                    <a:pt x="6157" y="10268"/>
                  </a:cubicBezTo>
                  <a:cubicBezTo>
                    <a:pt x="6157" y="12436"/>
                    <a:pt x="4952" y="14390"/>
                    <a:pt x="2998" y="15354"/>
                  </a:cubicBezTo>
                  <a:cubicBezTo>
                    <a:pt x="2945" y="15380"/>
                    <a:pt x="2918" y="15434"/>
                    <a:pt x="2918" y="15487"/>
                  </a:cubicBezTo>
                  <a:cubicBezTo>
                    <a:pt x="2998" y="17334"/>
                    <a:pt x="1848" y="19235"/>
                    <a:pt x="81" y="20278"/>
                  </a:cubicBezTo>
                  <a:cubicBezTo>
                    <a:pt x="54" y="20278"/>
                    <a:pt x="28" y="20305"/>
                    <a:pt x="1" y="20359"/>
                  </a:cubicBezTo>
                  <a:cubicBezTo>
                    <a:pt x="1" y="20412"/>
                    <a:pt x="28" y="20466"/>
                    <a:pt x="81" y="20493"/>
                  </a:cubicBezTo>
                  <a:cubicBezTo>
                    <a:pt x="1794" y="21510"/>
                    <a:pt x="2865" y="23303"/>
                    <a:pt x="2918" y="25310"/>
                  </a:cubicBezTo>
                  <a:cubicBezTo>
                    <a:pt x="2918" y="25364"/>
                    <a:pt x="2945" y="25391"/>
                    <a:pt x="2998" y="25417"/>
                  </a:cubicBezTo>
                  <a:cubicBezTo>
                    <a:pt x="4952" y="26381"/>
                    <a:pt x="6157" y="28362"/>
                    <a:pt x="6157" y="30530"/>
                  </a:cubicBezTo>
                  <a:cubicBezTo>
                    <a:pt x="6157" y="32698"/>
                    <a:pt x="4952" y="34652"/>
                    <a:pt x="2998" y="35642"/>
                  </a:cubicBezTo>
                  <a:cubicBezTo>
                    <a:pt x="2945" y="35642"/>
                    <a:pt x="2918" y="35695"/>
                    <a:pt x="2918" y="35749"/>
                  </a:cubicBezTo>
                  <a:cubicBezTo>
                    <a:pt x="3079" y="37837"/>
                    <a:pt x="1633" y="39630"/>
                    <a:pt x="81" y="40540"/>
                  </a:cubicBezTo>
                  <a:cubicBezTo>
                    <a:pt x="54" y="40540"/>
                    <a:pt x="28" y="40594"/>
                    <a:pt x="1" y="40620"/>
                  </a:cubicBezTo>
                  <a:cubicBezTo>
                    <a:pt x="1" y="40674"/>
                    <a:pt x="28" y="40727"/>
                    <a:pt x="81" y="40754"/>
                  </a:cubicBezTo>
                  <a:cubicBezTo>
                    <a:pt x="1821" y="41771"/>
                    <a:pt x="2918" y="43645"/>
                    <a:pt x="2918" y="45545"/>
                  </a:cubicBezTo>
                  <a:cubicBezTo>
                    <a:pt x="2918" y="45545"/>
                    <a:pt x="2918" y="45545"/>
                    <a:pt x="2918" y="45572"/>
                  </a:cubicBezTo>
                  <a:cubicBezTo>
                    <a:pt x="2918" y="45626"/>
                    <a:pt x="2945" y="45652"/>
                    <a:pt x="2998" y="45679"/>
                  </a:cubicBezTo>
                  <a:cubicBezTo>
                    <a:pt x="4952" y="46669"/>
                    <a:pt x="6157" y="48623"/>
                    <a:pt x="6157" y="50791"/>
                  </a:cubicBezTo>
                  <a:cubicBezTo>
                    <a:pt x="6157" y="52959"/>
                    <a:pt x="4952" y="54913"/>
                    <a:pt x="2998" y="55904"/>
                  </a:cubicBezTo>
                  <a:cubicBezTo>
                    <a:pt x="2945" y="55930"/>
                    <a:pt x="2918" y="55957"/>
                    <a:pt x="2918" y="56011"/>
                  </a:cubicBezTo>
                  <a:cubicBezTo>
                    <a:pt x="2891" y="57991"/>
                    <a:pt x="1821" y="59785"/>
                    <a:pt x="81" y="60802"/>
                  </a:cubicBezTo>
                  <a:cubicBezTo>
                    <a:pt x="54" y="60828"/>
                    <a:pt x="28" y="60855"/>
                    <a:pt x="1" y="60882"/>
                  </a:cubicBezTo>
                  <a:cubicBezTo>
                    <a:pt x="1" y="60935"/>
                    <a:pt x="28" y="60989"/>
                    <a:pt x="81" y="61016"/>
                  </a:cubicBezTo>
                  <a:cubicBezTo>
                    <a:pt x="1821" y="62033"/>
                    <a:pt x="2891" y="63826"/>
                    <a:pt x="2918" y="65834"/>
                  </a:cubicBezTo>
                  <a:cubicBezTo>
                    <a:pt x="2918" y="65887"/>
                    <a:pt x="2945" y="65914"/>
                    <a:pt x="2998" y="65941"/>
                  </a:cubicBezTo>
                  <a:cubicBezTo>
                    <a:pt x="4952" y="66931"/>
                    <a:pt x="6157" y="68885"/>
                    <a:pt x="6157" y="71053"/>
                  </a:cubicBezTo>
                  <a:cubicBezTo>
                    <a:pt x="6157" y="73221"/>
                    <a:pt x="4952" y="75175"/>
                    <a:pt x="2998" y="76165"/>
                  </a:cubicBezTo>
                  <a:cubicBezTo>
                    <a:pt x="2945" y="76192"/>
                    <a:pt x="2918" y="76219"/>
                    <a:pt x="2918" y="76272"/>
                  </a:cubicBezTo>
                  <a:cubicBezTo>
                    <a:pt x="2891" y="78280"/>
                    <a:pt x="1821" y="80073"/>
                    <a:pt x="81" y="81090"/>
                  </a:cubicBezTo>
                  <a:cubicBezTo>
                    <a:pt x="28" y="81117"/>
                    <a:pt x="1" y="81197"/>
                    <a:pt x="28" y="81251"/>
                  </a:cubicBezTo>
                  <a:cubicBezTo>
                    <a:pt x="47" y="81290"/>
                    <a:pt x="95" y="81315"/>
                    <a:pt x="151" y="81315"/>
                  </a:cubicBezTo>
                  <a:cubicBezTo>
                    <a:pt x="172" y="81315"/>
                    <a:pt x="193" y="81311"/>
                    <a:pt x="215" y="81304"/>
                  </a:cubicBezTo>
                  <a:cubicBezTo>
                    <a:pt x="1981" y="80260"/>
                    <a:pt x="3106" y="78413"/>
                    <a:pt x="3186" y="76352"/>
                  </a:cubicBezTo>
                  <a:cubicBezTo>
                    <a:pt x="5167" y="75309"/>
                    <a:pt x="6398" y="73301"/>
                    <a:pt x="6398" y="71053"/>
                  </a:cubicBezTo>
                  <a:cubicBezTo>
                    <a:pt x="6398" y="68805"/>
                    <a:pt x="5167" y="66797"/>
                    <a:pt x="3186" y="65753"/>
                  </a:cubicBezTo>
                  <a:cubicBezTo>
                    <a:pt x="3106" y="63773"/>
                    <a:pt x="2062" y="61979"/>
                    <a:pt x="375" y="60909"/>
                  </a:cubicBezTo>
                  <a:cubicBezTo>
                    <a:pt x="2062" y="59865"/>
                    <a:pt x="3106" y="58072"/>
                    <a:pt x="3186" y="56091"/>
                  </a:cubicBezTo>
                  <a:cubicBezTo>
                    <a:pt x="5167" y="55047"/>
                    <a:pt x="6398" y="53040"/>
                    <a:pt x="6398" y="50791"/>
                  </a:cubicBezTo>
                  <a:cubicBezTo>
                    <a:pt x="6398" y="48543"/>
                    <a:pt x="5167" y="46536"/>
                    <a:pt x="3186" y="45492"/>
                  </a:cubicBezTo>
                  <a:cubicBezTo>
                    <a:pt x="3159" y="43591"/>
                    <a:pt x="2088" y="41718"/>
                    <a:pt x="375" y="40647"/>
                  </a:cubicBezTo>
                  <a:cubicBezTo>
                    <a:pt x="1901" y="39710"/>
                    <a:pt x="3293" y="37890"/>
                    <a:pt x="3186" y="35829"/>
                  </a:cubicBezTo>
                  <a:cubicBezTo>
                    <a:pt x="5167" y="34785"/>
                    <a:pt x="6398" y="32751"/>
                    <a:pt x="6398" y="30530"/>
                  </a:cubicBezTo>
                  <a:cubicBezTo>
                    <a:pt x="6398" y="28281"/>
                    <a:pt x="5167" y="26247"/>
                    <a:pt x="3186" y="25230"/>
                  </a:cubicBezTo>
                  <a:cubicBezTo>
                    <a:pt x="3079" y="23223"/>
                    <a:pt x="2062" y="21429"/>
                    <a:pt x="375" y="20386"/>
                  </a:cubicBezTo>
                  <a:cubicBezTo>
                    <a:pt x="2088" y="19315"/>
                    <a:pt x="3186" y="17415"/>
                    <a:pt x="3186" y="15541"/>
                  </a:cubicBezTo>
                  <a:cubicBezTo>
                    <a:pt x="5167" y="14524"/>
                    <a:pt x="6398" y="12490"/>
                    <a:pt x="6398" y="10268"/>
                  </a:cubicBezTo>
                  <a:cubicBezTo>
                    <a:pt x="6398" y="8020"/>
                    <a:pt x="5167" y="5986"/>
                    <a:pt x="3186" y="4969"/>
                  </a:cubicBezTo>
                  <a:lnTo>
                    <a:pt x="3186" y="4942"/>
                  </a:lnTo>
                  <a:cubicBezTo>
                    <a:pt x="3186" y="3041"/>
                    <a:pt x="1981" y="1061"/>
                    <a:pt x="188" y="17"/>
                  </a:cubicBezTo>
                  <a:cubicBezTo>
                    <a:pt x="169" y="7"/>
                    <a:pt x="145" y="1"/>
                    <a:pt x="123"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243" name="Google Shape;243;p14"/>
            <p:cNvSpPr/>
            <p:nvPr/>
          </p:nvSpPr>
          <p:spPr>
            <a:xfrm>
              <a:off x="992900" y="566950"/>
              <a:ext cx="160625" cy="2033000"/>
            </a:xfrm>
            <a:custGeom>
              <a:avLst/>
              <a:gdLst/>
              <a:ahLst/>
              <a:cxnLst/>
              <a:rect l="l" t="t" r="r" b="b"/>
              <a:pathLst>
                <a:path w="6425" h="81320" extrusionOk="0">
                  <a:moveTo>
                    <a:pt x="145" y="1"/>
                  </a:moveTo>
                  <a:cubicBezTo>
                    <a:pt x="104" y="1"/>
                    <a:pt x="60" y="24"/>
                    <a:pt x="27" y="57"/>
                  </a:cubicBezTo>
                  <a:cubicBezTo>
                    <a:pt x="27" y="84"/>
                    <a:pt x="27" y="110"/>
                    <a:pt x="27" y="137"/>
                  </a:cubicBezTo>
                  <a:cubicBezTo>
                    <a:pt x="27" y="164"/>
                    <a:pt x="54" y="217"/>
                    <a:pt x="81" y="244"/>
                  </a:cubicBezTo>
                  <a:cubicBezTo>
                    <a:pt x="1821" y="1261"/>
                    <a:pt x="2972" y="3188"/>
                    <a:pt x="2945" y="5035"/>
                  </a:cubicBezTo>
                  <a:cubicBezTo>
                    <a:pt x="2945" y="5089"/>
                    <a:pt x="2972" y="5142"/>
                    <a:pt x="2998" y="5169"/>
                  </a:cubicBezTo>
                  <a:cubicBezTo>
                    <a:pt x="4952" y="6133"/>
                    <a:pt x="6157" y="8086"/>
                    <a:pt x="6157" y="10255"/>
                  </a:cubicBezTo>
                  <a:cubicBezTo>
                    <a:pt x="6157" y="12449"/>
                    <a:pt x="4952" y="14403"/>
                    <a:pt x="2998" y="15367"/>
                  </a:cubicBezTo>
                  <a:cubicBezTo>
                    <a:pt x="2972" y="15394"/>
                    <a:pt x="2945" y="15447"/>
                    <a:pt x="2945" y="15501"/>
                  </a:cubicBezTo>
                  <a:cubicBezTo>
                    <a:pt x="2998" y="17347"/>
                    <a:pt x="1847" y="19248"/>
                    <a:pt x="108" y="20292"/>
                  </a:cubicBezTo>
                  <a:cubicBezTo>
                    <a:pt x="54" y="20292"/>
                    <a:pt x="27" y="20318"/>
                    <a:pt x="27" y="20372"/>
                  </a:cubicBezTo>
                  <a:cubicBezTo>
                    <a:pt x="1" y="20425"/>
                    <a:pt x="27" y="20479"/>
                    <a:pt x="81" y="20506"/>
                  </a:cubicBezTo>
                  <a:cubicBezTo>
                    <a:pt x="1794" y="21496"/>
                    <a:pt x="2865" y="23289"/>
                    <a:pt x="2945" y="25324"/>
                  </a:cubicBezTo>
                  <a:cubicBezTo>
                    <a:pt x="2945" y="25350"/>
                    <a:pt x="2972" y="25404"/>
                    <a:pt x="2998" y="25431"/>
                  </a:cubicBezTo>
                  <a:cubicBezTo>
                    <a:pt x="4952" y="26394"/>
                    <a:pt x="6157" y="28348"/>
                    <a:pt x="6157" y="30543"/>
                  </a:cubicBezTo>
                  <a:cubicBezTo>
                    <a:pt x="6157" y="32711"/>
                    <a:pt x="4952" y="34665"/>
                    <a:pt x="2998" y="35628"/>
                  </a:cubicBezTo>
                  <a:cubicBezTo>
                    <a:pt x="2972" y="35655"/>
                    <a:pt x="2945" y="35709"/>
                    <a:pt x="2945" y="35762"/>
                  </a:cubicBezTo>
                  <a:cubicBezTo>
                    <a:pt x="3105" y="37823"/>
                    <a:pt x="1633" y="39643"/>
                    <a:pt x="108" y="40553"/>
                  </a:cubicBezTo>
                  <a:cubicBezTo>
                    <a:pt x="54" y="40553"/>
                    <a:pt x="27" y="40580"/>
                    <a:pt x="27" y="40633"/>
                  </a:cubicBezTo>
                  <a:cubicBezTo>
                    <a:pt x="1" y="40687"/>
                    <a:pt x="27" y="40741"/>
                    <a:pt x="81" y="40767"/>
                  </a:cubicBezTo>
                  <a:cubicBezTo>
                    <a:pt x="1821" y="41784"/>
                    <a:pt x="2945" y="43658"/>
                    <a:pt x="2945" y="45532"/>
                  </a:cubicBezTo>
                  <a:cubicBezTo>
                    <a:pt x="2945" y="45558"/>
                    <a:pt x="2945" y="45558"/>
                    <a:pt x="2945" y="45585"/>
                  </a:cubicBezTo>
                  <a:cubicBezTo>
                    <a:pt x="2945" y="45612"/>
                    <a:pt x="2972" y="45665"/>
                    <a:pt x="2998" y="45692"/>
                  </a:cubicBezTo>
                  <a:cubicBezTo>
                    <a:pt x="4952" y="46656"/>
                    <a:pt x="6157" y="48636"/>
                    <a:pt x="6157" y="50804"/>
                  </a:cubicBezTo>
                  <a:cubicBezTo>
                    <a:pt x="6157" y="52972"/>
                    <a:pt x="4952" y="54926"/>
                    <a:pt x="2998" y="55917"/>
                  </a:cubicBezTo>
                  <a:cubicBezTo>
                    <a:pt x="2972" y="55917"/>
                    <a:pt x="2945" y="55970"/>
                    <a:pt x="2945" y="56024"/>
                  </a:cubicBezTo>
                  <a:cubicBezTo>
                    <a:pt x="2891" y="58004"/>
                    <a:pt x="1821" y="59798"/>
                    <a:pt x="108" y="60815"/>
                  </a:cubicBezTo>
                  <a:cubicBezTo>
                    <a:pt x="54" y="60815"/>
                    <a:pt x="27" y="60868"/>
                    <a:pt x="27" y="60895"/>
                  </a:cubicBezTo>
                  <a:cubicBezTo>
                    <a:pt x="1" y="60949"/>
                    <a:pt x="27" y="61002"/>
                    <a:pt x="81" y="61029"/>
                  </a:cubicBezTo>
                  <a:cubicBezTo>
                    <a:pt x="1821" y="62046"/>
                    <a:pt x="2891" y="63839"/>
                    <a:pt x="2945" y="65847"/>
                  </a:cubicBezTo>
                  <a:cubicBezTo>
                    <a:pt x="2945" y="65900"/>
                    <a:pt x="2972" y="65927"/>
                    <a:pt x="2998" y="65954"/>
                  </a:cubicBezTo>
                  <a:cubicBezTo>
                    <a:pt x="4952" y="66944"/>
                    <a:pt x="6157" y="68898"/>
                    <a:pt x="6157" y="71066"/>
                  </a:cubicBezTo>
                  <a:cubicBezTo>
                    <a:pt x="6157" y="73234"/>
                    <a:pt x="4952" y="75188"/>
                    <a:pt x="2998" y="76178"/>
                  </a:cubicBezTo>
                  <a:cubicBezTo>
                    <a:pt x="2972" y="76178"/>
                    <a:pt x="2945" y="76232"/>
                    <a:pt x="2945" y="76285"/>
                  </a:cubicBezTo>
                  <a:cubicBezTo>
                    <a:pt x="2891" y="78266"/>
                    <a:pt x="1821" y="80086"/>
                    <a:pt x="81" y="81076"/>
                  </a:cubicBezTo>
                  <a:cubicBezTo>
                    <a:pt x="27" y="81130"/>
                    <a:pt x="1" y="81183"/>
                    <a:pt x="27" y="81264"/>
                  </a:cubicBezTo>
                  <a:cubicBezTo>
                    <a:pt x="60" y="81297"/>
                    <a:pt x="104" y="81320"/>
                    <a:pt x="145" y="81320"/>
                  </a:cubicBezTo>
                  <a:cubicBezTo>
                    <a:pt x="170" y="81320"/>
                    <a:pt x="194" y="81311"/>
                    <a:pt x="215" y="81290"/>
                  </a:cubicBezTo>
                  <a:cubicBezTo>
                    <a:pt x="2008" y="80273"/>
                    <a:pt x="3105" y="78427"/>
                    <a:pt x="3186" y="76366"/>
                  </a:cubicBezTo>
                  <a:cubicBezTo>
                    <a:pt x="5193" y="75322"/>
                    <a:pt x="6424" y="73314"/>
                    <a:pt x="6424" y="71066"/>
                  </a:cubicBezTo>
                  <a:cubicBezTo>
                    <a:pt x="6424" y="68818"/>
                    <a:pt x="5193" y="66784"/>
                    <a:pt x="3186" y="65766"/>
                  </a:cubicBezTo>
                  <a:cubicBezTo>
                    <a:pt x="3105" y="63786"/>
                    <a:pt x="2088" y="61992"/>
                    <a:pt x="402" y="60922"/>
                  </a:cubicBezTo>
                  <a:cubicBezTo>
                    <a:pt x="2088" y="59878"/>
                    <a:pt x="3105" y="58085"/>
                    <a:pt x="3186" y="56104"/>
                  </a:cubicBezTo>
                  <a:cubicBezTo>
                    <a:pt x="5193" y="55060"/>
                    <a:pt x="6424" y="53053"/>
                    <a:pt x="6424" y="50804"/>
                  </a:cubicBezTo>
                  <a:cubicBezTo>
                    <a:pt x="6424" y="48556"/>
                    <a:pt x="5193" y="46522"/>
                    <a:pt x="3186" y="45505"/>
                  </a:cubicBezTo>
                  <a:cubicBezTo>
                    <a:pt x="3159" y="43604"/>
                    <a:pt x="2088" y="41731"/>
                    <a:pt x="402" y="40660"/>
                  </a:cubicBezTo>
                  <a:cubicBezTo>
                    <a:pt x="1901" y="39723"/>
                    <a:pt x="3320" y="37877"/>
                    <a:pt x="3186" y="35816"/>
                  </a:cubicBezTo>
                  <a:cubicBezTo>
                    <a:pt x="5193" y="34799"/>
                    <a:pt x="6424" y="32764"/>
                    <a:pt x="6424" y="30543"/>
                  </a:cubicBezTo>
                  <a:cubicBezTo>
                    <a:pt x="6424" y="28295"/>
                    <a:pt x="5193" y="26260"/>
                    <a:pt x="3186" y="25243"/>
                  </a:cubicBezTo>
                  <a:cubicBezTo>
                    <a:pt x="3105" y="23236"/>
                    <a:pt x="2062" y="21443"/>
                    <a:pt x="402" y="20399"/>
                  </a:cubicBezTo>
                  <a:cubicBezTo>
                    <a:pt x="2088" y="19328"/>
                    <a:pt x="3186" y="17454"/>
                    <a:pt x="3186" y="15608"/>
                  </a:cubicBezTo>
                  <a:cubicBezTo>
                    <a:pt x="3186" y="15608"/>
                    <a:pt x="3186" y="15581"/>
                    <a:pt x="3186" y="15554"/>
                  </a:cubicBezTo>
                  <a:cubicBezTo>
                    <a:pt x="5193" y="14537"/>
                    <a:pt x="6424" y="12503"/>
                    <a:pt x="6424" y="10255"/>
                  </a:cubicBezTo>
                  <a:cubicBezTo>
                    <a:pt x="6424" y="8033"/>
                    <a:pt x="5193" y="5999"/>
                    <a:pt x="3186" y="4982"/>
                  </a:cubicBezTo>
                  <a:lnTo>
                    <a:pt x="3186" y="4955"/>
                  </a:lnTo>
                  <a:cubicBezTo>
                    <a:pt x="3186" y="3028"/>
                    <a:pt x="2008" y="1074"/>
                    <a:pt x="215" y="30"/>
                  </a:cubicBezTo>
                  <a:cubicBezTo>
                    <a:pt x="194" y="10"/>
                    <a:pt x="170" y="1"/>
                    <a:pt x="145"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244" name="Google Shape;244;p14"/>
            <p:cNvSpPr/>
            <p:nvPr/>
          </p:nvSpPr>
          <p:spPr>
            <a:xfrm>
              <a:off x="839675" y="818875"/>
              <a:ext cx="159950" cy="2032875"/>
            </a:xfrm>
            <a:custGeom>
              <a:avLst/>
              <a:gdLst/>
              <a:ahLst/>
              <a:cxnLst/>
              <a:rect l="l" t="t" r="r" b="b"/>
              <a:pathLst>
                <a:path w="6398" h="81315" extrusionOk="0">
                  <a:moveTo>
                    <a:pt x="122" y="1"/>
                  </a:moveTo>
                  <a:cubicBezTo>
                    <a:pt x="83" y="1"/>
                    <a:pt x="44" y="20"/>
                    <a:pt x="27" y="70"/>
                  </a:cubicBezTo>
                  <a:cubicBezTo>
                    <a:pt x="0" y="70"/>
                    <a:pt x="0" y="97"/>
                    <a:pt x="0" y="124"/>
                  </a:cubicBezTo>
                  <a:cubicBezTo>
                    <a:pt x="0" y="178"/>
                    <a:pt x="27" y="204"/>
                    <a:pt x="54" y="231"/>
                  </a:cubicBezTo>
                  <a:cubicBezTo>
                    <a:pt x="1794" y="1248"/>
                    <a:pt x="2971" y="3175"/>
                    <a:pt x="2918" y="5022"/>
                  </a:cubicBezTo>
                  <a:cubicBezTo>
                    <a:pt x="2918" y="5076"/>
                    <a:pt x="2945" y="5129"/>
                    <a:pt x="2998" y="5156"/>
                  </a:cubicBezTo>
                  <a:cubicBezTo>
                    <a:pt x="4925" y="6119"/>
                    <a:pt x="6156" y="8073"/>
                    <a:pt x="6156" y="10268"/>
                  </a:cubicBezTo>
                  <a:cubicBezTo>
                    <a:pt x="6156" y="12436"/>
                    <a:pt x="4925" y="14390"/>
                    <a:pt x="2998" y="15354"/>
                  </a:cubicBezTo>
                  <a:cubicBezTo>
                    <a:pt x="2945" y="15380"/>
                    <a:pt x="2918" y="15434"/>
                    <a:pt x="2918" y="15487"/>
                  </a:cubicBezTo>
                  <a:cubicBezTo>
                    <a:pt x="2971" y="17334"/>
                    <a:pt x="1847" y="19235"/>
                    <a:pt x="81" y="20278"/>
                  </a:cubicBezTo>
                  <a:cubicBezTo>
                    <a:pt x="54" y="20278"/>
                    <a:pt x="27" y="20305"/>
                    <a:pt x="0" y="20359"/>
                  </a:cubicBezTo>
                  <a:cubicBezTo>
                    <a:pt x="0" y="20412"/>
                    <a:pt x="27" y="20466"/>
                    <a:pt x="54" y="20493"/>
                  </a:cubicBezTo>
                  <a:cubicBezTo>
                    <a:pt x="1794" y="21510"/>
                    <a:pt x="2864" y="23303"/>
                    <a:pt x="2918" y="25310"/>
                  </a:cubicBezTo>
                  <a:cubicBezTo>
                    <a:pt x="2918" y="25364"/>
                    <a:pt x="2945" y="25391"/>
                    <a:pt x="2998" y="25417"/>
                  </a:cubicBezTo>
                  <a:cubicBezTo>
                    <a:pt x="4925" y="26381"/>
                    <a:pt x="6156" y="28362"/>
                    <a:pt x="6156" y="30530"/>
                  </a:cubicBezTo>
                  <a:cubicBezTo>
                    <a:pt x="6156" y="32698"/>
                    <a:pt x="4925" y="34652"/>
                    <a:pt x="2998" y="35642"/>
                  </a:cubicBezTo>
                  <a:cubicBezTo>
                    <a:pt x="2945" y="35642"/>
                    <a:pt x="2918" y="35695"/>
                    <a:pt x="2918" y="35749"/>
                  </a:cubicBezTo>
                  <a:cubicBezTo>
                    <a:pt x="3078" y="37837"/>
                    <a:pt x="1606" y="39630"/>
                    <a:pt x="81" y="40540"/>
                  </a:cubicBezTo>
                  <a:cubicBezTo>
                    <a:pt x="54" y="40540"/>
                    <a:pt x="27" y="40594"/>
                    <a:pt x="0" y="40620"/>
                  </a:cubicBezTo>
                  <a:cubicBezTo>
                    <a:pt x="0" y="40674"/>
                    <a:pt x="27" y="40727"/>
                    <a:pt x="54" y="40754"/>
                  </a:cubicBezTo>
                  <a:cubicBezTo>
                    <a:pt x="1794" y="41771"/>
                    <a:pt x="2918" y="43645"/>
                    <a:pt x="2918" y="45545"/>
                  </a:cubicBezTo>
                  <a:cubicBezTo>
                    <a:pt x="2918" y="45545"/>
                    <a:pt x="2918" y="45545"/>
                    <a:pt x="2918" y="45572"/>
                  </a:cubicBezTo>
                  <a:cubicBezTo>
                    <a:pt x="2918" y="45626"/>
                    <a:pt x="2945" y="45652"/>
                    <a:pt x="2998" y="45679"/>
                  </a:cubicBezTo>
                  <a:cubicBezTo>
                    <a:pt x="4925" y="46669"/>
                    <a:pt x="6156" y="48623"/>
                    <a:pt x="6156" y="50791"/>
                  </a:cubicBezTo>
                  <a:cubicBezTo>
                    <a:pt x="6156" y="52959"/>
                    <a:pt x="4925" y="54913"/>
                    <a:pt x="2998" y="55904"/>
                  </a:cubicBezTo>
                  <a:cubicBezTo>
                    <a:pt x="2945" y="55930"/>
                    <a:pt x="2918" y="55957"/>
                    <a:pt x="2918" y="56011"/>
                  </a:cubicBezTo>
                  <a:cubicBezTo>
                    <a:pt x="2864" y="57991"/>
                    <a:pt x="1820" y="59785"/>
                    <a:pt x="81" y="60802"/>
                  </a:cubicBezTo>
                  <a:cubicBezTo>
                    <a:pt x="54" y="60828"/>
                    <a:pt x="27" y="60855"/>
                    <a:pt x="0" y="60882"/>
                  </a:cubicBezTo>
                  <a:cubicBezTo>
                    <a:pt x="0" y="60935"/>
                    <a:pt x="27" y="60989"/>
                    <a:pt x="54" y="61016"/>
                  </a:cubicBezTo>
                  <a:cubicBezTo>
                    <a:pt x="1794" y="62033"/>
                    <a:pt x="2864" y="63826"/>
                    <a:pt x="2918" y="65834"/>
                  </a:cubicBezTo>
                  <a:cubicBezTo>
                    <a:pt x="2918" y="65887"/>
                    <a:pt x="2945" y="65914"/>
                    <a:pt x="2998" y="65941"/>
                  </a:cubicBezTo>
                  <a:cubicBezTo>
                    <a:pt x="4925" y="66931"/>
                    <a:pt x="6156" y="68885"/>
                    <a:pt x="6156" y="71053"/>
                  </a:cubicBezTo>
                  <a:cubicBezTo>
                    <a:pt x="6156" y="73221"/>
                    <a:pt x="4925" y="75175"/>
                    <a:pt x="2998" y="76165"/>
                  </a:cubicBezTo>
                  <a:cubicBezTo>
                    <a:pt x="2945" y="76192"/>
                    <a:pt x="2918" y="76219"/>
                    <a:pt x="2918" y="76272"/>
                  </a:cubicBezTo>
                  <a:cubicBezTo>
                    <a:pt x="2864" y="78280"/>
                    <a:pt x="1794" y="80073"/>
                    <a:pt x="81" y="81090"/>
                  </a:cubicBezTo>
                  <a:cubicBezTo>
                    <a:pt x="0" y="81117"/>
                    <a:pt x="0" y="81197"/>
                    <a:pt x="27" y="81251"/>
                  </a:cubicBezTo>
                  <a:cubicBezTo>
                    <a:pt x="47" y="81290"/>
                    <a:pt x="95" y="81315"/>
                    <a:pt x="140" y="81315"/>
                  </a:cubicBezTo>
                  <a:cubicBezTo>
                    <a:pt x="157" y="81315"/>
                    <a:pt x="173" y="81311"/>
                    <a:pt x="188" y="81304"/>
                  </a:cubicBezTo>
                  <a:cubicBezTo>
                    <a:pt x="1981" y="80260"/>
                    <a:pt x="3105" y="78413"/>
                    <a:pt x="3159" y="76352"/>
                  </a:cubicBezTo>
                  <a:cubicBezTo>
                    <a:pt x="5166" y="75309"/>
                    <a:pt x="6397" y="73301"/>
                    <a:pt x="6397" y="71053"/>
                  </a:cubicBezTo>
                  <a:cubicBezTo>
                    <a:pt x="6397" y="68805"/>
                    <a:pt x="5166" y="66797"/>
                    <a:pt x="3159" y="65753"/>
                  </a:cubicBezTo>
                  <a:cubicBezTo>
                    <a:pt x="3105" y="63773"/>
                    <a:pt x="2061" y="61979"/>
                    <a:pt x="375" y="60909"/>
                  </a:cubicBezTo>
                  <a:cubicBezTo>
                    <a:pt x="2061" y="59865"/>
                    <a:pt x="3105" y="58072"/>
                    <a:pt x="3159" y="56091"/>
                  </a:cubicBezTo>
                  <a:cubicBezTo>
                    <a:pt x="5166" y="55047"/>
                    <a:pt x="6397" y="53040"/>
                    <a:pt x="6397" y="50791"/>
                  </a:cubicBezTo>
                  <a:cubicBezTo>
                    <a:pt x="6397" y="48543"/>
                    <a:pt x="5166" y="46536"/>
                    <a:pt x="3159" y="45492"/>
                  </a:cubicBezTo>
                  <a:cubicBezTo>
                    <a:pt x="3159" y="43591"/>
                    <a:pt x="2061" y="41718"/>
                    <a:pt x="375" y="40647"/>
                  </a:cubicBezTo>
                  <a:cubicBezTo>
                    <a:pt x="1901" y="39710"/>
                    <a:pt x="3292" y="37890"/>
                    <a:pt x="3185" y="35829"/>
                  </a:cubicBezTo>
                  <a:cubicBezTo>
                    <a:pt x="5166" y="34785"/>
                    <a:pt x="6397" y="32751"/>
                    <a:pt x="6397" y="30530"/>
                  </a:cubicBezTo>
                  <a:cubicBezTo>
                    <a:pt x="6397" y="28281"/>
                    <a:pt x="5166" y="26247"/>
                    <a:pt x="3159" y="25230"/>
                  </a:cubicBezTo>
                  <a:cubicBezTo>
                    <a:pt x="3078" y="23223"/>
                    <a:pt x="2035" y="21429"/>
                    <a:pt x="375" y="20386"/>
                  </a:cubicBezTo>
                  <a:cubicBezTo>
                    <a:pt x="2061" y="19315"/>
                    <a:pt x="3159" y="17441"/>
                    <a:pt x="3159" y="15595"/>
                  </a:cubicBezTo>
                  <a:cubicBezTo>
                    <a:pt x="3159" y="15595"/>
                    <a:pt x="3159" y="15568"/>
                    <a:pt x="3159" y="15541"/>
                  </a:cubicBezTo>
                  <a:cubicBezTo>
                    <a:pt x="5166" y="14524"/>
                    <a:pt x="6397" y="12490"/>
                    <a:pt x="6397" y="10268"/>
                  </a:cubicBezTo>
                  <a:cubicBezTo>
                    <a:pt x="6397" y="8020"/>
                    <a:pt x="5166" y="5986"/>
                    <a:pt x="3159" y="4969"/>
                  </a:cubicBezTo>
                  <a:lnTo>
                    <a:pt x="3159" y="4942"/>
                  </a:lnTo>
                  <a:cubicBezTo>
                    <a:pt x="3159" y="3041"/>
                    <a:pt x="1981" y="1061"/>
                    <a:pt x="188" y="17"/>
                  </a:cubicBezTo>
                  <a:cubicBezTo>
                    <a:pt x="168" y="7"/>
                    <a:pt x="145" y="1"/>
                    <a:pt x="122"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245" name="Google Shape;245;p14"/>
            <p:cNvSpPr/>
            <p:nvPr/>
          </p:nvSpPr>
          <p:spPr>
            <a:xfrm>
              <a:off x="685775" y="566950"/>
              <a:ext cx="159950" cy="2033000"/>
            </a:xfrm>
            <a:custGeom>
              <a:avLst/>
              <a:gdLst/>
              <a:ahLst/>
              <a:cxnLst/>
              <a:rect l="l" t="t" r="r" b="b"/>
              <a:pathLst>
                <a:path w="6398" h="81320" extrusionOk="0">
                  <a:moveTo>
                    <a:pt x="119" y="1"/>
                  </a:moveTo>
                  <a:cubicBezTo>
                    <a:pt x="81" y="1"/>
                    <a:pt x="44" y="24"/>
                    <a:pt x="27" y="57"/>
                  </a:cubicBezTo>
                  <a:cubicBezTo>
                    <a:pt x="27" y="84"/>
                    <a:pt x="0" y="110"/>
                    <a:pt x="0" y="137"/>
                  </a:cubicBezTo>
                  <a:cubicBezTo>
                    <a:pt x="0" y="164"/>
                    <a:pt x="27" y="217"/>
                    <a:pt x="81" y="244"/>
                  </a:cubicBezTo>
                  <a:cubicBezTo>
                    <a:pt x="1820" y="1261"/>
                    <a:pt x="2944" y="3188"/>
                    <a:pt x="2918" y="5035"/>
                  </a:cubicBezTo>
                  <a:cubicBezTo>
                    <a:pt x="2918" y="5089"/>
                    <a:pt x="2944" y="5142"/>
                    <a:pt x="2998" y="5169"/>
                  </a:cubicBezTo>
                  <a:cubicBezTo>
                    <a:pt x="4952" y="6133"/>
                    <a:pt x="6156" y="8086"/>
                    <a:pt x="6156" y="10255"/>
                  </a:cubicBezTo>
                  <a:cubicBezTo>
                    <a:pt x="6156" y="12449"/>
                    <a:pt x="4952" y="14403"/>
                    <a:pt x="2998" y="15367"/>
                  </a:cubicBezTo>
                  <a:cubicBezTo>
                    <a:pt x="2944" y="15394"/>
                    <a:pt x="2918" y="15447"/>
                    <a:pt x="2918" y="15501"/>
                  </a:cubicBezTo>
                  <a:cubicBezTo>
                    <a:pt x="2998" y="17347"/>
                    <a:pt x="1847" y="19248"/>
                    <a:pt x="81" y="20292"/>
                  </a:cubicBezTo>
                  <a:cubicBezTo>
                    <a:pt x="54" y="20292"/>
                    <a:pt x="27" y="20318"/>
                    <a:pt x="27" y="20372"/>
                  </a:cubicBezTo>
                  <a:cubicBezTo>
                    <a:pt x="0" y="20425"/>
                    <a:pt x="27" y="20479"/>
                    <a:pt x="81" y="20506"/>
                  </a:cubicBezTo>
                  <a:cubicBezTo>
                    <a:pt x="1794" y="21496"/>
                    <a:pt x="2864" y="23316"/>
                    <a:pt x="2918" y="25324"/>
                  </a:cubicBezTo>
                  <a:cubicBezTo>
                    <a:pt x="2918" y="25350"/>
                    <a:pt x="2944" y="25404"/>
                    <a:pt x="2998" y="25431"/>
                  </a:cubicBezTo>
                  <a:cubicBezTo>
                    <a:pt x="4952" y="26394"/>
                    <a:pt x="6156" y="28348"/>
                    <a:pt x="6156" y="30543"/>
                  </a:cubicBezTo>
                  <a:cubicBezTo>
                    <a:pt x="6156" y="32711"/>
                    <a:pt x="4952" y="34665"/>
                    <a:pt x="2998" y="35628"/>
                  </a:cubicBezTo>
                  <a:cubicBezTo>
                    <a:pt x="2944" y="35655"/>
                    <a:pt x="2918" y="35709"/>
                    <a:pt x="2918" y="35762"/>
                  </a:cubicBezTo>
                  <a:cubicBezTo>
                    <a:pt x="3078" y="37823"/>
                    <a:pt x="1633" y="39643"/>
                    <a:pt x="81" y="40553"/>
                  </a:cubicBezTo>
                  <a:cubicBezTo>
                    <a:pt x="54" y="40553"/>
                    <a:pt x="27" y="40580"/>
                    <a:pt x="27" y="40633"/>
                  </a:cubicBezTo>
                  <a:cubicBezTo>
                    <a:pt x="0" y="40687"/>
                    <a:pt x="27" y="40741"/>
                    <a:pt x="81" y="40767"/>
                  </a:cubicBezTo>
                  <a:cubicBezTo>
                    <a:pt x="1820" y="41784"/>
                    <a:pt x="2918" y="43658"/>
                    <a:pt x="2918" y="45532"/>
                  </a:cubicBezTo>
                  <a:cubicBezTo>
                    <a:pt x="2918" y="45558"/>
                    <a:pt x="2918" y="45558"/>
                    <a:pt x="2918" y="45585"/>
                  </a:cubicBezTo>
                  <a:cubicBezTo>
                    <a:pt x="2918" y="45612"/>
                    <a:pt x="2944" y="45665"/>
                    <a:pt x="2998" y="45692"/>
                  </a:cubicBezTo>
                  <a:cubicBezTo>
                    <a:pt x="4952" y="46656"/>
                    <a:pt x="6156" y="48636"/>
                    <a:pt x="6156" y="50804"/>
                  </a:cubicBezTo>
                  <a:cubicBezTo>
                    <a:pt x="6156" y="52972"/>
                    <a:pt x="4952" y="54926"/>
                    <a:pt x="2998" y="55917"/>
                  </a:cubicBezTo>
                  <a:cubicBezTo>
                    <a:pt x="2944" y="55917"/>
                    <a:pt x="2918" y="55970"/>
                    <a:pt x="2918" y="56024"/>
                  </a:cubicBezTo>
                  <a:cubicBezTo>
                    <a:pt x="2891" y="58004"/>
                    <a:pt x="1820" y="59798"/>
                    <a:pt x="81" y="60815"/>
                  </a:cubicBezTo>
                  <a:cubicBezTo>
                    <a:pt x="54" y="60815"/>
                    <a:pt x="27" y="60868"/>
                    <a:pt x="27" y="60895"/>
                  </a:cubicBezTo>
                  <a:cubicBezTo>
                    <a:pt x="0" y="60949"/>
                    <a:pt x="27" y="61002"/>
                    <a:pt x="81" y="61029"/>
                  </a:cubicBezTo>
                  <a:cubicBezTo>
                    <a:pt x="1820" y="62046"/>
                    <a:pt x="2891" y="63839"/>
                    <a:pt x="2918" y="65847"/>
                  </a:cubicBezTo>
                  <a:cubicBezTo>
                    <a:pt x="2918" y="65900"/>
                    <a:pt x="2944" y="65927"/>
                    <a:pt x="2998" y="65954"/>
                  </a:cubicBezTo>
                  <a:cubicBezTo>
                    <a:pt x="4952" y="66944"/>
                    <a:pt x="6156" y="68898"/>
                    <a:pt x="6156" y="71066"/>
                  </a:cubicBezTo>
                  <a:cubicBezTo>
                    <a:pt x="6156" y="73234"/>
                    <a:pt x="4952" y="75188"/>
                    <a:pt x="2998" y="76178"/>
                  </a:cubicBezTo>
                  <a:cubicBezTo>
                    <a:pt x="2944" y="76178"/>
                    <a:pt x="2918" y="76232"/>
                    <a:pt x="2918" y="76285"/>
                  </a:cubicBezTo>
                  <a:cubicBezTo>
                    <a:pt x="2891" y="78293"/>
                    <a:pt x="1820" y="80086"/>
                    <a:pt x="81" y="81076"/>
                  </a:cubicBezTo>
                  <a:cubicBezTo>
                    <a:pt x="27" y="81130"/>
                    <a:pt x="0" y="81183"/>
                    <a:pt x="27" y="81264"/>
                  </a:cubicBezTo>
                  <a:cubicBezTo>
                    <a:pt x="60" y="81297"/>
                    <a:pt x="93" y="81320"/>
                    <a:pt x="133" y="81320"/>
                  </a:cubicBezTo>
                  <a:cubicBezTo>
                    <a:pt x="157" y="81320"/>
                    <a:pt x="184" y="81311"/>
                    <a:pt x="214" y="81290"/>
                  </a:cubicBezTo>
                  <a:cubicBezTo>
                    <a:pt x="2008" y="80273"/>
                    <a:pt x="3105" y="78427"/>
                    <a:pt x="3185" y="76366"/>
                  </a:cubicBezTo>
                  <a:cubicBezTo>
                    <a:pt x="5166" y="75322"/>
                    <a:pt x="6397" y="73314"/>
                    <a:pt x="6397" y="71066"/>
                  </a:cubicBezTo>
                  <a:cubicBezTo>
                    <a:pt x="6397" y="68818"/>
                    <a:pt x="5166" y="66784"/>
                    <a:pt x="3185" y="65766"/>
                  </a:cubicBezTo>
                  <a:cubicBezTo>
                    <a:pt x="3105" y="63786"/>
                    <a:pt x="2061" y="61992"/>
                    <a:pt x="375" y="60922"/>
                  </a:cubicBezTo>
                  <a:cubicBezTo>
                    <a:pt x="2061" y="59878"/>
                    <a:pt x="3105" y="58085"/>
                    <a:pt x="3185" y="56104"/>
                  </a:cubicBezTo>
                  <a:cubicBezTo>
                    <a:pt x="5166" y="55060"/>
                    <a:pt x="6397" y="53053"/>
                    <a:pt x="6397" y="50804"/>
                  </a:cubicBezTo>
                  <a:cubicBezTo>
                    <a:pt x="6397" y="48556"/>
                    <a:pt x="5166" y="46522"/>
                    <a:pt x="3185" y="45505"/>
                  </a:cubicBezTo>
                  <a:cubicBezTo>
                    <a:pt x="3159" y="43604"/>
                    <a:pt x="2088" y="41731"/>
                    <a:pt x="375" y="40660"/>
                  </a:cubicBezTo>
                  <a:cubicBezTo>
                    <a:pt x="1901" y="39723"/>
                    <a:pt x="3292" y="37903"/>
                    <a:pt x="3185" y="35816"/>
                  </a:cubicBezTo>
                  <a:cubicBezTo>
                    <a:pt x="5166" y="34799"/>
                    <a:pt x="6397" y="32764"/>
                    <a:pt x="6397" y="30543"/>
                  </a:cubicBezTo>
                  <a:cubicBezTo>
                    <a:pt x="6397" y="28295"/>
                    <a:pt x="5166" y="26260"/>
                    <a:pt x="3185" y="25243"/>
                  </a:cubicBezTo>
                  <a:cubicBezTo>
                    <a:pt x="3078" y="23236"/>
                    <a:pt x="2061" y="21443"/>
                    <a:pt x="375" y="20399"/>
                  </a:cubicBezTo>
                  <a:cubicBezTo>
                    <a:pt x="2088" y="19328"/>
                    <a:pt x="3185" y="17401"/>
                    <a:pt x="3185" y="15554"/>
                  </a:cubicBezTo>
                  <a:cubicBezTo>
                    <a:pt x="5166" y="14537"/>
                    <a:pt x="6397" y="12503"/>
                    <a:pt x="6397" y="10255"/>
                  </a:cubicBezTo>
                  <a:cubicBezTo>
                    <a:pt x="6397" y="8033"/>
                    <a:pt x="5166" y="5999"/>
                    <a:pt x="3185" y="4982"/>
                  </a:cubicBezTo>
                  <a:lnTo>
                    <a:pt x="3185" y="4955"/>
                  </a:lnTo>
                  <a:cubicBezTo>
                    <a:pt x="3185" y="3028"/>
                    <a:pt x="1981" y="1074"/>
                    <a:pt x="188" y="30"/>
                  </a:cubicBezTo>
                  <a:cubicBezTo>
                    <a:pt x="167" y="10"/>
                    <a:pt x="143" y="1"/>
                    <a:pt x="119"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246" name="Google Shape;246;p14"/>
            <p:cNvSpPr/>
            <p:nvPr/>
          </p:nvSpPr>
          <p:spPr>
            <a:xfrm>
              <a:off x="531875" y="818875"/>
              <a:ext cx="160600" cy="2032875"/>
            </a:xfrm>
            <a:custGeom>
              <a:avLst/>
              <a:gdLst/>
              <a:ahLst/>
              <a:cxnLst/>
              <a:rect l="l" t="t" r="r" b="b"/>
              <a:pathLst>
                <a:path w="6424" h="81315" extrusionOk="0">
                  <a:moveTo>
                    <a:pt x="147" y="1"/>
                  </a:moveTo>
                  <a:cubicBezTo>
                    <a:pt x="106" y="1"/>
                    <a:pt x="61" y="20"/>
                    <a:pt x="27" y="70"/>
                  </a:cubicBezTo>
                  <a:cubicBezTo>
                    <a:pt x="27" y="70"/>
                    <a:pt x="27" y="97"/>
                    <a:pt x="27" y="124"/>
                  </a:cubicBezTo>
                  <a:cubicBezTo>
                    <a:pt x="27" y="178"/>
                    <a:pt x="54" y="204"/>
                    <a:pt x="80" y="231"/>
                  </a:cubicBezTo>
                  <a:cubicBezTo>
                    <a:pt x="1820" y="1248"/>
                    <a:pt x="2971" y="3175"/>
                    <a:pt x="2944" y="5022"/>
                  </a:cubicBezTo>
                  <a:cubicBezTo>
                    <a:pt x="2944" y="5076"/>
                    <a:pt x="2971" y="5129"/>
                    <a:pt x="2998" y="5156"/>
                  </a:cubicBezTo>
                  <a:cubicBezTo>
                    <a:pt x="4952" y="6119"/>
                    <a:pt x="6156" y="8073"/>
                    <a:pt x="6156" y="10268"/>
                  </a:cubicBezTo>
                  <a:cubicBezTo>
                    <a:pt x="6156" y="12436"/>
                    <a:pt x="4952" y="14390"/>
                    <a:pt x="2998" y="15354"/>
                  </a:cubicBezTo>
                  <a:cubicBezTo>
                    <a:pt x="2971" y="15380"/>
                    <a:pt x="2944" y="15461"/>
                    <a:pt x="2944" y="15487"/>
                  </a:cubicBezTo>
                  <a:cubicBezTo>
                    <a:pt x="2998" y="17334"/>
                    <a:pt x="1847" y="19235"/>
                    <a:pt x="107" y="20278"/>
                  </a:cubicBezTo>
                  <a:cubicBezTo>
                    <a:pt x="54" y="20278"/>
                    <a:pt x="27" y="20305"/>
                    <a:pt x="27" y="20359"/>
                  </a:cubicBezTo>
                  <a:cubicBezTo>
                    <a:pt x="0" y="20412"/>
                    <a:pt x="27" y="20466"/>
                    <a:pt x="80" y="20493"/>
                  </a:cubicBezTo>
                  <a:cubicBezTo>
                    <a:pt x="1793" y="21510"/>
                    <a:pt x="2864" y="23303"/>
                    <a:pt x="2944" y="25310"/>
                  </a:cubicBezTo>
                  <a:cubicBezTo>
                    <a:pt x="2944" y="25364"/>
                    <a:pt x="2971" y="25391"/>
                    <a:pt x="2998" y="25417"/>
                  </a:cubicBezTo>
                  <a:cubicBezTo>
                    <a:pt x="4952" y="26381"/>
                    <a:pt x="6156" y="28362"/>
                    <a:pt x="6156" y="30530"/>
                  </a:cubicBezTo>
                  <a:cubicBezTo>
                    <a:pt x="6156" y="32698"/>
                    <a:pt x="4952" y="34652"/>
                    <a:pt x="2998" y="35642"/>
                  </a:cubicBezTo>
                  <a:cubicBezTo>
                    <a:pt x="2971" y="35642"/>
                    <a:pt x="2944" y="35695"/>
                    <a:pt x="2944" y="35749"/>
                  </a:cubicBezTo>
                  <a:cubicBezTo>
                    <a:pt x="3105" y="37837"/>
                    <a:pt x="1633" y="39630"/>
                    <a:pt x="107" y="40540"/>
                  </a:cubicBezTo>
                  <a:cubicBezTo>
                    <a:pt x="54" y="40540"/>
                    <a:pt x="27" y="40594"/>
                    <a:pt x="27" y="40620"/>
                  </a:cubicBezTo>
                  <a:cubicBezTo>
                    <a:pt x="0" y="40674"/>
                    <a:pt x="27" y="40727"/>
                    <a:pt x="80" y="40754"/>
                  </a:cubicBezTo>
                  <a:cubicBezTo>
                    <a:pt x="1820" y="41771"/>
                    <a:pt x="2944" y="43645"/>
                    <a:pt x="2944" y="45545"/>
                  </a:cubicBezTo>
                  <a:cubicBezTo>
                    <a:pt x="2944" y="45545"/>
                    <a:pt x="2944" y="45545"/>
                    <a:pt x="2944" y="45572"/>
                  </a:cubicBezTo>
                  <a:cubicBezTo>
                    <a:pt x="2944" y="45626"/>
                    <a:pt x="2971" y="45652"/>
                    <a:pt x="2998" y="45679"/>
                  </a:cubicBezTo>
                  <a:cubicBezTo>
                    <a:pt x="4952" y="46669"/>
                    <a:pt x="6156" y="48623"/>
                    <a:pt x="6156" y="50791"/>
                  </a:cubicBezTo>
                  <a:cubicBezTo>
                    <a:pt x="6156" y="52959"/>
                    <a:pt x="4952" y="54913"/>
                    <a:pt x="2998" y="55904"/>
                  </a:cubicBezTo>
                  <a:cubicBezTo>
                    <a:pt x="2971" y="55930"/>
                    <a:pt x="2944" y="55957"/>
                    <a:pt x="2944" y="56011"/>
                  </a:cubicBezTo>
                  <a:cubicBezTo>
                    <a:pt x="2891" y="57991"/>
                    <a:pt x="1820" y="59785"/>
                    <a:pt x="107" y="60802"/>
                  </a:cubicBezTo>
                  <a:cubicBezTo>
                    <a:pt x="54" y="60828"/>
                    <a:pt x="27" y="60855"/>
                    <a:pt x="27" y="60882"/>
                  </a:cubicBezTo>
                  <a:cubicBezTo>
                    <a:pt x="0" y="60935"/>
                    <a:pt x="27" y="60989"/>
                    <a:pt x="80" y="61016"/>
                  </a:cubicBezTo>
                  <a:cubicBezTo>
                    <a:pt x="1820" y="62033"/>
                    <a:pt x="2891" y="63826"/>
                    <a:pt x="2944" y="65834"/>
                  </a:cubicBezTo>
                  <a:cubicBezTo>
                    <a:pt x="2944" y="65887"/>
                    <a:pt x="2971" y="65914"/>
                    <a:pt x="2998" y="65941"/>
                  </a:cubicBezTo>
                  <a:cubicBezTo>
                    <a:pt x="4952" y="66931"/>
                    <a:pt x="6156" y="68885"/>
                    <a:pt x="6156" y="71053"/>
                  </a:cubicBezTo>
                  <a:cubicBezTo>
                    <a:pt x="6156" y="73221"/>
                    <a:pt x="4952" y="75175"/>
                    <a:pt x="2998" y="76165"/>
                  </a:cubicBezTo>
                  <a:cubicBezTo>
                    <a:pt x="2971" y="76192"/>
                    <a:pt x="2944" y="76219"/>
                    <a:pt x="2944" y="76272"/>
                  </a:cubicBezTo>
                  <a:cubicBezTo>
                    <a:pt x="2891" y="78280"/>
                    <a:pt x="1820" y="80073"/>
                    <a:pt x="80" y="81090"/>
                  </a:cubicBezTo>
                  <a:cubicBezTo>
                    <a:pt x="27" y="81117"/>
                    <a:pt x="0" y="81197"/>
                    <a:pt x="54" y="81251"/>
                  </a:cubicBezTo>
                  <a:cubicBezTo>
                    <a:pt x="73" y="81290"/>
                    <a:pt x="122" y="81315"/>
                    <a:pt x="167" y="81315"/>
                  </a:cubicBezTo>
                  <a:cubicBezTo>
                    <a:pt x="184" y="81315"/>
                    <a:pt x="200" y="81311"/>
                    <a:pt x="214" y="81304"/>
                  </a:cubicBezTo>
                  <a:cubicBezTo>
                    <a:pt x="2008" y="80260"/>
                    <a:pt x="3105" y="78413"/>
                    <a:pt x="3185" y="76352"/>
                  </a:cubicBezTo>
                  <a:cubicBezTo>
                    <a:pt x="5193" y="75309"/>
                    <a:pt x="6424" y="73301"/>
                    <a:pt x="6424" y="71053"/>
                  </a:cubicBezTo>
                  <a:cubicBezTo>
                    <a:pt x="6424" y="68805"/>
                    <a:pt x="5193" y="66797"/>
                    <a:pt x="3185" y="65753"/>
                  </a:cubicBezTo>
                  <a:cubicBezTo>
                    <a:pt x="3105" y="63773"/>
                    <a:pt x="2088" y="61979"/>
                    <a:pt x="402" y="60909"/>
                  </a:cubicBezTo>
                  <a:cubicBezTo>
                    <a:pt x="2088" y="59865"/>
                    <a:pt x="3105" y="58072"/>
                    <a:pt x="3185" y="56091"/>
                  </a:cubicBezTo>
                  <a:cubicBezTo>
                    <a:pt x="5193" y="55047"/>
                    <a:pt x="6424" y="53040"/>
                    <a:pt x="6424" y="50791"/>
                  </a:cubicBezTo>
                  <a:cubicBezTo>
                    <a:pt x="6424" y="48543"/>
                    <a:pt x="5193" y="46536"/>
                    <a:pt x="3185" y="45492"/>
                  </a:cubicBezTo>
                  <a:cubicBezTo>
                    <a:pt x="3185" y="43591"/>
                    <a:pt x="2088" y="41718"/>
                    <a:pt x="402" y="40647"/>
                  </a:cubicBezTo>
                  <a:cubicBezTo>
                    <a:pt x="1900" y="39710"/>
                    <a:pt x="3319" y="37890"/>
                    <a:pt x="3185" y="35829"/>
                  </a:cubicBezTo>
                  <a:cubicBezTo>
                    <a:pt x="5193" y="34785"/>
                    <a:pt x="6424" y="32751"/>
                    <a:pt x="6424" y="30530"/>
                  </a:cubicBezTo>
                  <a:cubicBezTo>
                    <a:pt x="6424" y="28281"/>
                    <a:pt x="5193" y="26247"/>
                    <a:pt x="3185" y="25230"/>
                  </a:cubicBezTo>
                  <a:cubicBezTo>
                    <a:pt x="3105" y="23223"/>
                    <a:pt x="2061" y="21429"/>
                    <a:pt x="402" y="20386"/>
                  </a:cubicBezTo>
                  <a:cubicBezTo>
                    <a:pt x="2088" y="19315"/>
                    <a:pt x="3185" y="17441"/>
                    <a:pt x="3185" y="15595"/>
                  </a:cubicBezTo>
                  <a:cubicBezTo>
                    <a:pt x="3185" y="15595"/>
                    <a:pt x="3185" y="15568"/>
                    <a:pt x="3185" y="15541"/>
                  </a:cubicBezTo>
                  <a:cubicBezTo>
                    <a:pt x="5193" y="14524"/>
                    <a:pt x="6424" y="12490"/>
                    <a:pt x="6424" y="10268"/>
                  </a:cubicBezTo>
                  <a:cubicBezTo>
                    <a:pt x="6424" y="8020"/>
                    <a:pt x="5193" y="5986"/>
                    <a:pt x="3185" y="4969"/>
                  </a:cubicBezTo>
                  <a:lnTo>
                    <a:pt x="3185" y="4942"/>
                  </a:lnTo>
                  <a:cubicBezTo>
                    <a:pt x="3185" y="3041"/>
                    <a:pt x="2008" y="1061"/>
                    <a:pt x="214" y="17"/>
                  </a:cubicBezTo>
                  <a:cubicBezTo>
                    <a:pt x="195" y="7"/>
                    <a:pt x="171" y="1"/>
                    <a:pt x="147"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247" name="Google Shape;247;p14"/>
            <p:cNvSpPr/>
            <p:nvPr/>
          </p:nvSpPr>
          <p:spPr>
            <a:xfrm>
              <a:off x="378625" y="566950"/>
              <a:ext cx="159950" cy="2033000"/>
            </a:xfrm>
            <a:custGeom>
              <a:avLst/>
              <a:gdLst/>
              <a:ahLst/>
              <a:cxnLst/>
              <a:rect l="l" t="t" r="r" b="b"/>
              <a:pathLst>
                <a:path w="6398" h="81320" extrusionOk="0">
                  <a:moveTo>
                    <a:pt x="120" y="1"/>
                  </a:moveTo>
                  <a:cubicBezTo>
                    <a:pt x="81" y="1"/>
                    <a:pt x="44" y="24"/>
                    <a:pt x="28" y="57"/>
                  </a:cubicBezTo>
                  <a:cubicBezTo>
                    <a:pt x="1" y="84"/>
                    <a:pt x="1" y="110"/>
                    <a:pt x="1" y="137"/>
                  </a:cubicBezTo>
                  <a:cubicBezTo>
                    <a:pt x="1" y="164"/>
                    <a:pt x="28" y="217"/>
                    <a:pt x="54" y="244"/>
                  </a:cubicBezTo>
                  <a:cubicBezTo>
                    <a:pt x="1821" y="1261"/>
                    <a:pt x="2972" y="3188"/>
                    <a:pt x="2918" y="5035"/>
                  </a:cubicBezTo>
                  <a:cubicBezTo>
                    <a:pt x="2918" y="5116"/>
                    <a:pt x="2945" y="5142"/>
                    <a:pt x="2999" y="5169"/>
                  </a:cubicBezTo>
                  <a:cubicBezTo>
                    <a:pt x="4952" y="6133"/>
                    <a:pt x="6157" y="8086"/>
                    <a:pt x="6157" y="10255"/>
                  </a:cubicBezTo>
                  <a:cubicBezTo>
                    <a:pt x="6157" y="12449"/>
                    <a:pt x="4952" y="14403"/>
                    <a:pt x="2999" y="15367"/>
                  </a:cubicBezTo>
                  <a:cubicBezTo>
                    <a:pt x="2945" y="15394"/>
                    <a:pt x="2918" y="15447"/>
                    <a:pt x="2918" y="15501"/>
                  </a:cubicBezTo>
                  <a:cubicBezTo>
                    <a:pt x="2972" y="17347"/>
                    <a:pt x="1848" y="19248"/>
                    <a:pt x="81" y="20292"/>
                  </a:cubicBezTo>
                  <a:cubicBezTo>
                    <a:pt x="54" y="20292"/>
                    <a:pt x="28" y="20318"/>
                    <a:pt x="1" y="20372"/>
                  </a:cubicBezTo>
                  <a:cubicBezTo>
                    <a:pt x="1" y="20425"/>
                    <a:pt x="28" y="20479"/>
                    <a:pt x="54" y="20506"/>
                  </a:cubicBezTo>
                  <a:cubicBezTo>
                    <a:pt x="1794" y="21496"/>
                    <a:pt x="2865" y="23316"/>
                    <a:pt x="2918" y="25324"/>
                  </a:cubicBezTo>
                  <a:cubicBezTo>
                    <a:pt x="2918" y="25350"/>
                    <a:pt x="2945" y="25404"/>
                    <a:pt x="2999" y="25431"/>
                  </a:cubicBezTo>
                  <a:cubicBezTo>
                    <a:pt x="4952" y="26394"/>
                    <a:pt x="6157" y="28348"/>
                    <a:pt x="6157" y="30543"/>
                  </a:cubicBezTo>
                  <a:cubicBezTo>
                    <a:pt x="6157" y="32711"/>
                    <a:pt x="4952" y="34665"/>
                    <a:pt x="2999" y="35628"/>
                  </a:cubicBezTo>
                  <a:cubicBezTo>
                    <a:pt x="2945" y="35655"/>
                    <a:pt x="2918" y="35709"/>
                    <a:pt x="2918" y="35762"/>
                  </a:cubicBezTo>
                  <a:cubicBezTo>
                    <a:pt x="3079" y="37823"/>
                    <a:pt x="1607" y="39643"/>
                    <a:pt x="81" y="40553"/>
                  </a:cubicBezTo>
                  <a:cubicBezTo>
                    <a:pt x="54" y="40553"/>
                    <a:pt x="28" y="40580"/>
                    <a:pt x="1" y="40633"/>
                  </a:cubicBezTo>
                  <a:cubicBezTo>
                    <a:pt x="1" y="40687"/>
                    <a:pt x="28" y="40741"/>
                    <a:pt x="54" y="40767"/>
                  </a:cubicBezTo>
                  <a:cubicBezTo>
                    <a:pt x="1794" y="41784"/>
                    <a:pt x="2918" y="43658"/>
                    <a:pt x="2918" y="45532"/>
                  </a:cubicBezTo>
                  <a:cubicBezTo>
                    <a:pt x="2918" y="45558"/>
                    <a:pt x="2918" y="45558"/>
                    <a:pt x="2918" y="45585"/>
                  </a:cubicBezTo>
                  <a:cubicBezTo>
                    <a:pt x="2918" y="45612"/>
                    <a:pt x="2945" y="45665"/>
                    <a:pt x="2999" y="45692"/>
                  </a:cubicBezTo>
                  <a:cubicBezTo>
                    <a:pt x="4952" y="46656"/>
                    <a:pt x="6157" y="48636"/>
                    <a:pt x="6157" y="50804"/>
                  </a:cubicBezTo>
                  <a:cubicBezTo>
                    <a:pt x="6157" y="52972"/>
                    <a:pt x="4952" y="54926"/>
                    <a:pt x="2999" y="55917"/>
                  </a:cubicBezTo>
                  <a:cubicBezTo>
                    <a:pt x="2945" y="55917"/>
                    <a:pt x="2918" y="55970"/>
                    <a:pt x="2918" y="56024"/>
                  </a:cubicBezTo>
                  <a:cubicBezTo>
                    <a:pt x="2865" y="58004"/>
                    <a:pt x="1821" y="59798"/>
                    <a:pt x="81" y="60815"/>
                  </a:cubicBezTo>
                  <a:cubicBezTo>
                    <a:pt x="54" y="60815"/>
                    <a:pt x="28" y="60868"/>
                    <a:pt x="1" y="60895"/>
                  </a:cubicBezTo>
                  <a:cubicBezTo>
                    <a:pt x="1" y="60949"/>
                    <a:pt x="28" y="61002"/>
                    <a:pt x="54" y="61029"/>
                  </a:cubicBezTo>
                  <a:cubicBezTo>
                    <a:pt x="1794" y="62046"/>
                    <a:pt x="2865" y="63839"/>
                    <a:pt x="2918" y="65847"/>
                  </a:cubicBezTo>
                  <a:cubicBezTo>
                    <a:pt x="2918" y="65900"/>
                    <a:pt x="2945" y="65927"/>
                    <a:pt x="2999" y="65954"/>
                  </a:cubicBezTo>
                  <a:cubicBezTo>
                    <a:pt x="4952" y="66944"/>
                    <a:pt x="6157" y="68898"/>
                    <a:pt x="6157" y="71066"/>
                  </a:cubicBezTo>
                  <a:cubicBezTo>
                    <a:pt x="6157" y="73234"/>
                    <a:pt x="4952" y="75188"/>
                    <a:pt x="2999" y="76178"/>
                  </a:cubicBezTo>
                  <a:cubicBezTo>
                    <a:pt x="2945" y="76178"/>
                    <a:pt x="2918" y="76232"/>
                    <a:pt x="2918" y="76285"/>
                  </a:cubicBezTo>
                  <a:cubicBezTo>
                    <a:pt x="2865" y="78293"/>
                    <a:pt x="1821" y="80086"/>
                    <a:pt x="81" y="81076"/>
                  </a:cubicBezTo>
                  <a:cubicBezTo>
                    <a:pt x="1" y="81130"/>
                    <a:pt x="1" y="81183"/>
                    <a:pt x="28" y="81264"/>
                  </a:cubicBezTo>
                  <a:cubicBezTo>
                    <a:pt x="44" y="81297"/>
                    <a:pt x="81" y="81320"/>
                    <a:pt x="120" y="81320"/>
                  </a:cubicBezTo>
                  <a:cubicBezTo>
                    <a:pt x="143" y="81320"/>
                    <a:pt x="168" y="81311"/>
                    <a:pt x="188" y="81290"/>
                  </a:cubicBezTo>
                  <a:cubicBezTo>
                    <a:pt x="1981" y="80273"/>
                    <a:pt x="3106" y="78427"/>
                    <a:pt x="3159" y="76366"/>
                  </a:cubicBezTo>
                  <a:cubicBezTo>
                    <a:pt x="5167" y="75322"/>
                    <a:pt x="6398" y="73314"/>
                    <a:pt x="6398" y="71066"/>
                  </a:cubicBezTo>
                  <a:cubicBezTo>
                    <a:pt x="6398" y="68818"/>
                    <a:pt x="5167" y="66784"/>
                    <a:pt x="3159" y="65766"/>
                  </a:cubicBezTo>
                  <a:cubicBezTo>
                    <a:pt x="3106" y="63786"/>
                    <a:pt x="2062" y="61992"/>
                    <a:pt x="376" y="60922"/>
                  </a:cubicBezTo>
                  <a:cubicBezTo>
                    <a:pt x="2062" y="59878"/>
                    <a:pt x="3106" y="58085"/>
                    <a:pt x="3159" y="56104"/>
                  </a:cubicBezTo>
                  <a:cubicBezTo>
                    <a:pt x="5167" y="55060"/>
                    <a:pt x="6398" y="53053"/>
                    <a:pt x="6398" y="50804"/>
                  </a:cubicBezTo>
                  <a:cubicBezTo>
                    <a:pt x="6398" y="48556"/>
                    <a:pt x="5167" y="46522"/>
                    <a:pt x="3159" y="45505"/>
                  </a:cubicBezTo>
                  <a:cubicBezTo>
                    <a:pt x="3159" y="43604"/>
                    <a:pt x="2062" y="41731"/>
                    <a:pt x="376" y="40660"/>
                  </a:cubicBezTo>
                  <a:cubicBezTo>
                    <a:pt x="1901" y="39723"/>
                    <a:pt x="3293" y="37903"/>
                    <a:pt x="3186" y="35816"/>
                  </a:cubicBezTo>
                  <a:cubicBezTo>
                    <a:pt x="5167" y="34799"/>
                    <a:pt x="6398" y="32764"/>
                    <a:pt x="6398" y="30543"/>
                  </a:cubicBezTo>
                  <a:cubicBezTo>
                    <a:pt x="6398" y="28295"/>
                    <a:pt x="5167" y="26260"/>
                    <a:pt x="3159" y="25243"/>
                  </a:cubicBezTo>
                  <a:cubicBezTo>
                    <a:pt x="3079" y="23236"/>
                    <a:pt x="2035" y="21443"/>
                    <a:pt x="376" y="20399"/>
                  </a:cubicBezTo>
                  <a:cubicBezTo>
                    <a:pt x="2089" y="19328"/>
                    <a:pt x="3186" y="17401"/>
                    <a:pt x="3186" y="15554"/>
                  </a:cubicBezTo>
                  <a:cubicBezTo>
                    <a:pt x="5167" y="14537"/>
                    <a:pt x="6398" y="12503"/>
                    <a:pt x="6398" y="10255"/>
                  </a:cubicBezTo>
                  <a:cubicBezTo>
                    <a:pt x="6398" y="8033"/>
                    <a:pt x="5167" y="5999"/>
                    <a:pt x="3186" y="4982"/>
                  </a:cubicBezTo>
                  <a:lnTo>
                    <a:pt x="3186" y="4955"/>
                  </a:lnTo>
                  <a:cubicBezTo>
                    <a:pt x="3186" y="3028"/>
                    <a:pt x="1981" y="1074"/>
                    <a:pt x="188" y="30"/>
                  </a:cubicBezTo>
                  <a:cubicBezTo>
                    <a:pt x="168" y="10"/>
                    <a:pt x="143" y="1"/>
                    <a:pt x="120"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248" name="Google Shape;248;p14"/>
            <p:cNvSpPr/>
            <p:nvPr/>
          </p:nvSpPr>
          <p:spPr>
            <a:xfrm>
              <a:off x="224725" y="818875"/>
              <a:ext cx="159950" cy="2032875"/>
            </a:xfrm>
            <a:custGeom>
              <a:avLst/>
              <a:gdLst/>
              <a:ahLst/>
              <a:cxnLst/>
              <a:rect l="l" t="t" r="r" b="b"/>
              <a:pathLst>
                <a:path w="6398" h="81315" extrusionOk="0">
                  <a:moveTo>
                    <a:pt x="129" y="1"/>
                  </a:moveTo>
                  <a:cubicBezTo>
                    <a:pt x="83" y="1"/>
                    <a:pt x="44" y="20"/>
                    <a:pt x="27" y="70"/>
                  </a:cubicBezTo>
                  <a:cubicBezTo>
                    <a:pt x="27" y="70"/>
                    <a:pt x="1" y="97"/>
                    <a:pt x="1" y="124"/>
                  </a:cubicBezTo>
                  <a:cubicBezTo>
                    <a:pt x="1" y="178"/>
                    <a:pt x="27" y="204"/>
                    <a:pt x="81" y="231"/>
                  </a:cubicBezTo>
                  <a:cubicBezTo>
                    <a:pt x="1821" y="1248"/>
                    <a:pt x="2972" y="3175"/>
                    <a:pt x="2918" y="5022"/>
                  </a:cubicBezTo>
                  <a:cubicBezTo>
                    <a:pt x="2945" y="5076"/>
                    <a:pt x="2945" y="5129"/>
                    <a:pt x="2998" y="5156"/>
                  </a:cubicBezTo>
                  <a:cubicBezTo>
                    <a:pt x="4952" y="6119"/>
                    <a:pt x="6157" y="8073"/>
                    <a:pt x="6157" y="10268"/>
                  </a:cubicBezTo>
                  <a:cubicBezTo>
                    <a:pt x="6157" y="12436"/>
                    <a:pt x="4952" y="14390"/>
                    <a:pt x="2998" y="15354"/>
                  </a:cubicBezTo>
                  <a:cubicBezTo>
                    <a:pt x="2945" y="15380"/>
                    <a:pt x="2918" y="15461"/>
                    <a:pt x="2918" y="15487"/>
                  </a:cubicBezTo>
                  <a:cubicBezTo>
                    <a:pt x="2998" y="17334"/>
                    <a:pt x="1848" y="19235"/>
                    <a:pt x="108" y="20278"/>
                  </a:cubicBezTo>
                  <a:cubicBezTo>
                    <a:pt x="54" y="20278"/>
                    <a:pt x="27" y="20305"/>
                    <a:pt x="27" y="20359"/>
                  </a:cubicBezTo>
                  <a:cubicBezTo>
                    <a:pt x="1" y="20412"/>
                    <a:pt x="27" y="20466"/>
                    <a:pt x="81" y="20493"/>
                  </a:cubicBezTo>
                  <a:cubicBezTo>
                    <a:pt x="1794" y="21510"/>
                    <a:pt x="2865" y="23303"/>
                    <a:pt x="2918" y="25310"/>
                  </a:cubicBezTo>
                  <a:cubicBezTo>
                    <a:pt x="2945" y="25364"/>
                    <a:pt x="2972" y="25391"/>
                    <a:pt x="2998" y="25417"/>
                  </a:cubicBezTo>
                  <a:cubicBezTo>
                    <a:pt x="4952" y="26381"/>
                    <a:pt x="6157" y="28362"/>
                    <a:pt x="6157" y="30530"/>
                  </a:cubicBezTo>
                  <a:cubicBezTo>
                    <a:pt x="6157" y="32698"/>
                    <a:pt x="4952" y="34652"/>
                    <a:pt x="2998" y="35642"/>
                  </a:cubicBezTo>
                  <a:cubicBezTo>
                    <a:pt x="2945" y="35642"/>
                    <a:pt x="2918" y="35695"/>
                    <a:pt x="2918" y="35749"/>
                  </a:cubicBezTo>
                  <a:cubicBezTo>
                    <a:pt x="3106" y="37837"/>
                    <a:pt x="1633" y="39630"/>
                    <a:pt x="108" y="40540"/>
                  </a:cubicBezTo>
                  <a:cubicBezTo>
                    <a:pt x="54" y="40540"/>
                    <a:pt x="27" y="40594"/>
                    <a:pt x="27" y="40620"/>
                  </a:cubicBezTo>
                  <a:cubicBezTo>
                    <a:pt x="1" y="40674"/>
                    <a:pt x="27" y="40727"/>
                    <a:pt x="81" y="40754"/>
                  </a:cubicBezTo>
                  <a:cubicBezTo>
                    <a:pt x="1821" y="41771"/>
                    <a:pt x="2918" y="43645"/>
                    <a:pt x="2918" y="45545"/>
                  </a:cubicBezTo>
                  <a:cubicBezTo>
                    <a:pt x="2918" y="45545"/>
                    <a:pt x="2918" y="45545"/>
                    <a:pt x="2918" y="45572"/>
                  </a:cubicBezTo>
                  <a:cubicBezTo>
                    <a:pt x="2918" y="45626"/>
                    <a:pt x="2945" y="45652"/>
                    <a:pt x="2998" y="45679"/>
                  </a:cubicBezTo>
                  <a:cubicBezTo>
                    <a:pt x="4952" y="46669"/>
                    <a:pt x="6157" y="48623"/>
                    <a:pt x="6157" y="50791"/>
                  </a:cubicBezTo>
                  <a:cubicBezTo>
                    <a:pt x="6157" y="52959"/>
                    <a:pt x="4952" y="54913"/>
                    <a:pt x="2998" y="55904"/>
                  </a:cubicBezTo>
                  <a:cubicBezTo>
                    <a:pt x="2945" y="55930"/>
                    <a:pt x="2918" y="55957"/>
                    <a:pt x="2918" y="56011"/>
                  </a:cubicBezTo>
                  <a:cubicBezTo>
                    <a:pt x="2891" y="57991"/>
                    <a:pt x="1821" y="59785"/>
                    <a:pt x="108" y="60802"/>
                  </a:cubicBezTo>
                  <a:cubicBezTo>
                    <a:pt x="54" y="60828"/>
                    <a:pt x="27" y="60855"/>
                    <a:pt x="27" y="60882"/>
                  </a:cubicBezTo>
                  <a:cubicBezTo>
                    <a:pt x="1" y="60935"/>
                    <a:pt x="27" y="60989"/>
                    <a:pt x="81" y="61016"/>
                  </a:cubicBezTo>
                  <a:cubicBezTo>
                    <a:pt x="1821" y="62033"/>
                    <a:pt x="2891" y="63826"/>
                    <a:pt x="2918" y="65834"/>
                  </a:cubicBezTo>
                  <a:cubicBezTo>
                    <a:pt x="2918" y="65887"/>
                    <a:pt x="2945" y="65914"/>
                    <a:pt x="2998" y="65941"/>
                  </a:cubicBezTo>
                  <a:cubicBezTo>
                    <a:pt x="4952" y="66931"/>
                    <a:pt x="6157" y="68885"/>
                    <a:pt x="6157" y="71053"/>
                  </a:cubicBezTo>
                  <a:cubicBezTo>
                    <a:pt x="6157" y="73221"/>
                    <a:pt x="4952" y="75175"/>
                    <a:pt x="2998" y="76165"/>
                  </a:cubicBezTo>
                  <a:cubicBezTo>
                    <a:pt x="2945" y="76192"/>
                    <a:pt x="2918" y="76219"/>
                    <a:pt x="2918" y="76272"/>
                  </a:cubicBezTo>
                  <a:cubicBezTo>
                    <a:pt x="2891" y="78280"/>
                    <a:pt x="1821" y="80073"/>
                    <a:pt x="81" y="81090"/>
                  </a:cubicBezTo>
                  <a:cubicBezTo>
                    <a:pt x="27" y="81117"/>
                    <a:pt x="1" y="81197"/>
                    <a:pt x="27" y="81251"/>
                  </a:cubicBezTo>
                  <a:cubicBezTo>
                    <a:pt x="67" y="81290"/>
                    <a:pt x="106" y="81315"/>
                    <a:pt x="156" y="81315"/>
                  </a:cubicBezTo>
                  <a:cubicBezTo>
                    <a:pt x="174" y="81315"/>
                    <a:pt x="193" y="81311"/>
                    <a:pt x="215" y="81304"/>
                  </a:cubicBezTo>
                  <a:cubicBezTo>
                    <a:pt x="2008" y="80260"/>
                    <a:pt x="3106" y="78413"/>
                    <a:pt x="3186" y="76352"/>
                  </a:cubicBezTo>
                  <a:cubicBezTo>
                    <a:pt x="5166" y="75309"/>
                    <a:pt x="6398" y="73301"/>
                    <a:pt x="6398" y="71053"/>
                  </a:cubicBezTo>
                  <a:cubicBezTo>
                    <a:pt x="6398" y="68805"/>
                    <a:pt x="5166" y="66797"/>
                    <a:pt x="3186" y="65753"/>
                  </a:cubicBezTo>
                  <a:cubicBezTo>
                    <a:pt x="3106" y="63773"/>
                    <a:pt x="2062" y="61979"/>
                    <a:pt x="375" y="60909"/>
                  </a:cubicBezTo>
                  <a:cubicBezTo>
                    <a:pt x="2062" y="59865"/>
                    <a:pt x="3106" y="58072"/>
                    <a:pt x="3186" y="56091"/>
                  </a:cubicBezTo>
                  <a:cubicBezTo>
                    <a:pt x="5166" y="55047"/>
                    <a:pt x="6398" y="53040"/>
                    <a:pt x="6398" y="50791"/>
                  </a:cubicBezTo>
                  <a:cubicBezTo>
                    <a:pt x="6398" y="48543"/>
                    <a:pt x="5166" y="46536"/>
                    <a:pt x="3186" y="45492"/>
                  </a:cubicBezTo>
                  <a:cubicBezTo>
                    <a:pt x="3159" y="43591"/>
                    <a:pt x="2088" y="41718"/>
                    <a:pt x="375" y="40647"/>
                  </a:cubicBezTo>
                  <a:cubicBezTo>
                    <a:pt x="1901" y="39710"/>
                    <a:pt x="3320" y="37890"/>
                    <a:pt x="3186" y="35829"/>
                  </a:cubicBezTo>
                  <a:cubicBezTo>
                    <a:pt x="5166" y="34785"/>
                    <a:pt x="6398" y="32751"/>
                    <a:pt x="6398" y="30530"/>
                  </a:cubicBezTo>
                  <a:cubicBezTo>
                    <a:pt x="6398" y="28281"/>
                    <a:pt x="5166" y="26247"/>
                    <a:pt x="3186" y="25230"/>
                  </a:cubicBezTo>
                  <a:cubicBezTo>
                    <a:pt x="3079" y="23223"/>
                    <a:pt x="2062" y="21429"/>
                    <a:pt x="375" y="20386"/>
                  </a:cubicBezTo>
                  <a:cubicBezTo>
                    <a:pt x="2088" y="19315"/>
                    <a:pt x="3186" y="17441"/>
                    <a:pt x="3186" y="15595"/>
                  </a:cubicBezTo>
                  <a:cubicBezTo>
                    <a:pt x="3186" y="15595"/>
                    <a:pt x="3186" y="15568"/>
                    <a:pt x="3186" y="15541"/>
                  </a:cubicBezTo>
                  <a:cubicBezTo>
                    <a:pt x="5166" y="14524"/>
                    <a:pt x="6398" y="12490"/>
                    <a:pt x="6398" y="10268"/>
                  </a:cubicBezTo>
                  <a:cubicBezTo>
                    <a:pt x="6398" y="8020"/>
                    <a:pt x="5166" y="5986"/>
                    <a:pt x="3186" y="4969"/>
                  </a:cubicBezTo>
                  <a:lnTo>
                    <a:pt x="3186" y="4942"/>
                  </a:lnTo>
                  <a:cubicBezTo>
                    <a:pt x="3186" y="3041"/>
                    <a:pt x="1981" y="1061"/>
                    <a:pt x="215" y="17"/>
                  </a:cubicBezTo>
                  <a:cubicBezTo>
                    <a:pt x="185" y="7"/>
                    <a:pt x="156" y="1"/>
                    <a:pt x="129"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249" name="Google Shape;249;p14"/>
            <p:cNvSpPr/>
            <p:nvPr/>
          </p:nvSpPr>
          <p:spPr>
            <a:xfrm>
              <a:off x="1914975" y="2593575"/>
              <a:ext cx="160625" cy="2032875"/>
            </a:xfrm>
            <a:custGeom>
              <a:avLst/>
              <a:gdLst/>
              <a:ahLst/>
              <a:cxnLst/>
              <a:rect l="l" t="t" r="r" b="b"/>
              <a:pathLst>
                <a:path w="6425" h="81315" extrusionOk="0">
                  <a:moveTo>
                    <a:pt x="151" y="1"/>
                  </a:moveTo>
                  <a:cubicBezTo>
                    <a:pt x="95" y="1"/>
                    <a:pt x="47" y="26"/>
                    <a:pt x="27" y="65"/>
                  </a:cubicBezTo>
                  <a:cubicBezTo>
                    <a:pt x="27" y="92"/>
                    <a:pt x="27" y="118"/>
                    <a:pt x="27" y="118"/>
                  </a:cubicBezTo>
                  <a:cubicBezTo>
                    <a:pt x="27" y="172"/>
                    <a:pt x="27" y="225"/>
                    <a:pt x="81" y="225"/>
                  </a:cubicBezTo>
                  <a:cubicBezTo>
                    <a:pt x="1821" y="1243"/>
                    <a:pt x="2972" y="3170"/>
                    <a:pt x="2945" y="5043"/>
                  </a:cubicBezTo>
                  <a:cubicBezTo>
                    <a:pt x="2945" y="5070"/>
                    <a:pt x="2972" y="5124"/>
                    <a:pt x="2998" y="5150"/>
                  </a:cubicBezTo>
                  <a:cubicBezTo>
                    <a:pt x="4952" y="6141"/>
                    <a:pt x="6157" y="8095"/>
                    <a:pt x="6157" y="10263"/>
                  </a:cubicBezTo>
                  <a:cubicBezTo>
                    <a:pt x="6157" y="12431"/>
                    <a:pt x="4952" y="14384"/>
                    <a:pt x="2998" y="15375"/>
                  </a:cubicBezTo>
                  <a:cubicBezTo>
                    <a:pt x="2945" y="15402"/>
                    <a:pt x="2945" y="15428"/>
                    <a:pt x="2945" y="15482"/>
                  </a:cubicBezTo>
                  <a:cubicBezTo>
                    <a:pt x="2998" y="17355"/>
                    <a:pt x="1848" y="19256"/>
                    <a:pt x="108" y="20273"/>
                  </a:cubicBezTo>
                  <a:cubicBezTo>
                    <a:pt x="54" y="20300"/>
                    <a:pt x="27" y="20326"/>
                    <a:pt x="27" y="20353"/>
                  </a:cubicBezTo>
                  <a:cubicBezTo>
                    <a:pt x="1" y="20407"/>
                    <a:pt x="27" y="20460"/>
                    <a:pt x="81" y="20514"/>
                  </a:cubicBezTo>
                  <a:cubicBezTo>
                    <a:pt x="1794" y="21504"/>
                    <a:pt x="2865" y="23297"/>
                    <a:pt x="2945" y="25305"/>
                  </a:cubicBezTo>
                  <a:cubicBezTo>
                    <a:pt x="2945" y="25358"/>
                    <a:pt x="2972" y="25385"/>
                    <a:pt x="2998" y="25412"/>
                  </a:cubicBezTo>
                  <a:cubicBezTo>
                    <a:pt x="4952" y="26402"/>
                    <a:pt x="6157" y="28356"/>
                    <a:pt x="6157" y="30524"/>
                  </a:cubicBezTo>
                  <a:cubicBezTo>
                    <a:pt x="6157" y="32692"/>
                    <a:pt x="4952" y="34646"/>
                    <a:pt x="2998" y="35636"/>
                  </a:cubicBezTo>
                  <a:cubicBezTo>
                    <a:pt x="2945" y="35663"/>
                    <a:pt x="2918" y="35717"/>
                    <a:pt x="2945" y="35770"/>
                  </a:cubicBezTo>
                  <a:cubicBezTo>
                    <a:pt x="3106" y="37831"/>
                    <a:pt x="1633" y="39651"/>
                    <a:pt x="108" y="40535"/>
                  </a:cubicBezTo>
                  <a:cubicBezTo>
                    <a:pt x="54" y="40561"/>
                    <a:pt x="27" y="40588"/>
                    <a:pt x="27" y="40615"/>
                  </a:cubicBezTo>
                  <a:cubicBezTo>
                    <a:pt x="1" y="40668"/>
                    <a:pt x="27" y="40749"/>
                    <a:pt x="81" y="40775"/>
                  </a:cubicBezTo>
                  <a:cubicBezTo>
                    <a:pt x="1821" y="41766"/>
                    <a:pt x="2945" y="43639"/>
                    <a:pt x="2945" y="45540"/>
                  </a:cubicBezTo>
                  <a:cubicBezTo>
                    <a:pt x="2945" y="45540"/>
                    <a:pt x="2945" y="45566"/>
                    <a:pt x="2945" y="45566"/>
                  </a:cubicBezTo>
                  <a:cubicBezTo>
                    <a:pt x="2945" y="45620"/>
                    <a:pt x="2972" y="45674"/>
                    <a:pt x="2998" y="45674"/>
                  </a:cubicBezTo>
                  <a:cubicBezTo>
                    <a:pt x="4952" y="46664"/>
                    <a:pt x="6157" y="48618"/>
                    <a:pt x="6157" y="50786"/>
                  </a:cubicBezTo>
                  <a:cubicBezTo>
                    <a:pt x="6157" y="52954"/>
                    <a:pt x="4952" y="54934"/>
                    <a:pt x="2998" y="55898"/>
                  </a:cubicBezTo>
                  <a:cubicBezTo>
                    <a:pt x="2972" y="55925"/>
                    <a:pt x="2945" y="55952"/>
                    <a:pt x="2945" y="56005"/>
                  </a:cubicBezTo>
                  <a:cubicBezTo>
                    <a:pt x="2891" y="58012"/>
                    <a:pt x="1821" y="59806"/>
                    <a:pt x="108" y="60796"/>
                  </a:cubicBezTo>
                  <a:cubicBezTo>
                    <a:pt x="54" y="60823"/>
                    <a:pt x="27" y="60850"/>
                    <a:pt x="27" y="60903"/>
                  </a:cubicBezTo>
                  <a:cubicBezTo>
                    <a:pt x="1" y="60957"/>
                    <a:pt x="27" y="61010"/>
                    <a:pt x="81" y="61037"/>
                  </a:cubicBezTo>
                  <a:cubicBezTo>
                    <a:pt x="1821" y="62054"/>
                    <a:pt x="2891" y="63847"/>
                    <a:pt x="2945" y="65828"/>
                  </a:cubicBezTo>
                  <a:cubicBezTo>
                    <a:pt x="2945" y="65882"/>
                    <a:pt x="2972" y="65935"/>
                    <a:pt x="2998" y="65962"/>
                  </a:cubicBezTo>
                  <a:cubicBezTo>
                    <a:pt x="4952" y="66925"/>
                    <a:pt x="6157" y="68879"/>
                    <a:pt x="6157" y="71047"/>
                  </a:cubicBezTo>
                  <a:cubicBezTo>
                    <a:pt x="6157" y="73242"/>
                    <a:pt x="4952" y="75196"/>
                    <a:pt x="2998" y="76160"/>
                  </a:cubicBezTo>
                  <a:cubicBezTo>
                    <a:pt x="2972" y="76186"/>
                    <a:pt x="2945" y="76240"/>
                    <a:pt x="2945" y="76267"/>
                  </a:cubicBezTo>
                  <a:cubicBezTo>
                    <a:pt x="2891" y="78274"/>
                    <a:pt x="1821" y="80067"/>
                    <a:pt x="81" y="81084"/>
                  </a:cubicBezTo>
                  <a:cubicBezTo>
                    <a:pt x="27" y="81111"/>
                    <a:pt x="1" y="81191"/>
                    <a:pt x="27" y="81245"/>
                  </a:cubicBezTo>
                  <a:cubicBezTo>
                    <a:pt x="61" y="81296"/>
                    <a:pt x="106" y="81315"/>
                    <a:pt x="148" y="81315"/>
                  </a:cubicBezTo>
                  <a:cubicBezTo>
                    <a:pt x="172" y="81315"/>
                    <a:pt x="195" y="81308"/>
                    <a:pt x="215" y="81299"/>
                  </a:cubicBezTo>
                  <a:cubicBezTo>
                    <a:pt x="2008" y="80255"/>
                    <a:pt x="3106" y="78408"/>
                    <a:pt x="3186" y="76347"/>
                  </a:cubicBezTo>
                  <a:cubicBezTo>
                    <a:pt x="5166" y="75330"/>
                    <a:pt x="6424" y="73296"/>
                    <a:pt x="6424" y="71047"/>
                  </a:cubicBezTo>
                  <a:cubicBezTo>
                    <a:pt x="6424" y="68826"/>
                    <a:pt x="5166" y="66792"/>
                    <a:pt x="3186" y="65748"/>
                  </a:cubicBezTo>
                  <a:cubicBezTo>
                    <a:pt x="3106" y="63767"/>
                    <a:pt x="2062" y="61974"/>
                    <a:pt x="375" y="60930"/>
                  </a:cubicBezTo>
                  <a:cubicBezTo>
                    <a:pt x="2062" y="59859"/>
                    <a:pt x="3106" y="58093"/>
                    <a:pt x="3186" y="56085"/>
                  </a:cubicBezTo>
                  <a:cubicBezTo>
                    <a:pt x="5166" y="55068"/>
                    <a:pt x="6424" y="53034"/>
                    <a:pt x="6424" y="50786"/>
                  </a:cubicBezTo>
                  <a:cubicBezTo>
                    <a:pt x="6424" y="48537"/>
                    <a:pt x="5166" y="46530"/>
                    <a:pt x="3186" y="45486"/>
                  </a:cubicBezTo>
                  <a:cubicBezTo>
                    <a:pt x="3159" y="43586"/>
                    <a:pt x="2088" y="41739"/>
                    <a:pt x="375" y="40668"/>
                  </a:cubicBezTo>
                  <a:cubicBezTo>
                    <a:pt x="1901" y="39705"/>
                    <a:pt x="3320" y="37885"/>
                    <a:pt x="3186" y="35824"/>
                  </a:cubicBezTo>
                  <a:cubicBezTo>
                    <a:pt x="5193" y="34780"/>
                    <a:pt x="6424" y="32772"/>
                    <a:pt x="6424" y="30524"/>
                  </a:cubicBezTo>
                  <a:cubicBezTo>
                    <a:pt x="6424" y="28276"/>
                    <a:pt x="5166" y="26268"/>
                    <a:pt x="3186" y="25225"/>
                  </a:cubicBezTo>
                  <a:cubicBezTo>
                    <a:pt x="3106" y="23244"/>
                    <a:pt x="2062" y="21451"/>
                    <a:pt x="375" y="20407"/>
                  </a:cubicBezTo>
                  <a:cubicBezTo>
                    <a:pt x="2088" y="19336"/>
                    <a:pt x="3186" y="17436"/>
                    <a:pt x="3186" y="15616"/>
                  </a:cubicBezTo>
                  <a:cubicBezTo>
                    <a:pt x="3186" y="15589"/>
                    <a:pt x="3186" y="15562"/>
                    <a:pt x="3186" y="15562"/>
                  </a:cubicBezTo>
                  <a:cubicBezTo>
                    <a:pt x="5166" y="14518"/>
                    <a:pt x="6424" y="12511"/>
                    <a:pt x="6424" y="10263"/>
                  </a:cubicBezTo>
                  <a:cubicBezTo>
                    <a:pt x="6424" y="8014"/>
                    <a:pt x="5166" y="6007"/>
                    <a:pt x="3186" y="4963"/>
                  </a:cubicBezTo>
                  <a:cubicBezTo>
                    <a:pt x="3186" y="3036"/>
                    <a:pt x="2008" y="1055"/>
                    <a:pt x="215" y="11"/>
                  </a:cubicBezTo>
                  <a:cubicBezTo>
                    <a:pt x="193" y="4"/>
                    <a:pt x="172" y="1"/>
                    <a:pt x="151"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250" name="Google Shape;250;p14"/>
            <p:cNvSpPr/>
            <p:nvPr/>
          </p:nvSpPr>
          <p:spPr>
            <a:xfrm>
              <a:off x="1761075" y="2845375"/>
              <a:ext cx="160625" cy="2032675"/>
            </a:xfrm>
            <a:custGeom>
              <a:avLst/>
              <a:gdLst/>
              <a:ahLst/>
              <a:cxnLst/>
              <a:rect l="l" t="t" r="r" b="b"/>
              <a:pathLst>
                <a:path w="6425" h="81307" extrusionOk="0">
                  <a:moveTo>
                    <a:pt x="146" y="1"/>
                  </a:moveTo>
                  <a:cubicBezTo>
                    <a:pt x="108" y="1"/>
                    <a:pt x="71" y="24"/>
                    <a:pt x="54" y="57"/>
                  </a:cubicBezTo>
                  <a:cubicBezTo>
                    <a:pt x="27" y="84"/>
                    <a:pt x="27" y="110"/>
                    <a:pt x="27" y="137"/>
                  </a:cubicBezTo>
                  <a:cubicBezTo>
                    <a:pt x="27" y="164"/>
                    <a:pt x="54" y="217"/>
                    <a:pt x="81" y="244"/>
                  </a:cubicBezTo>
                  <a:cubicBezTo>
                    <a:pt x="1821" y="1234"/>
                    <a:pt x="2972" y="3162"/>
                    <a:pt x="2945" y="5035"/>
                  </a:cubicBezTo>
                  <a:cubicBezTo>
                    <a:pt x="2945" y="5089"/>
                    <a:pt x="2972" y="5142"/>
                    <a:pt x="2998" y="5142"/>
                  </a:cubicBezTo>
                  <a:cubicBezTo>
                    <a:pt x="4952" y="6133"/>
                    <a:pt x="6183" y="8086"/>
                    <a:pt x="6183" y="10254"/>
                  </a:cubicBezTo>
                  <a:cubicBezTo>
                    <a:pt x="6183" y="12422"/>
                    <a:pt x="4952" y="14376"/>
                    <a:pt x="2998" y="15367"/>
                  </a:cubicBezTo>
                  <a:cubicBezTo>
                    <a:pt x="2972" y="15393"/>
                    <a:pt x="2945" y="15447"/>
                    <a:pt x="2945" y="15474"/>
                  </a:cubicBezTo>
                  <a:cubicBezTo>
                    <a:pt x="2998" y="17321"/>
                    <a:pt x="1847" y="19248"/>
                    <a:pt x="108" y="20265"/>
                  </a:cubicBezTo>
                  <a:cubicBezTo>
                    <a:pt x="81" y="20292"/>
                    <a:pt x="27" y="20318"/>
                    <a:pt x="27" y="20345"/>
                  </a:cubicBezTo>
                  <a:cubicBezTo>
                    <a:pt x="27" y="20425"/>
                    <a:pt x="27" y="20479"/>
                    <a:pt x="81" y="20506"/>
                  </a:cubicBezTo>
                  <a:cubicBezTo>
                    <a:pt x="1821" y="21496"/>
                    <a:pt x="2891" y="23289"/>
                    <a:pt x="2945" y="25297"/>
                  </a:cubicBezTo>
                  <a:cubicBezTo>
                    <a:pt x="2945" y="25350"/>
                    <a:pt x="2972" y="25404"/>
                    <a:pt x="2998" y="25404"/>
                  </a:cubicBezTo>
                  <a:cubicBezTo>
                    <a:pt x="4952" y="26394"/>
                    <a:pt x="6183" y="28348"/>
                    <a:pt x="6183" y="30516"/>
                  </a:cubicBezTo>
                  <a:cubicBezTo>
                    <a:pt x="6183" y="32684"/>
                    <a:pt x="4952" y="34665"/>
                    <a:pt x="2998" y="35628"/>
                  </a:cubicBezTo>
                  <a:cubicBezTo>
                    <a:pt x="2972" y="35655"/>
                    <a:pt x="2945" y="35709"/>
                    <a:pt x="2945" y="35762"/>
                  </a:cubicBezTo>
                  <a:cubicBezTo>
                    <a:pt x="3105" y="37823"/>
                    <a:pt x="1633" y="39643"/>
                    <a:pt x="108" y="40526"/>
                  </a:cubicBezTo>
                  <a:cubicBezTo>
                    <a:pt x="81" y="40553"/>
                    <a:pt x="27" y="40580"/>
                    <a:pt x="27" y="40633"/>
                  </a:cubicBezTo>
                  <a:cubicBezTo>
                    <a:pt x="27" y="40687"/>
                    <a:pt x="27" y="40741"/>
                    <a:pt x="81" y="40767"/>
                  </a:cubicBezTo>
                  <a:cubicBezTo>
                    <a:pt x="1821" y="41784"/>
                    <a:pt x="2945" y="43631"/>
                    <a:pt x="2945" y="45532"/>
                  </a:cubicBezTo>
                  <a:lnTo>
                    <a:pt x="2945" y="45558"/>
                  </a:lnTo>
                  <a:cubicBezTo>
                    <a:pt x="2945" y="45612"/>
                    <a:pt x="2972" y="45665"/>
                    <a:pt x="2998" y="45692"/>
                  </a:cubicBezTo>
                  <a:cubicBezTo>
                    <a:pt x="4952" y="46656"/>
                    <a:pt x="6183" y="48610"/>
                    <a:pt x="6183" y="50778"/>
                  </a:cubicBezTo>
                  <a:cubicBezTo>
                    <a:pt x="6183" y="52972"/>
                    <a:pt x="4952" y="54926"/>
                    <a:pt x="2998" y="55890"/>
                  </a:cubicBezTo>
                  <a:cubicBezTo>
                    <a:pt x="2972" y="55917"/>
                    <a:pt x="2945" y="55970"/>
                    <a:pt x="2945" y="55997"/>
                  </a:cubicBezTo>
                  <a:cubicBezTo>
                    <a:pt x="2891" y="58004"/>
                    <a:pt x="1847" y="59798"/>
                    <a:pt x="108" y="60815"/>
                  </a:cubicBezTo>
                  <a:cubicBezTo>
                    <a:pt x="81" y="60815"/>
                    <a:pt x="27" y="60841"/>
                    <a:pt x="27" y="60895"/>
                  </a:cubicBezTo>
                  <a:cubicBezTo>
                    <a:pt x="27" y="60949"/>
                    <a:pt x="27" y="61002"/>
                    <a:pt x="81" y="61029"/>
                  </a:cubicBezTo>
                  <a:cubicBezTo>
                    <a:pt x="1821" y="62046"/>
                    <a:pt x="2891" y="63839"/>
                    <a:pt x="2945" y="65847"/>
                  </a:cubicBezTo>
                  <a:cubicBezTo>
                    <a:pt x="2945" y="65873"/>
                    <a:pt x="2972" y="65927"/>
                    <a:pt x="2998" y="65954"/>
                  </a:cubicBezTo>
                  <a:cubicBezTo>
                    <a:pt x="4952" y="66917"/>
                    <a:pt x="6183" y="68871"/>
                    <a:pt x="6183" y="71066"/>
                  </a:cubicBezTo>
                  <a:cubicBezTo>
                    <a:pt x="6183" y="73234"/>
                    <a:pt x="4952" y="75188"/>
                    <a:pt x="2998" y="76151"/>
                  </a:cubicBezTo>
                  <a:cubicBezTo>
                    <a:pt x="2972" y="76178"/>
                    <a:pt x="2945" y="76232"/>
                    <a:pt x="2945" y="76285"/>
                  </a:cubicBezTo>
                  <a:cubicBezTo>
                    <a:pt x="2891" y="78266"/>
                    <a:pt x="1821" y="80059"/>
                    <a:pt x="81" y="81076"/>
                  </a:cubicBezTo>
                  <a:cubicBezTo>
                    <a:pt x="27" y="81103"/>
                    <a:pt x="1" y="81183"/>
                    <a:pt x="54" y="81237"/>
                  </a:cubicBezTo>
                  <a:cubicBezTo>
                    <a:pt x="71" y="81288"/>
                    <a:pt x="110" y="81306"/>
                    <a:pt x="149" y="81306"/>
                  </a:cubicBezTo>
                  <a:cubicBezTo>
                    <a:pt x="172" y="81306"/>
                    <a:pt x="195" y="81300"/>
                    <a:pt x="215" y="81290"/>
                  </a:cubicBezTo>
                  <a:cubicBezTo>
                    <a:pt x="2008" y="80247"/>
                    <a:pt x="3105" y="78400"/>
                    <a:pt x="3186" y="76366"/>
                  </a:cubicBezTo>
                  <a:cubicBezTo>
                    <a:pt x="5193" y="75322"/>
                    <a:pt x="6424" y="73288"/>
                    <a:pt x="6424" y="71066"/>
                  </a:cubicBezTo>
                  <a:cubicBezTo>
                    <a:pt x="6424" y="68818"/>
                    <a:pt x="5193" y="66783"/>
                    <a:pt x="3186" y="65766"/>
                  </a:cubicBezTo>
                  <a:cubicBezTo>
                    <a:pt x="3132" y="63759"/>
                    <a:pt x="2088" y="61992"/>
                    <a:pt x="402" y="60922"/>
                  </a:cubicBezTo>
                  <a:cubicBezTo>
                    <a:pt x="2088" y="59878"/>
                    <a:pt x="3132" y="58085"/>
                    <a:pt x="3186" y="56077"/>
                  </a:cubicBezTo>
                  <a:cubicBezTo>
                    <a:pt x="5193" y="55060"/>
                    <a:pt x="6424" y="53026"/>
                    <a:pt x="6424" y="50778"/>
                  </a:cubicBezTo>
                  <a:cubicBezTo>
                    <a:pt x="6424" y="48556"/>
                    <a:pt x="5193" y="46522"/>
                    <a:pt x="3186" y="45505"/>
                  </a:cubicBezTo>
                  <a:cubicBezTo>
                    <a:pt x="3186" y="43604"/>
                    <a:pt x="2088" y="41731"/>
                    <a:pt x="402" y="40660"/>
                  </a:cubicBezTo>
                  <a:cubicBezTo>
                    <a:pt x="1901" y="39697"/>
                    <a:pt x="3320" y="37877"/>
                    <a:pt x="3186" y="35816"/>
                  </a:cubicBezTo>
                  <a:cubicBezTo>
                    <a:pt x="5193" y="34799"/>
                    <a:pt x="6424" y="32764"/>
                    <a:pt x="6424" y="30516"/>
                  </a:cubicBezTo>
                  <a:cubicBezTo>
                    <a:pt x="6424" y="28268"/>
                    <a:pt x="5193" y="26260"/>
                    <a:pt x="3186" y="25216"/>
                  </a:cubicBezTo>
                  <a:cubicBezTo>
                    <a:pt x="3105" y="23236"/>
                    <a:pt x="2062" y="21442"/>
                    <a:pt x="402" y="20399"/>
                  </a:cubicBezTo>
                  <a:cubicBezTo>
                    <a:pt x="2115" y="19328"/>
                    <a:pt x="3212" y="17401"/>
                    <a:pt x="3186" y="15554"/>
                  </a:cubicBezTo>
                  <a:cubicBezTo>
                    <a:pt x="5193" y="14510"/>
                    <a:pt x="6424" y="12503"/>
                    <a:pt x="6424" y="10254"/>
                  </a:cubicBezTo>
                  <a:cubicBezTo>
                    <a:pt x="6424" y="8006"/>
                    <a:pt x="5193" y="5999"/>
                    <a:pt x="3186" y="4955"/>
                  </a:cubicBezTo>
                  <a:cubicBezTo>
                    <a:pt x="3186" y="3028"/>
                    <a:pt x="2008" y="1047"/>
                    <a:pt x="215" y="30"/>
                  </a:cubicBezTo>
                  <a:cubicBezTo>
                    <a:pt x="194" y="10"/>
                    <a:pt x="170" y="1"/>
                    <a:pt x="146"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251" name="Google Shape;251;p14"/>
            <p:cNvSpPr/>
            <p:nvPr/>
          </p:nvSpPr>
          <p:spPr>
            <a:xfrm>
              <a:off x="1607850" y="2593575"/>
              <a:ext cx="159950" cy="2032875"/>
            </a:xfrm>
            <a:custGeom>
              <a:avLst/>
              <a:gdLst/>
              <a:ahLst/>
              <a:cxnLst/>
              <a:rect l="l" t="t" r="r" b="b"/>
              <a:pathLst>
                <a:path w="6398" h="81315" extrusionOk="0">
                  <a:moveTo>
                    <a:pt x="140" y="1"/>
                  </a:moveTo>
                  <a:cubicBezTo>
                    <a:pt x="95" y="1"/>
                    <a:pt x="47" y="26"/>
                    <a:pt x="27" y="65"/>
                  </a:cubicBezTo>
                  <a:cubicBezTo>
                    <a:pt x="0" y="92"/>
                    <a:pt x="0" y="118"/>
                    <a:pt x="0" y="118"/>
                  </a:cubicBezTo>
                  <a:cubicBezTo>
                    <a:pt x="0" y="172"/>
                    <a:pt x="27" y="225"/>
                    <a:pt x="81" y="225"/>
                  </a:cubicBezTo>
                  <a:cubicBezTo>
                    <a:pt x="1820" y="1243"/>
                    <a:pt x="2944" y="3170"/>
                    <a:pt x="2918" y="5043"/>
                  </a:cubicBezTo>
                  <a:cubicBezTo>
                    <a:pt x="2918" y="5070"/>
                    <a:pt x="2944" y="5124"/>
                    <a:pt x="2998" y="5150"/>
                  </a:cubicBezTo>
                  <a:cubicBezTo>
                    <a:pt x="4952" y="6141"/>
                    <a:pt x="6156" y="8095"/>
                    <a:pt x="6156" y="10263"/>
                  </a:cubicBezTo>
                  <a:cubicBezTo>
                    <a:pt x="6156" y="12431"/>
                    <a:pt x="4952" y="14384"/>
                    <a:pt x="2998" y="15375"/>
                  </a:cubicBezTo>
                  <a:cubicBezTo>
                    <a:pt x="2944" y="15402"/>
                    <a:pt x="2918" y="15428"/>
                    <a:pt x="2918" y="15482"/>
                  </a:cubicBezTo>
                  <a:cubicBezTo>
                    <a:pt x="2971" y="17329"/>
                    <a:pt x="1847" y="19256"/>
                    <a:pt x="81" y="20273"/>
                  </a:cubicBezTo>
                  <a:cubicBezTo>
                    <a:pt x="54" y="20300"/>
                    <a:pt x="27" y="20326"/>
                    <a:pt x="0" y="20353"/>
                  </a:cubicBezTo>
                  <a:cubicBezTo>
                    <a:pt x="0" y="20407"/>
                    <a:pt x="27" y="20460"/>
                    <a:pt x="81" y="20514"/>
                  </a:cubicBezTo>
                  <a:cubicBezTo>
                    <a:pt x="1794" y="21504"/>
                    <a:pt x="2864" y="23297"/>
                    <a:pt x="2918" y="25305"/>
                  </a:cubicBezTo>
                  <a:cubicBezTo>
                    <a:pt x="2918" y="25358"/>
                    <a:pt x="2944" y="25385"/>
                    <a:pt x="2998" y="25412"/>
                  </a:cubicBezTo>
                  <a:cubicBezTo>
                    <a:pt x="4952" y="26402"/>
                    <a:pt x="6156" y="28356"/>
                    <a:pt x="6156" y="30524"/>
                  </a:cubicBezTo>
                  <a:cubicBezTo>
                    <a:pt x="6156" y="32692"/>
                    <a:pt x="4952" y="34646"/>
                    <a:pt x="2998" y="35636"/>
                  </a:cubicBezTo>
                  <a:cubicBezTo>
                    <a:pt x="2944" y="35663"/>
                    <a:pt x="2918" y="35717"/>
                    <a:pt x="2918" y="35770"/>
                  </a:cubicBezTo>
                  <a:cubicBezTo>
                    <a:pt x="3078" y="37831"/>
                    <a:pt x="1633" y="39651"/>
                    <a:pt x="81" y="40535"/>
                  </a:cubicBezTo>
                  <a:cubicBezTo>
                    <a:pt x="54" y="40561"/>
                    <a:pt x="27" y="40588"/>
                    <a:pt x="0" y="40615"/>
                  </a:cubicBezTo>
                  <a:cubicBezTo>
                    <a:pt x="0" y="40668"/>
                    <a:pt x="27" y="40749"/>
                    <a:pt x="81" y="40775"/>
                  </a:cubicBezTo>
                  <a:cubicBezTo>
                    <a:pt x="1820" y="41766"/>
                    <a:pt x="2918" y="43639"/>
                    <a:pt x="2918" y="45540"/>
                  </a:cubicBezTo>
                  <a:cubicBezTo>
                    <a:pt x="2918" y="45540"/>
                    <a:pt x="2918" y="45566"/>
                    <a:pt x="2918" y="45566"/>
                  </a:cubicBezTo>
                  <a:cubicBezTo>
                    <a:pt x="2918" y="45620"/>
                    <a:pt x="2944" y="45674"/>
                    <a:pt x="2998" y="45674"/>
                  </a:cubicBezTo>
                  <a:cubicBezTo>
                    <a:pt x="4952" y="46664"/>
                    <a:pt x="6156" y="48618"/>
                    <a:pt x="6156" y="50786"/>
                  </a:cubicBezTo>
                  <a:cubicBezTo>
                    <a:pt x="6156" y="52954"/>
                    <a:pt x="4952" y="54934"/>
                    <a:pt x="2998" y="55898"/>
                  </a:cubicBezTo>
                  <a:cubicBezTo>
                    <a:pt x="2944" y="55925"/>
                    <a:pt x="2918" y="55952"/>
                    <a:pt x="2918" y="56005"/>
                  </a:cubicBezTo>
                  <a:cubicBezTo>
                    <a:pt x="2864" y="58012"/>
                    <a:pt x="1820" y="59806"/>
                    <a:pt x="81" y="60796"/>
                  </a:cubicBezTo>
                  <a:cubicBezTo>
                    <a:pt x="54" y="60823"/>
                    <a:pt x="27" y="60850"/>
                    <a:pt x="0" y="60903"/>
                  </a:cubicBezTo>
                  <a:cubicBezTo>
                    <a:pt x="0" y="60957"/>
                    <a:pt x="27" y="61010"/>
                    <a:pt x="81" y="61037"/>
                  </a:cubicBezTo>
                  <a:cubicBezTo>
                    <a:pt x="1820" y="62054"/>
                    <a:pt x="2864" y="63847"/>
                    <a:pt x="2918" y="65828"/>
                  </a:cubicBezTo>
                  <a:cubicBezTo>
                    <a:pt x="2918" y="65882"/>
                    <a:pt x="2944" y="65935"/>
                    <a:pt x="2998" y="65962"/>
                  </a:cubicBezTo>
                  <a:cubicBezTo>
                    <a:pt x="4952" y="66925"/>
                    <a:pt x="6156" y="68879"/>
                    <a:pt x="6156" y="71047"/>
                  </a:cubicBezTo>
                  <a:cubicBezTo>
                    <a:pt x="6156" y="73242"/>
                    <a:pt x="4952" y="75196"/>
                    <a:pt x="2998" y="76160"/>
                  </a:cubicBezTo>
                  <a:cubicBezTo>
                    <a:pt x="2944" y="76186"/>
                    <a:pt x="2918" y="76240"/>
                    <a:pt x="2918" y="76267"/>
                  </a:cubicBezTo>
                  <a:cubicBezTo>
                    <a:pt x="2864" y="78274"/>
                    <a:pt x="1820" y="80067"/>
                    <a:pt x="81" y="81084"/>
                  </a:cubicBezTo>
                  <a:cubicBezTo>
                    <a:pt x="27" y="81111"/>
                    <a:pt x="0" y="81191"/>
                    <a:pt x="27" y="81245"/>
                  </a:cubicBezTo>
                  <a:cubicBezTo>
                    <a:pt x="44" y="81296"/>
                    <a:pt x="82" y="81315"/>
                    <a:pt x="122" y="81315"/>
                  </a:cubicBezTo>
                  <a:cubicBezTo>
                    <a:pt x="145" y="81315"/>
                    <a:pt x="168" y="81308"/>
                    <a:pt x="188" y="81299"/>
                  </a:cubicBezTo>
                  <a:cubicBezTo>
                    <a:pt x="1981" y="80255"/>
                    <a:pt x="3105" y="78408"/>
                    <a:pt x="3185" y="76347"/>
                  </a:cubicBezTo>
                  <a:cubicBezTo>
                    <a:pt x="5166" y="75330"/>
                    <a:pt x="6397" y="73296"/>
                    <a:pt x="6397" y="71047"/>
                  </a:cubicBezTo>
                  <a:cubicBezTo>
                    <a:pt x="6397" y="68826"/>
                    <a:pt x="5166" y="66792"/>
                    <a:pt x="3185" y="65748"/>
                  </a:cubicBezTo>
                  <a:cubicBezTo>
                    <a:pt x="3105" y="63767"/>
                    <a:pt x="2061" y="61974"/>
                    <a:pt x="375" y="60930"/>
                  </a:cubicBezTo>
                  <a:cubicBezTo>
                    <a:pt x="2061" y="59859"/>
                    <a:pt x="3105" y="58093"/>
                    <a:pt x="3185" y="56085"/>
                  </a:cubicBezTo>
                  <a:cubicBezTo>
                    <a:pt x="5166" y="55068"/>
                    <a:pt x="6397" y="53034"/>
                    <a:pt x="6397" y="50786"/>
                  </a:cubicBezTo>
                  <a:cubicBezTo>
                    <a:pt x="6397" y="48537"/>
                    <a:pt x="5166" y="46530"/>
                    <a:pt x="3185" y="45486"/>
                  </a:cubicBezTo>
                  <a:cubicBezTo>
                    <a:pt x="3159" y="43586"/>
                    <a:pt x="2061" y="41739"/>
                    <a:pt x="375" y="40668"/>
                  </a:cubicBezTo>
                  <a:cubicBezTo>
                    <a:pt x="1901" y="39705"/>
                    <a:pt x="3292" y="37885"/>
                    <a:pt x="3185" y="35824"/>
                  </a:cubicBezTo>
                  <a:cubicBezTo>
                    <a:pt x="5166" y="34780"/>
                    <a:pt x="6397" y="32772"/>
                    <a:pt x="6397" y="30524"/>
                  </a:cubicBezTo>
                  <a:cubicBezTo>
                    <a:pt x="6397" y="28276"/>
                    <a:pt x="5166" y="26268"/>
                    <a:pt x="3185" y="25225"/>
                  </a:cubicBezTo>
                  <a:cubicBezTo>
                    <a:pt x="3078" y="23244"/>
                    <a:pt x="2061" y="21451"/>
                    <a:pt x="375" y="20407"/>
                  </a:cubicBezTo>
                  <a:cubicBezTo>
                    <a:pt x="2061" y="19336"/>
                    <a:pt x="3185" y="17436"/>
                    <a:pt x="3185" y="15616"/>
                  </a:cubicBezTo>
                  <a:cubicBezTo>
                    <a:pt x="3185" y="15589"/>
                    <a:pt x="3185" y="15562"/>
                    <a:pt x="3185" y="15562"/>
                  </a:cubicBezTo>
                  <a:cubicBezTo>
                    <a:pt x="5166" y="14518"/>
                    <a:pt x="6397" y="12511"/>
                    <a:pt x="6397" y="10263"/>
                  </a:cubicBezTo>
                  <a:cubicBezTo>
                    <a:pt x="6397" y="8014"/>
                    <a:pt x="5166" y="6007"/>
                    <a:pt x="3185" y="4963"/>
                  </a:cubicBezTo>
                  <a:cubicBezTo>
                    <a:pt x="3185" y="3036"/>
                    <a:pt x="1981" y="1055"/>
                    <a:pt x="188" y="11"/>
                  </a:cubicBezTo>
                  <a:cubicBezTo>
                    <a:pt x="173" y="4"/>
                    <a:pt x="157" y="1"/>
                    <a:pt x="140"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252" name="Google Shape;252;p14"/>
            <p:cNvSpPr/>
            <p:nvPr/>
          </p:nvSpPr>
          <p:spPr>
            <a:xfrm>
              <a:off x="1453950" y="2845375"/>
              <a:ext cx="160600" cy="2032675"/>
            </a:xfrm>
            <a:custGeom>
              <a:avLst/>
              <a:gdLst/>
              <a:ahLst/>
              <a:cxnLst/>
              <a:rect l="l" t="t" r="r" b="b"/>
              <a:pathLst>
                <a:path w="6424" h="81307" extrusionOk="0">
                  <a:moveTo>
                    <a:pt x="133" y="1"/>
                  </a:moveTo>
                  <a:cubicBezTo>
                    <a:pt x="93" y="1"/>
                    <a:pt x="60" y="24"/>
                    <a:pt x="27" y="57"/>
                  </a:cubicBezTo>
                  <a:cubicBezTo>
                    <a:pt x="27" y="84"/>
                    <a:pt x="27" y="110"/>
                    <a:pt x="27" y="137"/>
                  </a:cubicBezTo>
                  <a:cubicBezTo>
                    <a:pt x="27" y="164"/>
                    <a:pt x="27" y="217"/>
                    <a:pt x="80" y="244"/>
                  </a:cubicBezTo>
                  <a:cubicBezTo>
                    <a:pt x="1820" y="1234"/>
                    <a:pt x="2971" y="3188"/>
                    <a:pt x="2944" y="5035"/>
                  </a:cubicBezTo>
                  <a:cubicBezTo>
                    <a:pt x="2944" y="5089"/>
                    <a:pt x="2971" y="5142"/>
                    <a:pt x="2998" y="5142"/>
                  </a:cubicBezTo>
                  <a:cubicBezTo>
                    <a:pt x="4952" y="6133"/>
                    <a:pt x="6156" y="8086"/>
                    <a:pt x="6156" y="10254"/>
                  </a:cubicBezTo>
                  <a:cubicBezTo>
                    <a:pt x="6156" y="12422"/>
                    <a:pt x="4952" y="14376"/>
                    <a:pt x="2998" y="15367"/>
                  </a:cubicBezTo>
                  <a:cubicBezTo>
                    <a:pt x="2971" y="15393"/>
                    <a:pt x="2944" y="15420"/>
                    <a:pt x="2944" y="15474"/>
                  </a:cubicBezTo>
                  <a:cubicBezTo>
                    <a:pt x="2998" y="17347"/>
                    <a:pt x="1847" y="19248"/>
                    <a:pt x="107" y="20265"/>
                  </a:cubicBezTo>
                  <a:cubicBezTo>
                    <a:pt x="54" y="20292"/>
                    <a:pt x="27" y="20318"/>
                    <a:pt x="27" y="20345"/>
                  </a:cubicBezTo>
                  <a:cubicBezTo>
                    <a:pt x="0" y="20425"/>
                    <a:pt x="27" y="20479"/>
                    <a:pt x="80" y="20506"/>
                  </a:cubicBezTo>
                  <a:cubicBezTo>
                    <a:pt x="1793" y="21496"/>
                    <a:pt x="2864" y="23289"/>
                    <a:pt x="2944" y="25297"/>
                  </a:cubicBezTo>
                  <a:cubicBezTo>
                    <a:pt x="2944" y="25350"/>
                    <a:pt x="2971" y="25404"/>
                    <a:pt x="2998" y="25404"/>
                  </a:cubicBezTo>
                  <a:cubicBezTo>
                    <a:pt x="4952" y="26394"/>
                    <a:pt x="6156" y="28348"/>
                    <a:pt x="6156" y="30516"/>
                  </a:cubicBezTo>
                  <a:cubicBezTo>
                    <a:pt x="6156" y="32684"/>
                    <a:pt x="4952" y="34665"/>
                    <a:pt x="2998" y="35628"/>
                  </a:cubicBezTo>
                  <a:cubicBezTo>
                    <a:pt x="2944" y="35655"/>
                    <a:pt x="2918" y="35709"/>
                    <a:pt x="2944" y="35762"/>
                  </a:cubicBezTo>
                  <a:cubicBezTo>
                    <a:pt x="3105" y="37823"/>
                    <a:pt x="1633" y="39643"/>
                    <a:pt x="107" y="40526"/>
                  </a:cubicBezTo>
                  <a:cubicBezTo>
                    <a:pt x="54" y="40553"/>
                    <a:pt x="27" y="40580"/>
                    <a:pt x="27" y="40633"/>
                  </a:cubicBezTo>
                  <a:cubicBezTo>
                    <a:pt x="0" y="40687"/>
                    <a:pt x="27" y="40741"/>
                    <a:pt x="80" y="40767"/>
                  </a:cubicBezTo>
                  <a:cubicBezTo>
                    <a:pt x="1820" y="41784"/>
                    <a:pt x="2944" y="43631"/>
                    <a:pt x="2944" y="45532"/>
                  </a:cubicBezTo>
                  <a:cubicBezTo>
                    <a:pt x="2944" y="45558"/>
                    <a:pt x="2944" y="45558"/>
                    <a:pt x="2944" y="45558"/>
                  </a:cubicBezTo>
                  <a:cubicBezTo>
                    <a:pt x="2918" y="45612"/>
                    <a:pt x="2971" y="45665"/>
                    <a:pt x="2998" y="45692"/>
                  </a:cubicBezTo>
                  <a:cubicBezTo>
                    <a:pt x="4952" y="46656"/>
                    <a:pt x="6156" y="48610"/>
                    <a:pt x="6156" y="50778"/>
                  </a:cubicBezTo>
                  <a:cubicBezTo>
                    <a:pt x="6156" y="52972"/>
                    <a:pt x="4952" y="54926"/>
                    <a:pt x="2998" y="55890"/>
                  </a:cubicBezTo>
                  <a:cubicBezTo>
                    <a:pt x="2971" y="55917"/>
                    <a:pt x="2944" y="55970"/>
                    <a:pt x="2944" y="55997"/>
                  </a:cubicBezTo>
                  <a:cubicBezTo>
                    <a:pt x="2891" y="58004"/>
                    <a:pt x="1820" y="59798"/>
                    <a:pt x="107" y="60815"/>
                  </a:cubicBezTo>
                  <a:cubicBezTo>
                    <a:pt x="54" y="60815"/>
                    <a:pt x="27" y="60841"/>
                    <a:pt x="27" y="60895"/>
                  </a:cubicBezTo>
                  <a:cubicBezTo>
                    <a:pt x="0" y="60949"/>
                    <a:pt x="27" y="61002"/>
                    <a:pt x="80" y="61029"/>
                  </a:cubicBezTo>
                  <a:cubicBezTo>
                    <a:pt x="1820" y="62046"/>
                    <a:pt x="2891" y="63839"/>
                    <a:pt x="2944" y="65847"/>
                  </a:cubicBezTo>
                  <a:cubicBezTo>
                    <a:pt x="2944" y="65873"/>
                    <a:pt x="2971" y="65927"/>
                    <a:pt x="2998" y="65954"/>
                  </a:cubicBezTo>
                  <a:cubicBezTo>
                    <a:pt x="4952" y="66917"/>
                    <a:pt x="6156" y="68871"/>
                    <a:pt x="6156" y="71066"/>
                  </a:cubicBezTo>
                  <a:cubicBezTo>
                    <a:pt x="6156" y="73234"/>
                    <a:pt x="4952" y="75188"/>
                    <a:pt x="2998" y="76151"/>
                  </a:cubicBezTo>
                  <a:cubicBezTo>
                    <a:pt x="2971" y="76178"/>
                    <a:pt x="2944" y="76232"/>
                    <a:pt x="2944" y="76285"/>
                  </a:cubicBezTo>
                  <a:cubicBezTo>
                    <a:pt x="2891" y="78266"/>
                    <a:pt x="1820" y="80059"/>
                    <a:pt x="80" y="81076"/>
                  </a:cubicBezTo>
                  <a:cubicBezTo>
                    <a:pt x="27" y="81103"/>
                    <a:pt x="0" y="81183"/>
                    <a:pt x="27" y="81237"/>
                  </a:cubicBezTo>
                  <a:cubicBezTo>
                    <a:pt x="61" y="81288"/>
                    <a:pt x="106" y="81306"/>
                    <a:pt x="147" y="81306"/>
                  </a:cubicBezTo>
                  <a:cubicBezTo>
                    <a:pt x="172" y="81306"/>
                    <a:pt x="195" y="81300"/>
                    <a:pt x="214" y="81290"/>
                  </a:cubicBezTo>
                  <a:cubicBezTo>
                    <a:pt x="2008" y="80247"/>
                    <a:pt x="3105" y="78400"/>
                    <a:pt x="3185" y="76366"/>
                  </a:cubicBezTo>
                  <a:cubicBezTo>
                    <a:pt x="5166" y="75322"/>
                    <a:pt x="6424" y="73288"/>
                    <a:pt x="6424" y="71066"/>
                  </a:cubicBezTo>
                  <a:cubicBezTo>
                    <a:pt x="6424" y="68818"/>
                    <a:pt x="5166" y="66783"/>
                    <a:pt x="3185" y="65766"/>
                  </a:cubicBezTo>
                  <a:cubicBezTo>
                    <a:pt x="3105" y="63759"/>
                    <a:pt x="2061" y="61992"/>
                    <a:pt x="375" y="60922"/>
                  </a:cubicBezTo>
                  <a:cubicBezTo>
                    <a:pt x="2061" y="59878"/>
                    <a:pt x="3105" y="58085"/>
                    <a:pt x="3185" y="56077"/>
                  </a:cubicBezTo>
                  <a:cubicBezTo>
                    <a:pt x="5166" y="55060"/>
                    <a:pt x="6424" y="53026"/>
                    <a:pt x="6424" y="50778"/>
                  </a:cubicBezTo>
                  <a:cubicBezTo>
                    <a:pt x="6424" y="48556"/>
                    <a:pt x="5193" y="46522"/>
                    <a:pt x="3185" y="45505"/>
                  </a:cubicBezTo>
                  <a:cubicBezTo>
                    <a:pt x="3159" y="43604"/>
                    <a:pt x="2088" y="41731"/>
                    <a:pt x="375" y="40660"/>
                  </a:cubicBezTo>
                  <a:cubicBezTo>
                    <a:pt x="1901" y="39697"/>
                    <a:pt x="3319" y="37877"/>
                    <a:pt x="3185" y="35816"/>
                  </a:cubicBezTo>
                  <a:cubicBezTo>
                    <a:pt x="5193" y="34799"/>
                    <a:pt x="6424" y="32764"/>
                    <a:pt x="6424" y="30516"/>
                  </a:cubicBezTo>
                  <a:cubicBezTo>
                    <a:pt x="6424" y="28268"/>
                    <a:pt x="5166" y="26260"/>
                    <a:pt x="3185" y="25216"/>
                  </a:cubicBezTo>
                  <a:cubicBezTo>
                    <a:pt x="3105" y="23236"/>
                    <a:pt x="2061" y="21442"/>
                    <a:pt x="375" y="20399"/>
                  </a:cubicBezTo>
                  <a:cubicBezTo>
                    <a:pt x="2088" y="19328"/>
                    <a:pt x="3185" y="17454"/>
                    <a:pt x="3185" y="15608"/>
                  </a:cubicBezTo>
                  <a:cubicBezTo>
                    <a:pt x="3185" y="15581"/>
                    <a:pt x="3185" y="15581"/>
                    <a:pt x="3185" y="15554"/>
                  </a:cubicBezTo>
                  <a:cubicBezTo>
                    <a:pt x="5193" y="14510"/>
                    <a:pt x="6424" y="12503"/>
                    <a:pt x="6424" y="10254"/>
                  </a:cubicBezTo>
                  <a:cubicBezTo>
                    <a:pt x="6424" y="8006"/>
                    <a:pt x="5193" y="5999"/>
                    <a:pt x="3185" y="4955"/>
                  </a:cubicBezTo>
                  <a:cubicBezTo>
                    <a:pt x="3185" y="3028"/>
                    <a:pt x="2008" y="1047"/>
                    <a:pt x="214" y="30"/>
                  </a:cubicBezTo>
                  <a:cubicBezTo>
                    <a:pt x="184" y="10"/>
                    <a:pt x="157" y="1"/>
                    <a:pt x="133"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253" name="Google Shape;253;p14"/>
            <p:cNvSpPr/>
            <p:nvPr/>
          </p:nvSpPr>
          <p:spPr>
            <a:xfrm>
              <a:off x="1300050" y="2593575"/>
              <a:ext cx="160600" cy="2032875"/>
            </a:xfrm>
            <a:custGeom>
              <a:avLst/>
              <a:gdLst/>
              <a:ahLst/>
              <a:cxnLst/>
              <a:rect l="l" t="t" r="r" b="b"/>
              <a:pathLst>
                <a:path w="6424" h="81315" extrusionOk="0">
                  <a:moveTo>
                    <a:pt x="167" y="1"/>
                  </a:moveTo>
                  <a:cubicBezTo>
                    <a:pt x="121" y="1"/>
                    <a:pt x="73" y="26"/>
                    <a:pt x="54" y="65"/>
                  </a:cubicBezTo>
                  <a:cubicBezTo>
                    <a:pt x="27" y="92"/>
                    <a:pt x="27" y="118"/>
                    <a:pt x="27" y="118"/>
                  </a:cubicBezTo>
                  <a:cubicBezTo>
                    <a:pt x="27" y="172"/>
                    <a:pt x="54" y="225"/>
                    <a:pt x="80" y="225"/>
                  </a:cubicBezTo>
                  <a:cubicBezTo>
                    <a:pt x="1820" y="1243"/>
                    <a:pt x="2971" y="3170"/>
                    <a:pt x="2944" y="5043"/>
                  </a:cubicBezTo>
                  <a:cubicBezTo>
                    <a:pt x="2944" y="5070"/>
                    <a:pt x="2971" y="5124"/>
                    <a:pt x="3025" y="5150"/>
                  </a:cubicBezTo>
                  <a:cubicBezTo>
                    <a:pt x="4952" y="6141"/>
                    <a:pt x="6183" y="8095"/>
                    <a:pt x="6183" y="10263"/>
                  </a:cubicBezTo>
                  <a:cubicBezTo>
                    <a:pt x="6183" y="12431"/>
                    <a:pt x="4952" y="14384"/>
                    <a:pt x="3025" y="15375"/>
                  </a:cubicBezTo>
                  <a:cubicBezTo>
                    <a:pt x="2971" y="15402"/>
                    <a:pt x="2944" y="15428"/>
                    <a:pt x="2944" y="15482"/>
                  </a:cubicBezTo>
                  <a:cubicBezTo>
                    <a:pt x="2998" y="17355"/>
                    <a:pt x="1847" y="19256"/>
                    <a:pt x="107" y="20273"/>
                  </a:cubicBezTo>
                  <a:cubicBezTo>
                    <a:pt x="80" y="20300"/>
                    <a:pt x="54" y="20326"/>
                    <a:pt x="27" y="20353"/>
                  </a:cubicBezTo>
                  <a:cubicBezTo>
                    <a:pt x="27" y="20407"/>
                    <a:pt x="27" y="20460"/>
                    <a:pt x="80" y="20514"/>
                  </a:cubicBezTo>
                  <a:cubicBezTo>
                    <a:pt x="1820" y="21504"/>
                    <a:pt x="2891" y="23297"/>
                    <a:pt x="2944" y="25305"/>
                  </a:cubicBezTo>
                  <a:cubicBezTo>
                    <a:pt x="2944" y="25358"/>
                    <a:pt x="2971" y="25385"/>
                    <a:pt x="3025" y="25412"/>
                  </a:cubicBezTo>
                  <a:cubicBezTo>
                    <a:pt x="4952" y="26402"/>
                    <a:pt x="6183" y="28356"/>
                    <a:pt x="6183" y="30524"/>
                  </a:cubicBezTo>
                  <a:cubicBezTo>
                    <a:pt x="6183" y="32692"/>
                    <a:pt x="4952" y="34646"/>
                    <a:pt x="3025" y="35636"/>
                  </a:cubicBezTo>
                  <a:cubicBezTo>
                    <a:pt x="2971" y="35663"/>
                    <a:pt x="2944" y="35717"/>
                    <a:pt x="2944" y="35770"/>
                  </a:cubicBezTo>
                  <a:cubicBezTo>
                    <a:pt x="3105" y="37831"/>
                    <a:pt x="1633" y="39651"/>
                    <a:pt x="107" y="40535"/>
                  </a:cubicBezTo>
                  <a:cubicBezTo>
                    <a:pt x="80" y="40561"/>
                    <a:pt x="54" y="40588"/>
                    <a:pt x="27" y="40615"/>
                  </a:cubicBezTo>
                  <a:cubicBezTo>
                    <a:pt x="27" y="40668"/>
                    <a:pt x="27" y="40749"/>
                    <a:pt x="80" y="40775"/>
                  </a:cubicBezTo>
                  <a:cubicBezTo>
                    <a:pt x="1820" y="41766"/>
                    <a:pt x="2944" y="43639"/>
                    <a:pt x="2944" y="45540"/>
                  </a:cubicBezTo>
                  <a:cubicBezTo>
                    <a:pt x="2944" y="45540"/>
                    <a:pt x="2944" y="45566"/>
                    <a:pt x="2944" y="45566"/>
                  </a:cubicBezTo>
                  <a:cubicBezTo>
                    <a:pt x="2944" y="45620"/>
                    <a:pt x="2971" y="45674"/>
                    <a:pt x="3025" y="45674"/>
                  </a:cubicBezTo>
                  <a:cubicBezTo>
                    <a:pt x="4952" y="46664"/>
                    <a:pt x="6183" y="48618"/>
                    <a:pt x="6183" y="50786"/>
                  </a:cubicBezTo>
                  <a:cubicBezTo>
                    <a:pt x="6183" y="52954"/>
                    <a:pt x="4952" y="54934"/>
                    <a:pt x="3025" y="55898"/>
                  </a:cubicBezTo>
                  <a:cubicBezTo>
                    <a:pt x="2971" y="55925"/>
                    <a:pt x="2944" y="55952"/>
                    <a:pt x="2944" y="56005"/>
                  </a:cubicBezTo>
                  <a:cubicBezTo>
                    <a:pt x="2891" y="58012"/>
                    <a:pt x="1847" y="59806"/>
                    <a:pt x="107" y="60796"/>
                  </a:cubicBezTo>
                  <a:cubicBezTo>
                    <a:pt x="80" y="60823"/>
                    <a:pt x="54" y="60850"/>
                    <a:pt x="27" y="60903"/>
                  </a:cubicBezTo>
                  <a:cubicBezTo>
                    <a:pt x="27" y="60957"/>
                    <a:pt x="27" y="61010"/>
                    <a:pt x="80" y="61037"/>
                  </a:cubicBezTo>
                  <a:cubicBezTo>
                    <a:pt x="1820" y="62054"/>
                    <a:pt x="2891" y="63847"/>
                    <a:pt x="2944" y="65828"/>
                  </a:cubicBezTo>
                  <a:cubicBezTo>
                    <a:pt x="2944" y="65882"/>
                    <a:pt x="2971" y="65935"/>
                    <a:pt x="3025" y="65962"/>
                  </a:cubicBezTo>
                  <a:cubicBezTo>
                    <a:pt x="4952" y="66925"/>
                    <a:pt x="6183" y="68879"/>
                    <a:pt x="6183" y="71047"/>
                  </a:cubicBezTo>
                  <a:cubicBezTo>
                    <a:pt x="6183" y="73242"/>
                    <a:pt x="4952" y="75196"/>
                    <a:pt x="3025" y="76160"/>
                  </a:cubicBezTo>
                  <a:cubicBezTo>
                    <a:pt x="2971" y="76186"/>
                    <a:pt x="2944" y="76240"/>
                    <a:pt x="2944" y="76267"/>
                  </a:cubicBezTo>
                  <a:cubicBezTo>
                    <a:pt x="2891" y="78274"/>
                    <a:pt x="1820" y="80067"/>
                    <a:pt x="80" y="81084"/>
                  </a:cubicBezTo>
                  <a:cubicBezTo>
                    <a:pt x="27" y="81111"/>
                    <a:pt x="0" y="81191"/>
                    <a:pt x="54" y="81245"/>
                  </a:cubicBezTo>
                  <a:cubicBezTo>
                    <a:pt x="71" y="81296"/>
                    <a:pt x="109" y="81315"/>
                    <a:pt x="149" y="81315"/>
                  </a:cubicBezTo>
                  <a:cubicBezTo>
                    <a:pt x="171" y="81315"/>
                    <a:pt x="195" y="81308"/>
                    <a:pt x="214" y="81299"/>
                  </a:cubicBezTo>
                  <a:cubicBezTo>
                    <a:pt x="2007" y="80255"/>
                    <a:pt x="3105" y="78408"/>
                    <a:pt x="3185" y="76347"/>
                  </a:cubicBezTo>
                  <a:cubicBezTo>
                    <a:pt x="5193" y="75330"/>
                    <a:pt x="6424" y="73296"/>
                    <a:pt x="6424" y="71047"/>
                  </a:cubicBezTo>
                  <a:cubicBezTo>
                    <a:pt x="6424" y="68826"/>
                    <a:pt x="5193" y="66792"/>
                    <a:pt x="3185" y="65748"/>
                  </a:cubicBezTo>
                  <a:cubicBezTo>
                    <a:pt x="3132" y="63767"/>
                    <a:pt x="2088" y="61974"/>
                    <a:pt x="402" y="60930"/>
                  </a:cubicBezTo>
                  <a:cubicBezTo>
                    <a:pt x="2088" y="59859"/>
                    <a:pt x="3132" y="58093"/>
                    <a:pt x="3185" y="56085"/>
                  </a:cubicBezTo>
                  <a:cubicBezTo>
                    <a:pt x="5193" y="55068"/>
                    <a:pt x="6424" y="53034"/>
                    <a:pt x="6424" y="50786"/>
                  </a:cubicBezTo>
                  <a:cubicBezTo>
                    <a:pt x="6424" y="48537"/>
                    <a:pt x="5193" y="46530"/>
                    <a:pt x="3185" y="45486"/>
                  </a:cubicBezTo>
                  <a:cubicBezTo>
                    <a:pt x="3185" y="43586"/>
                    <a:pt x="2088" y="41739"/>
                    <a:pt x="402" y="40668"/>
                  </a:cubicBezTo>
                  <a:cubicBezTo>
                    <a:pt x="1927" y="39705"/>
                    <a:pt x="3319" y="37885"/>
                    <a:pt x="3212" y="35824"/>
                  </a:cubicBezTo>
                  <a:cubicBezTo>
                    <a:pt x="5193" y="34780"/>
                    <a:pt x="6424" y="32772"/>
                    <a:pt x="6424" y="30524"/>
                  </a:cubicBezTo>
                  <a:cubicBezTo>
                    <a:pt x="6424" y="28276"/>
                    <a:pt x="5193" y="26268"/>
                    <a:pt x="3185" y="25225"/>
                  </a:cubicBezTo>
                  <a:cubicBezTo>
                    <a:pt x="3105" y="23244"/>
                    <a:pt x="2061" y="21451"/>
                    <a:pt x="402" y="20407"/>
                  </a:cubicBezTo>
                  <a:cubicBezTo>
                    <a:pt x="2088" y="19336"/>
                    <a:pt x="3185" y="17436"/>
                    <a:pt x="3185" y="15616"/>
                  </a:cubicBezTo>
                  <a:cubicBezTo>
                    <a:pt x="3185" y="15589"/>
                    <a:pt x="3185" y="15562"/>
                    <a:pt x="3185" y="15562"/>
                  </a:cubicBezTo>
                  <a:cubicBezTo>
                    <a:pt x="5193" y="14518"/>
                    <a:pt x="6424" y="12511"/>
                    <a:pt x="6424" y="10263"/>
                  </a:cubicBezTo>
                  <a:cubicBezTo>
                    <a:pt x="6424" y="8014"/>
                    <a:pt x="5193" y="6007"/>
                    <a:pt x="3185" y="4963"/>
                  </a:cubicBezTo>
                  <a:cubicBezTo>
                    <a:pt x="3185" y="3036"/>
                    <a:pt x="2007" y="1055"/>
                    <a:pt x="214" y="11"/>
                  </a:cubicBezTo>
                  <a:cubicBezTo>
                    <a:pt x="200" y="4"/>
                    <a:pt x="184" y="1"/>
                    <a:pt x="167"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254" name="Google Shape;254;p14"/>
            <p:cNvSpPr/>
            <p:nvPr/>
          </p:nvSpPr>
          <p:spPr>
            <a:xfrm>
              <a:off x="1146800" y="2845375"/>
              <a:ext cx="159950" cy="2032675"/>
            </a:xfrm>
            <a:custGeom>
              <a:avLst/>
              <a:gdLst/>
              <a:ahLst/>
              <a:cxnLst/>
              <a:rect l="l" t="t" r="r" b="b"/>
              <a:pathLst>
                <a:path w="6398" h="81307" extrusionOk="0">
                  <a:moveTo>
                    <a:pt x="120" y="1"/>
                  </a:moveTo>
                  <a:cubicBezTo>
                    <a:pt x="81" y="1"/>
                    <a:pt x="44" y="24"/>
                    <a:pt x="28" y="57"/>
                  </a:cubicBezTo>
                  <a:cubicBezTo>
                    <a:pt x="28" y="84"/>
                    <a:pt x="1" y="110"/>
                    <a:pt x="1" y="137"/>
                  </a:cubicBezTo>
                  <a:cubicBezTo>
                    <a:pt x="1" y="164"/>
                    <a:pt x="28" y="217"/>
                    <a:pt x="81" y="244"/>
                  </a:cubicBezTo>
                  <a:cubicBezTo>
                    <a:pt x="1821" y="1234"/>
                    <a:pt x="2972" y="3162"/>
                    <a:pt x="2918" y="5035"/>
                  </a:cubicBezTo>
                  <a:cubicBezTo>
                    <a:pt x="2918" y="5089"/>
                    <a:pt x="2945" y="5142"/>
                    <a:pt x="2998" y="5142"/>
                  </a:cubicBezTo>
                  <a:cubicBezTo>
                    <a:pt x="4952" y="6133"/>
                    <a:pt x="6157" y="8086"/>
                    <a:pt x="6157" y="10254"/>
                  </a:cubicBezTo>
                  <a:cubicBezTo>
                    <a:pt x="6157" y="12422"/>
                    <a:pt x="4952" y="14376"/>
                    <a:pt x="2998" y="15367"/>
                  </a:cubicBezTo>
                  <a:cubicBezTo>
                    <a:pt x="2945" y="15393"/>
                    <a:pt x="2918" y="15420"/>
                    <a:pt x="2918" y="15474"/>
                  </a:cubicBezTo>
                  <a:cubicBezTo>
                    <a:pt x="2972" y="17321"/>
                    <a:pt x="1848" y="19248"/>
                    <a:pt x="81" y="20265"/>
                  </a:cubicBezTo>
                  <a:cubicBezTo>
                    <a:pt x="54" y="20292"/>
                    <a:pt x="28" y="20318"/>
                    <a:pt x="1" y="20345"/>
                  </a:cubicBezTo>
                  <a:cubicBezTo>
                    <a:pt x="1" y="20425"/>
                    <a:pt x="28" y="20479"/>
                    <a:pt x="81" y="20506"/>
                  </a:cubicBezTo>
                  <a:cubicBezTo>
                    <a:pt x="1794" y="21496"/>
                    <a:pt x="2865" y="23289"/>
                    <a:pt x="2918" y="25297"/>
                  </a:cubicBezTo>
                  <a:cubicBezTo>
                    <a:pt x="2918" y="25350"/>
                    <a:pt x="2945" y="25404"/>
                    <a:pt x="2998" y="25404"/>
                  </a:cubicBezTo>
                  <a:cubicBezTo>
                    <a:pt x="4952" y="26394"/>
                    <a:pt x="6157" y="28348"/>
                    <a:pt x="6157" y="30516"/>
                  </a:cubicBezTo>
                  <a:cubicBezTo>
                    <a:pt x="6157" y="32684"/>
                    <a:pt x="4952" y="34665"/>
                    <a:pt x="2998" y="35628"/>
                  </a:cubicBezTo>
                  <a:cubicBezTo>
                    <a:pt x="2945" y="35655"/>
                    <a:pt x="2918" y="35709"/>
                    <a:pt x="2918" y="35762"/>
                  </a:cubicBezTo>
                  <a:cubicBezTo>
                    <a:pt x="3079" y="37823"/>
                    <a:pt x="1633" y="39643"/>
                    <a:pt x="81" y="40526"/>
                  </a:cubicBezTo>
                  <a:cubicBezTo>
                    <a:pt x="54" y="40553"/>
                    <a:pt x="28" y="40580"/>
                    <a:pt x="1" y="40633"/>
                  </a:cubicBezTo>
                  <a:cubicBezTo>
                    <a:pt x="1" y="40687"/>
                    <a:pt x="28" y="40741"/>
                    <a:pt x="81" y="40767"/>
                  </a:cubicBezTo>
                  <a:cubicBezTo>
                    <a:pt x="1821" y="41784"/>
                    <a:pt x="2918" y="43631"/>
                    <a:pt x="2918" y="45532"/>
                  </a:cubicBezTo>
                  <a:cubicBezTo>
                    <a:pt x="2918" y="45532"/>
                    <a:pt x="2918" y="45558"/>
                    <a:pt x="2918" y="45558"/>
                  </a:cubicBezTo>
                  <a:cubicBezTo>
                    <a:pt x="2918" y="45612"/>
                    <a:pt x="2945" y="45665"/>
                    <a:pt x="2998" y="45692"/>
                  </a:cubicBezTo>
                  <a:cubicBezTo>
                    <a:pt x="4952" y="46656"/>
                    <a:pt x="6157" y="48610"/>
                    <a:pt x="6157" y="50778"/>
                  </a:cubicBezTo>
                  <a:cubicBezTo>
                    <a:pt x="6157" y="52972"/>
                    <a:pt x="4952" y="54926"/>
                    <a:pt x="2998" y="55890"/>
                  </a:cubicBezTo>
                  <a:cubicBezTo>
                    <a:pt x="2945" y="55917"/>
                    <a:pt x="2918" y="55970"/>
                    <a:pt x="2918" y="55997"/>
                  </a:cubicBezTo>
                  <a:cubicBezTo>
                    <a:pt x="2891" y="58004"/>
                    <a:pt x="1821" y="59798"/>
                    <a:pt x="81" y="60815"/>
                  </a:cubicBezTo>
                  <a:cubicBezTo>
                    <a:pt x="54" y="60815"/>
                    <a:pt x="28" y="60841"/>
                    <a:pt x="1" y="60895"/>
                  </a:cubicBezTo>
                  <a:cubicBezTo>
                    <a:pt x="1" y="60949"/>
                    <a:pt x="28" y="61002"/>
                    <a:pt x="81" y="61029"/>
                  </a:cubicBezTo>
                  <a:cubicBezTo>
                    <a:pt x="1821" y="62046"/>
                    <a:pt x="2891" y="63839"/>
                    <a:pt x="2918" y="65847"/>
                  </a:cubicBezTo>
                  <a:cubicBezTo>
                    <a:pt x="2918" y="65873"/>
                    <a:pt x="2945" y="65927"/>
                    <a:pt x="2998" y="65954"/>
                  </a:cubicBezTo>
                  <a:cubicBezTo>
                    <a:pt x="4952" y="66917"/>
                    <a:pt x="6157" y="68871"/>
                    <a:pt x="6157" y="71066"/>
                  </a:cubicBezTo>
                  <a:cubicBezTo>
                    <a:pt x="6157" y="73234"/>
                    <a:pt x="4952" y="75188"/>
                    <a:pt x="2998" y="76151"/>
                  </a:cubicBezTo>
                  <a:cubicBezTo>
                    <a:pt x="2945" y="76178"/>
                    <a:pt x="2918" y="76232"/>
                    <a:pt x="2918" y="76285"/>
                  </a:cubicBezTo>
                  <a:cubicBezTo>
                    <a:pt x="2891" y="78266"/>
                    <a:pt x="1821" y="80059"/>
                    <a:pt x="81" y="81076"/>
                  </a:cubicBezTo>
                  <a:cubicBezTo>
                    <a:pt x="28" y="81103"/>
                    <a:pt x="1" y="81183"/>
                    <a:pt x="28" y="81237"/>
                  </a:cubicBezTo>
                  <a:cubicBezTo>
                    <a:pt x="44" y="81288"/>
                    <a:pt x="83" y="81306"/>
                    <a:pt x="129" y="81306"/>
                  </a:cubicBezTo>
                  <a:cubicBezTo>
                    <a:pt x="156" y="81306"/>
                    <a:pt x="185" y="81300"/>
                    <a:pt x="215" y="81290"/>
                  </a:cubicBezTo>
                  <a:cubicBezTo>
                    <a:pt x="1981" y="80247"/>
                    <a:pt x="3106" y="78400"/>
                    <a:pt x="3186" y="76366"/>
                  </a:cubicBezTo>
                  <a:cubicBezTo>
                    <a:pt x="5167" y="75322"/>
                    <a:pt x="6398" y="73288"/>
                    <a:pt x="6398" y="71066"/>
                  </a:cubicBezTo>
                  <a:cubicBezTo>
                    <a:pt x="6398" y="68818"/>
                    <a:pt x="5167" y="66783"/>
                    <a:pt x="3186" y="65766"/>
                  </a:cubicBezTo>
                  <a:cubicBezTo>
                    <a:pt x="3106" y="63759"/>
                    <a:pt x="2062" y="61992"/>
                    <a:pt x="375" y="60922"/>
                  </a:cubicBezTo>
                  <a:cubicBezTo>
                    <a:pt x="2062" y="59878"/>
                    <a:pt x="3106" y="58085"/>
                    <a:pt x="3186" y="56077"/>
                  </a:cubicBezTo>
                  <a:cubicBezTo>
                    <a:pt x="5167" y="55060"/>
                    <a:pt x="6398" y="53026"/>
                    <a:pt x="6398" y="50778"/>
                  </a:cubicBezTo>
                  <a:cubicBezTo>
                    <a:pt x="6398" y="48556"/>
                    <a:pt x="5167" y="46522"/>
                    <a:pt x="3186" y="45505"/>
                  </a:cubicBezTo>
                  <a:cubicBezTo>
                    <a:pt x="3159" y="43604"/>
                    <a:pt x="2088" y="41731"/>
                    <a:pt x="375" y="40660"/>
                  </a:cubicBezTo>
                  <a:cubicBezTo>
                    <a:pt x="1901" y="39697"/>
                    <a:pt x="3293" y="37877"/>
                    <a:pt x="3186" y="35816"/>
                  </a:cubicBezTo>
                  <a:cubicBezTo>
                    <a:pt x="5167" y="34799"/>
                    <a:pt x="6398" y="32764"/>
                    <a:pt x="6398" y="30516"/>
                  </a:cubicBezTo>
                  <a:cubicBezTo>
                    <a:pt x="6398" y="28268"/>
                    <a:pt x="5167" y="26260"/>
                    <a:pt x="3186" y="25216"/>
                  </a:cubicBezTo>
                  <a:cubicBezTo>
                    <a:pt x="3079" y="23236"/>
                    <a:pt x="2062" y="21442"/>
                    <a:pt x="375" y="20399"/>
                  </a:cubicBezTo>
                  <a:cubicBezTo>
                    <a:pt x="2088" y="19328"/>
                    <a:pt x="3186" y="17401"/>
                    <a:pt x="3186" y="15554"/>
                  </a:cubicBezTo>
                  <a:cubicBezTo>
                    <a:pt x="5167" y="14510"/>
                    <a:pt x="6398" y="12503"/>
                    <a:pt x="6398" y="10254"/>
                  </a:cubicBezTo>
                  <a:cubicBezTo>
                    <a:pt x="6398" y="8006"/>
                    <a:pt x="5167" y="5999"/>
                    <a:pt x="3186" y="4955"/>
                  </a:cubicBezTo>
                  <a:cubicBezTo>
                    <a:pt x="3186" y="3028"/>
                    <a:pt x="1981" y="1047"/>
                    <a:pt x="188" y="30"/>
                  </a:cubicBezTo>
                  <a:cubicBezTo>
                    <a:pt x="168" y="10"/>
                    <a:pt x="143" y="1"/>
                    <a:pt x="120"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255" name="Google Shape;255;p14"/>
            <p:cNvSpPr/>
            <p:nvPr/>
          </p:nvSpPr>
          <p:spPr>
            <a:xfrm>
              <a:off x="992900" y="2593575"/>
              <a:ext cx="160625" cy="2032875"/>
            </a:xfrm>
            <a:custGeom>
              <a:avLst/>
              <a:gdLst/>
              <a:ahLst/>
              <a:cxnLst/>
              <a:rect l="l" t="t" r="r" b="b"/>
              <a:pathLst>
                <a:path w="6425" h="81315" extrusionOk="0">
                  <a:moveTo>
                    <a:pt x="167" y="1"/>
                  </a:moveTo>
                  <a:cubicBezTo>
                    <a:pt x="120" y="1"/>
                    <a:pt x="67" y="26"/>
                    <a:pt x="27" y="65"/>
                  </a:cubicBezTo>
                  <a:cubicBezTo>
                    <a:pt x="27" y="92"/>
                    <a:pt x="27" y="118"/>
                    <a:pt x="27" y="118"/>
                  </a:cubicBezTo>
                  <a:cubicBezTo>
                    <a:pt x="27" y="172"/>
                    <a:pt x="54" y="225"/>
                    <a:pt x="81" y="225"/>
                  </a:cubicBezTo>
                  <a:cubicBezTo>
                    <a:pt x="1821" y="1243"/>
                    <a:pt x="2972" y="3170"/>
                    <a:pt x="2945" y="5043"/>
                  </a:cubicBezTo>
                  <a:cubicBezTo>
                    <a:pt x="2945" y="5070"/>
                    <a:pt x="2972" y="5124"/>
                    <a:pt x="2998" y="5150"/>
                  </a:cubicBezTo>
                  <a:cubicBezTo>
                    <a:pt x="4952" y="6141"/>
                    <a:pt x="6157" y="8095"/>
                    <a:pt x="6157" y="10263"/>
                  </a:cubicBezTo>
                  <a:cubicBezTo>
                    <a:pt x="6157" y="12431"/>
                    <a:pt x="4952" y="14384"/>
                    <a:pt x="2998" y="15375"/>
                  </a:cubicBezTo>
                  <a:cubicBezTo>
                    <a:pt x="2972" y="15402"/>
                    <a:pt x="2945" y="15428"/>
                    <a:pt x="2945" y="15482"/>
                  </a:cubicBezTo>
                  <a:cubicBezTo>
                    <a:pt x="2998" y="17329"/>
                    <a:pt x="1847" y="19256"/>
                    <a:pt x="108" y="20273"/>
                  </a:cubicBezTo>
                  <a:cubicBezTo>
                    <a:pt x="54" y="20300"/>
                    <a:pt x="27" y="20326"/>
                    <a:pt x="27" y="20353"/>
                  </a:cubicBezTo>
                  <a:cubicBezTo>
                    <a:pt x="1" y="20407"/>
                    <a:pt x="27" y="20460"/>
                    <a:pt x="81" y="20514"/>
                  </a:cubicBezTo>
                  <a:cubicBezTo>
                    <a:pt x="1794" y="21504"/>
                    <a:pt x="2865" y="23297"/>
                    <a:pt x="2945" y="25305"/>
                  </a:cubicBezTo>
                  <a:cubicBezTo>
                    <a:pt x="2945" y="25358"/>
                    <a:pt x="2972" y="25385"/>
                    <a:pt x="2998" y="25412"/>
                  </a:cubicBezTo>
                  <a:cubicBezTo>
                    <a:pt x="4952" y="26402"/>
                    <a:pt x="6157" y="28356"/>
                    <a:pt x="6157" y="30524"/>
                  </a:cubicBezTo>
                  <a:cubicBezTo>
                    <a:pt x="6157" y="32692"/>
                    <a:pt x="4952" y="34646"/>
                    <a:pt x="2998" y="35636"/>
                  </a:cubicBezTo>
                  <a:cubicBezTo>
                    <a:pt x="2972" y="35663"/>
                    <a:pt x="2945" y="35717"/>
                    <a:pt x="2945" y="35770"/>
                  </a:cubicBezTo>
                  <a:cubicBezTo>
                    <a:pt x="3105" y="37831"/>
                    <a:pt x="1633" y="39651"/>
                    <a:pt x="108" y="40535"/>
                  </a:cubicBezTo>
                  <a:cubicBezTo>
                    <a:pt x="54" y="40561"/>
                    <a:pt x="27" y="40588"/>
                    <a:pt x="27" y="40615"/>
                  </a:cubicBezTo>
                  <a:cubicBezTo>
                    <a:pt x="1" y="40668"/>
                    <a:pt x="27" y="40749"/>
                    <a:pt x="81" y="40775"/>
                  </a:cubicBezTo>
                  <a:cubicBezTo>
                    <a:pt x="1821" y="41766"/>
                    <a:pt x="2945" y="43639"/>
                    <a:pt x="2945" y="45540"/>
                  </a:cubicBezTo>
                  <a:cubicBezTo>
                    <a:pt x="2945" y="45540"/>
                    <a:pt x="2945" y="45566"/>
                    <a:pt x="2945" y="45566"/>
                  </a:cubicBezTo>
                  <a:cubicBezTo>
                    <a:pt x="2918" y="45620"/>
                    <a:pt x="2972" y="45674"/>
                    <a:pt x="2998" y="45674"/>
                  </a:cubicBezTo>
                  <a:cubicBezTo>
                    <a:pt x="4952" y="46664"/>
                    <a:pt x="6157" y="48618"/>
                    <a:pt x="6157" y="50786"/>
                  </a:cubicBezTo>
                  <a:cubicBezTo>
                    <a:pt x="6157" y="52954"/>
                    <a:pt x="4952" y="54934"/>
                    <a:pt x="2998" y="55898"/>
                  </a:cubicBezTo>
                  <a:cubicBezTo>
                    <a:pt x="2972" y="55925"/>
                    <a:pt x="2945" y="55952"/>
                    <a:pt x="2945" y="56005"/>
                  </a:cubicBezTo>
                  <a:cubicBezTo>
                    <a:pt x="2891" y="58012"/>
                    <a:pt x="1821" y="59806"/>
                    <a:pt x="108" y="60796"/>
                  </a:cubicBezTo>
                  <a:cubicBezTo>
                    <a:pt x="54" y="60823"/>
                    <a:pt x="27" y="60850"/>
                    <a:pt x="27" y="60903"/>
                  </a:cubicBezTo>
                  <a:cubicBezTo>
                    <a:pt x="1" y="60957"/>
                    <a:pt x="27" y="61010"/>
                    <a:pt x="81" y="61037"/>
                  </a:cubicBezTo>
                  <a:cubicBezTo>
                    <a:pt x="1821" y="62054"/>
                    <a:pt x="2891" y="63847"/>
                    <a:pt x="2945" y="65828"/>
                  </a:cubicBezTo>
                  <a:cubicBezTo>
                    <a:pt x="2945" y="65882"/>
                    <a:pt x="2972" y="65935"/>
                    <a:pt x="2998" y="65962"/>
                  </a:cubicBezTo>
                  <a:cubicBezTo>
                    <a:pt x="4952" y="66925"/>
                    <a:pt x="6157" y="68879"/>
                    <a:pt x="6157" y="71047"/>
                  </a:cubicBezTo>
                  <a:cubicBezTo>
                    <a:pt x="6157" y="73242"/>
                    <a:pt x="4952" y="75196"/>
                    <a:pt x="2998" y="76160"/>
                  </a:cubicBezTo>
                  <a:cubicBezTo>
                    <a:pt x="2972" y="76186"/>
                    <a:pt x="2945" y="76240"/>
                    <a:pt x="2945" y="76267"/>
                  </a:cubicBezTo>
                  <a:cubicBezTo>
                    <a:pt x="2891" y="78274"/>
                    <a:pt x="1821" y="80067"/>
                    <a:pt x="81" y="81084"/>
                  </a:cubicBezTo>
                  <a:cubicBezTo>
                    <a:pt x="27" y="81111"/>
                    <a:pt x="1" y="81191"/>
                    <a:pt x="27" y="81245"/>
                  </a:cubicBezTo>
                  <a:cubicBezTo>
                    <a:pt x="61" y="81296"/>
                    <a:pt x="106" y="81315"/>
                    <a:pt x="148" y="81315"/>
                  </a:cubicBezTo>
                  <a:cubicBezTo>
                    <a:pt x="172" y="81315"/>
                    <a:pt x="195" y="81308"/>
                    <a:pt x="215" y="81299"/>
                  </a:cubicBezTo>
                  <a:cubicBezTo>
                    <a:pt x="2008" y="80255"/>
                    <a:pt x="3105" y="78408"/>
                    <a:pt x="3186" y="76347"/>
                  </a:cubicBezTo>
                  <a:cubicBezTo>
                    <a:pt x="5193" y="75330"/>
                    <a:pt x="6424" y="73296"/>
                    <a:pt x="6424" y="71047"/>
                  </a:cubicBezTo>
                  <a:cubicBezTo>
                    <a:pt x="6424" y="68826"/>
                    <a:pt x="5193" y="66792"/>
                    <a:pt x="3186" y="65748"/>
                  </a:cubicBezTo>
                  <a:cubicBezTo>
                    <a:pt x="3105" y="63767"/>
                    <a:pt x="2088" y="61974"/>
                    <a:pt x="402" y="60930"/>
                  </a:cubicBezTo>
                  <a:cubicBezTo>
                    <a:pt x="2088" y="59859"/>
                    <a:pt x="3105" y="58093"/>
                    <a:pt x="3186" y="56085"/>
                  </a:cubicBezTo>
                  <a:cubicBezTo>
                    <a:pt x="5193" y="55068"/>
                    <a:pt x="6424" y="53034"/>
                    <a:pt x="6424" y="50786"/>
                  </a:cubicBezTo>
                  <a:cubicBezTo>
                    <a:pt x="6424" y="48537"/>
                    <a:pt x="5193" y="46530"/>
                    <a:pt x="3186" y="45486"/>
                  </a:cubicBezTo>
                  <a:cubicBezTo>
                    <a:pt x="3159" y="43586"/>
                    <a:pt x="2088" y="41739"/>
                    <a:pt x="402" y="40668"/>
                  </a:cubicBezTo>
                  <a:cubicBezTo>
                    <a:pt x="1901" y="39705"/>
                    <a:pt x="3320" y="37885"/>
                    <a:pt x="3186" y="35824"/>
                  </a:cubicBezTo>
                  <a:cubicBezTo>
                    <a:pt x="5193" y="34780"/>
                    <a:pt x="6424" y="32772"/>
                    <a:pt x="6424" y="30524"/>
                  </a:cubicBezTo>
                  <a:cubicBezTo>
                    <a:pt x="6424" y="28276"/>
                    <a:pt x="5193" y="26268"/>
                    <a:pt x="3186" y="25225"/>
                  </a:cubicBezTo>
                  <a:cubicBezTo>
                    <a:pt x="3105" y="23244"/>
                    <a:pt x="2062" y="21451"/>
                    <a:pt x="402" y="20407"/>
                  </a:cubicBezTo>
                  <a:cubicBezTo>
                    <a:pt x="2088" y="19336"/>
                    <a:pt x="3186" y="17436"/>
                    <a:pt x="3186" y="15616"/>
                  </a:cubicBezTo>
                  <a:cubicBezTo>
                    <a:pt x="3186" y="15589"/>
                    <a:pt x="3186" y="15562"/>
                    <a:pt x="3186" y="15562"/>
                  </a:cubicBezTo>
                  <a:cubicBezTo>
                    <a:pt x="5193" y="14518"/>
                    <a:pt x="6424" y="12511"/>
                    <a:pt x="6424" y="10263"/>
                  </a:cubicBezTo>
                  <a:cubicBezTo>
                    <a:pt x="6424" y="8014"/>
                    <a:pt x="5193" y="6007"/>
                    <a:pt x="3186" y="4963"/>
                  </a:cubicBezTo>
                  <a:cubicBezTo>
                    <a:pt x="3186" y="3036"/>
                    <a:pt x="2008" y="1055"/>
                    <a:pt x="215" y="11"/>
                  </a:cubicBezTo>
                  <a:cubicBezTo>
                    <a:pt x="200" y="4"/>
                    <a:pt x="184" y="1"/>
                    <a:pt x="167"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256" name="Google Shape;256;p14"/>
            <p:cNvSpPr/>
            <p:nvPr/>
          </p:nvSpPr>
          <p:spPr>
            <a:xfrm>
              <a:off x="839675" y="2845375"/>
              <a:ext cx="159950" cy="2032675"/>
            </a:xfrm>
            <a:custGeom>
              <a:avLst/>
              <a:gdLst/>
              <a:ahLst/>
              <a:cxnLst/>
              <a:rect l="l" t="t" r="r" b="b"/>
              <a:pathLst>
                <a:path w="6398" h="81307" extrusionOk="0">
                  <a:moveTo>
                    <a:pt x="119" y="1"/>
                  </a:moveTo>
                  <a:cubicBezTo>
                    <a:pt x="81" y="1"/>
                    <a:pt x="44" y="24"/>
                    <a:pt x="27" y="57"/>
                  </a:cubicBezTo>
                  <a:cubicBezTo>
                    <a:pt x="0" y="84"/>
                    <a:pt x="0" y="110"/>
                    <a:pt x="0" y="137"/>
                  </a:cubicBezTo>
                  <a:cubicBezTo>
                    <a:pt x="0" y="164"/>
                    <a:pt x="27" y="217"/>
                    <a:pt x="54" y="244"/>
                  </a:cubicBezTo>
                  <a:cubicBezTo>
                    <a:pt x="1794" y="1234"/>
                    <a:pt x="2971" y="3162"/>
                    <a:pt x="2918" y="5035"/>
                  </a:cubicBezTo>
                  <a:cubicBezTo>
                    <a:pt x="2918" y="5089"/>
                    <a:pt x="2945" y="5142"/>
                    <a:pt x="2998" y="5142"/>
                  </a:cubicBezTo>
                  <a:cubicBezTo>
                    <a:pt x="4925" y="6133"/>
                    <a:pt x="6156" y="8086"/>
                    <a:pt x="6156" y="10254"/>
                  </a:cubicBezTo>
                  <a:cubicBezTo>
                    <a:pt x="6156" y="12422"/>
                    <a:pt x="4925" y="14376"/>
                    <a:pt x="2998" y="15367"/>
                  </a:cubicBezTo>
                  <a:cubicBezTo>
                    <a:pt x="2945" y="15393"/>
                    <a:pt x="2918" y="15420"/>
                    <a:pt x="2918" y="15474"/>
                  </a:cubicBezTo>
                  <a:cubicBezTo>
                    <a:pt x="2971" y="17321"/>
                    <a:pt x="1847" y="19248"/>
                    <a:pt x="81" y="20265"/>
                  </a:cubicBezTo>
                  <a:cubicBezTo>
                    <a:pt x="54" y="20292"/>
                    <a:pt x="27" y="20318"/>
                    <a:pt x="0" y="20345"/>
                  </a:cubicBezTo>
                  <a:cubicBezTo>
                    <a:pt x="0" y="20425"/>
                    <a:pt x="27" y="20479"/>
                    <a:pt x="54" y="20506"/>
                  </a:cubicBezTo>
                  <a:cubicBezTo>
                    <a:pt x="1794" y="21496"/>
                    <a:pt x="2864" y="23289"/>
                    <a:pt x="2918" y="25297"/>
                  </a:cubicBezTo>
                  <a:cubicBezTo>
                    <a:pt x="2918" y="25350"/>
                    <a:pt x="2945" y="25404"/>
                    <a:pt x="2998" y="25404"/>
                  </a:cubicBezTo>
                  <a:cubicBezTo>
                    <a:pt x="4925" y="26394"/>
                    <a:pt x="6156" y="28348"/>
                    <a:pt x="6156" y="30516"/>
                  </a:cubicBezTo>
                  <a:cubicBezTo>
                    <a:pt x="6156" y="32684"/>
                    <a:pt x="4925" y="34665"/>
                    <a:pt x="2998" y="35628"/>
                  </a:cubicBezTo>
                  <a:cubicBezTo>
                    <a:pt x="2945" y="35655"/>
                    <a:pt x="2918" y="35709"/>
                    <a:pt x="2918" y="35762"/>
                  </a:cubicBezTo>
                  <a:cubicBezTo>
                    <a:pt x="3078" y="37823"/>
                    <a:pt x="1606" y="39643"/>
                    <a:pt x="81" y="40526"/>
                  </a:cubicBezTo>
                  <a:cubicBezTo>
                    <a:pt x="54" y="40553"/>
                    <a:pt x="27" y="40580"/>
                    <a:pt x="0" y="40633"/>
                  </a:cubicBezTo>
                  <a:cubicBezTo>
                    <a:pt x="0" y="40687"/>
                    <a:pt x="27" y="40741"/>
                    <a:pt x="54" y="40767"/>
                  </a:cubicBezTo>
                  <a:cubicBezTo>
                    <a:pt x="1794" y="41784"/>
                    <a:pt x="2918" y="43631"/>
                    <a:pt x="2918" y="45532"/>
                  </a:cubicBezTo>
                  <a:cubicBezTo>
                    <a:pt x="2918" y="45558"/>
                    <a:pt x="2918" y="45558"/>
                    <a:pt x="2918" y="45558"/>
                  </a:cubicBezTo>
                  <a:cubicBezTo>
                    <a:pt x="2918" y="45612"/>
                    <a:pt x="2945" y="45665"/>
                    <a:pt x="2998" y="45692"/>
                  </a:cubicBezTo>
                  <a:cubicBezTo>
                    <a:pt x="4925" y="46656"/>
                    <a:pt x="6156" y="48610"/>
                    <a:pt x="6156" y="50778"/>
                  </a:cubicBezTo>
                  <a:cubicBezTo>
                    <a:pt x="6156" y="52972"/>
                    <a:pt x="4925" y="54926"/>
                    <a:pt x="2998" y="55890"/>
                  </a:cubicBezTo>
                  <a:cubicBezTo>
                    <a:pt x="2945" y="55917"/>
                    <a:pt x="2918" y="55970"/>
                    <a:pt x="2918" y="55997"/>
                  </a:cubicBezTo>
                  <a:cubicBezTo>
                    <a:pt x="2864" y="58004"/>
                    <a:pt x="1820" y="59798"/>
                    <a:pt x="81" y="60815"/>
                  </a:cubicBezTo>
                  <a:cubicBezTo>
                    <a:pt x="54" y="60815"/>
                    <a:pt x="27" y="60841"/>
                    <a:pt x="0" y="60895"/>
                  </a:cubicBezTo>
                  <a:cubicBezTo>
                    <a:pt x="0" y="60949"/>
                    <a:pt x="27" y="61002"/>
                    <a:pt x="54" y="61029"/>
                  </a:cubicBezTo>
                  <a:cubicBezTo>
                    <a:pt x="1794" y="62046"/>
                    <a:pt x="2864" y="63839"/>
                    <a:pt x="2918" y="65847"/>
                  </a:cubicBezTo>
                  <a:cubicBezTo>
                    <a:pt x="2918" y="65873"/>
                    <a:pt x="2945" y="65927"/>
                    <a:pt x="2998" y="65954"/>
                  </a:cubicBezTo>
                  <a:cubicBezTo>
                    <a:pt x="4925" y="66917"/>
                    <a:pt x="6156" y="68871"/>
                    <a:pt x="6156" y="71066"/>
                  </a:cubicBezTo>
                  <a:cubicBezTo>
                    <a:pt x="6156" y="73234"/>
                    <a:pt x="4925" y="75188"/>
                    <a:pt x="2998" y="76151"/>
                  </a:cubicBezTo>
                  <a:cubicBezTo>
                    <a:pt x="2945" y="76178"/>
                    <a:pt x="2918" y="76232"/>
                    <a:pt x="2918" y="76285"/>
                  </a:cubicBezTo>
                  <a:cubicBezTo>
                    <a:pt x="2864" y="78266"/>
                    <a:pt x="1794" y="80059"/>
                    <a:pt x="81" y="81076"/>
                  </a:cubicBezTo>
                  <a:cubicBezTo>
                    <a:pt x="0" y="81103"/>
                    <a:pt x="0" y="81183"/>
                    <a:pt x="27" y="81237"/>
                  </a:cubicBezTo>
                  <a:cubicBezTo>
                    <a:pt x="44" y="81288"/>
                    <a:pt x="83" y="81306"/>
                    <a:pt x="122" y="81306"/>
                  </a:cubicBezTo>
                  <a:cubicBezTo>
                    <a:pt x="145" y="81306"/>
                    <a:pt x="168" y="81300"/>
                    <a:pt x="188" y="81290"/>
                  </a:cubicBezTo>
                  <a:cubicBezTo>
                    <a:pt x="1981" y="80247"/>
                    <a:pt x="3105" y="78400"/>
                    <a:pt x="3159" y="76366"/>
                  </a:cubicBezTo>
                  <a:cubicBezTo>
                    <a:pt x="5166" y="75322"/>
                    <a:pt x="6397" y="73288"/>
                    <a:pt x="6397" y="71066"/>
                  </a:cubicBezTo>
                  <a:cubicBezTo>
                    <a:pt x="6397" y="68818"/>
                    <a:pt x="5166" y="66783"/>
                    <a:pt x="3159" y="65766"/>
                  </a:cubicBezTo>
                  <a:cubicBezTo>
                    <a:pt x="3105" y="63759"/>
                    <a:pt x="2061" y="61992"/>
                    <a:pt x="375" y="60922"/>
                  </a:cubicBezTo>
                  <a:cubicBezTo>
                    <a:pt x="2061" y="59878"/>
                    <a:pt x="3105" y="58085"/>
                    <a:pt x="3159" y="56077"/>
                  </a:cubicBezTo>
                  <a:cubicBezTo>
                    <a:pt x="5166" y="55060"/>
                    <a:pt x="6397" y="53026"/>
                    <a:pt x="6397" y="50778"/>
                  </a:cubicBezTo>
                  <a:cubicBezTo>
                    <a:pt x="6397" y="48556"/>
                    <a:pt x="5166" y="46522"/>
                    <a:pt x="3159" y="45505"/>
                  </a:cubicBezTo>
                  <a:cubicBezTo>
                    <a:pt x="3159" y="43604"/>
                    <a:pt x="2061" y="41731"/>
                    <a:pt x="375" y="40660"/>
                  </a:cubicBezTo>
                  <a:cubicBezTo>
                    <a:pt x="1901" y="39697"/>
                    <a:pt x="3292" y="37877"/>
                    <a:pt x="3185" y="35816"/>
                  </a:cubicBezTo>
                  <a:cubicBezTo>
                    <a:pt x="5166" y="34799"/>
                    <a:pt x="6397" y="32764"/>
                    <a:pt x="6397" y="30516"/>
                  </a:cubicBezTo>
                  <a:cubicBezTo>
                    <a:pt x="6397" y="28268"/>
                    <a:pt x="5166" y="26260"/>
                    <a:pt x="3159" y="25216"/>
                  </a:cubicBezTo>
                  <a:cubicBezTo>
                    <a:pt x="3078" y="23236"/>
                    <a:pt x="2035" y="21442"/>
                    <a:pt x="375" y="20399"/>
                  </a:cubicBezTo>
                  <a:cubicBezTo>
                    <a:pt x="2061" y="19328"/>
                    <a:pt x="3159" y="17454"/>
                    <a:pt x="3159" y="15608"/>
                  </a:cubicBezTo>
                  <a:cubicBezTo>
                    <a:pt x="3159" y="15581"/>
                    <a:pt x="3159" y="15581"/>
                    <a:pt x="3159" y="15554"/>
                  </a:cubicBezTo>
                  <a:cubicBezTo>
                    <a:pt x="5166" y="14510"/>
                    <a:pt x="6397" y="12503"/>
                    <a:pt x="6397" y="10254"/>
                  </a:cubicBezTo>
                  <a:cubicBezTo>
                    <a:pt x="6397" y="8006"/>
                    <a:pt x="5166" y="5999"/>
                    <a:pt x="3159" y="4955"/>
                  </a:cubicBezTo>
                  <a:cubicBezTo>
                    <a:pt x="3159" y="3028"/>
                    <a:pt x="1981" y="1047"/>
                    <a:pt x="188" y="30"/>
                  </a:cubicBezTo>
                  <a:cubicBezTo>
                    <a:pt x="167" y="10"/>
                    <a:pt x="143" y="1"/>
                    <a:pt x="119"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257" name="Google Shape;257;p14"/>
            <p:cNvSpPr/>
            <p:nvPr/>
          </p:nvSpPr>
          <p:spPr>
            <a:xfrm>
              <a:off x="685775" y="2593575"/>
              <a:ext cx="159950" cy="2032875"/>
            </a:xfrm>
            <a:custGeom>
              <a:avLst/>
              <a:gdLst/>
              <a:ahLst/>
              <a:cxnLst/>
              <a:rect l="l" t="t" r="r" b="b"/>
              <a:pathLst>
                <a:path w="6398" h="81315" extrusionOk="0">
                  <a:moveTo>
                    <a:pt x="140" y="1"/>
                  </a:moveTo>
                  <a:cubicBezTo>
                    <a:pt x="95" y="1"/>
                    <a:pt x="47" y="26"/>
                    <a:pt x="27" y="65"/>
                  </a:cubicBezTo>
                  <a:cubicBezTo>
                    <a:pt x="27" y="92"/>
                    <a:pt x="0" y="118"/>
                    <a:pt x="0" y="118"/>
                  </a:cubicBezTo>
                  <a:cubicBezTo>
                    <a:pt x="0" y="172"/>
                    <a:pt x="27" y="225"/>
                    <a:pt x="81" y="225"/>
                  </a:cubicBezTo>
                  <a:cubicBezTo>
                    <a:pt x="1820" y="1243"/>
                    <a:pt x="2944" y="3170"/>
                    <a:pt x="2918" y="5043"/>
                  </a:cubicBezTo>
                  <a:cubicBezTo>
                    <a:pt x="2918" y="5070"/>
                    <a:pt x="2944" y="5124"/>
                    <a:pt x="2998" y="5150"/>
                  </a:cubicBezTo>
                  <a:cubicBezTo>
                    <a:pt x="4952" y="6141"/>
                    <a:pt x="6156" y="8095"/>
                    <a:pt x="6156" y="10263"/>
                  </a:cubicBezTo>
                  <a:cubicBezTo>
                    <a:pt x="6156" y="12431"/>
                    <a:pt x="4952" y="14384"/>
                    <a:pt x="2998" y="15375"/>
                  </a:cubicBezTo>
                  <a:cubicBezTo>
                    <a:pt x="2944" y="15402"/>
                    <a:pt x="2918" y="15428"/>
                    <a:pt x="2918" y="15482"/>
                  </a:cubicBezTo>
                  <a:cubicBezTo>
                    <a:pt x="2998" y="17329"/>
                    <a:pt x="1847" y="19256"/>
                    <a:pt x="81" y="20273"/>
                  </a:cubicBezTo>
                  <a:cubicBezTo>
                    <a:pt x="54" y="20300"/>
                    <a:pt x="27" y="20326"/>
                    <a:pt x="27" y="20353"/>
                  </a:cubicBezTo>
                  <a:cubicBezTo>
                    <a:pt x="0" y="20407"/>
                    <a:pt x="27" y="20460"/>
                    <a:pt x="81" y="20514"/>
                  </a:cubicBezTo>
                  <a:cubicBezTo>
                    <a:pt x="1794" y="21504"/>
                    <a:pt x="2864" y="23297"/>
                    <a:pt x="2918" y="25305"/>
                  </a:cubicBezTo>
                  <a:cubicBezTo>
                    <a:pt x="2918" y="25358"/>
                    <a:pt x="2944" y="25385"/>
                    <a:pt x="2998" y="25412"/>
                  </a:cubicBezTo>
                  <a:cubicBezTo>
                    <a:pt x="4952" y="26402"/>
                    <a:pt x="6156" y="28356"/>
                    <a:pt x="6156" y="30524"/>
                  </a:cubicBezTo>
                  <a:cubicBezTo>
                    <a:pt x="6156" y="32692"/>
                    <a:pt x="4952" y="34646"/>
                    <a:pt x="2998" y="35636"/>
                  </a:cubicBezTo>
                  <a:cubicBezTo>
                    <a:pt x="2944" y="35663"/>
                    <a:pt x="2918" y="35717"/>
                    <a:pt x="2918" y="35770"/>
                  </a:cubicBezTo>
                  <a:cubicBezTo>
                    <a:pt x="3078" y="37831"/>
                    <a:pt x="1633" y="39651"/>
                    <a:pt x="81" y="40535"/>
                  </a:cubicBezTo>
                  <a:cubicBezTo>
                    <a:pt x="54" y="40561"/>
                    <a:pt x="27" y="40588"/>
                    <a:pt x="27" y="40615"/>
                  </a:cubicBezTo>
                  <a:cubicBezTo>
                    <a:pt x="0" y="40668"/>
                    <a:pt x="27" y="40749"/>
                    <a:pt x="81" y="40775"/>
                  </a:cubicBezTo>
                  <a:cubicBezTo>
                    <a:pt x="1820" y="41766"/>
                    <a:pt x="2918" y="43639"/>
                    <a:pt x="2918" y="45540"/>
                  </a:cubicBezTo>
                  <a:lnTo>
                    <a:pt x="2918" y="45566"/>
                  </a:lnTo>
                  <a:cubicBezTo>
                    <a:pt x="2918" y="45620"/>
                    <a:pt x="2944" y="45674"/>
                    <a:pt x="2998" y="45674"/>
                  </a:cubicBezTo>
                  <a:cubicBezTo>
                    <a:pt x="4952" y="46664"/>
                    <a:pt x="6156" y="48618"/>
                    <a:pt x="6156" y="50786"/>
                  </a:cubicBezTo>
                  <a:cubicBezTo>
                    <a:pt x="6156" y="52954"/>
                    <a:pt x="4952" y="54934"/>
                    <a:pt x="2998" y="55898"/>
                  </a:cubicBezTo>
                  <a:cubicBezTo>
                    <a:pt x="2944" y="55925"/>
                    <a:pt x="2918" y="55952"/>
                    <a:pt x="2918" y="56005"/>
                  </a:cubicBezTo>
                  <a:cubicBezTo>
                    <a:pt x="2891" y="58012"/>
                    <a:pt x="1820" y="59806"/>
                    <a:pt x="81" y="60796"/>
                  </a:cubicBezTo>
                  <a:cubicBezTo>
                    <a:pt x="54" y="60823"/>
                    <a:pt x="27" y="60850"/>
                    <a:pt x="27" y="60903"/>
                  </a:cubicBezTo>
                  <a:cubicBezTo>
                    <a:pt x="0" y="60957"/>
                    <a:pt x="27" y="61010"/>
                    <a:pt x="81" y="61037"/>
                  </a:cubicBezTo>
                  <a:cubicBezTo>
                    <a:pt x="1820" y="62054"/>
                    <a:pt x="2891" y="63847"/>
                    <a:pt x="2918" y="65828"/>
                  </a:cubicBezTo>
                  <a:cubicBezTo>
                    <a:pt x="2918" y="65882"/>
                    <a:pt x="2944" y="65935"/>
                    <a:pt x="2998" y="65962"/>
                  </a:cubicBezTo>
                  <a:cubicBezTo>
                    <a:pt x="4952" y="66925"/>
                    <a:pt x="6156" y="68879"/>
                    <a:pt x="6156" y="71047"/>
                  </a:cubicBezTo>
                  <a:cubicBezTo>
                    <a:pt x="6156" y="73242"/>
                    <a:pt x="4952" y="75196"/>
                    <a:pt x="2998" y="76160"/>
                  </a:cubicBezTo>
                  <a:cubicBezTo>
                    <a:pt x="2944" y="76186"/>
                    <a:pt x="2918" y="76240"/>
                    <a:pt x="2918" y="76267"/>
                  </a:cubicBezTo>
                  <a:cubicBezTo>
                    <a:pt x="2891" y="78274"/>
                    <a:pt x="1820" y="80067"/>
                    <a:pt x="81" y="81084"/>
                  </a:cubicBezTo>
                  <a:cubicBezTo>
                    <a:pt x="27" y="81111"/>
                    <a:pt x="0" y="81191"/>
                    <a:pt x="27" y="81245"/>
                  </a:cubicBezTo>
                  <a:cubicBezTo>
                    <a:pt x="61" y="81296"/>
                    <a:pt x="95" y="81315"/>
                    <a:pt x="136" y="81315"/>
                  </a:cubicBezTo>
                  <a:cubicBezTo>
                    <a:pt x="159" y="81315"/>
                    <a:pt x="185" y="81308"/>
                    <a:pt x="214" y="81299"/>
                  </a:cubicBezTo>
                  <a:cubicBezTo>
                    <a:pt x="2008" y="80255"/>
                    <a:pt x="3105" y="78408"/>
                    <a:pt x="3185" y="76347"/>
                  </a:cubicBezTo>
                  <a:cubicBezTo>
                    <a:pt x="5166" y="75330"/>
                    <a:pt x="6397" y="73296"/>
                    <a:pt x="6397" y="71047"/>
                  </a:cubicBezTo>
                  <a:cubicBezTo>
                    <a:pt x="6397" y="68826"/>
                    <a:pt x="5166" y="66792"/>
                    <a:pt x="3185" y="65748"/>
                  </a:cubicBezTo>
                  <a:cubicBezTo>
                    <a:pt x="3105" y="63767"/>
                    <a:pt x="2061" y="61974"/>
                    <a:pt x="375" y="60930"/>
                  </a:cubicBezTo>
                  <a:cubicBezTo>
                    <a:pt x="2061" y="59859"/>
                    <a:pt x="3105" y="58093"/>
                    <a:pt x="3185" y="56085"/>
                  </a:cubicBezTo>
                  <a:cubicBezTo>
                    <a:pt x="5166" y="55068"/>
                    <a:pt x="6397" y="53034"/>
                    <a:pt x="6397" y="50786"/>
                  </a:cubicBezTo>
                  <a:cubicBezTo>
                    <a:pt x="6397" y="48537"/>
                    <a:pt x="5166" y="46530"/>
                    <a:pt x="3185" y="45486"/>
                  </a:cubicBezTo>
                  <a:cubicBezTo>
                    <a:pt x="3159" y="43586"/>
                    <a:pt x="2088" y="41739"/>
                    <a:pt x="375" y="40668"/>
                  </a:cubicBezTo>
                  <a:cubicBezTo>
                    <a:pt x="1901" y="39705"/>
                    <a:pt x="3292" y="37885"/>
                    <a:pt x="3185" y="35824"/>
                  </a:cubicBezTo>
                  <a:cubicBezTo>
                    <a:pt x="5166" y="34780"/>
                    <a:pt x="6397" y="32772"/>
                    <a:pt x="6397" y="30524"/>
                  </a:cubicBezTo>
                  <a:cubicBezTo>
                    <a:pt x="6397" y="28276"/>
                    <a:pt x="5166" y="26268"/>
                    <a:pt x="3185" y="25225"/>
                  </a:cubicBezTo>
                  <a:cubicBezTo>
                    <a:pt x="3078" y="23244"/>
                    <a:pt x="2061" y="21451"/>
                    <a:pt x="375" y="20407"/>
                  </a:cubicBezTo>
                  <a:cubicBezTo>
                    <a:pt x="2088" y="19336"/>
                    <a:pt x="3185" y="17436"/>
                    <a:pt x="3185" y="15616"/>
                  </a:cubicBezTo>
                  <a:cubicBezTo>
                    <a:pt x="3185" y="15589"/>
                    <a:pt x="3185" y="15589"/>
                    <a:pt x="3185" y="15562"/>
                  </a:cubicBezTo>
                  <a:cubicBezTo>
                    <a:pt x="5166" y="14518"/>
                    <a:pt x="6397" y="12511"/>
                    <a:pt x="6397" y="10263"/>
                  </a:cubicBezTo>
                  <a:cubicBezTo>
                    <a:pt x="6397" y="8014"/>
                    <a:pt x="5166" y="6007"/>
                    <a:pt x="3185" y="4963"/>
                  </a:cubicBezTo>
                  <a:cubicBezTo>
                    <a:pt x="3185" y="3036"/>
                    <a:pt x="1981" y="1055"/>
                    <a:pt x="188" y="11"/>
                  </a:cubicBezTo>
                  <a:cubicBezTo>
                    <a:pt x="173" y="4"/>
                    <a:pt x="157" y="1"/>
                    <a:pt x="140"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258" name="Google Shape;258;p14"/>
            <p:cNvSpPr/>
            <p:nvPr/>
          </p:nvSpPr>
          <p:spPr>
            <a:xfrm>
              <a:off x="531875" y="2845375"/>
              <a:ext cx="160600" cy="2032675"/>
            </a:xfrm>
            <a:custGeom>
              <a:avLst/>
              <a:gdLst/>
              <a:ahLst/>
              <a:cxnLst/>
              <a:rect l="l" t="t" r="r" b="b"/>
              <a:pathLst>
                <a:path w="6424" h="81307" extrusionOk="0">
                  <a:moveTo>
                    <a:pt x="144" y="1"/>
                  </a:moveTo>
                  <a:cubicBezTo>
                    <a:pt x="103" y="1"/>
                    <a:pt x="60" y="24"/>
                    <a:pt x="27" y="57"/>
                  </a:cubicBezTo>
                  <a:cubicBezTo>
                    <a:pt x="27" y="84"/>
                    <a:pt x="27" y="110"/>
                    <a:pt x="27" y="137"/>
                  </a:cubicBezTo>
                  <a:cubicBezTo>
                    <a:pt x="27" y="164"/>
                    <a:pt x="54" y="217"/>
                    <a:pt x="80" y="244"/>
                  </a:cubicBezTo>
                  <a:cubicBezTo>
                    <a:pt x="1820" y="1234"/>
                    <a:pt x="2971" y="3162"/>
                    <a:pt x="2944" y="5035"/>
                  </a:cubicBezTo>
                  <a:cubicBezTo>
                    <a:pt x="2944" y="5089"/>
                    <a:pt x="2971" y="5142"/>
                    <a:pt x="2998" y="5142"/>
                  </a:cubicBezTo>
                  <a:cubicBezTo>
                    <a:pt x="4952" y="6133"/>
                    <a:pt x="6156" y="8086"/>
                    <a:pt x="6156" y="10254"/>
                  </a:cubicBezTo>
                  <a:cubicBezTo>
                    <a:pt x="6156" y="12422"/>
                    <a:pt x="4952" y="14376"/>
                    <a:pt x="2998" y="15367"/>
                  </a:cubicBezTo>
                  <a:cubicBezTo>
                    <a:pt x="2971" y="15393"/>
                    <a:pt x="2944" y="15447"/>
                    <a:pt x="2944" y="15474"/>
                  </a:cubicBezTo>
                  <a:cubicBezTo>
                    <a:pt x="2998" y="17321"/>
                    <a:pt x="1847" y="19248"/>
                    <a:pt x="107" y="20265"/>
                  </a:cubicBezTo>
                  <a:cubicBezTo>
                    <a:pt x="54" y="20292"/>
                    <a:pt x="27" y="20318"/>
                    <a:pt x="27" y="20345"/>
                  </a:cubicBezTo>
                  <a:cubicBezTo>
                    <a:pt x="0" y="20425"/>
                    <a:pt x="27" y="20479"/>
                    <a:pt x="80" y="20506"/>
                  </a:cubicBezTo>
                  <a:cubicBezTo>
                    <a:pt x="1793" y="21496"/>
                    <a:pt x="2864" y="23289"/>
                    <a:pt x="2944" y="25297"/>
                  </a:cubicBezTo>
                  <a:cubicBezTo>
                    <a:pt x="2944" y="25350"/>
                    <a:pt x="2971" y="25404"/>
                    <a:pt x="2998" y="25404"/>
                  </a:cubicBezTo>
                  <a:cubicBezTo>
                    <a:pt x="4952" y="26394"/>
                    <a:pt x="6156" y="28348"/>
                    <a:pt x="6156" y="30516"/>
                  </a:cubicBezTo>
                  <a:cubicBezTo>
                    <a:pt x="6156" y="32684"/>
                    <a:pt x="4952" y="34665"/>
                    <a:pt x="2998" y="35628"/>
                  </a:cubicBezTo>
                  <a:cubicBezTo>
                    <a:pt x="2971" y="35655"/>
                    <a:pt x="2944" y="35709"/>
                    <a:pt x="2944" y="35762"/>
                  </a:cubicBezTo>
                  <a:cubicBezTo>
                    <a:pt x="3105" y="37823"/>
                    <a:pt x="1633" y="39643"/>
                    <a:pt x="107" y="40526"/>
                  </a:cubicBezTo>
                  <a:cubicBezTo>
                    <a:pt x="54" y="40553"/>
                    <a:pt x="27" y="40580"/>
                    <a:pt x="27" y="40633"/>
                  </a:cubicBezTo>
                  <a:cubicBezTo>
                    <a:pt x="0" y="40687"/>
                    <a:pt x="27" y="40741"/>
                    <a:pt x="80" y="40767"/>
                  </a:cubicBezTo>
                  <a:cubicBezTo>
                    <a:pt x="1820" y="41784"/>
                    <a:pt x="2944" y="43631"/>
                    <a:pt x="2944" y="45532"/>
                  </a:cubicBezTo>
                  <a:lnTo>
                    <a:pt x="2944" y="45558"/>
                  </a:lnTo>
                  <a:cubicBezTo>
                    <a:pt x="2918" y="45612"/>
                    <a:pt x="2971" y="45665"/>
                    <a:pt x="2998" y="45692"/>
                  </a:cubicBezTo>
                  <a:cubicBezTo>
                    <a:pt x="4952" y="46656"/>
                    <a:pt x="6156" y="48610"/>
                    <a:pt x="6156" y="50778"/>
                  </a:cubicBezTo>
                  <a:cubicBezTo>
                    <a:pt x="6156" y="52972"/>
                    <a:pt x="4952" y="54926"/>
                    <a:pt x="2998" y="55890"/>
                  </a:cubicBezTo>
                  <a:cubicBezTo>
                    <a:pt x="2971" y="55917"/>
                    <a:pt x="2944" y="55970"/>
                    <a:pt x="2944" y="55997"/>
                  </a:cubicBezTo>
                  <a:cubicBezTo>
                    <a:pt x="2891" y="58004"/>
                    <a:pt x="1820" y="59798"/>
                    <a:pt x="107" y="60815"/>
                  </a:cubicBezTo>
                  <a:cubicBezTo>
                    <a:pt x="54" y="60815"/>
                    <a:pt x="27" y="60841"/>
                    <a:pt x="27" y="60895"/>
                  </a:cubicBezTo>
                  <a:cubicBezTo>
                    <a:pt x="0" y="60949"/>
                    <a:pt x="27" y="61002"/>
                    <a:pt x="80" y="61029"/>
                  </a:cubicBezTo>
                  <a:cubicBezTo>
                    <a:pt x="1820" y="62046"/>
                    <a:pt x="2891" y="63839"/>
                    <a:pt x="2944" y="65847"/>
                  </a:cubicBezTo>
                  <a:cubicBezTo>
                    <a:pt x="2944" y="65873"/>
                    <a:pt x="2971" y="65927"/>
                    <a:pt x="2998" y="65954"/>
                  </a:cubicBezTo>
                  <a:cubicBezTo>
                    <a:pt x="4952" y="66917"/>
                    <a:pt x="6156" y="68871"/>
                    <a:pt x="6156" y="71066"/>
                  </a:cubicBezTo>
                  <a:cubicBezTo>
                    <a:pt x="6156" y="73234"/>
                    <a:pt x="4952" y="75188"/>
                    <a:pt x="2998" y="76151"/>
                  </a:cubicBezTo>
                  <a:cubicBezTo>
                    <a:pt x="2971" y="76178"/>
                    <a:pt x="2944" y="76232"/>
                    <a:pt x="2944" y="76285"/>
                  </a:cubicBezTo>
                  <a:cubicBezTo>
                    <a:pt x="2891" y="78266"/>
                    <a:pt x="1820" y="80059"/>
                    <a:pt x="80" y="81076"/>
                  </a:cubicBezTo>
                  <a:cubicBezTo>
                    <a:pt x="27" y="81103"/>
                    <a:pt x="0" y="81183"/>
                    <a:pt x="54" y="81237"/>
                  </a:cubicBezTo>
                  <a:cubicBezTo>
                    <a:pt x="71" y="81288"/>
                    <a:pt x="109" y="81306"/>
                    <a:pt x="149" y="81306"/>
                  </a:cubicBezTo>
                  <a:cubicBezTo>
                    <a:pt x="171" y="81306"/>
                    <a:pt x="195" y="81300"/>
                    <a:pt x="214" y="81290"/>
                  </a:cubicBezTo>
                  <a:cubicBezTo>
                    <a:pt x="2008" y="80247"/>
                    <a:pt x="3105" y="78400"/>
                    <a:pt x="3185" y="76366"/>
                  </a:cubicBezTo>
                  <a:cubicBezTo>
                    <a:pt x="5193" y="75322"/>
                    <a:pt x="6424" y="73288"/>
                    <a:pt x="6424" y="71066"/>
                  </a:cubicBezTo>
                  <a:cubicBezTo>
                    <a:pt x="6424" y="68818"/>
                    <a:pt x="5193" y="66783"/>
                    <a:pt x="3185" y="65766"/>
                  </a:cubicBezTo>
                  <a:cubicBezTo>
                    <a:pt x="3105" y="63759"/>
                    <a:pt x="2088" y="61992"/>
                    <a:pt x="402" y="60922"/>
                  </a:cubicBezTo>
                  <a:cubicBezTo>
                    <a:pt x="2088" y="59878"/>
                    <a:pt x="3105" y="58085"/>
                    <a:pt x="3185" y="56077"/>
                  </a:cubicBezTo>
                  <a:cubicBezTo>
                    <a:pt x="5193" y="55060"/>
                    <a:pt x="6424" y="53026"/>
                    <a:pt x="6424" y="50778"/>
                  </a:cubicBezTo>
                  <a:cubicBezTo>
                    <a:pt x="6424" y="48556"/>
                    <a:pt x="5193" y="46522"/>
                    <a:pt x="3185" y="45505"/>
                  </a:cubicBezTo>
                  <a:cubicBezTo>
                    <a:pt x="3185" y="43604"/>
                    <a:pt x="2088" y="41731"/>
                    <a:pt x="402" y="40660"/>
                  </a:cubicBezTo>
                  <a:cubicBezTo>
                    <a:pt x="1900" y="39697"/>
                    <a:pt x="3319" y="37877"/>
                    <a:pt x="3185" y="35816"/>
                  </a:cubicBezTo>
                  <a:cubicBezTo>
                    <a:pt x="5193" y="34799"/>
                    <a:pt x="6424" y="32764"/>
                    <a:pt x="6424" y="30516"/>
                  </a:cubicBezTo>
                  <a:cubicBezTo>
                    <a:pt x="6424" y="28268"/>
                    <a:pt x="5193" y="26260"/>
                    <a:pt x="3185" y="25216"/>
                  </a:cubicBezTo>
                  <a:cubicBezTo>
                    <a:pt x="3105" y="23236"/>
                    <a:pt x="2061" y="21442"/>
                    <a:pt x="402" y="20399"/>
                  </a:cubicBezTo>
                  <a:cubicBezTo>
                    <a:pt x="2088" y="19328"/>
                    <a:pt x="3185" y="17454"/>
                    <a:pt x="3185" y="15608"/>
                  </a:cubicBezTo>
                  <a:cubicBezTo>
                    <a:pt x="3185" y="15581"/>
                    <a:pt x="3185" y="15581"/>
                    <a:pt x="3185" y="15554"/>
                  </a:cubicBezTo>
                  <a:cubicBezTo>
                    <a:pt x="5193" y="14510"/>
                    <a:pt x="6424" y="12503"/>
                    <a:pt x="6424" y="10254"/>
                  </a:cubicBezTo>
                  <a:cubicBezTo>
                    <a:pt x="6424" y="8006"/>
                    <a:pt x="5193" y="5999"/>
                    <a:pt x="3185" y="4955"/>
                  </a:cubicBezTo>
                  <a:cubicBezTo>
                    <a:pt x="3185" y="3028"/>
                    <a:pt x="2008" y="1047"/>
                    <a:pt x="214" y="30"/>
                  </a:cubicBezTo>
                  <a:cubicBezTo>
                    <a:pt x="194" y="10"/>
                    <a:pt x="169" y="1"/>
                    <a:pt x="144"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259" name="Google Shape;259;p14"/>
            <p:cNvSpPr/>
            <p:nvPr/>
          </p:nvSpPr>
          <p:spPr>
            <a:xfrm>
              <a:off x="378625" y="2593575"/>
              <a:ext cx="159950" cy="2032875"/>
            </a:xfrm>
            <a:custGeom>
              <a:avLst/>
              <a:gdLst/>
              <a:ahLst/>
              <a:cxnLst/>
              <a:rect l="l" t="t" r="r" b="b"/>
              <a:pathLst>
                <a:path w="6398" h="81315" extrusionOk="0">
                  <a:moveTo>
                    <a:pt x="141" y="1"/>
                  </a:moveTo>
                  <a:cubicBezTo>
                    <a:pt x="95" y="1"/>
                    <a:pt x="47" y="26"/>
                    <a:pt x="28" y="65"/>
                  </a:cubicBezTo>
                  <a:cubicBezTo>
                    <a:pt x="1" y="92"/>
                    <a:pt x="1" y="118"/>
                    <a:pt x="1" y="118"/>
                  </a:cubicBezTo>
                  <a:cubicBezTo>
                    <a:pt x="1" y="172"/>
                    <a:pt x="28" y="225"/>
                    <a:pt x="54" y="225"/>
                  </a:cubicBezTo>
                  <a:cubicBezTo>
                    <a:pt x="1794" y="1243"/>
                    <a:pt x="2918" y="3116"/>
                    <a:pt x="2918" y="4963"/>
                  </a:cubicBezTo>
                  <a:cubicBezTo>
                    <a:pt x="2918" y="4990"/>
                    <a:pt x="2918" y="5017"/>
                    <a:pt x="2918" y="5043"/>
                  </a:cubicBezTo>
                  <a:cubicBezTo>
                    <a:pt x="2918" y="5070"/>
                    <a:pt x="2945" y="5124"/>
                    <a:pt x="2999" y="5150"/>
                  </a:cubicBezTo>
                  <a:cubicBezTo>
                    <a:pt x="4952" y="6141"/>
                    <a:pt x="6157" y="8095"/>
                    <a:pt x="6157" y="10263"/>
                  </a:cubicBezTo>
                  <a:cubicBezTo>
                    <a:pt x="6157" y="12431"/>
                    <a:pt x="4952" y="14384"/>
                    <a:pt x="2999" y="15375"/>
                  </a:cubicBezTo>
                  <a:cubicBezTo>
                    <a:pt x="2945" y="15402"/>
                    <a:pt x="2918" y="15428"/>
                    <a:pt x="2918" y="15482"/>
                  </a:cubicBezTo>
                  <a:cubicBezTo>
                    <a:pt x="2972" y="17329"/>
                    <a:pt x="1848" y="19256"/>
                    <a:pt x="81" y="20273"/>
                  </a:cubicBezTo>
                  <a:cubicBezTo>
                    <a:pt x="54" y="20300"/>
                    <a:pt x="28" y="20326"/>
                    <a:pt x="1" y="20353"/>
                  </a:cubicBezTo>
                  <a:cubicBezTo>
                    <a:pt x="1" y="20407"/>
                    <a:pt x="28" y="20487"/>
                    <a:pt x="54" y="20514"/>
                  </a:cubicBezTo>
                  <a:cubicBezTo>
                    <a:pt x="1794" y="21504"/>
                    <a:pt x="2865" y="23297"/>
                    <a:pt x="2918" y="25305"/>
                  </a:cubicBezTo>
                  <a:cubicBezTo>
                    <a:pt x="2918" y="25358"/>
                    <a:pt x="2945" y="25412"/>
                    <a:pt x="2999" y="25412"/>
                  </a:cubicBezTo>
                  <a:cubicBezTo>
                    <a:pt x="4952" y="26402"/>
                    <a:pt x="6157" y="28356"/>
                    <a:pt x="6157" y="30524"/>
                  </a:cubicBezTo>
                  <a:cubicBezTo>
                    <a:pt x="6157" y="32692"/>
                    <a:pt x="4952" y="34646"/>
                    <a:pt x="2999" y="35636"/>
                  </a:cubicBezTo>
                  <a:cubicBezTo>
                    <a:pt x="2945" y="35663"/>
                    <a:pt x="2918" y="35717"/>
                    <a:pt x="2918" y="35770"/>
                  </a:cubicBezTo>
                  <a:cubicBezTo>
                    <a:pt x="3079" y="37831"/>
                    <a:pt x="1607" y="39651"/>
                    <a:pt x="81" y="40535"/>
                  </a:cubicBezTo>
                  <a:cubicBezTo>
                    <a:pt x="54" y="40561"/>
                    <a:pt x="28" y="40588"/>
                    <a:pt x="1" y="40615"/>
                  </a:cubicBezTo>
                  <a:cubicBezTo>
                    <a:pt x="1" y="40668"/>
                    <a:pt x="28" y="40749"/>
                    <a:pt x="54" y="40775"/>
                  </a:cubicBezTo>
                  <a:cubicBezTo>
                    <a:pt x="1794" y="41766"/>
                    <a:pt x="2918" y="43639"/>
                    <a:pt x="2918" y="45540"/>
                  </a:cubicBezTo>
                  <a:cubicBezTo>
                    <a:pt x="2918" y="45540"/>
                    <a:pt x="2918" y="45566"/>
                    <a:pt x="2918" y="45566"/>
                  </a:cubicBezTo>
                  <a:cubicBezTo>
                    <a:pt x="2918" y="45620"/>
                    <a:pt x="2945" y="45674"/>
                    <a:pt x="2999" y="45674"/>
                  </a:cubicBezTo>
                  <a:cubicBezTo>
                    <a:pt x="4952" y="46664"/>
                    <a:pt x="6157" y="48618"/>
                    <a:pt x="6157" y="50786"/>
                  </a:cubicBezTo>
                  <a:cubicBezTo>
                    <a:pt x="6157" y="52954"/>
                    <a:pt x="4952" y="54934"/>
                    <a:pt x="2999" y="55898"/>
                  </a:cubicBezTo>
                  <a:cubicBezTo>
                    <a:pt x="2945" y="55925"/>
                    <a:pt x="2918" y="55952"/>
                    <a:pt x="2918" y="56005"/>
                  </a:cubicBezTo>
                  <a:cubicBezTo>
                    <a:pt x="2865" y="58012"/>
                    <a:pt x="1821" y="59806"/>
                    <a:pt x="81" y="60796"/>
                  </a:cubicBezTo>
                  <a:cubicBezTo>
                    <a:pt x="54" y="60823"/>
                    <a:pt x="28" y="60850"/>
                    <a:pt x="1" y="60903"/>
                  </a:cubicBezTo>
                  <a:cubicBezTo>
                    <a:pt x="1" y="60957"/>
                    <a:pt x="28" y="61010"/>
                    <a:pt x="54" y="61037"/>
                  </a:cubicBezTo>
                  <a:cubicBezTo>
                    <a:pt x="1794" y="62054"/>
                    <a:pt x="2865" y="63847"/>
                    <a:pt x="2918" y="65828"/>
                  </a:cubicBezTo>
                  <a:cubicBezTo>
                    <a:pt x="2918" y="65882"/>
                    <a:pt x="2945" y="65935"/>
                    <a:pt x="2999" y="65962"/>
                  </a:cubicBezTo>
                  <a:cubicBezTo>
                    <a:pt x="4952" y="66925"/>
                    <a:pt x="6157" y="68879"/>
                    <a:pt x="6157" y="71047"/>
                  </a:cubicBezTo>
                  <a:cubicBezTo>
                    <a:pt x="6157" y="73242"/>
                    <a:pt x="4952" y="75196"/>
                    <a:pt x="2999" y="76160"/>
                  </a:cubicBezTo>
                  <a:cubicBezTo>
                    <a:pt x="2945" y="76186"/>
                    <a:pt x="2918" y="76240"/>
                    <a:pt x="2918" y="76267"/>
                  </a:cubicBezTo>
                  <a:cubicBezTo>
                    <a:pt x="2865" y="78274"/>
                    <a:pt x="1821" y="80067"/>
                    <a:pt x="81" y="81084"/>
                  </a:cubicBezTo>
                  <a:cubicBezTo>
                    <a:pt x="1" y="81111"/>
                    <a:pt x="1" y="81191"/>
                    <a:pt x="28" y="81245"/>
                  </a:cubicBezTo>
                  <a:cubicBezTo>
                    <a:pt x="45" y="81296"/>
                    <a:pt x="83" y="81315"/>
                    <a:pt x="123" y="81315"/>
                  </a:cubicBezTo>
                  <a:cubicBezTo>
                    <a:pt x="145" y="81315"/>
                    <a:pt x="169" y="81308"/>
                    <a:pt x="188" y="81299"/>
                  </a:cubicBezTo>
                  <a:cubicBezTo>
                    <a:pt x="1981" y="80255"/>
                    <a:pt x="3106" y="78408"/>
                    <a:pt x="3159" y="76347"/>
                  </a:cubicBezTo>
                  <a:cubicBezTo>
                    <a:pt x="5167" y="75330"/>
                    <a:pt x="6398" y="73296"/>
                    <a:pt x="6398" y="71047"/>
                  </a:cubicBezTo>
                  <a:cubicBezTo>
                    <a:pt x="6398" y="68826"/>
                    <a:pt x="5167" y="66792"/>
                    <a:pt x="3159" y="65748"/>
                  </a:cubicBezTo>
                  <a:cubicBezTo>
                    <a:pt x="3106" y="63767"/>
                    <a:pt x="2062" y="61974"/>
                    <a:pt x="376" y="60930"/>
                  </a:cubicBezTo>
                  <a:cubicBezTo>
                    <a:pt x="2062" y="59859"/>
                    <a:pt x="3106" y="58093"/>
                    <a:pt x="3159" y="56085"/>
                  </a:cubicBezTo>
                  <a:cubicBezTo>
                    <a:pt x="5167" y="55068"/>
                    <a:pt x="6398" y="53034"/>
                    <a:pt x="6398" y="50786"/>
                  </a:cubicBezTo>
                  <a:cubicBezTo>
                    <a:pt x="6398" y="48537"/>
                    <a:pt x="5167" y="46530"/>
                    <a:pt x="3159" y="45486"/>
                  </a:cubicBezTo>
                  <a:cubicBezTo>
                    <a:pt x="3159" y="43586"/>
                    <a:pt x="2062" y="41739"/>
                    <a:pt x="376" y="40668"/>
                  </a:cubicBezTo>
                  <a:cubicBezTo>
                    <a:pt x="1901" y="39705"/>
                    <a:pt x="3293" y="37885"/>
                    <a:pt x="3186" y="35824"/>
                  </a:cubicBezTo>
                  <a:cubicBezTo>
                    <a:pt x="5167" y="34780"/>
                    <a:pt x="6398" y="32772"/>
                    <a:pt x="6398" y="30524"/>
                  </a:cubicBezTo>
                  <a:cubicBezTo>
                    <a:pt x="6398" y="28276"/>
                    <a:pt x="5167" y="26268"/>
                    <a:pt x="3159" y="25225"/>
                  </a:cubicBezTo>
                  <a:cubicBezTo>
                    <a:pt x="3079" y="23244"/>
                    <a:pt x="2035" y="21451"/>
                    <a:pt x="376" y="20407"/>
                  </a:cubicBezTo>
                  <a:cubicBezTo>
                    <a:pt x="2062" y="19336"/>
                    <a:pt x="3186" y="17436"/>
                    <a:pt x="3186" y="15616"/>
                  </a:cubicBezTo>
                  <a:cubicBezTo>
                    <a:pt x="3186" y="15589"/>
                    <a:pt x="3186" y="15589"/>
                    <a:pt x="3186" y="15562"/>
                  </a:cubicBezTo>
                  <a:cubicBezTo>
                    <a:pt x="5167" y="14518"/>
                    <a:pt x="6398" y="12511"/>
                    <a:pt x="6398" y="10263"/>
                  </a:cubicBezTo>
                  <a:cubicBezTo>
                    <a:pt x="6398" y="8014"/>
                    <a:pt x="5167" y="6007"/>
                    <a:pt x="3186" y="4963"/>
                  </a:cubicBezTo>
                  <a:cubicBezTo>
                    <a:pt x="3186" y="3036"/>
                    <a:pt x="1981" y="1055"/>
                    <a:pt x="188" y="11"/>
                  </a:cubicBezTo>
                  <a:cubicBezTo>
                    <a:pt x="174" y="4"/>
                    <a:pt x="158" y="1"/>
                    <a:pt x="141"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260" name="Google Shape;260;p14"/>
            <p:cNvSpPr/>
            <p:nvPr/>
          </p:nvSpPr>
          <p:spPr>
            <a:xfrm>
              <a:off x="224725" y="2845375"/>
              <a:ext cx="159950" cy="2032675"/>
            </a:xfrm>
            <a:custGeom>
              <a:avLst/>
              <a:gdLst/>
              <a:ahLst/>
              <a:cxnLst/>
              <a:rect l="l" t="t" r="r" b="b"/>
              <a:pathLst>
                <a:path w="6398" h="81307" extrusionOk="0">
                  <a:moveTo>
                    <a:pt x="126" y="1"/>
                  </a:moveTo>
                  <a:cubicBezTo>
                    <a:pt x="81" y="1"/>
                    <a:pt x="44" y="24"/>
                    <a:pt x="27" y="57"/>
                  </a:cubicBezTo>
                  <a:cubicBezTo>
                    <a:pt x="27" y="84"/>
                    <a:pt x="1" y="110"/>
                    <a:pt x="1" y="137"/>
                  </a:cubicBezTo>
                  <a:cubicBezTo>
                    <a:pt x="1" y="164"/>
                    <a:pt x="27" y="217"/>
                    <a:pt x="81" y="244"/>
                  </a:cubicBezTo>
                  <a:cubicBezTo>
                    <a:pt x="1821" y="1234"/>
                    <a:pt x="2972" y="3162"/>
                    <a:pt x="2918" y="5035"/>
                  </a:cubicBezTo>
                  <a:cubicBezTo>
                    <a:pt x="2945" y="5089"/>
                    <a:pt x="2945" y="5142"/>
                    <a:pt x="2998" y="5142"/>
                  </a:cubicBezTo>
                  <a:cubicBezTo>
                    <a:pt x="4952" y="6133"/>
                    <a:pt x="6157" y="8086"/>
                    <a:pt x="6157" y="10254"/>
                  </a:cubicBezTo>
                  <a:cubicBezTo>
                    <a:pt x="6157" y="12422"/>
                    <a:pt x="4952" y="14376"/>
                    <a:pt x="2998" y="15367"/>
                  </a:cubicBezTo>
                  <a:cubicBezTo>
                    <a:pt x="2945" y="15393"/>
                    <a:pt x="2918" y="15447"/>
                    <a:pt x="2918" y="15474"/>
                  </a:cubicBezTo>
                  <a:cubicBezTo>
                    <a:pt x="2972" y="17321"/>
                    <a:pt x="1848" y="19248"/>
                    <a:pt x="108" y="20265"/>
                  </a:cubicBezTo>
                  <a:cubicBezTo>
                    <a:pt x="54" y="20292"/>
                    <a:pt x="27" y="20318"/>
                    <a:pt x="27" y="20345"/>
                  </a:cubicBezTo>
                  <a:cubicBezTo>
                    <a:pt x="1" y="20425"/>
                    <a:pt x="27" y="20479"/>
                    <a:pt x="81" y="20506"/>
                  </a:cubicBezTo>
                  <a:cubicBezTo>
                    <a:pt x="1794" y="21496"/>
                    <a:pt x="2865" y="23289"/>
                    <a:pt x="2918" y="25297"/>
                  </a:cubicBezTo>
                  <a:cubicBezTo>
                    <a:pt x="2945" y="25350"/>
                    <a:pt x="2972" y="25404"/>
                    <a:pt x="2998" y="25404"/>
                  </a:cubicBezTo>
                  <a:cubicBezTo>
                    <a:pt x="4952" y="26394"/>
                    <a:pt x="6157" y="28348"/>
                    <a:pt x="6157" y="30516"/>
                  </a:cubicBezTo>
                  <a:cubicBezTo>
                    <a:pt x="6157" y="32684"/>
                    <a:pt x="4952" y="34665"/>
                    <a:pt x="2998" y="35628"/>
                  </a:cubicBezTo>
                  <a:cubicBezTo>
                    <a:pt x="2945" y="35655"/>
                    <a:pt x="2918" y="35709"/>
                    <a:pt x="2918" y="35762"/>
                  </a:cubicBezTo>
                  <a:cubicBezTo>
                    <a:pt x="3106" y="37823"/>
                    <a:pt x="1633" y="39643"/>
                    <a:pt x="108" y="40526"/>
                  </a:cubicBezTo>
                  <a:cubicBezTo>
                    <a:pt x="54" y="40553"/>
                    <a:pt x="27" y="40580"/>
                    <a:pt x="27" y="40633"/>
                  </a:cubicBezTo>
                  <a:cubicBezTo>
                    <a:pt x="1" y="40687"/>
                    <a:pt x="27" y="40741"/>
                    <a:pt x="81" y="40767"/>
                  </a:cubicBezTo>
                  <a:cubicBezTo>
                    <a:pt x="1821" y="41784"/>
                    <a:pt x="2918" y="43631"/>
                    <a:pt x="2918" y="45532"/>
                  </a:cubicBezTo>
                  <a:cubicBezTo>
                    <a:pt x="2918" y="45558"/>
                    <a:pt x="2918" y="45558"/>
                    <a:pt x="2918" y="45558"/>
                  </a:cubicBezTo>
                  <a:cubicBezTo>
                    <a:pt x="2918" y="45612"/>
                    <a:pt x="2945" y="45665"/>
                    <a:pt x="2998" y="45692"/>
                  </a:cubicBezTo>
                  <a:cubicBezTo>
                    <a:pt x="4952" y="46656"/>
                    <a:pt x="6157" y="48610"/>
                    <a:pt x="6157" y="50778"/>
                  </a:cubicBezTo>
                  <a:cubicBezTo>
                    <a:pt x="6157" y="52972"/>
                    <a:pt x="4952" y="54926"/>
                    <a:pt x="2998" y="55890"/>
                  </a:cubicBezTo>
                  <a:cubicBezTo>
                    <a:pt x="2945" y="55917"/>
                    <a:pt x="2918" y="55970"/>
                    <a:pt x="2918" y="55997"/>
                  </a:cubicBezTo>
                  <a:cubicBezTo>
                    <a:pt x="2891" y="58004"/>
                    <a:pt x="1821" y="59798"/>
                    <a:pt x="108" y="60815"/>
                  </a:cubicBezTo>
                  <a:cubicBezTo>
                    <a:pt x="54" y="60815"/>
                    <a:pt x="27" y="60841"/>
                    <a:pt x="27" y="60895"/>
                  </a:cubicBezTo>
                  <a:cubicBezTo>
                    <a:pt x="1" y="60949"/>
                    <a:pt x="27" y="61002"/>
                    <a:pt x="81" y="61029"/>
                  </a:cubicBezTo>
                  <a:cubicBezTo>
                    <a:pt x="1821" y="62046"/>
                    <a:pt x="2891" y="63839"/>
                    <a:pt x="2918" y="65847"/>
                  </a:cubicBezTo>
                  <a:cubicBezTo>
                    <a:pt x="2918" y="65873"/>
                    <a:pt x="2945" y="65927"/>
                    <a:pt x="2998" y="65954"/>
                  </a:cubicBezTo>
                  <a:cubicBezTo>
                    <a:pt x="4952" y="66917"/>
                    <a:pt x="6157" y="68871"/>
                    <a:pt x="6157" y="71066"/>
                  </a:cubicBezTo>
                  <a:cubicBezTo>
                    <a:pt x="6157" y="73234"/>
                    <a:pt x="4952" y="75188"/>
                    <a:pt x="2998" y="76151"/>
                  </a:cubicBezTo>
                  <a:cubicBezTo>
                    <a:pt x="2945" y="76178"/>
                    <a:pt x="2918" y="76232"/>
                    <a:pt x="2918" y="76285"/>
                  </a:cubicBezTo>
                  <a:cubicBezTo>
                    <a:pt x="2891" y="78266"/>
                    <a:pt x="1821" y="80059"/>
                    <a:pt x="81" y="81076"/>
                  </a:cubicBezTo>
                  <a:cubicBezTo>
                    <a:pt x="27" y="81103"/>
                    <a:pt x="1" y="81183"/>
                    <a:pt x="27" y="81237"/>
                  </a:cubicBezTo>
                  <a:cubicBezTo>
                    <a:pt x="61" y="81288"/>
                    <a:pt x="95" y="81306"/>
                    <a:pt x="136" y="81306"/>
                  </a:cubicBezTo>
                  <a:cubicBezTo>
                    <a:pt x="160" y="81306"/>
                    <a:pt x="185" y="81300"/>
                    <a:pt x="215" y="81290"/>
                  </a:cubicBezTo>
                  <a:cubicBezTo>
                    <a:pt x="2008" y="80247"/>
                    <a:pt x="3106" y="78400"/>
                    <a:pt x="3186" y="76366"/>
                  </a:cubicBezTo>
                  <a:cubicBezTo>
                    <a:pt x="5166" y="75322"/>
                    <a:pt x="6398" y="73288"/>
                    <a:pt x="6398" y="71066"/>
                  </a:cubicBezTo>
                  <a:cubicBezTo>
                    <a:pt x="6398" y="68818"/>
                    <a:pt x="5166" y="66783"/>
                    <a:pt x="3186" y="65766"/>
                  </a:cubicBezTo>
                  <a:cubicBezTo>
                    <a:pt x="3106" y="63759"/>
                    <a:pt x="2062" y="61992"/>
                    <a:pt x="375" y="60922"/>
                  </a:cubicBezTo>
                  <a:cubicBezTo>
                    <a:pt x="2062" y="59878"/>
                    <a:pt x="3106" y="58085"/>
                    <a:pt x="3186" y="56077"/>
                  </a:cubicBezTo>
                  <a:cubicBezTo>
                    <a:pt x="5166" y="55060"/>
                    <a:pt x="6398" y="53026"/>
                    <a:pt x="6398" y="50778"/>
                  </a:cubicBezTo>
                  <a:cubicBezTo>
                    <a:pt x="6398" y="48556"/>
                    <a:pt x="5166" y="46522"/>
                    <a:pt x="3186" y="45505"/>
                  </a:cubicBezTo>
                  <a:cubicBezTo>
                    <a:pt x="3159" y="43604"/>
                    <a:pt x="2088" y="41731"/>
                    <a:pt x="375" y="40660"/>
                  </a:cubicBezTo>
                  <a:cubicBezTo>
                    <a:pt x="1901" y="39697"/>
                    <a:pt x="3293" y="37877"/>
                    <a:pt x="3186" y="35816"/>
                  </a:cubicBezTo>
                  <a:cubicBezTo>
                    <a:pt x="5166" y="34799"/>
                    <a:pt x="6398" y="32764"/>
                    <a:pt x="6398" y="30516"/>
                  </a:cubicBezTo>
                  <a:cubicBezTo>
                    <a:pt x="6398" y="28268"/>
                    <a:pt x="5166" y="26260"/>
                    <a:pt x="3186" y="25216"/>
                  </a:cubicBezTo>
                  <a:cubicBezTo>
                    <a:pt x="3079" y="23236"/>
                    <a:pt x="2062" y="21442"/>
                    <a:pt x="375" y="20399"/>
                  </a:cubicBezTo>
                  <a:cubicBezTo>
                    <a:pt x="2088" y="19328"/>
                    <a:pt x="3186" y="17454"/>
                    <a:pt x="3186" y="15608"/>
                  </a:cubicBezTo>
                  <a:cubicBezTo>
                    <a:pt x="3186" y="15581"/>
                    <a:pt x="3186" y="15581"/>
                    <a:pt x="3186" y="15554"/>
                  </a:cubicBezTo>
                  <a:cubicBezTo>
                    <a:pt x="5166" y="14510"/>
                    <a:pt x="6398" y="12503"/>
                    <a:pt x="6398" y="10254"/>
                  </a:cubicBezTo>
                  <a:cubicBezTo>
                    <a:pt x="6398" y="8006"/>
                    <a:pt x="5166" y="5999"/>
                    <a:pt x="3186" y="4955"/>
                  </a:cubicBezTo>
                  <a:cubicBezTo>
                    <a:pt x="3186" y="3028"/>
                    <a:pt x="1981" y="1047"/>
                    <a:pt x="215" y="30"/>
                  </a:cubicBezTo>
                  <a:cubicBezTo>
                    <a:pt x="184" y="10"/>
                    <a:pt x="153" y="1"/>
                    <a:pt x="126"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grpSp>
      <p:sp>
        <p:nvSpPr>
          <p:cNvPr id="261" name="Google Shape;261;p14"/>
          <p:cNvSpPr/>
          <p:nvPr/>
        </p:nvSpPr>
        <p:spPr>
          <a:xfrm rot="-7977677">
            <a:off x="1649746" y="498157"/>
            <a:ext cx="1601627" cy="1536805"/>
          </a:xfrm>
          <a:custGeom>
            <a:avLst/>
            <a:gdLst/>
            <a:ahLst/>
            <a:cxnLst/>
            <a:rect l="l" t="t" r="r" b="b"/>
            <a:pathLst>
              <a:path w="20582" h="19749" extrusionOk="0">
                <a:moveTo>
                  <a:pt x="15178" y="401"/>
                </a:moveTo>
                <a:cubicBezTo>
                  <a:pt x="11542" y="1"/>
                  <a:pt x="4470" y="1235"/>
                  <a:pt x="2235" y="7773"/>
                </a:cubicBezTo>
                <a:cubicBezTo>
                  <a:pt x="0" y="14311"/>
                  <a:pt x="7939" y="17947"/>
                  <a:pt x="11675" y="18848"/>
                </a:cubicBezTo>
                <a:cubicBezTo>
                  <a:pt x="15445" y="19748"/>
                  <a:pt x="20315" y="19448"/>
                  <a:pt x="20448" y="13477"/>
                </a:cubicBezTo>
                <a:cubicBezTo>
                  <a:pt x="20582" y="7506"/>
                  <a:pt x="18780" y="835"/>
                  <a:pt x="15178" y="401"/>
                </a:cubicBezTo>
                <a:close/>
              </a:path>
            </a:pathLst>
          </a:custGeom>
          <a:solidFill>
            <a:schemeClr val="accent1"/>
          </a:solidFill>
          <a:ln>
            <a:noFill/>
          </a:ln>
        </p:spPr>
        <p:txBody>
          <a:bodyPr spcFirstLastPara="1" wrap="square" lIns="91425" tIns="91425" rIns="91425" bIns="91425" anchor="ctr" anchorCtr="0">
            <a:noAutofit/>
          </a:bodyPr>
          <a:lstStyle/>
          <a:p>
            <a:endParaRPr sz="1400"/>
          </a:p>
        </p:txBody>
      </p:sp>
      <p:sp>
        <p:nvSpPr>
          <p:cNvPr id="262" name="Google Shape;262;p14"/>
          <p:cNvSpPr/>
          <p:nvPr/>
        </p:nvSpPr>
        <p:spPr>
          <a:xfrm>
            <a:off x="7092213" y="3598578"/>
            <a:ext cx="1434654" cy="1265482"/>
          </a:xfrm>
          <a:custGeom>
            <a:avLst/>
            <a:gdLst/>
            <a:ahLst/>
            <a:cxnLst/>
            <a:rect l="l" t="t" r="r" b="b"/>
            <a:pathLst>
              <a:path w="13679" h="12066" extrusionOk="0">
                <a:moveTo>
                  <a:pt x="7541" y="1"/>
                </a:moveTo>
                <a:cubicBezTo>
                  <a:pt x="7109" y="1"/>
                  <a:pt x="6648" y="24"/>
                  <a:pt x="6157" y="68"/>
                </a:cubicBezTo>
                <a:cubicBezTo>
                  <a:pt x="1981" y="443"/>
                  <a:pt x="28" y="3173"/>
                  <a:pt x="1" y="6385"/>
                </a:cubicBezTo>
                <a:cubicBezTo>
                  <a:pt x="598" y="10109"/>
                  <a:pt x="2003" y="12066"/>
                  <a:pt x="5300" y="12066"/>
                </a:cubicBezTo>
                <a:cubicBezTo>
                  <a:pt x="5700" y="12066"/>
                  <a:pt x="6128" y="12037"/>
                  <a:pt x="6585" y="11979"/>
                </a:cubicBezTo>
                <a:cubicBezTo>
                  <a:pt x="10680" y="11470"/>
                  <a:pt x="13678" y="9516"/>
                  <a:pt x="12822" y="4297"/>
                </a:cubicBezTo>
                <a:cubicBezTo>
                  <a:pt x="12326" y="1256"/>
                  <a:pt x="10731" y="1"/>
                  <a:pt x="7541"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Tree>
    <p:extLst>
      <p:ext uri="{BB962C8B-B14F-4D97-AF65-F5344CB8AC3E}">
        <p14:creationId xmlns:p14="http://schemas.microsoft.com/office/powerpoint/2010/main" val="7643883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2">
  <p:cSld name="CUSTOM_24_1">
    <p:spTree>
      <p:nvGrpSpPr>
        <p:cNvPr id="1" name="Shape 402"/>
        <p:cNvGrpSpPr/>
        <p:nvPr/>
      </p:nvGrpSpPr>
      <p:grpSpPr>
        <a:xfrm>
          <a:off x="0" y="0"/>
          <a:ext cx="0" cy="0"/>
          <a:chOff x="0" y="0"/>
          <a:chExt cx="0" cy="0"/>
        </a:xfrm>
      </p:grpSpPr>
      <p:sp>
        <p:nvSpPr>
          <p:cNvPr id="403" name="Google Shape;403;p19"/>
          <p:cNvSpPr txBox="1">
            <a:spLocks noGrp="1"/>
          </p:cNvSpPr>
          <p:nvPr>
            <p:ph type="title"/>
          </p:nvPr>
        </p:nvSpPr>
        <p:spPr>
          <a:xfrm>
            <a:off x="713250" y="523025"/>
            <a:ext cx="7717500" cy="541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404" name="Google Shape;404;p19"/>
          <p:cNvSpPr txBox="1">
            <a:spLocks noGrp="1"/>
          </p:cNvSpPr>
          <p:nvPr>
            <p:ph type="subTitle" idx="1"/>
          </p:nvPr>
        </p:nvSpPr>
        <p:spPr>
          <a:xfrm>
            <a:off x="713250" y="1123450"/>
            <a:ext cx="7717500" cy="3442800"/>
          </a:xfrm>
          <a:prstGeom prst="rect">
            <a:avLst/>
          </a:prstGeom>
        </p:spPr>
        <p:txBody>
          <a:bodyPr spcFirstLastPara="1" wrap="square" lIns="91425" tIns="91425" rIns="91425" bIns="91425" anchor="t" anchorCtr="0">
            <a:noAutofit/>
          </a:bodyPr>
          <a:lstStyle>
            <a:lvl1pPr lvl="0">
              <a:spcBef>
                <a:spcPts val="0"/>
              </a:spcBef>
              <a:spcAft>
                <a:spcPts val="0"/>
              </a:spcAft>
              <a:buClr>
                <a:schemeClr val="accent1"/>
              </a:buClr>
              <a:buSzPts val="1800"/>
              <a:buAutoNum type="arabicPeriod"/>
              <a:defRPr sz="1600"/>
            </a:lvl1pPr>
            <a:lvl2pPr lvl="1">
              <a:spcBef>
                <a:spcPts val="0"/>
              </a:spcBef>
              <a:spcAft>
                <a:spcPts val="0"/>
              </a:spcAft>
              <a:buClr>
                <a:schemeClr val="accent1"/>
              </a:buClr>
              <a:buSzPts val="1400"/>
              <a:buAutoNum type="alphaLcPeriod"/>
              <a:defRPr sz="1600"/>
            </a:lvl2pPr>
            <a:lvl3pPr lvl="2">
              <a:spcBef>
                <a:spcPts val="0"/>
              </a:spcBef>
              <a:spcAft>
                <a:spcPts val="0"/>
              </a:spcAft>
              <a:buSzPts val="1400"/>
              <a:buAutoNum type="romanLcPeriod"/>
              <a:defRPr/>
            </a:lvl3pPr>
            <a:lvl4pPr lvl="3">
              <a:spcBef>
                <a:spcPts val="0"/>
              </a:spcBef>
              <a:spcAft>
                <a:spcPts val="0"/>
              </a:spcAft>
              <a:buSzPts val="1400"/>
              <a:buAutoNum type="arabicPeriod"/>
              <a:defRPr/>
            </a:lvl4pPr>
            <a:lvl5pPr lvl="4">
              <a:spcBef>
                <a:spcPts val="0"/>
              </a:spcBef>
              <a:spcAft>
                <a:spcPts val="0"/>
              </a:spcAft>
              <a:buSzPts val="1400"/>
              <a:buAutoNum type="alphaLcPeriod"/>
              <a:defRPr/>
            </a:lvl5pPr>
            <a:lvl6pPr lvl="5">
              <a:spcBef>
                <a:spcPts val="0"/>
              </a:spcBef>
              <a:spcAft>
                <a:spcPts val="0"/>
              </a:spcAft>
              <a:buSzPts val="1400"/>
              <a:buAutoNum type="romanLcPeriod"/>
              <a:defRPr/>
            </a:lvl6pPr>
            <a:lvl7pPr lvl="6">
              <a:spcBef>
                <a:spcPts val="0"/>
              </a:spcBef>
              <a:spcAft>
                <a:spcPts val="0"/>
              </a:spcAft>
              <a:buSzPts val="1400"/>
              <a:buAutoNum type="arabicPeriod"/>
              <a:defRPr/>
            </a:lvl7pPr>
            <a:lvl8pPr lvl="7">
              <a:spcBef>
                <a:spcPts val="0"/>
              </a:spcBef>
              <a:spcAft>
                <a:spcPts val="0"/>
              </a:spcAft>
              <a:buSzPts val="1400"/>
              <a:buAutoNum type="alphaLcPeriod"/>
              <a:defRPr/>
            </a:lvl8pPr>
            <a:lvl9pPr lvl="8">
              <a:spcBef>
                <a:spcPts val="0"/>
              </a:spcBef>
              <a:spcAft>
                <a:spcPts val="0"/>
              </a:spcAft>
              <a:buSzPts val="1400"/>
              <a:buAutoNum type="romanLcPeriod"/>
              <a:defRPr/>
            </a:lvl9pPr>
          </a:lstStyle>
          <a:p>
            <a:endParaRPr/>
          </a:p>
        </p:txBody>
      </p:sp>
      <p:sp>
        <p:nvSpPr>
          <p:cNvPr id="405" name="Google Shape;405;p19"/>
          <p:cNvSpPr/>
          <p:nvPr/>
        </p:nvSpPr>
        <p:spPr>
          <a:xfrm>
            <a:off x="-598400" y="3985675"/>
            <a:ext cx="1844545" cy="1627040"/>
          </a:xfrm>
          <a:custGeom>
            <a:avLst/>
            <a:gdLst/>
            <a:ahLst/>
            <a:cxnLst/>
            <a:rect l="l" t="t" r="r" b="b"/>
            <a:pathLst>
              <a:path w="13679" h="12066" extrusionOk="0">
                <a:moveTo>
                  <a:pt x="7541" y="1"/>
                </a:moveTo>
                <a:cubicBezTo>
                  <a:pt x="7109" y="1"/>
                  <a:pt x="6648" y="24"/>
                  <a:pt x="6157" y="68"/>
                </a:cubicBezTo>
                <a:cubicBezTo>
                  <a:pt x="1981" y="443"/>
                  <a:pt x="28" y="3173"/>
                  <a:pt x="1" y="6385"/>
                </a:cubicBezTo>
                <a:cubicBezTo>
                  <a:pt x="598" y="10109"/>
                  <a:pt x="2003" y="12066"/>
                  <a:pt x="5300" y="12066"/>
                </a:cubicBezTo>
                <a:cubicBezTo>
                  <a:pt x="5700" y="12066"/>
                  <a:pt x="6128" y="12037"/>
                  <a:pt x="6585" y="11979"/>
                </a:cubicBezTo>
                <a:cubicBezTo>
                  <a:pt x="10680" y="11470"/>
                  <a:pt x="13678" y="9516"/>
                  <a:pt x="12822" y="4297"/>
                </a:cubicBezTo>
                <a:cubicBezTo>
                  <a:pt x="12326" y="1256"/>
                  <a:pt x="10731" y="1"/>
                  <a:pt x="75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19"/>
          <p:cNvSpPr/>
          <p:nvPr/>
        </p:nvSpPr>
        <p:spPr>
          <a:xfrm rot="7619243">
            <a:off x="7150868" y="2766901"/>
            <a:ext cx="3210914" cy="3197601"/>
          </a:xfrm>
          <a:custGeom>
            <a:avLst/>
            <a:gdLst/>
            <a:ahLst/>
            <a:cxnLst/>
            <a:rect l="l" t="t" r="r" b="b"/>
            <a:pathLst>
              <a:path w="48235" h="48035" extrusionOk="0">
                <a:moveTo>
                  <a:pt x="3770" y="17379"/>
                </a:moveTo>
                <a:cubicBezTo>
                  <a:pt x="7573" y="20948"/>
                  <a:pt x="10108" y="20948"/>
                  <a:pt x="20515" y="21349"/>
                </a:cubicBezTo>
                <a:cubicBezTo>
                  <a:pt x="30956" y="21782"/>
                  <a:pt x="19314" y="35525"/>
                  <a:pt x="27520" y="41797"/>
                </a:cubicBezTo>
                <a:cubicBezTo>
                  <a:pt x="35726" y="48034"/>
                  <a:pt x="48235" y="37827"/>
                  <a:pt x="48235" y="26986"/>
                </a:cubicBezTo>
                <a:cubicBezTo>
                  <a:pt x="48235" y="16145"/>
                  <a:pt x="35026" y="0"/>
                  <a:pt x="18080" y="867"/>
                </a:cubicBezTo>
                <a:cubicBezTo>
                  <a:pt x="1135" y="1768"/>
                  <a:pt x="1" y="13843"/>
                  <a:pt x="3770" y="1737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7" name="Google Shape;407;p19"/>
          <p:cNvGrpSpPr/>
          <p:nvPr/>
        </p:nvGrpSpPr>
        <p:grpSpPr>
          <a:xfrm>
            <a:off x="7295305" y="-672969"/>
            <a:ext cx="2270935" cy="2260334"/>
            <a:chOff x="6762468" y="1386456"/>
            <a:chExt cx="2270935" cy="2260334"/>
          </a:xfrm>
        </p:grpSpPr>
        <p:sp>
          <p:nvSpPr>
            <p:cNvPr id="408" name="Google Shape;408;p19"/>
            <p:cNvSpPr/>
            <p:nvPr/>
          </p:nvSpPr>
          <p:spPr>
            <a:xfrm>
              <a:off x="6762468" y="1386456"/>
              <a:ext cx="2270935" cy="2260292"/>
            </a:xfrm>
            <a:custGeom>
              <a:avLst/>
              <a:gdLst/>
              <a:ahLst/>
              <a:cxnLst/>
              <a:rect l="l" t="t" r="r" b="b"/>
              <a:pathLst>
                <a:path w="45663" h="45449" extrusionOk="0">
                  <a:moveTo>
                    <a:pt x="10947" y="4979"/>
                  </a:moveTo>
                  <a:lnTo>
                    <a:pt x="15605" y="7656"/>
                  </a:lnTo>
                  <a:lnTo>
                    <a:pt x="15605" y="13062"/>
                  </a:lnTo>
                  <a:lnTo>
                    <a:pt x="10947" y="15766"/>
                  </a:lnTo>
                  <a:lnTo>
                    <a:pt x="6263" y="13062"/>
                  </a:lnTo>
                  <a:lnTo>
                    <a:pt x="6263" y="7656"/>
                  </a:lnTo>
                  <a:lnTo>
                    <a:pt x="10947" y="4979"/>
                  </a:lnTo>
                  <a:close/>
                  <a:moveTo>
                    <a:pt x="20449" y="4979"/>
                  </a:moveTo>
                  <a:lnTo>
                    <a:pt x="25133" y="7656"/>
                  </a:lnTo>
                  <a:lnTo>
                    <a:pt x="25133" y="13062"/>
                  </a:lnTo>
                  <a:lnTo>
                    <a:pt x="20449" y="15766"/>
                  </a:lnTo>
                  <a:lnTo>
                    <a:pt x="15792" y="13062"/>
                  </a:lnTo>
                  <a:lnTo>
                    <a:pt x="15792" y="7656"/>
                  </a:lnTo>
                  <a:lnTo>
                    <a:pt x="20449" y="4979"/>
                  </a:lnTo>
                  <a:close/>
                  <a:moveTo>
                    <a:pt x="29978" y="4979"/>
                  </a:moveTo>
                  <a:lnTo>
                    <a:pt x="34635" y="7656"/>
                  </a:lnTo>
                  <a:lnTo>
                    <a:pt x="34635" y="13062"/>
                  </a:lnTo>
                  <a:lnTo>
                    <a:pt x="29978" y="15766"/>
                  </a:lnTo>
                  <a:lnTo>
                    <a:pt x="25294" y="13062"/>
                  </a:lnTo>
                  <a:lnTo>
                    <a:pt x="25294" y="7656"/>
                  </a:lnTo>
                  <a:lnTo>
                    <a:pt x="29978" y="4979"/>
                  </a:lnTo>
                  <a:close/>
                  <a:moveTo>
                    <a:pt x="6183" y="13196"/>
                  </a:moveTo>
                  <a:lnTo>
                    <a:pt x="10867" y="15899"/>
                  </a:lnTo>
                  <a:lnTo>
                    <a:pt x="10867" y="21306"/>
                  </a:lnTo>
                  <a:lnTo>
                    <a:pt x="6183" y="23983"/>
                  </a:lnTo>
                  <a:lnTo>
                    <a:pt x="1526" y="21306"/>
                  </a:lnTo>
                  <a:lnTo>
                    <a:pt x="1526" y="15899"/>
                  </a:lnTo>
                  <a:lnTo>
                    <a:pt x="6183" y="13196"/>
                  </a:lnTo>
                  <a:close/>
                  <a:moveTo>
                    <a:pt x="15712" y="13196"/>
                  </a:moveTo>
                  <a:lnTo>
                    <a:pt x="20369" y="15899"/>
                  </a:lnTo>
                  <a:lnTo>
                    <a:pt x="20369" y="21306"/>
                  </a:lnTo>
                  <a:lnTo>
                    <a:pt x="15712" y="23983"/>
                  </a:lnTo>
                  <a:lnTo>
                    <a:pt x="11028" y="21306"/>
                  </a:lnTo>
                  <a:lnTo>
                    <a:pt x="11028" y="15899"/>
                  </a:lnTo>
                  <a:lnTo>
                    <a:pt x="15712" y="13196"/>
                  </a:lnTo>
                  <a:close/>
                  <a:moveTo>
                    <a:pt x="25213" y="13196"/>
                  </a:moveTo>
                  <a:lnTo>
                    <a:pt x="29871" y="15899"/>
                  </a:lnTo>
                  <a:lnTo>
                    <a:pt x="29871" y="21306"/>
                  </a:lnTo>
                  <a:lnTo>
                    <a:pt x="25213" y="23983"/>
                  </a:lnTo>
                  <a:lnTo>
                    <a:pt x="20529" y="21306"/>
                  </a:lnTo>
                  <a:lnTo>
                    <a:pt x="20529" y="15899"/>
                  </a:lnTo>
                  <a:lnTo>
                    <a:pt x="25213" y="13196"/>
                  </a:lnTo>
                  <a:close/>
                  <a:moveTo>
                    <a:pt x="34715" y="13196"/>
                  </a:moveTo>
                  <a:lnTo>
                    <a:pt x="39399" y="15899"/>
                  </a:lnTo>
                  <a:lnTo>
                    <a:pt x="39399" y="21306"/>
                  </a:lnTo>
                  <a:lnTo>
                    <a:pt x="34715" y="23983"/>
                  </a:lnTo>
                  <a:lnTo>
                    <a:pt x="30058" y="21306"/>
                  </a:lnTo>
                  <a:lnTo>
                    <a:pt x="30058" y="15899"/>
                  </a:lnTo>
                  <a:lnTo>
                    <a:pt x="34715" y="13196"/>
                  </a:lnTo>
                  <a:close/>
                  <a:moveTo>
                    <a:pt x="10947" y="21440"/>
                  </a:moveTo>
                  <a:lnTo>
                    <a:pt x="15605" y="24143"/>
                  </a:lnTo>
                  <a:lnTo>
                    <a:pt x="15605" y="29523"/>
                  </a:lnTo>
                  <a:lnTo>
                    <a:pt x="10947" y="32226"/>
                  </a:lnTo>
                  <a:lnTo>
                    <a:pt x="6263" y="29523"/>
                  </a:lnTo>
                  <a:lnTo>
                    <a:pt x="6263" y="24143"/>
                  </a:lnTo>
                  <a:lnTo>
                    <a:pt x="10947" y="21440"/>
                  </a:lnTo>
                  <a:close/>
                  <a:moveTo>
                    <a:pt x="20449" y="21440"/>
                  </a:moveTo>
                  <a:lnTo>
                    <a:pt x="25133" y="24143"/>
                  </a:lnTo>
                  <a:lnTo>
                    <a:pt x="25133" y="29523"/>
                  </a:lnTo>
                  <a:lnTo>
                    <a:pt x="20449" y="32226"/>
                  </a:lnTo>
                  <a:lnTo>
                    <a:pt x="15792" y="29523"/>
                  </a:lnTo>
                  <a:lnTo>
                    <a:pt x="15792" y="24143"/>
                  </a:lnTo>
                  <a:lnTo>
                    <a:pt x="20449" y="21440"/>
                  </a:lnTo>
                  <a:close/>
                  <a:moveTo>
                    <a:pt x="29978" y="21440"/>
                  </a:moveTo>
                  <a:lnTo>
                    <a:pt x="34635" y="24143"/>
                  </a:lnTo>
                  <a:lnTo>
                    <a:pt x="34635" y="29523"/>
                  </a:lnTo>
                  <a:lnTo>
                    <a:pt x="29978" y="32226"/>
                  </a:lnTo>
                  <a:lnTo>
                    <a:pt x="25294" y="29523"/>
                  </a:lnTo>
                  <a:lnTo>
                    <a:pt x="25294" y="24143"/>
                  </a:lnTo>
                  <a:lnTo>
                    <a:pt x="29978" y="21440"/>
                  </a:lnTo>
                  <a:close/>
                  <a:moveTo>
                    <a:pt x="39480" y="21440"/>
                  </a:moveTo>
                  <a:lnTo>
                    <a:pt x="44137" y="24143"/>
                  </a:lnTo>
                  <a:lnTo>
                    <a:pt x="44137" y="29523"/>
                  </a:lnTo>
                  <a:lnTo>
                    <a:pt x="39480" y="32226"/>
                  </a:lnTo>
                  <a:lnTo>
                    <a:pt x="34796" y="29523"/>
                  </a:lnTo>
                  <a:lnTo>
                    <a:pt x="34796" y="24143"/>
                  </a:lnTo>
                  <a:lnTo>
                    <a:pt x="39480" y="21440"/>
                  </a:lnTo>
                  <a:close/>
                  <a:moveTo>
                    <a:pt x="15712" y="29684"/>
                  </a:moveTo>
                  <a:lnTo>
                    <a:pt x="20369" y="32387"/>
                  </a:lnTo>
                  <a:lnTo>
                    <a:pt x="20369" y="37767"/>
                  </a:lnTo>
                  <a:lnTo>
                    <a:pt x="15712" y="40470"/>
                  </a:lnTo>
                  <a:lnTo>
                    <a:pt x="11028" y="37767"/>
                  </a:lnTo>
                  <a:lnTo>
                    <a:pt x="11028" y="32387"/>
                  </a:lnTo>
                  <a:lnTo>
                    <a:pt x="15712" y="29684"/>
                  </a:lnTo>
                  <a:close/>
                  <a:moveTo>
                    <a:pt x="25213" y="29684"/>
                  </a:moveTo>
                  <a:lnTo>
                    <a:pt x="29871" y="32387"/>
                  </a:lnTo>
                  <a:lnTo>
                    <a:pt x="29871" y="37767"/>
                  </a:lnTo>
                  <a:lnTo>
                    <a:pt x="25213" y="40470"/>
                  </a:lnTo>
                  <a:lnTo>
                    <a:pt x="20529" y="37767"/>
                  </a:lnTo>
                  <a:lnTo>
                    <a:pt x="20529" y="32387"/>
                  </a:lnTo>
                  <a:lnTo>
                    <a:pt x="25213" y="29684"/>
                  </a:lnTo>
                  <a:close/>
                  <a:moveTo>
                    <a:pt x="34715" y="29684"/>
                  </a:moveTo>
                  <a:lnTo>
                    <a:pt x="39399" y="32387"/>
                  </a:lnTo>
                  <a:lnTo>
                    <a:pt x="39399" y="37767"/>
                  </a:lnTo>
                  <a:lnTo>
                    <a:pt x="34715" y="40470"/>
                  </a:lnTo>
                  <a:lnTo>
                    <a:pt x="30058" y="37767"/>
                  </a:lnTo>
                  <a:lnTo>
                    <a:pt x="30058" y="32387"/>
                  </a:lnTo>
                  <a:lnTo>
                    <a:pt x="34715" y="29684"/>
                  </a:lnTo>
                  <a:close/>
                  <a:moveTo>
                    <a:pt x="20369" y="1"/>
                  </a:moveTo>
                  <a:lnTo>
                    <a:pt x="20369" y="4818"/>
                  </a:lnTo>
                  <a:lnTo>
                    <a:pt x="15712" y="7522"/>
                  </a:lnTo>
                  <a:lnTo>
                    <a:pt x="11028" y="4818"/>
                  </a:lnTo>
                  <a:lnTo>
                    <a:pt x="11028" y="3159"/>
                  </a:lnTo>
                  <a:cubicBezTo>
                    <a:pt x="10974" y="3186"/>
                    <a:pt x="10921" y="3239"/>
                    <a:pt x="10867" y="3266"/>
                  </a:cubicBezTo>
                  <a:lnTo>
                    <a:pt x="10867" y="4818"/>
                  </a:lnTo>
                  <a:lnTo>
                    <a:pt x="6183" y="7522"/>
                  </a:lnTo>
                  <a:lnTo>
                    <a:pt x="5915" y="7361"/>
                  </a:lnTo>
                  <a:cubicBezTo>
                    <a:pt x="5889" y="7415"/>
                    <a:pt x="5835" y="7442"/>
                    <a:pt x="5808" y="7495"/>
                  </a:cubicBezTo>
                  <a:lnTo>
                    <a:pt x="6103" y="7656"/>
                  </a:lnTo>
                  <a:lnTo>
                    <a:pt x="6103" y="13062"/>
                  </a:lnTo>
                  <a:lnTo>
                    <a:pt x="1419" y="15766"/>
                  </a:lnTo>
                  <a:lnTo>
                    <a:pt x="1124" y="15578"/>
                  </a:lnTo>
                  <a:cubicBezTo>
                    <a:pt x="1124" y="15632"/>
                    <a:pt x="1098" y="15685"/>
                    <a:pt x="1071" y="15739"/>
                  </a:cubicBezTo>
                  <a:lnTo>
                    <a:pt x="1338" y="15899"/>
                  </a:lnTo>
                  <a:lnTo>
                    <a:pt x="1338" y="21306"/>
                  </a:lnTo>
                  <a:lnTo>
                    <a:pt x="0" y="22082"/>
                  </a:lnTo>
                  <a:cubicBezTo>
                    <a:pt x="0" y="22136"/>
                    <a:pt x="0" y="22216"/>
                    <a:pt x="0" y="22270"/>
                  </a:cubicBezTo>
                  <a:lnTo>
                    <a:pt x="1419" y="21440"/>
                  </a:lnTo>
                  <a:lnTo>
                    <a:pt x="6103" y="24143"/>
                  </a:lnTo>
                  <a:lnTo>
                    <a:pt x="6103" y="29523"/>
                  </a:lnTo>
                  <a:lnTo>
                    <a:pt x="1927" y="31932"/>
                  </a:lnTo>
                  <a:cubicBezTo>
                    <a:pt x="1954" y="31986"/>
                    <a:pt x="1981" y="32039"/>
                    <a:pt x="2008" y="32093"/>
                  </a:cubicBezTo>
                  <a:lnTo>
                    <a:pt x="6183" y="29684"/>
                  </a:lnTo>
                  <a:lnTo>
                    <a:pt x="10867" y="32387"/>
                  </a:lnTo>
                  <a:lnTo>
                    <a:pt x="10867" y="37767"/>
                  </a:lnTo>
                  <a:lnTo>
                    <a:pt x="7548" y="39694"/>
                  </a:lnTo>
                  <a:cubicBezTo>
                    <a:pt x="7575" y="39721"/>
                    <a:pt x="7628" y="39774"/>
                    <a:pt x="7682" y="39801"/>
                  </a:cubicBezTo>
                  <a:lnTo>
                    <a:pt x="10947" y="37928"/>
                  </a:lnTo>
                  <a:lnTo>
                    <a:pt x="15605" y="40631"/>
                  </a:lnTo>
                  <a:lnTo>
                    <a:pt x="15605" y="44405"/>
                  </a:lnTo>
                  <a:cubicBezTo>
                    <a:pt x="15658" y="44405"/>
                    <a:pt x="15738" y="44432"/>
                    <a:pt x="15792" y="44458"/>
                  </a:cubicBezTo>
                  <a:lnTo>
                    <a:pt x="15792" y="40631"/>
                  </a:lnTo>
                  <a:lnTo>
                    <a:pt x="20449" y="37928"/>
                  </a:lnTo>
                  <a:lnTo>
                    <a:pt x="25133" y="40631"/>
                  </a:lnTo>
                  <a:lnTo>
                    <a:pt x="25133" y="45449"/>
                  </a:lnTo>
                  <a:cubicBezTo>
                    <a:pt x="25187" y="45449"/>
                    <a:pt x="25240" y="45449"/>
                    <a:pt x="25294" y="45422"/>
                  </a:cubicBezTo>
                  <a:lnTo>
                    <a:pt x="25294" y="40631"/>
                  </a:lnTo>
                  <a:lnTo>
                    <a:pt x="29978" y="37928"/>
                  </a:lnTo>
                  <a:lnTo>
                    <a:pt x="34635" y="40631"/>
                  </a:lnTo>
                  <a:lnTo>
                    <a:pt x="34635" y="42290"/>
                  </a:lnTo>
                  <a:cubicBezTo>
                    <a:pt x="34688" y="42237"/>
                    <a:pt x="34742" y="42210"/>
                    <a:pt x="34796" y="42183"/>
                  </a:cubicBezTo>
                  <a:lnTo>
                    <a:pt x="34796" y="40631"/>
                  </a:lnTo>
                  <a:lnTo>
                    <a:pt x="39480" y="37928"/>
                  </a:lnTo>
                  <a:lnTo>
                    <a:pt x="39747" y="38088"/>
                  </a:lnTo>
                  <a:cubicBezTo>
                    <a:pt x="39774" y="38035"/>
                    <a:pt x="39827" y="37981"/>
                    <a:pt x="39854" y="37954"/>
                  </a:cubicBezTo>
                  <a:lnTo>
                    <a:pt x="39560" y="37767"/>
                  </a:lnTo>
                  <a:lnTo>
                    <a:pt x="39560" y="32387"/>
                  </a:lnTo>
                  <a:lnTo>
                    <a:pt x="44244" y="29684"/>
                  </a:lnTo>
                  <a:lnTo>
                    <a:pt x="44538" y="29871"/>
                  </a:lnTo>
                  <a:cubicBezTo>
                    <a:pt x="44565" y="29791"/>
                    <a:pt x="44565" y="29737"/>
                    <a:pt x="44592" y="29684"/>
                  </a:cubicBezTo>
                  <a:lnTo>
                    <a:pt x="44324" y="29523"/>
                  </a:lnTo>
                  <a:lnTo>
                    <a:pt x="44324" y="24143"/>
                  </a:lnTo>
                  <a:lnTo>
                    <a:pt x="45662" y="23367"/>
                  </a:lnTo>
                  <a:cubicBezTo>
                    <a:pt x="45662" y="23314"/>
                    <a:pt x="45662" y="23233"/>
                    <a:pt x="45662" y="23153"/>
                  </a:cubicBezTo>
                  <a:lnTo>
                    <a:pt x="44244" y="23983"/>
                  </a:lnTo>
                  <a:lnTo>
                    <a:pt x="39560" y="21306"/>
                  </a:lnTo>
                  <a:lnTo>
                    <a:pt x="39560" y="15899"/>
                  </a:lnTo>
                  <a:lnTo>
                    <a:pt x="43735" y="13491"/>
                  </a:lnTo>
                  <a:cubicBezTo>
                    <a:pt x="43709" y="13437"/>
                    <a:pt x="43682" y="13383"/>
                    <a:pt x="43655" y="13330"/>
                  </a:cubicBezTo>
                  <a:lnTo>
                    <a:pt x="39480" y="15766"/>
                  </a:lnTo>
                  <a:lnTo>
                    <a:pt x="34796" y="13062"/>
                  </a:lnTo>
                  <a:lnTo>
                    <a:pt x="34796" y="7656"/>
                  </a:lnTo>
                  <a:lnTo>
                    <a:pt x="38114" y="5755"/>
                  </a:lnTo>
                  <a:cubicBezTo>
                    <a:pt x="38088" y="5702"/>
                    <a:pt x="38034" y="5675"/>
                    <a:pt x="37981" y="5621"/>
                  </a:cubicBezTo>
                  <a:lnTo>
                    <a:pt x="34715" y="7522"/>
                  </a:lnTo>
                  <a:lnTo>
                    <a:pt x="30058" y="4818"/>
                  </a:lnTo>
                  <a:lnTo>
                    <a:pt x="30058" y="1045"/>
                  </a:lnTo>
                  <a:cubicBezTo>
                    <a:pt x="30004" y="1018"/>
                    <a:pt x="29951" y="1018"/>
                    <a:pt x="29871" y="991"/>
                  </a:cubicBezTo>
                  <a:lnTo>
                    <a:pt x="29871" y="4818"/>
                  </a:lnTo>
                  <a:lnTo>
                    <a:pt x="25213" y="7522"/>
                  </a:lnTo>
                  <a:lnTo>
                    <a:pt x="20529" y="4818"/>
                  </a:lnTo>
                  <a:lnTo>
                    <a:pt x="2052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19"/>
            <p:cNvSpPr/>
            <p:nvPr/>
          </p:nvSpPr>
          <p:spPr>
            <a:xfrm>
              <a:off x="7236329" y="1587480"/>
              <a:ext cx="12035" cy="9350"/>
            </a:xfrm>
            <a:custGeom>
              <a:avLst/>
              <a:gdLst/>
              <a:ahLst/>
              <a:cxnLst/>
              <a:rect l="l" t="t" r="r" b="b"/>
              <a:pathLst>
                <a:path w="242" h="188" extrusionOk="0">
                  <a:moveTo>
                    <a:pt x="161" y="0"/>
                  </a:moveTo>
                  <a:cubicBezTo>
                    <a:pt x="108" y="27"/>
                    <a:pt x="54" y="81"/>
                    <a:pt x="1" y="107"/>
                  </a:cubicBezTo>
                  <a:lnTo>
                    <a:pt x="161" y="188"/>
                  </a:lnTo>
                  <a:lnTo>
                    <a:pt x="242" y="54"/>
                  </a:lnTo>
                  <a:lnTo>
                    <a:pt x="16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19"/>
            <p:cNvSpPr/>
            <p:nvPr/>
          </p:nvSpPr>
          <p:spPr>
            <a:xfrm>
              <a:off x="7364144" y="1394464"/>
              <a:ext cx="356781" cy="300882"/>
            </a:xfrm>
            <a:custGeom>
              <a:avLst/>
              <a:gdLst/>
              <a:ahLst/>
              <a:cxnLst/>
              <a:rect l="l" t="t" r="r" b="b"/>
              <a:pathLst>
                <a:path w="7174" h="6050" extrusionOk="0">
                  <a:moveTo>
                    <a:pt x="7173" y="0"/>
                  </a:moveTo>
                  <a:lnTo>
                    <a:pt x="7173" y="0"/>
                  </a:lnTo>
                  <a:cubicBezTo>
                    <a:pt x="7013" y="27"/>
                    <a:pt x="6852" y="54"/>
                    <a:pt x="6692" y="81"/>
                  </a:cubicBezTo>
                  <a:lnTo>
                    <a:pt x="3667" y="1794"/>
                  </a:lnTo>
                  <a:lnTo>
                    <a:pt x="3667" y="830"/>
                  </a:lnTo>
                  <a:cubicBezTo>
                    <a:pt x="3614" y="857"/>
                    <a:pt x="3560" y="857"/>
                    <a:pt x="3507" y="884"/>
                  </a:cubicBezTo>
                  <a:lnTo>
                    <a:pt x="3507" y="1794"/>
                  </a:lnTo>
                  <a:lnTo>
                    <a:pt x="2516" y="1231"/>
                  </a:lnTo>
                  <a:cubicBezTo>
                    <a:pt x="2463" y="1258"/>
                    <a:pt x="2382" y="1285"/>
                    <a:pt x="2329" y="1312"/>
                  </a:cubicBezTo>
                  <a:lnTo>
                    <a:pt x="3426" y="1954"/>
                  </a:lnTo>
                  <a:lnTo>
                    <a:pt x="0" y="3935"/>
                  </a:lnTo>
                  <a:lnTo>
                    <a:pt x="81" y="4069"/>
                  </a:lnTo>
                  <a:lnTo>
                    <a:pt x="3507" y="2115"/>
                  </a:lnTo>
                  <a:lnTo>
                    <a:pt x="3507" y="6049"/>
                  </a:lnTo>
                  <a:lnTo>
                    <a:pt x="3667" y="6049"/>
                  </a:lnTo>
                  <a:lnTo>
                    <a:pt x="3667" y="2115"/>
                  </a:lnTo>
                  <a:lnTo>
                    <a:pt x="7093" y="4069"/>
                  </a:lnTo>
                  <a:lnTo>
                    <a:pt x="7173" y="3935"/>
                  </a:lnTo>
                  <a:lnTo>
                    <a:pt x="3774" y="1954"/>
                  </a:lnTo>
                  <a:lnTo>
                    <a:pt x="717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19"/>
            <p:cNvSpPr/>
            <p:nvPr/>
          </p:nvSpPr>
          <p:spPr>
            <a:xfrm>
              <a:off x="7836713" y="1386456"/>
              <a:ext cx="358124" cy="308889"/>
            </a:xfrm>
            <a:custGeom>
              <a:avLst/>
              <a:gdLst/>
              <a:ahLst/>
              <a:cxnLst/>
              <a:rect l="l" t="t" r="r" b="b"/>
              <a:pathLst>
                <a:path w="7201" h="6211" extrusionOk="0">
                  <a:moveTo>
                    <a:pt x="107" y="1"/>
                  </a:moveTo>
                  <a:lnTo>
                    <a:pt x="0" y="134"/>
                  </a:lnTo>
                  <a:lnTo>
                    <a:pt x="3426" y="2115"/>
                  </a:lnTo>
                  <a:lnTo>
                    <a:pt x="0" y="4096"/>
                  </a:lnTo>
                  <a:lnTo>
                    <a:pt x="107" y="4230"/>
                  </a:lnTo>
                  <a:lnTo>
                    <a:pt x="3506" y="2276"/>
                  </a:lnTo>
                  <a:lnTo>
                    <a:pt x="3506" y="6210"/>
                  </a:lnTo>
                  <a:lnTo>
                    <a:pt x="3694" y="6210"/>
                  </a:lnTo>
                  <a:lnTo>
                    <a:pt x="3694" y="2276"/>
                  </a:lnTo>
                  <a:lnTo>
                    <a:pt x="7093" y="4230"/>
                  </a:lnTo>
                  <a:lnTo>
                    <a:pt x="7200" y="4096"/>
                  </a:lnTo>
                  <a:lnTo>
                    <a:pt x="3774" y="2115"/>
                  </a:lnTo>
                  <a:lnTo>
                    <a:pt x="6558" y="509"/>
                  </a:lnTo>
                  <a:cubicBezTo>
                    <a:pt x="6477" y="482"/>
                    <a:pt x="6397" y="456"/>
                    <a:pt x="6317" y="456"/>
                  </a:cubicBezTo>
                  <a:lnTo>
                    <a:pt x="3694" y="1955"/>
                  </a:lnTo>
                  <a:lnTo>
                    <a:pt x="3694" y="1"/>
                  </a:lnTo>
                  <a:lnTo>
                    <a:pt x="3506" y="1"/>
                  </a:lnTo>
                  <a:lnTo>
                    <a:pt x="3506" y="1955"/>
                  </a:lnTo>
                  <a:lnTo>
                    <a:pt x="10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19"/>
            <p:cNvSpPr/>
            <p:nvPr/>
          </p:nvSpPr>
          <p:spPr>
            <a:xfrm>
              <a:off x="8310574" y="1516908"/>
              <a:ext cx="135819" cy="79920"/>
            </a:xfrm>
            <a:custGeom>
              <a:avLst/>
              <a:gdLst/>
              <a:ahLst/>
              <a:cxnLst/>
              <a:rect l="l" t="t" r="r" b="b"/>
              <a:pathLst>
                <a:path w="2731" h="1607" extrusionOk="0">
                  <a:moveTo>
                    <a:pt x="2543" y="1"/>
                  </a:moveTo>
                  <a:lnTo>
                    <a:pt x="1" y="1473"/>
                  </a:lnTo>
                  <a:lnTo>
                    <a:pt x="81" y="1607"/>
                  </a:lnTo>
                  <a:lnTo>
                    <a:pt x="2731" y="81"/>
                  </a:lnTo>
                  <a:cubicBezTo>
                    <a:pt x="2677" y="54"/>
                    <a:pt x="2597" y="27"/>
                    <a:pt x="25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19"/>
            <p:cNvSpPr/>
            <p:nvPr/>
          </p:nvSpPr>
          <p:spPr>
            <a:xfrm>
              <a:off x="8484940" y="1543565"/>
              <a:ext cx="8057" cy="151784"/>
            </a:xfrm>
            <a:custGeom>
              <a:avLst/>
              <a:gdLst/>
              <a:ahLst/>
              <a:cxnLst/>
              <a:rect l="l" t="t" r="r" b="b"/>
              <a:pathLst>
                <a:path w="162" h="3052" extrusionOk="0">
                  <a:moveTo>
                    <a:pt x="1" y="0"/>
                  </a:moveTo>
                  <a:lnTo>
                    <a:pt x="1" y="3051"/>
                  </a:lnTo>
                  <a:lnTo>
                    <a:pt x="162" y="3051"/>
                  </a:lnTo>
                  <a:lnTo>
                    <a:pt x="162" y="107"/>
                  </a:lnTo>
                  <a:cubicBezTo>
                    <a:pt x="108" y="54"/>
                    <a:pt x="54" y="27"/>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19"/>
            <p:cNvSpPr/>
            <p:nvPr/>
          </p:nvSpPr>
          <p:spPr>
            <a:xfrm>
              <a:off x="6838311" y="2099984"/>
              <a:ext cx="2735" cy="5371"/>
            </a:xfrm>
            <a:custGeom>
              <a:avLst/>
              <a:gdLst/>
              <a:ahLst/>
              <a:cxnLst/>
              <a:rect l="l" t="t" r="r" b="b"/>
              <a:pathLst>
                <a:path w="55" h="108" extrusionOk="0">
                  <a:moveTo>
                    <a:pt x="54" y="0"/>
                  </a:moveTo>
                  <a:cubicBezTo>
                    <a:pt x="28" y="27"/>
                    <a:pt x="28" y="54"/>
                    <a:pt x="1" y="107"/>
                  </a:cubicBezTo>
                  <a:lnTo>
                    <a:pt x="54" y="107"/>
                  </a:lnTo>
                  <a:lnTo>
                    <a:pt x="5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19"/>
            <p:cNvSpPr/>
            <p:nvPr/>
          </p:nvSpPr>
          <p:spPr>
            <a:xfrm>
              <a:off x="7012727" y="1801781"/>
              <a:ext cx="2686" cy="2735"/>
            </a:xfrm>
            <a:custGeom>
              <a:avLst/>
              <a:gdLst/>
              <a:ahLst/>
              <a:cxnLst/>
              <a:rect l="l" t="t" r="r" b="b"/>
              <a:pathLst>
                <a:path w="54" h="55" extrusionOk="0">
                  <a:moveTo>
                    <a:pt x="54" y="1"/>
                  </a:moveTo>
                  <a:cubicBezTo>
                    <a:pt x="27" y="27"/>
                    <a:pt x="27" y="27"/>
                    <a:pt x="0" y="54"/>
                  </a:cubicBezTo>
                  <a:lnTo>
                    <a:pt x="54" y="27"/>
                  </a:lnTo>
                  <a:lnTo>
                    <a:pt x="5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19"/>
            <p:cNvSpPr/>
            <p:nvPr/>
          </p:nvSpPr>
          <p:spPr>
            <a:xfrm>
              <a:off x="6912862" y="1942876"/>
              <a:ext cx="102548" cy="63956"/>
            </a:xfrm>
            <a:custGeom>
              <a:avLst/>
              <a:gdLst/>
              <a:ahLst/>
              <a:cxnLst/>
              <a:rect l="l" t="t" r="r" b="b"/>
              <a:pathLst>
                <a:path w="2062" h="1286" extrusionOk="0">
                  <a:moveTo>
                    <a:pt x="81" y="1"/>
                  </a:moveTo>
                  <a:cubicBezTo>
                    <a:pt x="54" y="54"/>
                    <a:pt x="27" y="108"/>
                    <a:pt x="1" y="135"/>
                  </a:cubicBezTo>
                  <a:lnTo>
                    <a:pt x="1981" y="1285"/>
                  </a:lnTo>
                  <a:lnTo>
                    <a:pt x="2062" y="1125"/>
                  </a:lnTo>
                  <a:lnTo>
                    <a:pt x="8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19"/>
            <p:cNvSpPr/>
            <p:nvPr/>
          </p:nvSpPr>
          <p:spPr>
            <a:xfrm>
              <a:off x="7131192" y="1696645"/>
              <a:ext cx="356781" cy="408702"/>
            </a:xfrm>
            <a:custGeom>
              <a:avLst/>
              <a:gdLst/>
              <a:ahLst/>
              <a:cxnLst/>
              <a:rect l="l" t="t" r="r" b="b"/>
              <a:pathLst>
                <a:path w="7174" h="8218" extrusionOk="0">
                  <a:moveTo>
                    <a:pt x="3507" y="0"/>
                  </a:moveTo>
                  <a:lnTo>
                    <a:pt x="3507" y="3961"/>
                  </a:lnTo>
                  <a:lnTo>
                    <a:pt x="81" y="1981"/>
                  </a:lnTo>
                  <a:lnTo>
                    <a:pt x="0" y="2141"/>
                  </a:lnTo>
                  <a:lnTo>
                    <a:pt x="3426" y="4095"/>
                  </a:lnTo>
                  <a:lnTo>
                    <a:pt x="0" y="6076"/>
                  </a:lnTo>
                  <a:lnTo>
                    <a:pt x="81" y="6236"/>
                  </a:lnTo>
                  <a:lnTo>
                    <a:pt x="3507" y="4256"/>
                  </a:lnTo>
                  <a:lnTo>
                    <a:pt x="3507" y="8217"/>
                  </a:lnTo>
                  <a:lnTo>
                    <a:pt x="3667" y="8217"/>
                  </a:lnTo>
                  <a:lnTo>
                    <a:pt x="3667" y="4256"/>
                  </a:lnTo>
                  <a:lnTo>
                    <a:pt x="7093" y="6236"/>
                  </a:lnTo>
                  <a:lnTo>
                    <a:pt x="7173" y="6076"/>
                  </a:lnTo>
                  <a:lnTo>
                    <a:pt x="3774" y="4095"/>
                  </a:lnTo>
                  <a:lnTo>
                    <a:pt x="7173" y="2141"/>
                  </a:lnTo>
                  <a:lnTo>
                    <a:pt x="7093" y="1981"/>
                  </a:lnTo>
                  <a:lnTo>
                    <a:pt x="3667" y="3961"/>
                  </a:lnTo>
                  <a:lnTo>
                    <a:pt x="36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19"/>
            <p:cNvSpPr/>
            <p:nvPr/>
          </p:nvSpPr>
          <p:spPr>
            <a:xfrm>
              <a:off x="7603761" y="1696645"/>
              <a:ext cx="358124" cy="407359"/>
            </a:xfrm>
            <a:custGeom>
              <a:avLst/>
              <a:gdLst/>
              <a:ahLst/>
              <a:cxnLst/>
              <a:rect l="l" t="t" r="r" b="b"/>
              <a:pathLst>
                <a:path w="7201" h="8191" extrusionOk="0">
                  <a:moveTo>
                    <a:pt x="3506" y="0"/>
                  </a:moveTo>
                  <a:lnTo>
                    <a:pt x="3506" y="3961"/>
                  </a:lnTo>
                  <a:lnTo>
                    <a:pt x="80" y="1981"/>
                  </a:lnTo>
                  <a:lnTo>
                    <a:pt x="0" y="2141"/>
                  </a:lnTo>
                  <a:lnTo>
                    <a:pt x="3426" y="4095"/>
                  </a:lnTo>
                  <a:lnTo>
                    <a:pt x="0" y="6076"/>
                  </a:lnTo>
                  <a:lnTo>
                    <a:pt x="80" y="6236"/>
                  </a:lnTo>
                  <a:lnTo>
                    <a:pt x="3506" y="4256"/>
                  </a:lnTo>
                  <a:lnTo>
                    <a:pt x="3506" y="8190"/>
                  </a:lnTo>
                  <a:lnTo>
                    <a:pt x="3694" y="8190"/>
                  </a:lnTo>
                  <a:lnTo>
                    <a:pt x="3694" y="4256"/>
                  </a:lnTo>
                  <a:lnTo>
                    <a:pt x="7093" y="6236"/>
                  </a:lnTo>
                  <a:lnTo>
                    <a:pt x="7200" y="6076"/>
                  </a:lnTo>
                  <a:lnTo>
                    <a:pt x="3774" y="4095"/>
                  </a:lnTo>
                  <a:lnTo>
                    <a:pt x="7200" y="2141"/>
                  </a:lnTo>
                  <a:lnTo>
                    <a:pt x="7093" y="1981"/>
                  </a:lnTo>
                  <a:lnTo>
                    <a:pt x="3694" y="3961"/>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19"/>
            <p:cNvSpPr/>
            <p:nvPr/>
          </p:nvSpPr>
          <p:spPr>
            <a:xfrm>
              <a:off x="8077622" y="1696645"/>
              <a:ext cx="356781" cy="407359"/>
            </a:xfrm>
            <a:custGeom>
              <a:avLst/>
              <a:gdLst/>
              <a:ahLst/>
              <a:cxnLst/>
              <a:rect l="l" t="t" r="r" b="b"/>
              <a:pathLst>
                <a:path w="7174" h="8191" extrusionOk="0">
                  <a:moveTo>
                    <a:pt x="3507" y="0"/>
                  </a:moveTo>
                  <a:lnTo>
                    <a:pt x="3480" y="3961"/>
                  </a:lnTo>
                  <a:lnTo>
                    <a:pt x="81" y="1981"/>
                  </a:lnTo>
                  <a:lnTo>
                    <a:pt x="1" y="2141"/>
                  </a:lnTo>
                  <a:lnTo>
                    <a:pt x="3400" y="4095"/>
                  </a:lnTo>
                  <a:lnTo>
                    <a:pt x="1" y="6076"/>
                  </a:lnTo>
                  <a:lnTo>
                    <a:pt x="81" y="6236"/>
                  </a:lnTo>
                  <a:lnTo>
                    <a:pt x="3480" y="4256"/>
                  </a:lnTo>
                  <a:lnTo>
                    <a:pt x="3480" y="8190"/>
                  </a:lnTo>
                  <a:lnTo>
                    <a:pt x="3668" y="8190"/>
                  </a:lnTo>
                  <a:lnTo>
                    <a:pt x="3668" y="4256"/>
                  </a:lnTo>
                  <a:lnTo>
                    <a:pt x="7094" y="6236"/>
                  </a:lnTo>
                  <a:lnTo>
                    <a:pt x="7174" y="6076"/>
                  </a:lnTo>
                  <a:lnTo>
                    <a:pt x="3748" y="4095"/>
                  </a:lnTo>
                  <a:lnTo>
                    <a:pt x="7174" y="2141"/>
                  </a:lnTo>
                  <a:lnTo>
                    <a:pt x="7094" y="1981"/>
                  </a:lnTo>
                  <a:lnTo>
                    <a:pt x="3668" y="3961"/>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19"/>
            <p:cNvSpPr/>
            <p:nvPr/>
          </p:nvSpPr>
          <p:spPr>
            <a:xfrm>
              <a:off x="8550190" y="1736581"/>
              <a:ext cx="356781" cy="367424"/>
            </a:xfrm>
            <a:custGeom>
              <a:avLst/>
              <a:gdLst/>
              <a:ahLst/>
              <a:cxnLst/>
              <a:rect l="l" t="t" r="r" b="b"/>
              <a:pathLst>
                <a:path w="7174" h="7388" extrusionOk="0">
                  <a:moveTo>
                    <a:pt x="3507" y="0"/>
                  </a:moveTo>
                  <a:lnTo>
                    <a:pt x="3507" y="3158"/>
                  </a:lnTo>
                  <a:lnTo>
                    <a:pt x="81" y="1178"/>
                  </a:lnTo>
                  <a:lnTo>
                    <a:pt x="0" y="1312"/>
                  </a:lnTo>
                  <a:lnTo>
                    <a:pt x="3426" y="3292"/>
                  </a:lnTo>
                  <a:lnTo>
                    <a:pt x="0" y="5273"/>
                  </a:lnTo>
                  <a:lnTo>
                    <a:pt x="81" y="5433"/>
                  </a:lnTo>
                  <a:lnTo>
                    <a:pt x="3507" y="3453"/>
                  </a:lnTo>
                  <a:lnTo>
                    <a:pt x="3507" y="7387"/>
                  </a:lnTo>
                  <a:lnTo>
                    <a:pt x="3667" y="7387"/>
                  </a:lnTo>
                  <a:lnTo>
                    <a:pt x="3667" y="3453"/>
                  </a:lnTo>
                  <a:lnTo>
                    <a:pt x="7093" y="5407"/>
                  </a:lnTo>
                  <a:lnTo>
                    <a:pt x="7174" y="5273"/>
                  </a:lnTo>
                  <a:lnTo>
                    <a:pt x="3748" y="3292"/>
                  </a:lnTo>
                  <a:lnTo>
                    <a:pt x="5434" y="2329"/>
                  </a:lnTo>
                  <a:cubicBezTo>
                    <a:pt x="5380" y="2302"/>
                    <a:pt x="5354" y="2248"/>
                    <a:pt x="5327" y="2195"/>
                  </a:cubicBezTo>
                  <a:lnTo>
                    <a:pt x="3667" y="3158"/>
                  </a:lnTo>
                  <a:lnTo>
                    <a:pt x="3667" y="187"/>
                  </a:lnTo>
                  <a:cubicBezTo>
                    <a:pt x="3614" y="134"/>
                    <a:pt x="3560" y="80"/>
                    <a:pt x="35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19"/>
            <p:cNvSpPr/>
            <p:nvPr/>
          </p:nvSpPr>
          <p:spPr>
            <a:xfrm>
              <a:off x="6891576" y="2115948"/>
              <a:ext cx="356781" cy="407359"/>
            </a:xfrm>
            <a:custGeom>
              <a:avLst/>
              <a:gdLst/>
              <a:ahLst/>
              <a:cxnLst/>
              <a:rect l="l" t="t" r="r" b="b"/>
              <a:pathLst>
                <a:path w="7174" h="8191" extrusionOk="0">
                  <a:moveTo>
                    <a:pt x="3507" y="0"/>
                  </a:moveTo>
                  <a:lnTo>
                    <a:pt x="3507" y="3935"/>
                  </a:lnTo>
                  <a:lnTo>
                    <a:pt x="81" y="1981"/>
                  </a:lnTo>
                  <a:lnTo>
                    <a:pt x="0" y="2115"/>
                  </a:lnTo>
                  <a:lnTo>
                    <a:pt x="3426" y="4095"/>
                  </a:lnTo>
                  <a:lnTo>
                    <a:pt x="0" y="6076"/>
                  </a:lnTo>
                  <a:lnTo>
                    <a:pt x="81" y="6210"/>
                  </a:lnTo>
                  <a:lnTo>
                    <a:pt x="3507" y="4229"/>
                  </a:lnTo>
                  <a:lnTo>
                    <a:pt x="3507" y="8191"/>
                  </a:lnTo>
                  <a:lnTo>
                    <a:pt x="3667" y="8191"/>
                  </a:lnTo>
                  <a:lnTo>
                    <a:pt x="3667" y="4229"/>
                  </a:lnTo>
                  <a:lnTo>
                    <a:pt x="7093" y="6210"/>
                  </a:lnTo>
                  <a:lnTo>
                    <a:pt x="7174" y="6076"/>
                  </a:lnTo>
                  <a:lnTo>
                    <a:pt x="3748" y="4095"/>
                  </a:lnTo>
                  <a:lnTo>
                    <a:pt x="7174" y="2115"/>
                  </a:lnTo>
                  <a:lnTo>
                    <a:pt x="7093" y="1981"/>
                  </a:lnTo>
                  <a:lnTo>
                    <a:pt x="3667" y="3935"/>
                  </a:lnTo>
                  <a:lnTo>
                    <a:pt x="36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19"/>
            <p:cNvSpPr/>
            <p:nvPr/>
          </p:nvSpPr>
          <p:spPr>
            <a:xfrm>
              <a:off x="7364144" y="2115948"/>
              <a:ext cx="356781" cy="407359"/>
            </a:xfrm>
            <a:custGeom>
              <a:avLst/>
              <a:gdLst/>
              <a:ahLst/>
              <a:cxnLst/>
              <a:rect l="l" t="t" r="r" b="b"/>
              <a:pathLst>
                <a:path w="7174" h="8191" extrusionOk="0">
                  <a:moveTo>
                    <a:pt x="3507" y="0"/>
                  </a:moveTo>
                  <a:lnTo>
                    <a:pt x="3507" y="3935"/>
                  </a:lnTo>
                  <a:lnTo>
                    <a:pt x="81" y="1954"/>
                  </a:lnTo>
                  <a:lnTo>
                    <a:pt x="0" y="2115"/>
                  </a:lnTo>
                  <a:lnTo>
                    <a:pt x="3426" y="4095"/>
                  </a:lnTo>
                  <a:lnTo>
                    <a:pt x="0" y="6049"/>
                  </a:lnTo>
                  <a:lnTo>
                    <a:pt x="81" y="6210"/>
                  </a:lnTo>
                  <a:lnTo>
                    <a:pt x="3507" y="4229"/>
                  </a:lnTo>
                  <a:lnTo>
                    <a:pt x="3507" y="8191"/>
                  </a:lnTo>
                  <a:lnTo>
                    <a:pt x="3667" y="8191"/>
                  </a:lnTo>
                  <a:lnTo>
                    <a:pt x="3667" y="4229"/>
                  </a:lnTo>
                  <a:lnTo>
                    <a:pt x="7093" y="6210"/>
                  </a:lnTo>
                  <a:lnTo>
                    <a:pt x="7173" y="6049"/>
                  </a:lnTo>
                  <a:lnTo>
                    <a:pt x="3774" y="4095"/>
                  </a:lnTo>
                  <a:lnTo>
                    <a:pt x="7173" y="2115"/>
                  </a:lnTo>
                  <a:lnTo>
                    <a:pt x="7093" y="1954"/>
                  </a:lnTo>
                  <a:lnTo>
                    <a:pt x="3667" y="3935"/>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19"/>
            <p:cNvSpPr/>
            <p:nvPr/>
          </p:nvSpPr>
          <p:spPr>
            <a:xfrm>
              <a:off x="7836713" y="2115948"/>
              <a:ext cx="358124" cy="407359"/>
            </a:xfrm>
            <a:custGeom>
              <a:avLst/>
              <a:gdLst/>
              <a:ahLst/>
              <a:cxnLst/>
              <a:rect l="l" t="t" r="r" b="b"/>
              <a:pathLst>
                <a:path w="7201" h="8191" extrusionOk="0">
                  <a:moveTo>
                    <a:pt x="3506" y="0"/>
                  </a:moveTo>
                  <a:lnTo>
                    <a:pt x="3506" y="3935"/>
                  </a:lnTo>
                  <a:lnTo>
                    <a:pt x="107" y="1954"/>
                  </a:lnTo>
                  <a:lnTo>
                    <a:pt x="0" y="2115"/>
                  </a:lnTo>
                  <a:lnTo>
                    <a:pt x="3426" y="4095"/>
                  </a:lnTo>
                  <a:lnTo>
                    <a:pt x="0" y="6049"/>
                  </a:lnTo>
                  <a:lnTo>
                    <a:pt x="107" y="6210"/>
                  </a:lnTo>
                  <a:lnTo>
                    <a:pt x="3506" y="4229"/>
                  </a:lnTo>
                  <a:lnTo>
                    <a:pt x="3506" y="8191"/>
                  </a:lnTo>
                  <a:lnTo>
                    <a:pt x="3694" y="8191"/>
                  </a:lnTo>
                  <a:lnTo>
                    <a:pt x="3694" y="4229"/>
                  </a:lnTo>
                  <a:lnTo>
                    <a:pt x="7093" y="6210"/>
                  </a:lnTo>
                  <a:lnTo>
                    <a:pt x="7200" y="6049"/>
                  </a:lnTo>
                  <a:lnTo>
                    <a:pt x="3774" y="4095"/>
                  </a:lnTo>
                  <a:lnTo>
                    <a:pt x="7200" y="2115"/>
                  </a:lnTo>
                  <a:lnTo>
                    <a:pt x="7120" y="1954"/>
                  </a:lnTo>
                  <a:lnTo>
                    <a:pt x="3694" y="3935"/>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19"/>
            <p:cNvSpPr/>
            <p:nvPr/>
          </p:nvSpPr>
          <p:spPr>
            <a:xfrm>
              <a:off x="8310574" y="2114606"/>
              <a:ext cx="356781" cy="408702"/>
            </a:xfrm>
            <a:custGeom>
              <a:avLst/>
              <a:gdLst/>
              <a:ahLst/>
              <a:cxnLst/>
              <a:rect l="l" t="t" r="r" b="b"/>
              <a:pathLst>
                <a:path w="7174" h="8218" extrusionOk="0">
                  <a:moveTo>
                    <a:pt x="3507" y="0"/>
                  </a:moveTo>
                  <a:lnTo>
                    <a:pt x="3507" y="3962"/>
                  </a:lnTo>
                  <a:lnTo>
                    <a:pt x="81" y="1981"/>
                  </a:lnTo>
                  <a:lnTo>
                    <a:pt x="1" y="2142"/>
                  </a:lnTo>
                  <a:lnTo>
                    <a:pt x="3400" y="4122"/>
                  </a:lnTo>
                  <a:lnTo>
                    <a:pt x="1" y="6076"/>
                  </a:lnTo>
                  <a:lnTo>
                    <a:pt x="81" y="6237"/>
                  </a:lnTo>
                  <a:lnTo>
                    <a:pt x="3507" y="4256"/>
                  </a:lnTo>
                  <a:lnTo>
                    <a:pt x="3507" y="8218"/>
                  </a:lnTo>
                  <a:lnTo>
                    <a:pt x="3668" y="8218"/>
                  </a:lnTo>
                  <a:lnTo>
                    <a:pt x="3668" y="4256"/>
                  </a:lnTo>
                  <a:lnTo>
                    <a:pt x="7094" y="6237"/>
                  </a:lnTo>
                  <a:lnTo>
                    <a:pt x="7174" y="6076"/>
                  </a:lnTo>
                  <a:lnTo>
                    <a:pt x="3748" y="4122"/>
                  </a:lnTo>
                  <a:lnTo>
                    <a:pt x="7174" y="2142"/>
                  </a:lnTo>
                  <a:lnTo>
                    <a:pt x="7094" y="1981"/>
                  </a:lnTo>
                  <a:lnTo>
                    <a:pt x="3668" y="3962"/>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19"/>
            <p:cNvSpPr/>
            <p:nvPr/>
          </p:nvSpPr>
          <p:spPr>
            <a:xfrm>
              <a:off x="8783142" y="2114606"/>
              <a:ext cx="239661" cy="408702"/>
            </a:xfrm>
            <a:custGeom>
              <a:avLst/>
              <a:gdLst/>
              <a:ahLst/>
              <a:cxnLst/>
              <a:rect l="l" t="t" r="r" b="b"/>
              <a:pathLst>
                <a:path w="4819" h="8218" extrusionOk="0">
                  <a:moveTo>
                    <a:pt x="3507" y="0"/>
                  </a:moveTo>
                  <a:lnTo>
                    <a:pt x="3507" y="3962"/>
                  </a:lnTo>
                  <a:lnTo>
                    <a:pt x="81" y="1981"/>
                  </a:lnTo>
                  <a:lnTo>
                    <a:pt x="0" y="2142"/>
                  </a:lnTo>
                  <a:lnTo>
                    <a:pt x="3426" y="4096"/>
                  </a:lnTo>
                  <a:lnTo>
                    <a:pt x="0" y="6076"/>
                  </a:lnTo>
                  <a:lnTo>
                    <a:pt x="81" y="6237"/>
                  </a:lnTo>
                  <a:lnTo>
                    <a:pt x="3507" y="4256"/>
                  </a:lnTo>
                  <a:lnTo>
                    <a:pt x="3507" y="8218"/>
                  </a:lnTo>
                  <a:lnTo>
                    <a:pt x="3667" y="8218"/>
                  </a:lnTo>
                  <a:lnTo>
                    <a:pt x="3667" y="4256"/>
                  </a:lnTo>
                  <a:lnTo>
                    <a:pt x="4818" y="4925"/>
                  </a:lnTo>
                  <a:cubicBezTo>
                    <a:pt x="4818" y="4845"/>
                    <a:pt x="4818" y="4765"/>
                    <a:pt x="4792" y="4711"/>
                  </a:cubicBezTo>
                  <a:lnTo>
                    <a:pt x="3774" y="4096"/>
                  </a:lnTo>
                  <a:lnTo>
                    <a:pt x="4604" y="3614"/>
                  </a:lnTo>
                  <a:cubicBezTo>
                    <a:pt x="4604" y="3560"/>
                    <a:pt x="4577" y="3507"/>
                    <a:pt x="4577" y="3453"/>
                  </a:cubicBezTo>
                  <a:lnTo>
                    <a:pt x="3667" y="3962"/>
                  </a:lnTo>
                  <a:lnTo>
                    <a:pt x="3667" y="295"/>
                  </a:lnTo>
                  <a:cubicBezTo>
                    <a:pt x="3641" y="188"/>
                    <a:pt x="3614" y="108"/>
                    <a:pt x="35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19"/>
            <p:cNvSpPr/>
            <p:nvPr/>
          </p:nvSpPr>
          <p:spPr>
            <a:xfrm>
              <a:off x="6773111" y="2511280"/>
              <a:ext cx="242297" cy="407359"/>
            </a:xfrm>
            <a:custGeom>
              <a:avLst/>
              <a:gdLst/>
              <a:ahLst/>
              <a:cxnLst/>
              <a:rect l="l" t="t" r="r" b="b"/>
              <a:pathLst>
                <a:path w="4872" h="8191" extrusionOk="0">
                  <a:moveTo>
                    <a:pt x="1205" y="1"/>
                  </a:moveTo>
                  <a:lnTo>
                    <a:pt x="1205" y="3935"/>
                  </a:lnTo>
                  <a:lnTo>
                    <a:pt x="0" y="3266"/>
                  </a:lnTo>
                  <a:lnTo>
                    <a:pt x="0" y="3266"/>
                  </a:lnTo>
                  <a:cubicBezTo>
                    <a:pt x="0" y="3320"/>
                    <a:pt x="27" y="3400"/>
                    <a:pt x="27" y="3480"/>
                  </a:cubicBezTo>
                  <a:lnTo>
                    <a:pt x="1098" y="4096"/>
                  </a:lnTo>
                  <a:lnTo>
                    <a:pt x="214" y="4604"/>
                  </a:lnTo>
                  <a:cubicBezTo>
                    <a:pt x="241" y="4658"/>
                    <a:pt x="241" y="4738"/>
                    <a:pt x="268" y="4792"/>
                  </a:cubicBezTo>
                  <a:lnTo>
                    <a:pt x="1205" y="4256"/>
                  </a:lnTo>
                  <a:lnTo>
                    <a:pt x="1205" y="8030"/>
                  </a:lnTo>
                  <a:cubicBezTo>
                    <a:pt x="1205" y="8084"/>
                    <a:pt x="1232" y="8137"/>
                    <a:pt x="1258" y="8191"/>
                  </a:cubicBezTo>
                  <a:lnTo>
                    <a:pt x="1365" y="8191"/>
                  </a:lnTo>
                  <a:lnTo>
                    <a:pt x="1365" y="4256"/>
                  </a:lnTo>
                  <a:lnTo>
                    <a:pt x="4791" y="6210"/>
                  </a:lnTo>
                  <a:lnTo>
                    <a:pt x="4872" y="6076"/>
                  </a:lnTo>
                  <a:lnTo>
                    <a:pt x="1446" y="4096"/>
                  </a:lnTo>
                  <a:lnTo>
                    <a:pt x="4872" y="2115"/>
                  </a:lnTo>
                  <a:lnTo>
                    <a:pt x="4791" y="1981"/>
                  </a:lnTo>
                  <a:lnTo>
                    <a:pt x="1365" y="3935"/>
                  </a:lnTo>
                  <a:lnTo>
                    <a:pt x="136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19"/>
            <p:cNvSpPr/>
            <p:nvPr/>
          </p:nvSpPr>
          <p:spPr>
            <a:xfrm>
              <a:off x="7131192" y="2511280"/>
              <a:ext cx="356781" cy="407359"/>
            </a:xfrm>
            <a:custGeom>
              <a:avLst/>
              <a:gdLst/>
              <a:ahLst/>
              <a:cxnLst/>
              <a:rect l="l" t="t" r="r" b="b"/>
              <a:pathLst>
                <a:path w="7174" h="8191" extrusionOk="0">
                  <a:moveTo>
                    <a:pt x="3507" y="1"/>
                  </a:moveTo>
                  <a:lnTo>
                    <a:pt x="3507" y="3935"/>
                  </a:lnTo>
                  <a:lnTo>
                    <a:pt x="81" y="1981"/>
                  </a:lnTo>
                  <a:lnTo>
                    <a:pt x="0" y="2115"/>
                  </a:lnTo>
                  <a:lnTo>
                    <a:pt x="3426" y="4096"/>
                  </a:lnTo>
                  <a:lnTo>
                    <a:pt x="0" y="6076"/>
                  </a:lnTo>
                  <a:lnTo>
                    <a:pt x="81" y="6210"/>
                  </a:lnTo>
                  <a:lnTo>
                    <a:pt x="3507" y="4256"/>
                  </a:lnTo>
                  <a:lnTo>
                    <a:pt x="3507" y="8191"/>
                  </a:lnTo>
                  <a:lnTo>
                    <a:pt x="3667" y="8191"/>
                  </a:lnTo>
                  <a:lnTo>
                    <a:pt x="3667" y="4256"/>
                  </a:lnTo>
                  <a:lnTo>
                    <a:pt x="7093" y="6210"/>
                  </a:lnTo>
                  <a:lnTo>
                    <a:pt x="7173" y="6076"/>
                  </a:lnTo>
                  <a:lnTo>
                    <a:pt x="3774" y="4096"/>
                  </a:lnTo>
                  <a:lnTo>
                    <a:pt x="7173" y="2115"/>
                  </a:lnTo>
                  <a:lnTo>
                    <a:pt x="7093" y="1981"/>
                  </a:lnTo>
                  <a:lnTo>
                    <a:pt x="3667" y="3935"/>
                  </a:lnTo>
                  <a:lnTo>
                    <a:pt x="36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19"/>
            <p:cNvSpPr/>
            <p:nvPr/>
          </p:nvSpPr>
          <p:spPr>
            <a:xfrm>
              <a:off x="7603761" y="2511280"/>
              <a:ext cx="358124" cy="407359"/>
            </a:xfrm>
            <a:custGeom>
              <a:avLst/>
              <a:gdLst/>
              <a:ahLst/>
              <a:cxnLst/>
              <a:rect l="l" t="t" r="r" b="b"/>
              <a:pathLst>
                <a:path w="7201" h="8191" extrusionOk="0">
                  <a:moveTo>
                    <a:pt x="3506" y="1"/>
                  </a:moveTo>
                  <a:lnTo>
                    <a:pt x="3506" y="3935"/>
                  </a:lnTo>
                  <a:lnTo>
                    <a:pt x="80" y="1981"/>
                  </a:lnTo>
                  <a:lnTo>
                    <a:pt x="0" y="2115"/>
                  </a:lnTo>
                  <a:lnTo>
                    <a:pt x="3426" y="4096"/>
                  </a:lnTo>
                  <a:lnTo>
                    <a:pt x="0" y="6076"/>
                  </a:lnTo>
                  <a:lnTo>
                    <a:pt x="80" y="6210"/>
                  </a:lnTo>
                  <a:lnTo>
                    <a:pt x="3506" y="4230"/>
                  </a:lnTo>
                  <a:lnTo>
                    <a:pt x="3506" y="8191"/>
                  </a:lnTo>
                  <a:lnTo>
                    <a:pt x="3694" y="8191"/>
                  </a:lnTo>
                  <a:lnTo>
                    <a:pt x="3694" y="4230"/>
                  </a:lnTo>
                  <a:lnTo>
                    <a:pt x="7093" y="6210"/>
                  </a:lnTo>
                  <a:lnTo>
                    <a:pt x="7200" y="6076"/>
                  </a:lnTo>
                  <a:lnTo>
                    <a:pt x="3774" y="4096"/>
                  </a:lnTo>
                  <a:lnTo>
                    <a:pt x="7200" y="2115"/>
                  </a:lnTo>
                  <a:lnTo>
                    <a:pt x="7093" y="1981"/>
                  </a:lnTo>
                  <a:lnTo>
                    <a:pt x="3694" y="3935"/>
                  </a:lnTo>
                  <a:lnTo>
                    <a:pt x="369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19"/>
            <p:cNvSpPr/>
            <p:nvPr/>
          </p:nvSpPr>
          <p:spPr>
            <a:xfrm>
              <a:off x="8077622" y="2511280"/>
              <a:ext cx="356781" cy="407359"/>
            </a:xfrm>
            <a:custGeom>
              <a:avLst/>
              <a:gdLst/>
              <a:ahLst/>
              <a:cxnLst/>
              <a:rect l="l" t="t" r="r" b="b"/>
              <a:pathLst>
                <a:path w="7174" h="8191" extrusionOk="0">
                  <a:moveTo>
                    <a:pt x="3507" y="1"/>
                  </a:moveTo>
                  <a:lnTo>
                    <a:pt x="3507" y="3935"/>
                  </a:lnTo>
                  <a:lnTo>
                    <a:pt x="81" y="1955"/>
                  </a:lnTo>
                  <a:lnTo>
                    <a:pt x="1" y="2115"/>
                  </a:lnTo>
                  <a:lnTo>
                    <a:pt x="3400" y="4096"/>
                  </a:lnTo>
                  <a:lnTo>
                    <a:pt x="1" y="6050"/>
                  </a:lnTo>
                  <a:lnTo>
                    <a:pt x="81" y="6210"/>
                  </a:lnTo>
                  <a:lnTo>
                    <a:pt x="3507" y="4230"/>
                  </a:lnTo>
                  <a:lnTo>
                    <a:pt x="3480" y="8191"/>
                  </a:lnTo>
                  <a:lnTo>
                    <a:pt x="3668" y="8191"/>
                  </a:lnTo>
                  <a:lnTo>
                    <a:pt x="3668" y="4230"/>
                  </a:lnTo>
                  <a:lnTo>
                    <a:pt x="7094" y="6210"/>
                  </a:lnTo>
                  <a:lnTo>
                    <a:pt x="7174" y="6050"/>
                  </a:lnTo>
                  <a:lnTo>
                    <a:pt x="3748" y="4096"/>
                  </a:lnTo>
                  <a:lnTo>
                    <a:pt x="7174" y="2115"/>
                  </a:lnTo>
                  <a:lnTo>
                    <a:pt x="7094" y="1955"/>
                  </a:lnTo>
                  <a:lnTo>
                    <a:pt x="3668" y="3935"/>
                  </a:lnTo>
                  <a:lnTo>
                    <a:pt x="366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19"/>
            <p:cNvSpPr/>
            <p:nvPr/>
          </p:nvSpPr>
          <p:spPr>
            <a:xfrm>
              <a:off x="8550190" y="2511280"/>
              <a:ext cx="356781" cy="407359"/>
            </a:xfrm>
            <a:custGeom>
              <a:avLst/>
              <a:gdLst/>
              <a:ahLst/>
              <a:cxnLst/>
              <a:rect l="l" t="t" r="r" b="b"/>
              <a:pathLst>
                <a:path w="7174" h="8191" extrusionOk="0">
                  <a:moveTo>
                    <a:pt x="3507" y="1"/>
                  </a:moveTo>
                  <a:lnTo>
                    <a:pt x="3507" y="3935"/>
                  </a:lnTo>
                  <a:lnTo>
                    <a:pt x="81" y="1955"/>
                  </a:lnTo>
                  <a:lnTo>
                    <a:pt x="0" y="2115"/>
                  </a:lnTo>
                  <a:lnTo>
                    <a:pt x="3426" y="4096"/>
                  </a:lnTo>
                  <a:lnTo>
                    <a:pt x="0" y="6050"/>
                  </a:lnTo>
                  <a:lnTo>
                    <a:pt x="81" y="6210"/>
                  </a:lnTo>
                  <a:lnTo>
                    <a:pt x="3507" y="4230"/>
                  </a:lnTo>
                  <a:lnTo>
                    <a:pt x="3507" y="8191"/>
                  </a:lnTo>
                  <a:lnTo>
                    <a:pt x="3667" y="8191"/>
                  </a:lnTo>
                  <a:lnTo>
                    <a:pt x="3667" y="4230"/>
                  </a:lnTo>
                  <a:lnTo>
                    <a:pt x="7093" y="6210"/>
                  </a:lnTo>
                  <a:lnTo>
                    <a:pt x="7174" y="6050"/>
                  </a:lnTo>
                  <a:lnTo>
                    <a:pt x="3748" y="4096"/>
                  </a:lnTo>
                  <a:lnTo>
                    <a:pt x="7174" y="2115"/>
                  </a:lnTo>
                  <a:lnTo>
                    <a:pt x="7093" y="1955"/>
                  </a:lnTo>
                  <a:lnTo>
                    <a:pt x="3667" y="3935"/>
                  </a:lnTo>
                  <a:lnTo>
                    <a:pt x="36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19"/>
            <p:cNvSpPr/>
            <p:nvPr/>
          </p:nvSpPr>
          <p:spPr>
            <a:xfrm>
              <a:off x="6891576" y="2934613"/>
              <a:ext cx="356781" cy="363445"/>
            </a:xfrm>
            <a:custGeom>
              <a:avLst/>
              <a:gdLst/>
              <a:ahLst/>
              <a:cxnLst/>
              <a:rect l="l" t="t" r="r" b="b"/>
              <a:pathLst>
                <a:path w="7174" h="7308" extrusionOk="0">
                  <a:moveTo>
                    <a:pt x="3507" y="0"/>
                  </a:moveTo>
                  <a:lnTo>
                    <a:pt x="3507" y="3961"/>
                  </a:lnTo>
                  <a:lnTo>
                    <a:pt x="81" y="1981"/>
                  </a:lnTo>
                  <a:lnTo>
                    <a:pt x="0" y="2141"/>
                  </a:lnTo>
                  <a:lnTo>
                    <a:pt x="3426" y="4095"/>
                  </a:lnTo>
                  <a:lnTo>
                    <a:pt x="1767" y="5059"/>
                  </a:lnTo>
                  <a:cubicBezTo>
                    <a:pt x="1821" y="5086"/>
                    <a:pt x="1847" y="5139"/>
                    <a:pt x="1874" y="5193"/>
                  </a:cubicBezTo>
                  <a:lnTo>
                    <a:pt x="3507" y="4256"/>
                  </a:lnTo>
                  <a:lnTo>
                    <a:pt x="3507" y="7120"/>
                  </a:lnTo>
                  <a:cubicBezTo>
                    <a:pt x="3560" y="7200"/>
                    <a:pt x="3614" y="7254"/>
                    <a:pt x="3667" y="7307"/>
                  </a:cubicBezTo>
                  <a:lnTo>
                    <a:pt x="3667" y="4256"/>
                  </a:lnTo>
                  <a:lnTo>
                    <a:pt x="7093" y="6236"/>
                  </a:lnTo>
                  <a:lnTo>
                    <a:pt x="7174" y="6076"/>
                  </a:lnTo>
                  <a:lnTo>
                    <a:pt x="3748" y="4095"/>
                  </a:lnTo>
                  <a:lnTo>
                    <a:pt x="7174" y="2141"/>
                  </a:lnTo>
                  <a:lnTo>
                    <a:pt x="7093" y="1981"/>
                  </a:lnTo>
                  <a:lnTo>
                    <a:pt x="3667" y="3961"/>
                  </a:lnTo>
                  <a:lnTo>
                    <a:pt x="36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19"/>
            <p:cNvSpPr/>
            <p:nvPr/>
          </p:nvSpPr>
          <p:spPr>
            <a:xfrm>
              <a:off x="7364144" y="2934613"/>
              <a:ext cx="356781" cy="407359"/>
            </a:xfrm>
            <a:custGeom>
              <a:avLst/>
              <a:gdLst/>
              <a:ahLst/>
              <a:cxnLst/>
              <a:rect l="l" t="t" r="r" b="b"/>
              <a:pathLst>
                <a:path w="7174" h="8191" extrusionOk="0">
                  <a:moveTo>
                    <a:pt x="3507" y="0"/>
                  </a:moveTo>
                  <a:lnTo>
                    <a:pt x="3507" y="3961"/>
                  </a:lnTo>
                  <a:lnTo>
                    <a:pt x="81" y="1981"/>
                  </a:lnTo>
                  <a:lnTo>
                    <a:pt x="0" y="2141"/>
                  </a:lnTo>
                  <a:lnTo>
                    <a:pt x="3426" y="4095"/>
                  </a:lnTo>
                  <a:lnTo>
                    <a:pt x="0" y="6076"/>
                  </a:lnTo>
                  <a:lnTo>
                    <a:pt x="81" y="6236"/>
                  </a:lnTo>
                  <a:lnTo>
                    <a:pt x="3507" y="4256"/>
                  </a:lnTo>
                  <a:lnTo>
                    <a:pt x="3507" y="8190"/>
                  </a:lnTo>
                  <a:lnTo>
                    <a:pt x="3667" y="8190"/>
                  </a:lnTo>
                  <a:lnTo>
                    <a:pt x="3667" y="4256"/>
                  </a:lnTo>
                  <a:lnTo>
                    <a:pt x="7093" y="6236"/>
                  </a:lnTo>
                  <a:lnTo>
                    <a:pt x="7173" y="6076"/>
                  </a:lnTo>
                  <a:lnTo>
                    <a:pt x="3774" y="4095"/>
                  </a:lnTo>
                  <a:lnTo>
                    <a:pt x="7173" y="2141"/>
                  </a:lnTo>
                  <a:lnTo>
                    <a:pt x="7093" y="1981"/>
                  </a:lnTo>
                  <a:lnTo>
                    <a:pt x="3667" y="3961"/>
                  </a:lnTo>
                  <a:lnTo>
                    <a:pt x="3667" y="3961"/>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19"/>
            <p:cNvSpPr/>
            <p:nvPr/>
          </p:nvSpPr>
          <p:spPr>
            <a:xfrm>
              <a:off x="7836713" y="2934613"/>
              <a:ext cx="358124" cy="407359"/>
            </a:xfrm>
            <a:custGeom>
              <a:avLst/>
              <a:gdLst/>
              <a:ahLst/>
              <a:cxnLst/>
              <a:rect l="l" t="t" r="r" b="b"/>
              <a:pathLst>
                <a:path w="7201" h="8191" extrusionOk="0">
                  <a:moveTo>
                    <a:pt x="3506" y="0"/>
                  </a:moveTo>
                  <a:lnTo>
                    <a:pt x="3506" y="3961"/>
                  </a:lnTo>
                  <a:lnTo>
                    <a:pt x="107" y="1981"/>
                  </a:lnTo>
                  <a:lnTo>
                    <a:pt x="0" y="2115"/>
                  </a:lnTo>
                  <a:lnTo>
                    <a:pt x="3426" y="4095"/>
                  </a:lnTo>
                  <a:lnTo>
                    <a:pt x="0" y="6076"/>
                  </a:lnTo>
                  <a:lnTo>
                    <a:pt x="107" y="6236"/>
                  </a:lnTo>
                  <a:lnTo>
                    <a:pt x="3506" y="4256"/>
                  </a:lnTo>
                  <a:lnTo>
                    <a:pt x="3506" y="8190"/>
                  </a:lnTo>
                  <a:lnTo>
                    <a:pt x="3694" y="8190"/>
                  </a:lnTo>
                  <a:lnTo>
                    <a:pt x="3694" y="4256"/>
                  </a:lnTo>
                  <a:lnTo>
                    <a:pt x="7093" y="6236"/>
                  </a:lnTo>
                  <a:lnTo>
                    <a:pt x="7200" y="6076"/>
                  </a:lnTo>
                  <a:lnTo>
                    <a:pt x="3774" y="4095"/>
                  </a:lnTo>
                  <a:lnTo>
                    <a:pt x="7200" y="2115"/>
                  </a:lnTo>
                  <a:lnTo>
                    <a:pt x="7120" y="1981"/>
                  </a:lnTo>
                  <a:lnTo>
                    <a:pt x="3694" y="3961"/>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19"/>
            <p:cNvSpPr/>
            <p:nvPr/>
          </p:nvSpPr>
          <p:spPr>
            <a:xfrm>
              <a:off x="8310574" y="2934613"/>
              <a:ext cx="356781" cy="407359"/>
            </a:xfrm>
            <a:custGeom>
              <a:avLst/>
              <a:gdLst/>
              <a:ahLst/>
              <a:cxnLst/>
              <a:rect l="l" t="t" r="r" b="b"/>
              <a:pathLst>
                <a:path w="7174" h="8191" extrusionOk="0">
                  <a:moveTo>
                    <a:pt x="3507" y="0"/>
                  </a:moveTo>
                  <a:lnTo>
                    <a:pt x="3507" y="3961"/>
                  </a:lnTo>
                  <a:lnTo>
                    <a:pt x="81" y="1981"/>
                  </a:lnTo>
                  <a:lnTo>
                    <a:pt x="1" y="2115"/>
                  </a:lnTo>
                  <a:lnTo>
                    <a:pt x="3400" y="4095"/>
                  </a:lnTo>
                  <a:lnTo>
                    <a:pt x="1" y="6076"/>
                  </a:lnTo>
                  <a:lnTo>
                    <a:pt x="81" y="6210"/>
                  </a:lnTo>
                  <a:lnTo>
                    <a:pt x="3507" y="4256"/>
                  </a:lnTo>
                  <a:lnTo>
                    <a:pt x="3507" y="8190"/>
                  </a:lnTo>
                  <a:lnTo>
                    <a:pt x="3668" y="8190"/>
                  </a:lnTo>
                  <a:lnTo>
                    <a:pt x="3668" y="4256"/>
                  </a:lnTo>
                  <a:lnTo>
                    <a:pt x="7094" y="6210"/>
                  </a:lnTo>
                  <a:lnTo>
                    <a:pt x="7174" y="6076"/>
                  </a:lnTo>
                  <a:lnTo>
                    <a:pt x="3748" y="4095"/>
                  </a:lnTo>
                  <a:lnTo>
                    <a:pt x="7174" y="2115"/>
                  </a:lnTo>
                  <a:lnTo>
                    <a:pt x="7094" y="1981"/>
                  </a:lnTo>
                  <a:lnTo>
                    <a:pt x="3668" y="3961"/>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19"/>
            <p:cNvSpPr/>
            <p:nvPr/>
          </p:nvSpPr>
          <p:spPr>
            <a:xfrm>
              <a:off x="8783142" y="3033085"/>
              <a:ext cx="97227" cy="61270"/>
            </a:xfrm>
            <a:custGeom>
              <a:avLst/>
              <a:gdLst/>
              <a:ahLst/>
              <a:cxnLst/>
              <a:rect l="l" t="t" r="r" b="b"/>
              <a:pathLst>
                <a:path w="1955" h="1232" extrusionOk="0">
                  <a:moveTo>
                    <a:pt x="81" y="1"/>
                  </a:moveTo>
                  <a:lnTo>
                    <a:pt x="0" y="135"/>
                  </a:lnTo>
                  <a:lnTo>
                    <a:pt x="1874" y="1232"/>
                  </a:lnTo>
                  <a:cubicBezTo>
                    <a:pt x="1901" y="1178"/>
                    <a:pt x="1928" y="1125"/>
                    <a:pt x="1954" y="1071"/>
                  </a:cubicBezTo>
                  <a:lnTo>
                    <a:pt x="8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19"/>
            <p:cNvSpPr/>
            <p:nvPr/>
          </p:nvSpPr>
          <p:spPr>
            <a:xfrm>
              <a:off x="7345494" y="3428467"/>
              <a:ext cx="142484" cy="85242"/>
            </a:xfrm>
            <a:custGeom>
              <a:avLst/>
              <a:gdLst/>
              <a:ahLst/>
              <a:cxnLst/>
              <a:rect l="l" t="t" r="r" b="b"/>
              <a:pathLst>
                <a:path w="2865" h="1714" extrusionOk="0">
                  <a:moveTo>
                    <a:pt x="2784" y="0"/>
                  </a:moveTo>
                  <a:lnTo>
                    <a:pt x="1" y="1606"/>
                  </a:lnTo>
                  <a:cubicBezTo>
                    <a:pt x="54" y="1660"/>
                    <a:pt x="108" y="1686"/>
                    <a:pt x="161" y="1713"/>
                  </a:cubicBezTo>
                  <a:lnTo>
                    <a:pt x="2864" y="161"/>
                  </a:lnTo>
                  <a:lnTo>
                    <a:pt x="278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19"/>
            <p:cNvSpPr/>
            <p:nvPr/>
          </p:nvSpPr>
          <p:spPr>
            <a:xfrm>
              <a:off x="7305558" y="3329945"/>
              <a:ext cx="8057" cy="161133"/>
            </a:xfrm>
            <a:custGeom>
              <a:avLst/>
              <a:gdLst/>
              <a:ahLst/>
              <a:cxnLst/>
              <a:rect l="l" t="t" r="r" b="b"/>
              <a:pathLst>
                <a:path w="162" h="3240" extrusionOk="0">
                  <a:moveTo>
                    <a:pt x="1" y="0"/>
                  </a:moveTo>
                  <a:lnTo>
                    <a:pt x="1" y="3132"/>
                  </a:lnTo>
                  <a:cubicBezTo>
                    <a:pt x="54" y="3159"/>
                    <a:pt x="108" y="3212"/>
                    <a:pt x="161" y="3239"/>
                  </a:cubicBezTo>
                  <a:lnTo>
                    <a:pt x="16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19"/>
            <p:cNvSpPr/>
            <p:nvPr/>
          </p:nvSpPr>
          <p:spPr>
            <a:xfrm>
              <a:off x="7603761" y="3329945"/>
              <a:ext cx="358124" cy="316846"/>
            </a:xfrm>
            <a:custGeom>
              <a:avLst/>
              <a:gdLst/>
              <a:ahLst/>
              <a:cxnLst/>
              <a:rect l="l" t="t" r="r" b="b"/>
              <a:pathLst>
                <a:path w="7201" h="6371" extrusionOk="0">
                  <a:moveTo>
                    <a:pt x="3506" y="0"/>
                  </a:moveTo>
                  <a:lnTo>
                    <a:pt x="3506" y="3962"/>
                  </a:lnTo>
                  <a:lnTo>
                    <a:pt x="80" y="1981"/>
                  </a:lnTo>
                  <a:lnTo>
                    <a:pt x="0" y="2142"/>
                  </a:lnTo>
                  <a:lnTo>
                    <a:pt x="3426" y="4096"/>
                  </a:lnTo>
                  <a:lnTo>
                    <a:pt x="455" y="5835"/>
                  </a:lnTo>
                  <a:cubicBezTo>
                    <a:pt x="535" y="5835"/>
                    <a:pt x="616" y="5862"/>
                    <a:pt x="696" y="5889"/>
                  </a:cubicBezTo>
                  <a:lnTo>
                    <a:pt x="3506" y="4256"/>
                  </a:lnTo>
                  <a:lnTo>
                    <a:pt x="3506" y="6371"/>
                  </a:lnTo>
                  <a:lnTo>
                    <a:pt x="3694" y="6371"/>
                  </a:lnTo>
                  <a:lnTo>
                    <a:pt x="3694" y="4256"/>
                  </a:lnTo>
                  <a:lnTo>
                    <a:pt x="7093" y="6237"/>
                  </a:lnTo>
                  <a:lnTo>
                    <a:pt x="7200" y="6076"/>
                  </a:lnTo>
                  <a:lnTo>
                    <a:pt x="3774" y="4096"/>
                  </a:lnTo>
                  <a:lnTo>
                    <a:pt x="7200" y="2142"/>
                  </a:lnTo>
                  <a:lnTo>
                    <a:pt x="7093" y="1981"/>
                  </a:lnTo>
                  <a:lnTo>
                    <a:pt x="3694" y="3962"/>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19"/>
            <p:cNvSpPr/>
            <p:nvPr/>
          </p:nvSpPr>
          <p:spPr>
            <a:xfrm>
              <a:off x="8077622" y="3329945"/>
              <a:ext cx="356781" cy="307546"/>
            </a:xfrm>
            <a:custGeom>
              <a:avLst/>
              <a:gdLst/>
              <a:ahLst/>
              <a:cxnLst/>
              <a:rect l="l" t="t" r="r" b="b"/>
              <a:pathLst>
                <a:path w="7174" h="6184" extrusionOk="0">
                  <a:moveTo>
                    <a:pt x="3507" y="0"/>
                  </a:moveTo>
                  <a:lnTo>
                    <a:pt x="3480" y="3962"/>
                  </a:lnTo>
                  <a:lnTo>
                    <a:pt x="81" y="1981"/>
                  </a:lnTo>
                  <a:lnTo>
                    <a:pt x="1" y="2142"/>
                  </a:lnTo>
                  <a:lnTo>
                    <a:pt x="3400" y="4096"/>
                  </a:lnTo>
                  <a:lnTo>
                    <a:pt x="1" y="6076"/>
                  </a:lnTo>
                  <a:lnTo>
                    <a:pt x="54" y="6183"/>
                  </a:lnTo>
                  <a:lnTo>
                    <a:pt x="161" y="6183"/>
                  </a:lnTo>
                  <a:lnTo>
                    <a:pt x="3480" y="4256"/>
                  </a:lnTo>
                  <a:lnTo>
                    <a:pt x="3480" y="5354"/>
                  </a:lnTo>
                  <a:cubicBezTo>
                    <a:pt x="3560" y="5327"/>
                    <a:pt x="3614" y="5327"/>
                    <a:pt x="3668" y="5300"/>
                  </a:cubicBezTo>
                  <a:lnTo>
                    <a:pt x="3668" y="4256"/>
                  </a:lnTo>
                  <a:lnTo>
                    <a:pt x="4765" y="4899"/>
                  </a:lnTo>
                  <a:cubicBezTo>
                    <a:pt x="4845" y="4872"/>
                    <a:pt x="4899" y="4845"/>
                    <a:pt x="4979" y="4818"/>
                  </a:cubicBezTo>
                  <a:lnTo>
                    <a:pt x="3748" y="4096"/>
                  </a:lnTo>
                  <a:lnTo>
                    <a:pt x="7174" y="2142"/>
                  </a:lnTo>
                  <a:lnTo>
                    <a:pt x="7094" y="1981"/>
                  </a:lnTo>
                  <a:lnTo>
                    <a:pt x="3668" y="3962"/>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19"/>
            <p:cNvSpPr/>
            <p:nvPr/>
          </p:nvSpPr>
          <p:spPr>
            <a:xfrm>
              <a:off x="8550190" y="3428467"/>
              <a:ext cx="16014" cy="12035"/>
            </a:xfrm>
            <a:custGeom>
              <a:avLst/>
              <a:gdLst/>
              <a:ahLst/>
              <a:cxnLst/>
              <a:rect l="l" t="t" r="r" b="b"/>
              <a:pathLst>
                <a:path w="322" h="242" extrusionOk="0">
                  <a:moveTo>
                    <a:pt x="81" y="0"/>
                  </a:moveTo>
                  <a:lnTo>
                    <a:pt x="0" y="134"/>
                  </a:lnTo>
                  <a:lnTo>
                    <a:pt x="161" y="241"/>
                  </a:lnTo>
                  <a:cubicBezTo>
                    <a:pt x="215" y="214"/>
                    <a:pt x="268" y="161"/>
                    <a:pt x="322" y="134"/>
                  </a:cubicBezTo>
                  <a:lnTo>
                    <a:pt x="8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4">
  <p:cSld name="CUSTOM_15">
    <p:spTree>
      <p:nvGrpSpPr>
        <p:cNvPr id="1" name="Shape 682"/>
        <p:cNvGrpSpPr/>
        <p:nvPr/>
      </p:nvGrpSpPr>
      <p:grpSpPr>
        <a:xfrm>
          <a:off x="0" y="0"/>
          <a:ext cx="0" cy="0"/>
          <a:chOff x="0" y="0"/>
          <a:chExt cx="0" cy="0"/>
        </a:xfrm>
      </p:grpSpPr>
      <p:sp>
        <p:nvSpPr>
          <p:cNvPr id="683" name="Google Shape;683;p29"/>
          <p:cNvSpPr/>
          <p:nvPr/>
        </p:nvSpPr>
        <p:spPr>
          <a:xfrm rot="8100090">
            <a:off x="-1277624" y="-498533"/>
            <a:ext cx="4047120" cy="2489963"/>
          </a:xfrm>
          <a:custGeom>
            <a:avLst/>
            <a:gdLst/>
            <a:ahLst/>
            <a:cxnLst/>
            <a:rect l="l" t="t" r="r" b="b"/>
            <a:pathLst>
              <a:path w="59643" h="36694" extrusionOk="0">
                <a:moveTo>
                  <a:pt x="6271" y="15779"/>
                </a:moveTo>
                <a:cubicBezTo>
                  <a:pt x="9374" y="14178"/>
                  <a:pt x="17513" y="18347"/>
                  <a:pt x="23150" y="11676"/>
                </a:cubicBezTo>
                <a:cubicBezTo>
                  <a:pt x="28787" y="5004"/>
                  <a:pt x="30455" y="1"/>
                  <a:pt x="37327" y="2302"/>
                </a:cubicBezTo>
                <a:cubicBezTo>
                  <a:pt x="44198" y="4571"/>
                  <a:pt x="43064" y="13410"/>
                  <a:pt x="47601" y="15779"/>
                </a:cubicBezTo>
                <a:cubicBezTo>
                  <a:pt x="52104" y="18147"/>
                  <a:pt x="59643" y="31690"/>
                  <a:pt x="43364" y="34192"/>
                </a:cubicBezTo>
                <a:cubicBezTo>
                  <a:pt x="27120" y="36694"/>
                  <a:pt x="10441" y="33158"/>
                  <a:pt x="5204" y="27520"/>
                </a:cubicBezTo>
                <a:cubicBezTo>
                  <a:pt x="0" y="21883"/>
                  <a:pt x="3136" y="17380"/>
                  <a:pt x="6271" y="15779"/>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29"/>
          <p:cNvSpPr/>
          <p:nvPr/>
        </p:nvSpPr>
        <p:spPr>
          <a:xfrm rot="-2262480" flipH="1">
            <a:off x="5470609" y="3669962"/>
            <a:ext cx="4913469" cy="3022900"/>
          </a:xfrm>
          <a:custGeom>
            <a:avLst/>
            <a:gdLst/>
            <a:ahLst/>
            <a:cxnLst/>
            <a:rect l="l" t="t" r="r" b="b"/>
            <a:pathLst>
              <a:path w="59643" h="36694" extrusionOk="0">
                <a:moveTo>
                  <a:pt x="6271" y="15779"/>
                </a:moveTo>
                <a:cubicBezTo>
                  <a:pt x="9374" y="14178"/>
                  <a:pt x="17513" y="18347"/>
                  <a:pt x="23150" y="11676"/>
                </a:cubicBezTo>
                <a:cubicBezTo>
                  <a:pt x="28787" y="5004"/>
                  <a:pt x="30455" y="1"/>
                  <a:pt x="37327" y="2302"/>
                </a:cubicBezTo>
                <a:cubicBezTo>
                  <a:pt x="44198" y="4571"/>
                  <a:pt x="43064" y="13410"/>
                  <a:pt x="47601" y="15779"/>
                </a:cubicBezTo>
                <a:cubicBezTo>
                  <a:pt x="52104" y="18147"/>
                  <a:pt x="59643" y="31690"/>
                  <a:pt x="43364" y="34192"/>
                </a:cubicBezTo>
                <a:cubicBezTo>
                  <a:pt x="27120" y="36694"/>
                  <a:pt x="10441" y="33158"/>
                  <a:pt x="5204" y="27520"/>
                </a:cubicBezTo>
                <a:cubicBezTo>
                  <a:pt x="0" y="21883"/>
                  <a:pt x="3136" y="17380"/>
                  <a:pt x="6271" y="1577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29"/>
          <p:cNvSpPr txBox="1">
            <a:spLocks noGrp="1"/>
          </p:cNvSpPr>
          <p:nvPr>
            <p:ph type="title"/>
          </p:nvPr>
        </p:nvSpPr>
        <p:spPr>
          <a:xfrm>
            <a:off x="713250" y="523025"/>
            <a:ext cx="7717500" cy="541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a:solidFill>
                  <a:schemeClr val="accent2"/>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686" name="Google Shape;686;p29"/>
          <p:cNvSpPr/>
          <p:nvPr/>
        </p:nvSpPr>
        <p:spPr>
          <a:xfrm rot="-7977666">
            <a:off x="7581866" y="924182"/>
            <a:ext cx="1233331" cy="1183416"/>
          </a:xfrm>
          <a:custGeom>
            <a:avLst/>
            <a:gdLst/>
            <a:ahLst/>
            <a:cxnLst/>
            <a:rect l="l" t="t" r="r" b="b"/>
            <a:pathLst>
              <a:path w="20582" h="19749" extrusionOk="0">
                <a:moveTo>
                  <a:pt x="15178" y="401"/>
                </a:moveTo>
                <a:cubicBezTo>
                  <a:pt x="11542" y="1"/>
                  <a:pt x="4470" y="1235"/>
                  <a:pt x="2235" y="7773"/>
                </a:cubicBezTo>
                <a:cubicBezTo>
                  <a:pt x="0" y="14311"/>
                  <a:pt x="7939" y="17947"/>
                  <a:pt x="11675" y="18848"/>
                </a:cubicBezTo>
                <a:cubicBezTo>
                  <a:pt x="15445" y="19748"/>
                  <a:pt x="20315" y="19448"/>
                  <a:pt x="20448" y="13477"/>
                </a:cubicBezTo>
                <a:cubicBezTo>
                  <a:pt x="20582" y="7506"/>
                  <a:pt x="18780" y="835"/>
                  <a:pt x="15178" y="40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91"/>
        <p:cNvGrpSpPr/>
        <p:nvPr/>
      </p:nvGrpSpPr>
      <p:grpSpPr>
        <a:xfrm>
          <a:off x="0" y="0"/>
          <a:ext cx="0" cy="0"/>
          <a:chOff x="0" y="0"/>
          <a:chExt cx="0" cy="0"/>
        </a:xfrm>
      </p:grpSpPr>
      <p:sp>
        <p:nvSpPr>
          <p:cNvPr id="92" name="Google Shape;92;p4"/>
          <p:cNvSpPr/>
          <p:nvPr/>
        </p:nvSpPr>
        <p:spPr>
          <a:xfrm rot="-1762095" flipH="1">
            <a:off x="-645480" y="2383695"/>
            <a:ext cx="2540453" cy="3781447"/>
          </a:xfrm>
          <a:custGeom>
            <a:avLst/>
            <a:gdLst/>
            <a:ahLst/>
            <a:cxnLst/>
            <a:rect l="l" t="t" r="r" b="b"/>
            <a:pathLst>
              <a:path w="142469" h="136664" extrusionOk="0">
                <a:moveTo>
                  <a:pt x="97052" y="0"/>
                </a:moveTo>
                <a:cubicBezTo>
                  <a:pt x="94985" y="0"/>
                  <a:pt x="92658" y="685"/>
                  <a:pt x="89955" y="2065"/>
                </a:cubicBezTo>
                <a:cubicBezTo>
                  <a:pt x="76197" y="9104"/>
                  <a:pt x="81149" y="14564"/>
                  <a:pt x="82755" y="40634"/>
                </a:cubicBezTo>
                <a:cubicBezTo>
                  <a:pt x="85458" y="83646"/>
                  <a:pt x="12896" y="58112"/>
                  <a:pt x="4519" y="103881"/>
                </a:cubicBezTo>
                <a:cubicBezTo>
                  <a:pt x="0" y="128495"/>
                  <a:pt x="10558" y="136664"/>
                  <a:pt x="39417" y="136664"/>
                </a:cubicBezTo>
                <a:cubicBezTo>
                  <a:pt x="47997" y="136664"/>
                  <a:pt x="58195" y="135942"/>
                  <a:pt x="70095" y="134715"/>
                </a:cubicBezTo>
                <a:cubicBezTo>
                  <a:pt x="122047" y="129389"/>
                  <a:pt x="142469" y="101392"/>
                  <a:pt x="125767" y="56907"/>
                </a:cubicBezTo>
                <a:cubicBezTo>
                  <a:pt x="111706" y="19432"/>
                  <a:pt x="108060" y="0"/>
                  <a:pt x="97052"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93" name="Google Shape;93;p4"/>
          <p:cNvSpPr/>
          <p:nvPr/>
        </p:nvSpPr>
        <p:spPr>
          <a:xfrm>
            <a:off x="8139625" y="1901675"/>
            <a:ext cx="1844545" cy="1627040"/>
          </a:xfrm>
          <a:custGeom>
            <a:avLst/>
            <a:gdLst/>
            <a:ahLst/>
            <a:cxnLst/>
            <a:rect l="l" t="t" r="r" b="b"/>
            <a:pathLst>
              <a:path w="13679" h="12066" extrusionOk="0">
                <a:moveTo>
                  <a:pt x="7541" y="1"/>
                </a:moveTo>
                <a:cubicBezTo>
                  <a:pt x="7109" y="1"/>
                  <a:pt x="6648" y="24"/>
                  <a:pt x="6157" y="68"/>
                </a:cubicBezTo>
                <a:cubicBezTo>
                  <a:pt x="1981" y="443"/>
                  <a:pt x="28" y="3173"/>
                  <a:pt x="1" y="6385"/>
                </a:cubicBezTo>
                <a:cubicBezTo>
                  <a:pt x="598" y="10109"/>
                  <a:pt x="2003" y="12066"/>
                  <a:pt x="5300" y="12066"/>
                </a:cubicBezTo>
                <a:cubicBezTo>
                  <a:pt x="5700" y="12066"/>
                  <a:pt x="6128" y="12037"/>
                  <a:pt x="6585" y="11979"/>
                </a:cubicBezTo>
                <a:cubicBezTo>
                  <a:pt x="10680" y="11470"/>
                  <a:pt x="13678" y="9516"/>
                  <a:pt x="12822" y="4297"/>
                </a:cubicBezTo>
                <a:cubicBezTo>
                  <a:pt x="12326" y="1256"/>
                  <a:pt x="10731" y="1"/>
                  <a:pt x="7541"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4" name="Google Shape;94;p4"/>
          <p:cNvSpPr txBox="1">
            <a:spLocks noGrp="1"/>
          </p:cNvSpPr>
          <p:nvPr>
            <p:ph type="body" idx="1"/>
          </p:nvPr>
        </p:nvSpPr>
        <p:spPr>
          <a:xfrm>
            <a:off x="713250" y="1152475"/>
            <a:ext cx="7717500" cy="3416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Clr>
                <a:schemeClr val="accent1"/>
              </a:buClr>
              <a:buSzPts val="1200"/>
              <a:buAutoNum type="arabicPeriod"/>
              <a:defRPr sz="1200"/>
            </a:lvl1pPr>
            <a:lvl2pPr marL="914400" lvl="1" indent="-304800">
              <a:spcBef>
                <a:spcPts val="0"/>
              </a:spcBef>
              <a:spcAft>
                <a:spcPts val="0"/>
              </a:spcAft>
              <a:buClr>
                <a:srgbClr val="434343"/>
              </a:buClr>
              <a:buSzPts val="1200"/>
              <a:buFont typeface="Roboto Condensed Light"/>
              <a:buAutoNum type="alphaLcPeriod"/>
              <a:defRPr/>
            </a:lvl2pPr>
            <a:lvl3pPr marL="1371600" lvl="2" indent="-304800">
              <a:spcBef>
                <a:spcPts val="0"/>
              </a:spcBef>
              <a:spcAft>
                <a:spcPts val="0"/>
              </a:spcAft>
              <a:buClr>
                <a:srgbClr val="434343"/>
              </a:buClr>
              <a:buSzPts val="1200"/>
              <a:buFont typeface="Roboto Condensed Light"/>
              <a:buAutoNum type="romanLcPeriod"/>
              <a:defRPr/>
            </a:lvl3pPr>
            <a:lvl4pPr marL="1828800" lvl="3" indent="-304800">
              <a:spcBef>
                <a:spcPts val="0"/>
              </a:spcBef>
              <a:spcAft>
                <a:spcPts val="0"/>
              </a:spcAft>
              <a:buClr>
                <a:srgbClr val="434343"/>
              </a:buClr>
              <a:buSzPts val="1200"/>
              <a:buFont typeface="Roboto Condensed Light"/>
              <a:buAutoNum type="arabicPeriod"/>
              <a:defRPr/>
            </a:lvl4pPr>
            <a:lvl5pPr marL="2286000" lvl="4" indent="-304800">
              <a:spcBef>
                <a:spcPts val="0"/>
              </a:spcBef>
              <a:spcAft>
                <a:spcPts val="0"/>
              </a:spcAft>
              <a:buClr>
                <a:srgbClr val="434343"/>
              </a:buClr>
              <a:buSzPts val="1200"/>
              <a:buFont typeface="Roboto Condensed Light"/>
              <a:buAutoNum type="alphaLcPeriod"/>
              <a:defRPr/>
            </a:lvl5pPr>
            <a:lvl6pPr marL="2743200" lvl="5" indent="-304800">
              <a:spcBef>
                <a:spcPts val="0"/>
              </a:spcBef>
              <a:spcAft>
                <a:spcPts val="0"/>
              </a:spcAft>
              <a:buClr>
                <a:srgbClr val="434343"/>
              </a:buClr>
              <a:buSzPts val="1200"/>
              <a:buFont typeface="Roboto Condensed Light"/>
              <a:buAutoNum type="romanLcPeriod"/>
              <a:defRPr/>
            </a:lvl6pPr>
            <a:lvl7pPr marL="3200400" lvl="6" indent="-304800">
              <a:spcBef>
                <a:spcPts val="0"/>
              </a:spcBef>
              <a:spcAft>
                <a:spcPts val="0"/>
              </a:spcAft>
              <a:buClr>
                <a:srgbClr val="434343"/>
              </a:buClr>
              <a:buSzPts val="1200"/>
              <a:buFont typeface="Roboto Condensed Light"/>
              <a:buAutoNum type="arabicPeriod"/>
              <a:defRPr/>
            </a:lvl7pPr>
            <a:lvl8pPr marL="3657600" lvl="7" indent="-304800">
              <a:spcBef>
                <a:spcPts val="0"/>
              </a:spcBef>
              <a:spcAft>
                <a:spcPts val="0"/>
              </a:spcAft>
              <a:buClr>
                <a:srgbClr val="434343"/>
              </a:buClr>
              <a:buSzPts val="1200"/>
              <a:buFont typeface="Roboto Condensed Light"/>
              <a:buAutoNum type="alphaLcPeriod"/>
              <a:defRPr/>
            </a:lvl8pPr>
            <a:lvl9pPr marL="4114800" lvl="8" indent="-304800">
              <a:spcBef>
                <a:spcPts val="0"/>
              </a:spcBef>
              <a:spcAft>
                <a:spcPts val="0"/>
              </a:spcAft>
              <a:buClr>
                <a:srgbClr val="434343"/>
              </a:buClr>
              <a:buSzPts val="1200"/>
              <a:buFont typeface="Roboto Condensed Light"/>
              <a:buAutoNum type="romanLcPeriod"/>
              <a:defRPr/>
            </a:lvl9pPr>
          </a:lstStyle>
          <a:p>
            <a:endParaRPr/>
          </a:p>
        </p:txBody>
      </p:sp>
      <p:sp>
        <p:nvSpPr>
          <p:cNvPr id="95" name="Google Shape;95;p4"/>
          <p:cNvSpPr txBox="1">
            <a:spLocks noGrp="1"/>
          </p:cNvSpPr>
          <p:nvPr>
            <p:ph type="title"/>
          </p:nvPr>
        </p:nvSpPr>
        <p:spPr>
          <a:xfrm>
            <a:off x="713250" y="523025"/>
            <a:ext cx="7717500" cy="541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a:solidFill>
                  <a:schemeClr val="accent2"/>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Tree>
    <p:extLst>
      <p:ext uri="{BB962C8B-B14F-4D97-AF65-F5344CB8AC3E}">
        <p14:creationId xmlns:p14="http://schemas.microsoft.com/office/powerpoint/2010/main" val="17406674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06"/>
        <p:cNvGrpSpPr/>
        <p:nvPr/>
      </p:nvGrpSpPr>
      <p:grpSpPr>
        <a:xfrm>
          <a:off x="0" y="0"/>
          <a:ext cx="0" cy="0"/>
          <a:chOff x="0" y="0"/>
          <a:chExt cx="0" cy="0"/>
        </a:xfrm>
      </p:grpSpPr>
      <p:sp>
        <p:nvSpPr>
          <p:cNvPr id="107" name="Google Shape;107;p6"/>
          <p:cNvSpPr txBox="1">
            <a:spLocks noGrp="1"/>
          </p:cNvSpPr>
          <p:nvPr>
            <p:ph type="title"/>
          </p:nvPr>
        </p:nvSpPr>
        <p:spPr>
          <a:xfrm>
            <a:off x="713250" y="523025"/>
            <a:ext cx="7717500" cy="541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a:solidFill>
                  <a:schemeClr val="accent2"/>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Tree>
    <p:extLst>
      <p:ext uri="{BB962C8B-B14F-4D97-AF65-F5344CB8AC3E}">
        <p14:creationId xmlns:p14="http://schemas.microsoft.com/office/powerpoint/2010/main" val="5390803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108"/>
        <p:cNvGrpSpPr/>
        <p:nvPr/>
      </p:nvGrpSpPr>
      <p:grpSpPr>
        <a:xfrm>
          <a:off x="0" y="0"/>
          <a:ext cx="0" cy="0"/>
          <a:chOff x="0" y="0"/>
          <a:chExt cx="0" cy="0"/>
        </a:xfrm>
      </p:grpSpPr>
      <p:sp>
        <p:nvSpPr>
          <p:cNvPr id="109" name="Google Shape;109;p7"/>
          <p:cNvSpPr txBox="1">
            <a:spLocks noGrp="1"/>
          </p:cNvSpPr>
          <p:nvPr>
            <p:ph type="title"/>
          </p:nvPr>
        </p:nvSpPr>
        <p:spPr>
          <a:xfrm>
            <a:off x="713250" y="523025"/>
            <a:ext cx="7717500" cy="541500"/>
          </a:xfrm>
          <a:prstGeom prst="rect">
            <a:avLst/>
          </a:prstGeom>
        </p:spPr>
        <p:txBody>
          <a:bodyPr spcFirstLastPara="1" wrap="square" lIns="91425" tIns="91425" rIns="91425" bIns="91425" anchor="b" anchorCtr="0">
            <a:noAutofit/>
          </a:bodyPr>
          <a:lstStyle>
            <a:lvl1pPr lvl="0" algn="ctr">
              <a:spcBef>
                <a:spcPts val="0"/>
              </a:spcBef>
              <a:spcAft>
                <a:spcPts val="0"/>
              </a:spcAft>
              <a:buSzPts val="2400"/>
              <a:buNone/>
              <a:defRPr>
                <a:solidFill>
                  <a:schemeClr val="accent2"/>
                </a:solidFill>
              </a:defRPr>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110" name="Google Shape;110;p7"/>
          <p:cNvSpPr txBox="1">
            <a:spLocks noGrp="1"/>
          </p:cNvSpPr>
          <p:nvPr>
            <p:ph type="body" idx="1"/>
          </p:nvPr>
        </p:nvSpPr>
        <p:spPr>
          <a:xfrm>
            <a:off x="713225" y="1122325"/>
            <a:ext cx="7717500" cy="3580500"/>
          </a:xfrm>
          <a:prstGeom prst="rect">
            <a:avLst/>
          </a:prstGeom>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accent1"/>
              </a:buClr>
              <a:buSzPts val="1800"/>
              <a:buFont typeface="Hammersmith One"/>
              <a:buAutoNum type="arabicPeriod"/>
              <a:defRPr sz="1600">
                <a:solidFill>
                  <a:srgbClr val="806860"/>
                </a:solidFill>
              </a:defRPr>
            </a:lvl1pPr>
            <a:lvl2pPr marL="914400" lvl="1" indent="-317500">
              <a:spcBef>
                <a:spcPts val="0"/>
              </a:spcBef>
              <a:spcAft>
                <a:spcPts val="0"/>
              </a:spcAft>
              <a:buClr>
                <a:schemeClr val="accent1"/>
              </a:buClr>
              <a:buSzPts val="1400"/>
              <a:buFont typeface="Hammersmith One"/>
              <a:buAutoNum type="alphaLcPeriod"/>
              <a:defRPr sz="1600"/>
            </a:lvl2pPr>
            <a:lvl3pPr marL="1371600" lvl="2" indent="-317500">
              <a:spcBef>
                <a:spcPts val="0"/>
              </a:spcBef>
              <a:spcAft>
                <a:spcPts val="0"/>
              </a:spcAft>
              <a:buClr>
                <a:srgbClr val="FEDD4F"/>
              </a:buClr>
              <a:buSzPts val="1400"/>
              <a:buFont typeface="Hammersmith One"/>
              <a:buAutoNum type="romanLcPeriod"/>
              <a:defRPr sz="1200"/>
            </a:lvl3pPr>
            <a:lvl4pPr marL="1828800" lvl="3" indent="-317500">
              <a:spcBef>
                <a:spcPts val="0"/>
              </a:spcBef>
              <a:spcAft>
                <a:spcPts val="0"/>
              </a:spcAft>
              <a:buClr>
                <a:srgbClr val="FEDD4F"/>
              </a:buClr>
              <a:buSzPts val="1400"/>
              <a:buFont typeface="Hammersmith One"/>
              <a:buAutoNum type="arabicPeriod"/>
              <a:defRPr sz="1200"/>
            </a:lvl4pPr>
            <a:lvl5pPr marL="2286000" lvl="4" indent="-317500">
              <a:spcBef>
                <a:spcPts val="0"/>
              </a:spcBef>
              <a:spcAft>
                <a:spcPts val="0"/>
              </a:spcAft>
              <a:buClr>
                <a:srgbClr val="FEDD4F"/>
              </a:buClr>
              <a:buSzPts val="1400"/>
              <a:buFont typeface="Hammersmith One"/>
              <a:buAutoNum type="alphaLcPeriod"/>
              <a:defRPr sz="1200"/>
            </a:lvl5pPr>
            <a:lvl6pPr marL="2743200" lvl="5" indent="-317500">
              <a:spcBef>
                <a:spcPts val="0"/>
              </a:spcBef>
              <a:spcAft>
                <a:spcPts val="0"/>
              </a:spcAft>
              <a:buClr>
                <a:srgbClr val="FEDD4F"/>
              </a:buClr>
              <a:buSzPts val="1400"/>
              <a:buFont typeface="Hammersmith One"/>
              <a:buAutoNum type="romanLcPeriod"/>
              <a:defRPr sz="1200"/>
            </a:lvl6pPr>
            <a:lvl7pPr marL="3200400" lvl="6" indent="-317500">
              <a:spcBef>
                <a:spcPts val="0"/>
              </a:spcBef>
              <a:spcAft>
                <a:spcPts val="0"/>
              </a:spcAft>
              <a:buClr>
                <a:srgbClr val="FEDD4F"/>
              </a:buClr>
              <a:buSzPts val="1400"/>
              <a:buFont typeface="Hammersmith One"/>
              <a:buAutoNum type="arabicPeriod"/>
              <a:defRPr sz="1200"/>
            </a:lvl7pPr>
            <a:lvl8pPr marL="3657600" lvl="7" indent="-317500">
              <a:spcBef>
                <a:spcPts val="0"/>
              </a:spcBef>
              <a:spcAft>
                <a:spcPts val="0"/>
              </a:spcAft>
              <a:buClr>
                <a:srgbClr val="FEDD4F"/>
              </a:buClr>
              <a:buSzPts val="1400"/>
              <a:buFont typeface="Hammersmith One"/>
              <a:buAutoNum type="alphaLcPeriod"/>
              <a:defRPr sz="1200"/>
            </a:lvl8pPr>
            <a:lvl9pPr marL="4114800" lvl="8" indent="-317500">
              <a:spcBef>
                <a:spcPts val="0"/>
              </a:spcBef>
              <a:spcAft>
                <a:spcPts val="0"/>
              </a:spcAft>
              <a:buClr>
                <a:srgbClr val="FEDD4F"/>
              </a:buClr>
              <a:buSzPts val="1400"/>
              <a:buFont typeface="Hammersmith One"/>
              <a:buAutoNum type="romanLcPeriod"/>
              <a:defRPr sz="1200"/>
            </a:lvl9pPr>
          </a:lstStyle>
          <a:p>
            <a:endParaRPr/>
          </a:p>
        </p:txBody>
      </p:sp>
      <p:grpSp>
        <p:nvGrpSpPr>
          <p:cNvPr id="111" name="Google Shape;111;p7"/>
          <p:cNvGrpSpPr/>
          <p:nvPr/>
        </p:nvGrpSpPr>
        <p:grpSpPr>
          <a:xfrm>
            <a:off x="8039875" y="1772525"/>
            <a:ext cx="2052600" cy="2052600"/>
            <a:chOff x="-1185375" y="1414000"/>
            <a:chExt cx="2052600" cy="2052600"/>
          </a:xfrm>
        </p:grpSpPr>
        <p:sp>
          <p:nvSpPr>
            <p:cNvPr id="112" name="Google Shape;112;p7"/>
            <p:cNvSpPr/>
            <p:nvPr/>
          </p:nvSpPr>
          <p:spPr>
            <a:xfrm>
              <a:off x="-1185375" y="1414000"/>
              <a:ext cx="2052600" cy="2052600"/>
            </a:xfrm>
            <a:prstGeom prst="ellipse">
              <a:avLst/>
            </a:prstGeom>
            <a:solidFill>
              <a:schemeClr val="dk2"/>
            </a:solidFill>
            <a:ln>
              <a:noFill/>
            </a:ln>
          </p:spPr>
          <p:txBody>
            <a:bodyPr spcFirstLastPara="1" wrap="square" lIns="91425" tIns="91425" rIns="91425" bIns="91425" anchor="ctr" anchorCtr="0">
              <a:noAutofit/>
            </a:bodyPr>
            <a:lstStyle/>
            <a:p>
              <a:endParaRPr/>
            </a:p>
          </p:txBody>
        </p:sp>
        <p:sp>
          <p:nvSpPr>
            <p:cNvPr id="113" name="Google Shape;113;p7"/>
            <p:cNvSpPr/>
            <p:nvPr/>
          </p:nvSpPr>
          <p:spPr>
            <a:xfrm>
              <a:off x="-1140322" y="1463656"/>
              <a:ext cx="1962482" cy="1953284"/>
            </a:xfrm>
            <a:custGeom>
              <a:avLst/>
              <a:gdLst/>
              <a:ahLst/>
              <a:cxnLst/>
              <a:rect l="l" t="t" r="r" b="b"/>
              <a:pathLst>
                <a:path w="45663" h="45449" extrusionOk="0">
                  <a:moveTo>
                    <a:pt x="10947" y="4979"/>
                  </a:moveTo>
                  <a:lnTo>
                    <a:pt x="15605" y="7656"/>
                  </a:lnTo>
                  <a:lnTo>
                    <a:pt x="15605" y="13062"/>
                  </a:lnTo>
                  <a:lnTo>
                    <a:pt x="10947" y="15766"/>
                  </a:lnTo>
                  <a:lnTo>
                    <a:pt x="6263" y="13062"/>
                  </a:lnTo>
                  <a:lnTo>
                    <a:pt x="6263" y="7656"/>
                  </a:lnTo>
                  <a:lnTo>
                    <a:pt x="10947" y="4979"/>
                  </a:lnTo>
                  <a:close/>
                  <a:moveTo>
                    <a:pt x="20449" y="4979"/>
                  </a:moveTo>
                  <a:lnTo>
                    <a:pt x="25133" y="7656"/>
                  </a:lnTo>
                  <a:lnTo>
                    <a:pt x="25133" y="13062"/>
                  </a:lnTo>
                  <a:lnTo>
                    <a:pt x="20449" y="15766"/>
                  </a:lnTo>
                  <a:lnTo>
                    <a:pt x="15792" y="13062"/>
                  </a:lnTo>
                  <a:lnTo>
                    <a:pt x="15792" y="7656"/>
                  </a:lnTo>
                  <a:lnTo>
                    <a:pt x="20449" y="4979"/>
                  </a:lnTo>
                  <a:close/>
                  <a:moveTo>
                    <a:pt x="29978" y="4979"/>
                  </a:moveTo>
                  <a:lnTo>
                    <a:pt x="34635" y="7656"/>
                  </a:lnTo>
                  <a:lnTo>
                    <a:pt x="34635" y="13062"/>
                  </a:lnTo>
                  <a:lnTo>
                    <a:pt x="29978" y="15766"/>
                  </a:lnTo>
                  <a:lnTo>
                    <a:pt x="25294" y="13062"/>
                  </a:lnTo>
                  <a:lnTo>
                    <a:pt x="25294" y="7656"/>
                  </a:lnTo>
                  <a:lnTo>
                    <a:pt x="29978" y="4979"/>
                  </a:lnTo>
                  <a:close/>
                  <a:moveTo>
                    <a:pt x="6183" y="13196"/>
                  </a:moveTo>
                  <a:lnTo>
                    <a:pt x="10867" y="15899"/>
                  </a:lnTo>
                  <a:lnTo>
                    <a:pt x="10867" y="21306"/>
                  </a:lnTo>
                  <a:lnTo>
                    <a:pt x="6183" y="23983"/>
                  </a:lnTo>
                  <a:lnTo>
                    <a:pt x="1526" y="21306"/>
                  </a:lnTo>
                  <a:lnTo>
                    <a:pt x="1526" y="15899"/>
                  </a:lnTo>
                  <a:lnTo>
                    <a:pt x="6183" y="13196"/>
                  </a:lnTo>
                  <a:close/>
                  <a:moveTo>
                    <a:pt x="15712" y="13196"/>
                  </a:moveTo>
                  <a:lnTo>
                    <a:pt x="20369" y="15899"/>
                  </a:lnTo>
                  <a:lnTo>
                    <a:pt x="20369" y="21306"/>
                  </a:lnTo>
                  <a:lnTo>
                    <a:pt x="15712" y="23983"/>
                  </a:lnTo>
                  <a:lnTo>
                    <a:pt x="11028" y="21306"/>
                  </a:lnTo>
                  <a:lnTo>
                    <a:pt x="11028" y="15899"/>
                  </a:lnTo>
                  <a:lnTo>
                    <a:pt x="15712" y="13196"/>
                  </a:lnTo>
                  <a:close/>
                  <a:moveTo>
                    <a:pt x="25213" y="13196"/>
                  </a:moveTo>
                  <a:lnTo>
                    <a:pt x="29871" y="15899"/>
                  </a:lnTo>
                  <a:lnTo>
                    <a:pt x="29871" y="21306"/>
                  </a:lnTo>
                  <a:lnTo>
                    <a:pt x="25213" y="23983"/>
                  </a:lnTo>
                  <a:lnTo>
                    <a:pt x="20529" y="21306"/>
                  </a:lnTo>
                  <a:lnTo>
                    <a:pt x="20529" y="15899"/>
                  </a:lnTo>
                  <a:lnTo>
                    <a:pt x="25213" y="13196"/>
                  </a:lnTo>
                  <a:close/>
                  <a:moveTo>
                    <a:pt x="34715" y="13196"/>
                  </a:moveTo>
                  <a:lnTo>
                    <a:pt x="39399" y="15899"/>
                  </a:lnTo>
                  <a:lnTo>
                    <a:pt x="39399" y="21306"/>
                  </a:lnTo>
                  <a:lnTo>
                    <a:pt x="34715" y="23983"/>
                  </a:lnTo>
                  <a:lnTo>
                    <a:pt x="30058" y="21306"/>
                  </a:lnTo>
                  <a:lnTo>
                    <a:pt x="30058" y="15899"/>
                  </a:lnTo>
                  <a:lnTo>
                    <a:pt x="34715" y="13196"/>
                  </a:lnTo>
                  <a:close/>
                  <a:moveTo>
                    <a:pt x="10947" y="21440"/>
                  </a:moveTo>
                  <a:lnTo>
                    <a:pt x="15605" y="24143"/>
                  </a:lnTo>
                  <a:lnTo>
                    <a:pt x="15605" y="29523"/>
                  </a:lnTo>
                  <a:lnTo>
                    <a:pt x="10947" y="32226"/>
                  </a:lnTo>
                  <a:lnTo>
                    <a:pt x="6263" y="29523"/>
                  </a:lnTo>
                  <a:lnTo>
                    <a:pt x="6263" y="24143"/>
                  </a:lnTo>
                  <a:lnTo>
                    <a:pt x="10947" y="21440"/>
                  </a:lnTo>
                  <a:close/>
                  <a:moveTo>
                    <a:pt x="20449" y="21440"/>
                  </a:moveTo>
                  <a:lnTo>
                    <a:pt x="25133" y="24143"/>
                  </a:lnTo>
                  <a:lnTo>
                    <a:pt x="25133" y="29523"/>
                  </a:lnTo>
                  <a:lnTo>
                    <a:pt x="20449" y="32226"/>
                  </a:lnTo>
                  <a:lnTo>
                    <a:pt x="15792" y="29523"/>
                  </a:lnTo>
                  <a:lnTo>
                    <a:pt x="15792" y="24143"/>
                  </a:lnTo>
                  <a:lnTo>
                    <a:pt x="20449" y="21440"/>
                  </a:lnTo>
                  <a:close/>
                  <a:moveTo>
                    <a:pt x="29978" y="21440"/>
                  </a:moveTo>
                  <a:lnTo>
                    <a:pt x="34635" y="24143"/>
                  </a:lnTo>
                  <a:lnTo>
                    <a:pt x="34635" y="29523"/>
                  </a:lnTo>
                  <a:lnTo>
                    <a:pt x="29978" y="32226"/>
                  </a:lnTo>
                  <a:lnTo>
                    <a:pt x="25294" y="29523"/>
                  </a:lnTo>
                  <a:lnTo>
                    <a:pt x="25294" y="24143"/>
                  </a:lnTo>
                  <a:lnTo>
                    <a:pt x="29978" y="21440"/>
                  </a:lnTo>
                  <a:close/>
                  <a:moveTo>
                    <a:pt x="39480" y="21440"/>
                  </a:moveTo>
                  <a:lnTo>
                    <a:pt x="44137" y="24143"/>
                  </a:lnTo>
                  <a:lnTo>
                    <a:pt x="44137" y="29523"/>
                  </a:lnTo>
                  <a:lnTo>
                    <a:pt x="39480" y="32226"/>
                  </a:lnTo>
                  <a:lnTo>
                    <a:pt x="34796" y="29523"/>
                  </a:lnTo>
                  <a:lnTo>
                    <a:pt x="34796" y="24143"/>
                  </a:lnTo>
                  <a:lnTo>
                    <a:pt x="39480" y="21440"/>
                  </a:lnTo>
                  <a:close/>
                  <a:moveTo>
                    <a:pt x="15712" y="29684"/>
                  </a:moveTo>
                  <a:lnTo>
                    <a:pt x="20369" y="32387"/>
                  </a:lnTo>
                  <a:lnTo>
                    <a:pt x="20369" y="37767"/>
                  </a:lnTo>
                  <a:lnTo>
                    <a:pt x="15712" y="40470"/>
                  </a:lnTo>
                  <a:lnTo>
                    <a:pt x="11028" y="37767"/>
                  </a:lnTo>
                  <a:lnTo>
                    <a:pt x="11028" y="32387"/>
                  </a:lnTo>
                  <a:lnTo>
                    <a:pt x="15712" y="29684"/>
                  </a:lnTo>
                  <a:close/>
                  <a:moveTo>
                    <a:pt x="25213" y="29684"/>
                  </a:moveTo>
                  <a:lnTo>
                    <a:pt x="29871" y="32387"/>
                  </a:lnTo>
                  <a:lnTo>
                    <a:pt x="29871" y="37767"/>
                  </a:lnTo>
                  <a:lnTo>
                    <a:pt x="25213" y="40470"/>
                  </a:lnTo>
                  <a:lnTo>
                    <a:pt x="20529" y="37767"/>
                  </a:lnTo>
                  <a:lnTo>
                    <a:pt x="20529" y="32387"/>
                  </a:lnTo>
                  <a:lnTo>
                    <a:pt x="25213" y="29684"/>
                  </a:lnTo>
                  <a:close/>
                  <a:moveTo>
                    <a:pt x="34715" y="29684"/>
                  </a:moveTo>
                  <a:lnTo>
                    <a:pt x="39399" y="32387"/>
                  </a:lnTo>
                  <a:lnTo>
                    <a:pt x="39399" y="37767"/>
                  </a:lnTo>
                  <a:lnTo>
                    <a:pt x="34715" y="40470"/>
                  </a:lnTo>
                  <a:lnTo>
                    <a:pt x="30058" y="37767"/>
                  </a:lnTo>
                  <a:lnTo>
                    <a:pt x="30058" y="32387"/>
                  </a:lnTo>
                  <a:lnTo>
                    <a:pt x="34715" y="29684"/>
                  </a:lnTo>
                  <a:close/>
                  <a:moveTo>
                    <a:pt x="20369" y="1"/>
                  </a:moveTo>
                  <a:lnTo>
                    <a:pt x="20369" y="4818"/>
                  </a:lnTo>
                  <a:lnTo>
                    <a:pt x="15712" y="7522"/>
                  </a:lnTo>
                  <a:lnTo>
                    <a:pt x="11028" y="4818"/>
                  </a:lnTo>
                  <a:lnTo>
                    <a:pt x="11028" y="3159"/>
                  </a:lnTo>
                  <a:cubicBezTo>
                    <a:pt x="10974" y="3186"/>
                    <a:pt x="10921" y="3239"/>
                    <a:pt x="10867" y="3266"/>
                  </a:cubicBezTo>
                  <a:lnTo>
                    <a:pt x="10867" y="4818"/>
                  </a:lnTo>
                  <a:lnTo>
                    <a:pt x="6183" y="7522"/>
                  </a:lnTo>
                  <a:lnTo>
                    <a:pt x="5915" y="7361"/>
                  </a:lnTo>
                  <a:cubicBezTo>
                    <a:pt x="5889" y="7415"/>
                    <a:pt x="5835" y="7442"/>
                    <a:pt x="5808" y="7495"/>
                  </a:cubicBezTo>
                  <a:lnTo>
                    <a:pt x="6103" y="7656"/>
                  </a:lnTo>
                  <a:lnTo>
                    <a:pt x="6103" y="13062"/>
                  </a:lnTo>
                  <a:lnTo>
                    <a:pt x="1419" y="15766"/>
                  </a:lnTo>
                  <a:lnTo>
                    <a:pt x="1124" y="15578"/>
                  </a:lnTo>
                  <a:cubicBezTo>
                    <a:pt x="1124" y="15632"/>
                    <a:pt x="1098" y="15685"/>
                    <a:pt x="1071" y="15739"/>
                  </a:cubicBezTo>
                  <a:lnTo>
                    <a:pt x="1338" y="15899"/>
                  </a:lnTo>
                  <a:lnTo>
                    <a:pt x="1338" y="21306"/>
                  </a:lnTo>
                  <a:lnTo>
                    <a:pt x="0" y="22082"/>
                  </a:lnTo>
                  <a:cubicBezTo>
                    <a:pt x="0" y="22136"/>
                    <a:pt x="0" y="22216"/>
                    <a:pt x="0" y="22270"/>
                  </a:cubicBezTo>
                  <a:lnTo>
                    <a:pt x="1419" y="21440"/>
                  </a:lnTo>
                  <a:lnTo>
                    <a:pt x="6103" y="24143"/>
                  </a:lnTo>
                  <a:lnTo>
                    <a:pt x="6103" y="29523"/>
                  </a:lnTo>
                  <a:lnTo>
                    <a:pt x="1927" y="31932"/>
                  </a:lnTo>
                  <a:cubicBezTo>
                    <a:pt x="1954" y="31986"/>
                    <a:pt x="1981" y="32039"/>
                    <a:pt x="2008" y="32093"/>
                  </a:cubicBezTo>
                  <a:lnTo>
                    <a:pt x="6183" y="29684"/>
                  </a:lnTo>
                  <a:lnTo>
                    <a:pt x="10867" y="32387"/>
                  </a:lnTo>
                  <a:lnTo>
                    <a:pt x="10867" y="37767"/>
                  </a:lnTo>
                  <a:lnTo>
                    <a:pt x="7548" y="39694"/>
                  </a:lnTo>
                  <a:cubicBezTo>
                    <a:pt x="7575" y="39721"/>
                    <a:pt x="7628" y="39774"/>
                    <a:pt x="7682" y="39801"/>
                  </a:cubicBezTo>
                  <a:lnTo>
                    <a:pt x="10947" y="37928"/>
                  </a:lnTo>
                  <a:lnTo>
                    <a:pt x="15605" y="40631"/>
                  </a:lnTo>
                  <a:lnTo>
                    <a:pt x="15605" y="44405"/>
                  </a:lnTo>
                  <a:cubicBezTo>
                    <a:pt x="15658" y="44405"/>
                    <a:pt x="15738" y="44432"/>
                    <a:pt x="15792" y="44458"/>
                  </a:cubicBezTo>
                  <a:lnTo>
                    <a:pt x="15792" y="40631"/>
                  </a:lnTo>
                  <a:lnTo>
                    <a:pt x="20449" y="37928"/>
                  </a:lnTo>
                  <a:lnTo>
                    <a:pt x="25133" y="40631"/>
                  </a:lnTo>
                  <a:lnTo>
                    <a:pt x="25133" y="45449"/>
                  </a:lnTo>
                  <a:cubicBezTo>
                    <a:pt x="25187" y="45449"/>
                    <a:pt x="25240" y="45449"/>
                    <a:pt x="25294" y="45422"/>
                  </a:cubicBezTo>
                  <a:lnTo>
                    <a:pt x="25294" y="40631"/>
                  </a:lnTo>
                  <a:lnTo>
                    <a:pt x="29978" y="37928"/>
                  </a:lnTo>
                  <a:lnTo>
                    <a:pt x="34635" y="40631"/>
                  </a:lnTo>
                  <a:lnTo>
                    <a:pt x="34635" y="42290"/>
                  </a:lnTo>
                  <a:cubicBezTo>
                    <a:pt x="34688" y="42237"/>
                    <a:pt x="34742" y="42210"/>
                    <a:pt x="34796" y="42183"/>
                  </a:cubicBezTo>
                  <a:lnTo>
                    <a:pt x="34796" y="40631"/>
                  </a:lnTo>
                  <a:lnTo>
                    <a:pt x="39480" y="37928"/>
                  </a:lnTo>
                  <a:lnTo>
                    <a:pt x="39747" y="38088"/>
                  </a:lnTo>
                  <a:cubicBezTo>
                    <a:pt x="39774" y="38035"/>
                    <a:pt x="39827" y="37981"/>
                    <a:pt x="39854" y="37954"/>
                  </a:cubicBezTo>
                  <a:lnTo>
                    <a:pt x="39560" y="37767"/>
                  </a:lnTo>
                  <a:lnTo>
                    <a:pt x="39560" y="32387"/>
                  </a:lnTo>
                  <a:lnTo>
                    <a:pt x="44244" y="29684"/>
                  </a:lnTo>
                  <a:lnTo>
                    <a:pt x="44538" y="29871"/>
                  </a:lnTo>
                  <a:cubicBezTo>
                    <a:pt x="44565" y="29791"/>
                    <a:pt x="44565" y="29737"/>
                    <a:pt x="44592" y="29684"/>
                  </a:cubicBezTo>
                  <a:lnTo>
                    <a:pt x="44324" y="29523"/>
                  </a:lnTo>
                  <a:lnTo>
                    <a:pt x="44324" y="24143"/>
                  </a:lnTo>
                  <a:lnTo>
                    <a:pt x="45662" y="23367"/>
                  </a:lnTo>
                  <a:cubicBezTo>
                    <a:pt x="45662" y="23314"/>
                    <a:pt x="45662" y="23233"/>
                    <a:pt x="45662" y="23153"/>
                  </a:cubicBezTo>
                  <a:lnTo>
                    <a:pt x="44244" y="23983"/>
                  </a:lnTo>
                  <a:lnTo>
                    <a:pt x="39560" y="21306"/>
                  </a:lnTo>
                  <a:lnTo>
                    <a:pt x="39560" y="15899"/>
                  </a:lnTo>
                  <a:lnTo>
                    <a:pt x="43735" y="13491"/>
                  </a:lnTo>
                  <a:cubicBezTo>
                    <a:pt x="43709" y="13437"/>
                    <a:pt x="43682" y="13383"/>
                    <a:pt x="43655" y="13330"/>
                  </a:cubicBezTo>
                  <a:lnTo>
                    <a:pt x="39480" y="15766"/>
                  </a:lnTo>
                  <a:lnTo>
                    <a:pt x="34796" y="13062"/>
                  </a:lnTo>
                  <a:lnTo>
                    <a:pt x="34796" y="7656"/>
                  </a:lnTo>
                  <a:lnTo>
                    <a:pt x="38114" y="5755"/>
                  </a:lnTo>
                  <a:cubicBezTo>
                    <a:pt x="38088" y="5702"/>
                    <a:pt x="38034" y="5675"/>
                    <a:pt x="37981" y="5621"/>
                  </a:cubicBezTo>
                  <a:lnTo>
                    <a:pt x="34715" y="7522"/>
                  </a:lnTo>
                  <a:lnTo>
                    <a:pt x="30058" y="4818"/>
                  </a:lnTo>
                  <a:lnTo>
                    <a:pt x="30058" y="1045"/>
                  </a:lnTo>
                  <a:cubicBezTo>
                    <a:pt x="30004" y="1018"/>
                    <a:pt x="29951" y="1018"/>
                    <a:pt x="29871" y="991"/>
                  </a:cubicBezTo>
                  <a:lnTo>
                    <a:pt x="29871" y="4818"/>
                  </a:lnTo>
                  <a:lnTo>
                    <a:pt x="25213" y="7522"/>
                  </a:lnTo>
                  <a:lnTo>
                    <a:pt x="20529" y="4818"/>
                  </a:lnTo>
                  <a:lnTo>
                    <a:pt x="20529"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14" name="Google Shape;114;p7"/>
            <p:cNvSpPr/>
            <p:nvPr/>
          </p:nvSpPr>
          <p:spPr>
            <a:xfrm>
              <a:off x="-730833" y="1637371"/>
              <a:ext cx="10401" cy="8080"/>
            </a:xfrm>
            <a:custGeom>
              <a:avLst/>
              <a:gdLst/>
              <a:ahLst/>
              <a:cxnLst/>
              <a:rect l="l" t="t" r="r" b="b"/>
              <a:pathLst>
                <a:path w="242" h="188" extrusionOk="0">
                  <a:moveTo>
                    <a:pt x="161" y="0"/>
                  </a:moveTo>
                  <a:cubicBezTo>
                    <a:pt x="108" y="27"/>
                    <a:pt x="54" y="81"/>
                    <a:pt x="1" y="107"/>
                  </a:cubicBezTo>
                  <a:lnTo>
                    <a:pt x="161" y="188"/>
                  </a:lnTo>
                  <a:lnTo>
                    <a:pt x="242" y="54"/>
                  </a:lnTo>
                  <a:lnTo>
                    <a:pt x="161" y="0"/>
                  </a:lnTo>
                  <a:close/>
                </a:path>
              </a:pathLst>
            </a:custGeom>
            <a:solidFill>
              <a:srgbClr val="806860"/>
            </a:solidFill>
            <a:ln>
              <a:noFill/>
            </a:ln>
          </p:spPr>
          <p:txBody>
            <a:bodyPr spcFirstLastPara="1" wrap="square" lIns="91425" tIns="91425" rIns="91425" bIns="91425" anchor="ctr" anchorCtr="0">
              <a:noAutofit/>
            </a:bodyPr>
            <a:lstStyle/>
            <a:p>
              <a:endParaRPr/>
            </a:p>
          </p:txBody>
        </p:sp>
        <p:sp>
          <p:nvSpPr>
            <p:cNvPr id="115" name="Google Shape;115;p7"/>
            <p:cNvSpPr/>
            <p:nvPr/>
          </p:nvSpPr>
          <p:spPr>
            <a:xfrm>
              <a:off x="-620381" y="1470575"/>
              <a:ext cx="308321" cy="260014"/>
            </a:xfrm>
            <a:custGeom>
              <a:avLst/>
              <a:gdLst/>
              <a:ahLst/>
              <a:cxnLst/>
              <a:rect l="l" t="t" r="r" b="b"/>
              <a:pathLst>
                <a:path w="7174" h="6050" extrusionOk="0">
                  <a:moveTo>
                    <a:pt x="7173" y="0"/>
                  </a:moveTo>
                  <a:lnTo>
                    <a:pt x="7173" y="0"/>
                  </a:lnTo>
                  <a:cubicBezTo>
                    <a:pt x="7013" y="27"/>
                    <a:pt x="6852" y="54"/>
                    <a:pt x="6692" y="81"/>
                  </a:cubicBezTo>
                  <a:lnTo>
                    <a:pt x="3667" y="1794"/>
                  </a:lnTo>
                  <a:lnTo>
                    <a:pt x="3667" y="830"/>
                  </a:lnTo>
                  <a:cubicBezTo>
                    <a:pt x="3614" y="857"/>
                    <a:pt x="3560" y="857"/>
                    <a:pt x="3507" y="884"/>
                  </a:cubicBezTo>
                  <a:lnTo>
                    <a:pt x="3507" y="1794"/>
                  </a:lnTo>
                  <a:lnTo>
                    <a:pt x="2516" y="1231"/>
                  </a:lnTo>
                  <a:cubicBezTo>
                    <a:pt x="2463" y="1258"/>
                    <a:pt x="2382" y="1285"/>
                    <a:pt x="2329" y="1312"/>
                  </a:cubicBezTo>
                  <a:lnTo>
                    <a:pt x="3426" y="1954"/>
                  </a:lnTo>
                  <a:lnTo>
                    <a:pt x="0" y="3935"/>
                  </a:lnTo>
                  <a:lnTo>
                    <a:pt x="81" y="4069"/>
                  </a:lnTo>
                  <a:lnTo>
                    <a:pt x="3507" y="2115"/>
                  </a:lnTo>
                  <a:lnTo>
                    <a:pt x="3507" y="6049"/>
                  </a:lnTo>
                  <a:lnTo>
                    <a:pt x="3667" y="6049"/>
                  </a:lnTo>
                  <a:lnTo>
                    <a:pt x="3667" y="2115"/>
                  </a:lnTo>
                  <a:lnTo>
                    <a:pt x="7093" y="4069"/>
                  </a:lnTo>
                  <a:lnTo>
                    <a:pt x="7173" y="3935"/>
                  </a:lnTo>
                  <a:lnTo>
                    <a:pt x="3774" y="1954"/>
                  </a:lnTo>
                  <a:lnTo>
                    <a:pt x="7173"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16" name="Google Shape;116;p7"/>
            <p:cNvSpPr/>
            <p:nvPr/>
          </p:nvSpPr>
          <p:spPr>
            <a:xfrm>
              <a:off x="-212008" y="1463656"/>
              <a:ext cx="309481" cy="266933"/>
            </a:xfrm>
            <a:custGeom>
              <a:avLst/>
              <a:gdLst/>
              <a:ahLst/>
              <a:cxnLst/>
              <a:rect l="l" t="t" r="r" b="b"/>
              <a:pathLst>
                <a:path w="7201" h="6211" extrusionOk="0">
                  <a:moveTo>
                    <a:pt x="107" y="1"/>
                  </a:moveTo>
                  <a:lnTo>
                    <a:pt x="0" y="134"/>
                  </a:lnTo>
                  <a:lnTo>
                    <a:pt x="3426" y="2115"/>
                  </a:lnTo>
                  <a:lnTo>
                    <a:pt x="0" y="4096"/>
                  </a:lnTo>
                  <a:lnTo>
                    <a:pt x="107" y="4230"/>
                  </a:lnTo>
                  <a:lnTo>
                    <a:pt x="3506" y="2276"/>
                  </a:lnTo>
                  <a:lnTo>
                    <a:pt x="3506" y="6210"/>
                  </a:lnTo>
                  <a:lnTo>
                    <a:pt x="3694" y="6210"/>
                  </a:lnTo>
                  <a:lnTo>
                    <a:pt x="3694" y="2276"/>
                  </a:lnTo>
                  <a:lnTo>
                    <a:pt x="7093" y="4230"/>
                  </a:lnTo>
                  <a:lnTo>
                    <a:pt x="7200" y="4096"/>
                  </a:lnTo>
                  <a:lnTo>
                    <a:pt x="3774" y="2115"/>
                  </a:lnTo>
                  <a:lnTo>
                    <a:pt x="6558" y="509"/>
                  </a:lnTo>
                  <a:cubicBezTo>
                    <a:pt x="6477" y="482"/>
                    <a:pt x="6397" y="456"/>
                    <a:pt x="6317" y="456"/>
                  </a:cubicBezTo>
                  <a:lnTo>
                    <a:pt x="3694" y="1955"/>
                  </a:lnTo>
                  <a:lnTo>
                    <a:pt x="3694" y="1"/>
                  </a:lnTo>
                  <a:lnTo>
                    <a:pt x="3506" y="1"/>
                  </a:lnTo>
                  <a:lnTo>
                    <a:pt x="3506" y="1955"/>
                  </a:lnTo>
                  <a:lnTo>
                    <a:pt x="107"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17" name="Google Shape;117;p7"/>
            <p:cNvSpPr/>
            <p:nvPr/>
          </p:nvSpPr>
          <p:spPr>
            <a:xfrm>
              <a:off x="197481" y="1576386"/>
              <a:ext cx="117372" cy="69065"/>
            </a:xfrm>
            <a:custGeom>
              <a:avLst/>
              <a:gdLst/>
              <a:ahLst/>
              <a:cxnLst/>
              <a:rect l="l" t="t" r="r" b="b"/>
              <a:pathLst>
                <a:path w="2731" h="1607" extrusionOk="0">
                  <a:moveTo>
                    <a:pt x="2543" y="1"/>
                  </a:moveTo>
                  <a:lnTo>
                    <a:pt x="1" y="1473"/>
                  </a:lnTo>
                  <a:lnTo>
                    <a:pt x="81" y="1607"/>
                  </a:lnTo>
                  <a:lnTo>
                    <a:pt x="2731" y="81"/>
                  </a:lnTo>
                  <a:cubicBezTo>
                    <a:pt x="2677" y="54"/>
                    <a:pt x="2597" y="27"/>
                    <a:pt x="2543"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18" name="Google Shape;118;p7"/>
            <p:cNvSpPr/>
            <p:nvPr/>
          </p:nvSpPr>
          <p:spPr>
            <a:xfrm>
              <a:off x="348160" y="1599422"/>
              <a:ext cx="6962" cy="131167"/>
            </a:xfrm>
            <a:custGeom>
              <a:avLst/>
              <a:gdLst/>
              <a:ahLst/>
              <a:cxnLst/>
              <a:rect l="l" t="t" r="r" b="b"/>
              <a:pathLst>
                <a:path w="162" h="3052" extrusionOk="0">
                  <a:moveTo>
                    <a:pt x="1" y="0"/>
                  </a:moveTo>
                  <a:lnTo>
                    <a:pt x="1" y="3051"/>
                  </a:lnTo>
                  <a:lnTo>
                    <a:pt x="162" y="3051"/>
                  </a:lnTo>
                  <a:lnTo>
                    <a:pt x="162" y="107"/>
                  </a:lnTo>
                  <a:cubicBezTo>
                    <a:pt x="108" y="54"/>
                    <a:pt x="54" y="27"/>
                    <a:pt x="1"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19" name="Google Shape;119;p7"/>
            <p:cNvSpPr/>
            <p:nvPr/>
          </p:nvSpPr>
          <p:spPr>
            <a:xfrm>
              <a:off x="-1074782" y="2080254"/>
              <a:ext cx="2364" cy="4642"/>
            </a:xfrm>
            <a:custGeom>
              <a:avLst/>
              <a:gdLst/>
              <a:ahLst/>
              <a:cxnLst/>
              <a:rect l="l" t="t" r="r" b="b"/>
              <a:pathLst>
                <a:path w="55" h="108" extrusionOk="0">
                  <a:moveTo>
                    <a:pt x="54" y="0"/>
                  </a:moveTo>
                  <a:cubicBezTo>
                    <a:pt x="28" y="27"/>
                    <a:pt x="28" y="54"/>
                    <a:pt x="1" y="107"/>
                  </a:cubicBezTo>
                  <a:lnTo>
                    <a:pt x="54" y="107"/>
                  </a:lnTo>
                  <a:lnTo>
                    <a:pt x="54" y="0"/>
                  </a:lnTo>
                  <a:close/>
                </a:path>
              </a:pathLst>
            </a:custGeom>
            <a:solidFill>
              <a:srgbClr val="806860"/>
            </a:solidFill>
            <a:ln>
              <a:noFill/>
            </a:ln>
          </p:spPr>
          <p:txBody>
            <a:bodyPr spcFirstLastPara="1" wrap="square" lIns="91425" tIns="91425" rIns="91425" bIns="91425" anchor="ctr" anchorCtr="0">
              <a:noAutofit/>
            </a:bodyPr>
            <a:lstStyle/>
            <a:p>
              <a:endParaRPr/>
            </a:p>
          </p:txBody>
        </p:sp>
        <p:sp>
          <p:nvSpPr>
            <p:cNvPr id="120" name="Google Shape;120;p7"/>
            <p:cNvSpPr/>
            <p:nvPr/>
          </p:nvSpPr>
          <p:spPr>
            <a:xfrm>
              <a:off x="-924060" y="1822561"/>
              <a:ext cx="2321" cy="2364"/>
            </a:xfrm>
            <a:custGeom>
              <a:avLst/>
              <a:gdLst/>
              <a:ahLst/>
              <a:cxnLst/>
              <a:rect l="l" t="t" r="r" b="b"/>
              <a:pathLst>
                <a:path w="54" h="55" extrusionOk="0">
                  <a:moveTo>
                    <a:pt x="54" y="1"/>
                  </a:moveTo>
                  <a:cubicBezTo>
                    <a:pt x="27" y="27"/>
                    <a:pt x="27" y="27"/>
                    <a:pt x="0" y="54"/>
                  </a:cubicBezTo>
                  <a:lnTo>
                    <a:pt x="54" y="27"/>
                  </a:lnTo>
                  <a:lnTo>
                    <a:pt x="54" y="1"/>
                  </a:lnTo>
                  <a:close/>
                </a:path>
              </a:pathLst>
            </a:custGeom>
            <a:solidFill>
              <a:srgbClr val="806860"/>
            </a:solidFill>
            <a:ln>
              <a:noFill/>
            </a:ln>
          </p:spPr>
          <p:txBody>
            <a:bodyPr spcFirstLastPara="1" wrap="square" lIns="91425" tIns="91425" rIns="91425" bIns="91425" anchor="ctr" anchorCtr="0">
              <a:noAutofit/>
            </a:bodyPr>
            <a:lstStyle/>
            <a:p>
              <a:endParaRPr/>
            </a:p>
          </p:txBody>
        </p:sp>
        <p:sp>
          <p:nvSpPr>
            <p:cNvPr id="121" name="Google Shape;121;p7"/>
            <p:cNvSpPr/>
            <p:nvPr/>
          </p:nvSpPr>
          <p:spPr>
            <a:xfrm>
              <a:off x="-1010358" y="1944488"/>
              <a:ext cx="88620" cy="55269"/>
            </a:xfrm>
            <a:custGeom>
              <a:avLst/>
              <a:gdLst/>
              <a:ahLst/>
              <a:cxnLst/>
              <a:rect l="l" t="t" r="r" b="b"/>
              <a:pathLst>
                <a:path w="2062" h="1286" extrusionOk="0">
                  <a:moveTo>
                    <a:pt x="81" y="1"/>
                  </a:moveTo>
                  <a:cubicBezTo>
                    <a:pt x="54" y="54"/>
                    <a:pt x="27" y="108"/>
                    <a:pt x="1" y="135"/>
                  </a:cubicBezTo>
                  <a:lnTo>
                    <a:pt x="1981" y="1285"/>
                  </a:lnTo>
                  <a:lnTo>
                    <a:pt x="2062" y="1125"/>
                  </a:lnTo>
                  <a:lnTo>
                    <a:pt x="81"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2" name="Google Shape;122;p7"/>
            <p:cNvSpPr/>
            <p:nvPr/>
          </p:nvSpPr>
          <p:spPr>
            <a:xfrm>
              <a:off x="-821687" y="1731707"/>
              <a:ext cx="308321" cy="353189"/>
            </a:xfrm>
            <a:custGeom>
              <a:avLst/>
              <a:gdLst/>
              <a:ahLst/>
              <a:cxnLst/>
              <a:rect l="l" t="t" r="r" b="b"/>
              <a:pathLst>
                <a:path w="7174" h="8218" extrusionOk="0">
                  <a:moveTo>
                    <a:pt x="3507" y="0"/>
                  </a:moveTo>
                  <a:lnTo>
                    <a:pt x="3507" y="3961"/>
                  </a:lnTo>
                  <a:lnTo>
                    <a:pt x="81" y="1981"/>
                  </a:lnTo>
                  <a:lnTo>
                    <a:pt x="0" y="2141"/>
                  </a:lnTo>
                  <a:lnTo>
                    <a:pt x="3426" y="4095"/>
                  </a:lnTo>
                  <a:lnTo>
                    <a:pt x="0" y="6076"/>
                  </a:lnTo>
                  <a:lnTo>
                    <a:pt x="81" y="6236"/>
                  </a:lnTo>
                  <a:lnTo>
                    <a:pt x="3507" y="4256"/>
                  </a:lnTo>
                  <a:lnTo>
                    <a:pt x="3507" y="8217"/>
                  </a:lnTo>
                  <a:lnTo>
                    <a:pt x="3667" y="8217"/>
                  </a:lnTo>
                  <a:lnTo>
                    <a:pt x="3667" y="4256"/>
                  </a:lnTo>
                  <a:lnTo>
                    <a:pt x="7093" y="6236"/>
                  </a:lnTo>
                  <a:lnTo>
                    <a:pt x="7173" y="6076"/>
                  </a:lnTo>
                  <a:lnTo>
                    <a:pt x="3774" y="4095"/>
                  </a:lnTo>
                  <a:lnTo>
                    <a:pt x="7173" y="2141"/>
                  </a:lnTo>
                  <a:lnTo>
                    <a:pt x="7093" y="1981"/>
                  </a:lnTo>
                  <a:lnTo>
                    <a:pt x="3667" y="3961"/>
                  </a:lnTo>
                  <a:lnTo>
                    <a:pt x="3667"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3" name="Google Shape;123;p7"/>
            <p:cNvSpPr/>
            <p:nvPr/>
          </p:nvSpPr>
          <p:spPr>
            <a:xfrm>
              <a:off x="-413315" y="1731707"/>
              <a:ext cx="309481" cy="352029"/>
            </a:xfrm>
            <a:custGeom>
              <a:avLst/>
              <a:gdLst/>
              <a:ahLst/>
              <a:cxnLst/>
              <a:rect l="l" t="t" r="r" b="b"/>
              <a:pathLst>
                <a:path w="7201" h="8191" extrusionOk="0">
                  <a:moveTo>
                    <a:pt x="3506" y="0"/>
                  </a:moveTo>
                  <a:lnTo>
                    <a:pt x="3506" y="3961"/>
                  </a:lnTo>
                  <a:lnTo>
                    <a:pt x="80" y="1981"/>
                  </a:lnTo>
                  <a:lnTo>
                    <a:pt x="0" y="2141"/>
                  </a:lnTo>
                  <a:lnTo>
                    <a:pt x="3426" y="4095"/>
                  </a:lnTo>
                  <a:lnTo>
                    <a:pt x="0" y="6076"/>
                  </a:lnTo>
                  <a:lnTo>
                    <a:pt x="80" y="6236"/>
                  </a:lnTo>
                  <a:lnTo>
                    <a:pt x="3506" y="4256"/>
                  </a:lnTo>
                  <a:lnTo>
                    <a:pt x="3506" y="8190"/>
                  </a:lnTo>
                  <a:lnTo>
                    <a:pt x="3694" y="8190"/>
                  </a:lnTo>
                  <a:lnTo>
                    <a:pt x="3694" y="4256"/>
                  </a:lnTo>
                  <a:lnTo>
                    <a:pt x="7093" y="6236"/>
                  </a:lnTo>
                  <a:lnTo>
                    <a:pt x="7200" y="6076"/>
                  </a:lnTo>
                  <a:lnTo>
                    <a:pt x="3774" y="4095"/>
                  </a:lnTo>
                  <a:lnTo>
                    <a:pt x="7200" y="2141"/>
                  </a:lnTo>
                  <a:lnTo>
                    <a:pt x="7093" y="1981"/>
                  </a:lnTo>
                  <a:lnTo>
                    <a:pt x="3694" y="3961"/>
                  </a:lnTo>
                  <a:lnTo>
                    <a:pt x="3694"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4" name="Google Shape;124;p7"/>
            <p:cNvSpPr/>
            <p:nvPr/>
          </p:nvSpPr>
          <p:spPr>
            <a:xfrm>
              <a:off x="-3825" y="1731707"/>
              <a:ext cx="308321" cy="352029"/>
            </a:xfrm>
            <a:custGeom>
              <a:avLst/>
              <a:gdLst/>
              <a:ahLst/>
              <a:cxnLst/>
              <a:rect l="l" t="t" r="r" b="b"/>
              <a:pathLst>
                <a:path w="7174" h="8191" extrusionOk="0">
                  <a:moveTo>
                    <a:pt x="3507" y="0"/>
                  </a:moveTo>
                  <a:lnTo>
                    <a:pt x="3480" y="3961"/>
                  </a:lnTo>
                  <a:lnTo>
                    <a:pt x="81" y="1981"/>
                  </a:lnTo>
                  <a:lnTo>
                    <a:pt x="1" y="2141"/>
                  </a:lnTo>
                  <a:lnTo>
                    <a:pt x="3400" y="4095"/>
                  </a:lnTo>
                  <a:lnTo>
                    <a:pt x="1" y="6076"/>
                  </a:lnTo>
                  <a:lnTo>
                    <a:pt x="81" y="6236"/>
                  </a:lnTo>
                  <a:lnTo>
                    <a:pt x="3480" y="4256"/>
                  </a:lnTo>
                  <a:lnTo>
                    <a:pt x="3480" y="8190"/>
                  </a:lnTo>
                  <a:lnTo>
                    <a:pt x="3668" y="8190"/>
                  </a:lnTo>
                  <a:lnTo>
                    <a:pt x="3668" y="4256"/>
                  </a:lnTo>
                  <a:lnTo>
                    <a:pt x="7094" y="6236"/>
                  </a:lnTo>
                  <a:lnTo>
                    <a:pt x="7174" y="6076"/>
                  </a:lnTo>
                  <a:lnTo>
                    <a:pt x="3748" y="4095"/>
                  </a:lnTo>
                  <a:lnTo>
                    <a:pt x="7174" y="2141"/>
                  </a:lnTo>
                  <a:lnTo>
                    <a:pt x="7094" y="1981"/>
                  </a:lnTo>
                  <a:lnTo>
                    <a:pt x="3668" y="3961"/>
                  </a:lnTo>
                  <a:lnTo>
                    <a:pt x="3668"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5" name="Google Shape;125;p7"/>
            <p:cNvSpPr/>
            <p:nvPr/>
          </p:nvSpPr>
          <p:spPr>
            <a:xfrm>
              <a:off x="404547" y="1766218"/>
              <a:ext cx="308321" cy="317518"/>
            </a:xfrm>
            <a:custGeom>
              <a:avLst/>
              <a:gdLst/>
              <a:ahLst/>
              <a:cxnLst/>
              <a:rect l="l" t="t" r="r" b="b"/>
              <a:pathLst>
                <a:path w="7174" h="7388" extrusionOk="0">
                  <a:moveTo>
                    <a:pt x="3507" y="0"/>
                  </a:moveTo>
                  <a:lnTo>
                    <a:pt x="3507" y="3158"/>
                  </a:lnTo>
                  <a:lnTo>
                    <a:pt x="81" y="1178"/>
                  </a:lnTo>
                  <a:lnTo>
                    <a:pt x="0" y="1312"/>
                  </a:lnTo>
                  <a:lnTo>
                    <a:pt x="3426" y="3292"/>
                  </a:lnTo>
                  <a:lnTo>
                    <a:pt x="0" y="5273"/>
                  </a:lnTo>
                  <a:lnTo>
                    <a:pt x="81" y="5433"/>
                  </a:lnTo>
                  <a:lnTo>
                    <a:pt x="3507" y="3453"/>
                  </a:lnTo>
                  <a:lnTo>
                    <a:pt x="3507" y="7387"/>
                  </a:lnTo>
                  <a:lnTo>
                    <a:pt x="3667" y="7387"/>
                  </a:lnTo>
                  <a:lnTo>
                    <a:pt x="3667" y="3453"/>
                  </a:lnTo>
                  <a:lnTo>
                    <a:pt x="7093" y="5407"/>
                  </a:lnTo>
                  <a:lnTo>
                    <a:pt x="7174" y="5273"/>
                  </a:lnTo>
                  <a:lnTo>
                    <a:pt x="3748" y="3292"/>
                  </a:lnTo>
                  <a:lnTo>
                    <a:pt x="5434" y="2329"/>
                  </a:lnTo>
                  <a:cubicBezTo>
                    <a:pt x="5380" y="2302"/>
                    <a:pt x="5354" y="2248"/>
                    <a:pt x="5327" y="2195"/>
                  </a:cubicBezTo>
                  <a:lnTo>
                    <a:pt x="3667" y="3158"/>
                  </a:lnTo>
                  <a:lnTo>
                    <a:pt x="3667" y="187"/>
                  </a:lnTo>
                  <a:cubicBezTo>
                    <a:pt x="3614" y="134"/>
                    <a:pt x="3560" y="80"/>
                    <a:pt x="3507"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6" name="Google Shape;126;p7"/>
            <p:cNvSpPr/>
            <p:nvPr/>
          </p:nvSpPr>
          <p:spPr>
            <a:xfrm>
              <a:off x="-1136884" y="2350540"/>
              <a:ext cx="8080" cy="10401"/>
            </a:xfrm>
            <a:custGeom>
              <a:avLst/>
              <a:gdLst/>
              <a:ahLst/>
              <a:cxnLst/>
              <a:rect l="l" t="t" r="r" b="b"/>
              <a:pathLst>
                <a:path w="188" h="242" extrusionOk="0">
                  <a:moveTo>
                    <a:pt x="1" y="1"/>
                  </a:moveTo>
                  <a:cubicBezTo>
                    <a:pt x="1" y="54"/>
                    <a:pt x="1" y="135"/>
                    <a:pt x="1" y="188"/>
                  </a:cubicBezTo>
                  <a:lnTo>
                    <a:pt x="108" y="242"/>
                  </a:lnTo>
                  <a:lnTo>
                    <a:pt x="188" y="108"/>
                  </a:lnTo>
                  <a:lnTo>
                    <a:pt x="1" y="1"/>
                  </a:lnTo>
                  <a:close/>
                </a:path>
              </a:pathLst>
            </a:custGeom>
            <a:solidFill>
              <a:srgbClr val="806860"/>
            </a:solidFill>
            <a:ln>
              <a:noFill/>
            </a:ln>
          </p:spPr>
          <p:txBody>
            <a:bodyPr spcFirstLastPara="1" wrap="square" lIns="91425" tIns="91425" rIns="91425" bIns="91425" anchor="ctr" anchorCtr="0">
              <a:noAutofit/>
            </a:bodyPr>
            <a:lstStyle/>
            <a:p>
              <a:endParaRPr/>
            </a:p>
          </p:txBody>
        </p:sp>
        <p:sp>
          <p:nvSpPr>
            <p:cNvPr id="127" name="Google Shape;127;p7"/>
            <p:cNvSpPr/>
            <p:nvPr/>
          </p:nvSpPr>
          <p:spPr>
            <a:xfrm>
              <a:off x="-1028753" y="2094050"/>
              <a:ext cx="308321" cy="352029"/>
            </a:xfrm>
            <a:custGeom>
              <a:avLst/>
              <a:gdLst/>
              <a:ahLst/>
              <a:cxnLst/>
              <a:rect l="l" t="t" r="r" b="b"/>
              <a:pathLst>
                <a:path w="7174" h="8191" extrusionOk="0">
                  <a:moveTo>
                    <a:pt x="3507" y="0"/>
                  </a:moveTo>
                  <a:lnTo>
                    <a:pt x="3507" y="3935"/>
                  </a:lnTo>
                  <a:lnTo>
                    <a:pt x="81" y="1981"/>
                  </a:lnTo>
                  <a:lnTo>
                    <a:pt x="0" y="2115"/>
                  </a:lnTo>
                  <a:lnTo>
                    <a:pt x="3426" y="4095"/>
                  </a:lnTo>
                  <a:lnTo>
                    <a:pt x="0" y="6076"/>
                  </a:lnTo>
                  <a:lnTo>
                    <a:pt x="81" y="6210"/>
                  </a:lnTo>
                  <a:lnTo>
                    <a:pt x="3507" y="4229"/>
                  </a:lnTo>
                  <a:lnTo>
                    <a:pt x="3507" y="8191"/>
                  </a:lnTo>
                  <a:lnTo>
                    <a:pt x="3667" y="8191"/>
                  </a:lnTo>
                  <a:lnTo>
                    <a:pt x="3667" y="4229"/>
                  </a:lnTo>
                  <a:lnTo>
                    <a:pt x="7093" y="6210"/>
                  </a:lnTo>
                  <a:lnTo>
                    <a:pt x="7174" y="6076"/>
                  </a:lnTo>
                  <a:lnTo>
                    <a:pt x="3748" y="4095"/>
                  </a:lnTo>
                  <a:lnTo>
                    <a:pt x="7174" y="2115"/>
                  </a:lnTo>
                  <a:lnTo>
                    <a:pt x="7093" y="1981"/>
                  </a:lnTo>
                  <a:lnTo>
                    <a:pt x="3667" y="3935"/>
                  </a:lnTo>
                  <a:lnTo>
                    <a:pt x="3667"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8" name="Google Shape;128;p7"/>
            <p:cNvSpPr/>
            <p:nvPr/>
          </p:nvSpPr>
          <p:spPr>
            <a:xfrm>
              <a:off x="-620381" y="2094050"/>
              <a:ext cx="308321" cy="352029"/>
            </a:xfrm>
            <a:custGeom>
              <a:avLst/>
              <a:gdLst/>
              <a:ahLst/>
              <a:cxnLst/>
              <a:rect l="l" t="t" r="r" b="b"/>
              <a:pathLst>
                <a:path w="7174" h="8191" extrusionOk="0">
                  <a:moveTo>
                    <a:pt x="3507" y="0"/>
                  </a:moveTo>
                  <a:lnTo>
                    <a:pt x="3507" y="3935"/>
                  </a:lnTo>
                  <a:lnTo>
                    <a:pt x="81" y="1954"/>
                  </a:lnTo>
                  <a:lnTo>
                    <a:pt x="0" y="2115"/>
                  </a:lnTo>
                  <a:lnTo>
                    <a:pt x="3426" y="4095"/>
                  </a:lnTo>
                  <a:lnTo>
                    <a:pt x="0" y="6049"/>
                  </a:lnTo>
                  <a:lnTo>
                    <a:pt x="81" y="6210"/>
                  </a:lnTo>
                  <a:lnTo>
                    <a:pt x="3507" y="4229"/>
                  </a:lnTo>
                  <a:lnTo>
                    <a:pt x="3507" y="8191"/>
                  </a:lnTo>
                  <a:lnTo>
                    <a:pt x="3667" y="8191"/>
                  </a:lnTo>
                  <a:lnTo>
                    <a:pt x="3667" y="4229"/>
                  </a:lnTo>
                  <a:lnTo>
                    <a:pt x="7093" y="6210"/>
                  </a:lnTo>
                  <a:lnTo>
                    <a:pt x="7173" y="6049"/>
                  </a:lnTo>
                  <a:lnTo>
                    <a:pt x="3774" y="4095"/>
                  </a:lnTo>
                  <a:lnTo>
                    <a:pt x="7173" y="2115"/>
                  </a:lnTo>
                  <a:lnTo>
                    <a:pt x="7093" y="1954"/>
                  </a:lnTo>
                  <a:lnTo>
                    <a:pt x="3667" y="3935"/>
                  </a:lnTo>
                  <a:lnTo>
                    <a:pt x="3694"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9" name="Google Shape;129;p7"/>
            <p:cNvSpPr/>
            <p:nvPr/>
          </p:nvSpPr>
          <p:spPr>
            <a:xfrm>
              <a:off x="-212008" y="2094050"/>
              <a:ext cx="309481" cy="352029"/>
            </a:xfrm>
            <a:custGeom>
              <a:avLst/>
              <a:gdLst/>
              <a:ahLst/>
              <a:cxnLst/>
              <a:rect l="l" t="t" r="r" b="b"/>
              <a:pathLst>
                <a:path w="7201" h="8191" extrusionOk="0">
                  <a:moveTo>
                    <a:pt x="3506" y="0"/>
                  </a:moveTo>
                  <a:lnTo>
                    <a:pt x="3506" y="3935"/>
                  </a:lnTo>
                  <a:lnTo>
                    <a:pt x="107" y="1954"/>
                  </a:lnTo>
                  <a:lnTo>
                    <a:pt x="0" y="2115"/>
                  </a:lnTo>
                  <a:lnTo>
                    <a:pt x="3426" y="4095"/>
                  </a:lnTo>
                  <a:lnTo>
                    <a:pt x="0" y="6049"/>
                  </a:lnTo>
                  <a:lnTo>
                    <a:pt x="107" y="6210"/>
                  </a:lnTo>
                  <a:lnTo>
                    <a:pt x="3506" y="4229"/>
                  </a:lnTo>
                  <a:lnTo>
                    <a:pt x="3506" y="8191"/>
                  </a:lnTo>
                  <a:lnTo>
                    <a:pt x="3694" y="8191"/>
                  </a:lnTo>
                  <a:lnTo>
                    <a:pt x="3694" y="4229"/>
                  </a:lnTo>
                  <a:lnTo>
                    <a:pt x="7093" y="6210"/>
                  </a:lnTo>
                  <a:lnTo>
                    <a:pt x="7200" y="6049"/>
                  </a:lnTo>
                  <a:lnTo>
                    <a:pt x="3774" y="4095"/>
                  </a:lnTo>
                  <a:lnTo>
                    <a:pt x="7200" y="2115"/>
                  </a:lnTo>
                  <a:lnTo>
                    <a:pt x="7120" y="1954"/>
                  </a:lnTo>
                  <a:lnTo>
                    <a:pt x="3694" y="3935"/>
                  </a:lnTo>
                  <a:lnTo>
                    <a:pt x="3694"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30" name="Google Shape;130;p7"/>
            <p:cNvSpPr/>
            <p:nvPr/>
          </p:nvSpPr>
          <p:spPr>
            <a:xfrm>
              <a:off x="197481" y="2092890"/>
              <a:ext cx="308321" cy="353189"/>
            </a:xfrm>
            <a:custGeom>
              <a:avLst/>
              <a:gdLst/>
              <a:ahLst/>
              <a:cxnLst/>
              <a:rect l="l" t="t" r="r" b="b"/>
              <a:pathLst>
                <a:path w="7174" h="8218" extrusionOk="0">
                  <a:moveTo>
                    <a:pt x="3507" y="0"/>
                  </a:moveTo>
                  <a:lnTo>
                    <a:pt x="3507" y="3962"/>
                  </a:lnTo>
                  <a:lnTo>
                    <a:pt x="81" y="1981"/>
                  </a:lnTo>
                  <a:lnTo>
                    <a:pt x="1" y="2142"/>
                  </a:lnTo>
                  <a:lnTo>
                    <a:pt x="3400" y="4122"/>
                  </a:lnTo>
                  <a:lnTo>
                    <a:pt x="1" y="6076"/>
                  </a:lnTo>
                  <a:lnTo>
                    <a:pt x="81" y="6237"/>
                  </a:lnTo>
                  <a:lnTo>
                    <a:pt x="3507" y="4256"/>
                  </a:lnTo>
                  <a:lnTo>
                    <a:pt x="3507" y="8218"/>
                  </a:lnTo>
                  <a:lnTo>
                    <a:pt x="3668" y="8218"/>
                  </a:lnTo>
                  <a:lnTo>
                    <a:pt x="3668" y="4256"/>
                  </a:lnTo>
                  <a:lnTo>
                    <a:pt x="7094" y="6237"/>
                  </a:lnTo>
                  <a:lnTo>
                    <a:pt x="7174" y="6076"/>
                  </a:lnTo>
                  <a:lnTo>
                    <a:pt x="3748" y="4122"/>
                  </a:lnTo>
                  <a:lnTo>
                    <a:pt x="7174" y="2142"/>
                  </a:lnTo>
                  <a:lnTo>
                    <a:pt x="7094" y="1981"/>
                  </a:lnTo>
                  <a:lnTo>
                    <a:pt x="3668" y="3962"/>
                  </a:lnTo>
                  <a:lnTo>
                    <a:pt x="3668"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31" name="Google Shape;131;p7"/>
            <p:cNvSpPr/>
            <p:nvPr/>
          </p:nvSpPr>
          <p:spPr>
            <a:xfrm>
              <a:off x="605853" y="2092890"/>
              <a:ext cx="207109" cy="353189"/>
            </a:xfrm>
            <a:custGeom>
              <a:avLst/>
              <a:gdLst/>
              <a:ahLst/>
              <a:cxnLst/>
              <a:rect l="l" t="t" r="r" b="b"/>
              <a:pathLst>
                <a:path w="4819" h="8218" extrusionOk="0">
                  <a:moveTo>
                    <a:pt x="3507" y="0"/>
                  </a:moveTo>
                  <a:lnTo>
                    <a:pt x="3507" y="3962"/>
                  </a:lnTo>
                  <a:lnTo>
                    <a:pt x="81" y="1981"/>
                  </a:lnTo>
                  <a:lnTo>
                    <a:pt x="0" y="2142"/>
                  </a:lnTo>
                  <a:lnTo>
                    <a:pt x="3426" y="4096"/>
                  </a:lnTo>
                  <a:lnTo>
                    <a:pt x="0" y="6076"/>
                  </a:lnTo>
                  <a:lnTo>
                    <a:pt x="81" y="6237"/>
                  </a:lnTo>
                  <a:lnTo>
                    <a:pt x="3507" y="4256"/>
                  </a:lnTo>
                  <a:lnTo>
                    <a:pt x="3507" y="8218"/>
                  </a:lnTo>
                  <a:lnTo>
                    <a:pt x="3667" y="8218"/>
                  </a:lnTo>
                  <a:lnTo>
                    <a:pt x="3667" y="4256"/>
                  </a:lnTo>
                  <a:lnTo>
                    <a:pt x="4818" y="4925"/>
                  </a:lnTo>
                  <a:cubicBezTo>
                    <a:pt x="4818" y="4845"/>
                    <a:pt x="4818" y="4765"/>
                    <a:pt x="4792" y="4711"/>
                  </a:cubicBezTo>
                  <a:lnTo>
                    <a:pt x="3774" y="4096"/>
                  </a:lnTo>
                  <a:lnTo>
                    <a:pt x="4604" y="3614"/>
                  </a:lnTo>
                  <a:cubicBezTo>
                    <a:pt x="4604" y="3560"/>
                    <a:pt x="4577" y="3507"/>
                    <a:pt x="4577" y="3453"/>
                  </a:cubicBezTo>
                  <a:lnTo>
                    <a:pt x="3667" y="3962"/>
                  </a:lnTo>
                  <a:lnTo>
                    <a:pt x="3667" y="295"/>
                  </a:lnTo>
                  <a:cubicBezTo>
                    <a:pt x="3641" y="188"/>
                    <a:pt x="3614" y="108"/>
                    <a:pt x="3587"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32" name="Google Shape;132;p7"/>
            <p:cNvSpPr/>
            <p:nvPr/>
          </p:nvSpPr>
          <p:spPr>
            <a:xfrm>
              <a:off x="-1131125" y="2435678"/>
              <a:ext cx="209386" cy="352029"/>
            </a:xfrm>
            <a:custGeom>
              <a:avLst/>
              <a:gdLst/>
              <a:ahLst/>
              <a:cxnLst/>
              <a:rect l="l" t="t" r="r" b="b"/>
              <a:pathLst>
                <a:path w="4872" h="8191" extrusionOk="0">
                  <a:moveTo>
                    <a:pt x="1205" y="1"/>
                  </a:moveTo>
                  <a:lnTo>
                    <a:pt x="1205" y="3935"/>
                  </a:lnTo>
                  <a:lnTo>
                    <a:pt x="0" y="3266"/>
                  </a:lnTo>
                  <a:lnTo>
                    <a:pt x="0" y="3266"/>
                  </a:lnTo>
                  <a:cubicBezTo>
                    <a:pt x="0" y="3320"/>
                    <a:pt x="27" y="3400"/>
                    <a:pt x="27" y="3480"/>
                  </a:cubicBezTo>
                  <a:lnTo>
                    <a:pt x="1098" y="4096"/>
                  </a:lnTo>
                  <a:lnTo>
                    <a:pt x="214" y="4604"/>
                  </a:lnTo>
                  <a:cubicBezTo>
                    <a:pt x="241" y="4658"/>
                    <a:pt x="241" y="4738"/>
                    <a:pt x="268" y="4792"/>
                  </a:cubicBezTo>
                  <a:lnTo>
                    <a:pt x="1205" y="4256"/>
                  </a:lnTo>
                  <a:lnTo>
                    <a:pt x="1205" y="8030"/>
                  </a:lnTo>
                  <a:cubicBezTo>
                    <a:pt x="1205" y="8084"/>
                    <a:pt x="1232" y="8137"/>
                    <a:pt x="1258" y="8191"/>
                  </a:cubicBezTo>
                  <a:lnTo>
                    <a:pt x="1365" y="8191"/>
                  </a:lnTo>
                  <a:lnTo>
                    <a:pt x="1365" y="4256"/>
                  </a:lnTo>
                  <a:lnTo>
                    <a:pt x="4791" y="6210"/>
                  </a:lnTo>
                  <a:lnTo>
                    <a:pt x="4872" y="6076"/>
                  </a:lnTo>
                  <a:lnTo>
                    <a:pt x="1446" y="4096"/>
                  </a:lnTo>
                  <a:lnTo>
                    <a:pt x="4872" y="2115"/>
                  </a:lnTo>
                  <a:lnTo>
                    <a:pt x="4791" y="1981"/>
                  </a:lnTo>
                  <a:lnTo>
                    <a:pt x="1365" y="3935"/>
                  </a:lnTo>
                  <a:lnTo>
                    <a:pt x="1365"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33" name="Google Shape;133;p7"/>
            <p:cNvSpPr/>
            <p:nvPr/>
          </p:nvSpPr>
          <p:spPr>
            <a:xfrm>
              <a:off x="-821687" y="2435678"/>
              <a:ext cx="308321" cy="352029"/>
            </a:xfrm>
            <a:custGeom>
              <a:avLst/>
              <a:gdLst/>
              <a:ahLst/>
              <a:cxnLst/>
              <a:rect l="l" t="t" r="r" b="b"/>
              <a:pathLst>
                <a:path w="7174" h="8191" extrusionOk="0">
                  <a:moveTo>
                    <a:pt x="3507" y="1"/>
                  </a:moveTo>
                  <a:lnTo>
                    <a:pt x="3507" y="3935"/>
                  </a:lnTo>
                  <a:lnTo>
                    <a:pt x="81" y="1981"/>
                  </a:lnTo>
                  <a:lnTo>
                    <a:pt x="0" y="2115"/>
                  </a:lnTo>
                  <a:lnTo>
                    <a:pt x="3426" y="4096"/>
                  </a:lnTo>
                  <a:lnTo>
                    <a:pt x="0" y="6076"/>
                  </a:lnTo>
                  <a:lnTo>
                    <a:pt x="81" y="6210"/>
                  </a:lnTo>
                  <a:lnTo>
                    <a:pt x="3507" y="4256"/>
                  </a:lnTo>
                  <a:lnTo>
                    <a:pt x="3507" y="8191"/>
                  </a:lnTo>
                  <a:lnTo>
                    <a:pt x="3667" y="8191"/>
                  </a:lnTo>
                  <a:lnTo>
                    <a:pt x="3667" y="4256"/>
                  </a:lnTo>
                  <a:lnTo>
                    <a:pt x="7093" y="6210"/>
                  </a:lnTo>
                  <a:lnTo>
                    <a:pt x="7173" y="6076"/>
                  </a:lnTo>
                  <a:lnTo>
                    <a:pt x="3774" y="4096"/>
                  </a:lnTo>
                  <a:lnTo>
                    <a:pt x="7173" y="2115"/>
                  </a:lnTo>
                  <a:lnTo>
                    <a:pt x="7093" y="1981"/>
                  </a:lnTo>
                  <a:lnTo>
                    <a:pt x="3667" y="3935"/>
                  </a:lnTo>
                  <a:lnTo>
                    <a:pt x="3667"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34" name="Google Shape;134;p7"/>
            <p:cNvSpPr/>
            <p:nvPr/>
          </p:nvSpPr>
          <p:spPr>
            <a:xfrm>
              <a:off x="-413315" y="2435678"/>
              <a:ext cx="309481" cy="352029"/>
            </a:xfrm>
            <a:custGeom>
              <a:avLst/>
              <a:gdLst/>
              <a:ahLst/>
              <a:cxnLst/>
              <a:rect l="l" t="t" r="r" b="b"/>
              <a:pathLst>
                <a:path w="7201" h="8191" extrusionOk="0">
                  <a:moveTo>
                    <a:pt x="3506" y="1"/>
                  </a:moveTo>
                  <a:lnTo>
                    <a:pt x="3506" y="3935"/>
                  </a:lnTo>
                  <a:lnTo>
                    <a:pt x="80" y="1981"/>
                  </a:lnTo>
                  <a:lnTo>
                    <a:pt x="0" y="2115"/>
                  </a:lnTo>
                  <a:lnTo>
                    <a:pt x="3426" y="4096"/>
                  </a:lnTo>
                  <a:lnTo>
                    <a:pt x="0" y="6076"/>
                  </a:lnTo>
                  <a:lnTo>
                    <a:pt x="80" y="6210"/>
                  </a:lnTo>
                  <a:lnTo>
                    <a:pt x="3506" y="4230"/>
                  </a:lnTo>
                  <a:lnTo>
                    <a:pt x="3506" y="8191"/>
                  </a:lnTo>
                  <a:lnTo>
                    <a:pt x="3694" y="8191"/>
                  </a:lnTo>
                  <a:lnTo>
                    <a:pt x="3694" y="4230"/>
                  </a:lnTo>
                  <a:lnTo>
                    <a:pt x="7093" y="6210"/>
                  </a:lnTo>
                  <a:lnTo>
                    <a:pt x="7200" y="6076"/>
                  </a:lnTo>
                  <a:lnTo>
                    <a:pt x="3774" y="4096"/>
                  </a:lnTo>
                  <a:lnTo>
                    <a:pt x="7200" y="2115"/>
                  </a:lnTo>
                  <a:lnTo>
                    <a:pt x="7093" y="1981"/>
                  </a:lnTo>
                  <a:lnTo>
                    <a:pt x="3694" y="3935"/>
                  </a:lnTo>
                  <a:lnTo>
                    <a:pt x="3694"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35" name="Google Shape;135;p7"/>
            <p:cNvSpPr/>
            <p:nvPr/>
          </p:nvSpPr>
          <p:spPr>
            <a:xfrm>
              <a:off x="-3825" y="2435678"/>
              <a:ext cx="308321" cy="352029"/>
            </a:xfrm>
            <a:custGeom>
              <a:avLst/>
              <a:gdLst/>
              <a:ahLst/>
              <a:cxnLst/>
              <a:rect l="l" t="t" r="r" b="b"/>
              <a:pathLst>
                <a:path w="7174" h="8191" extrusionOk="0">
                  <a:moveTo>
                    <a:pt x="3507" y="1"/>
                  </a:moveTo>
                  <a:lnTo>
                    <a:pt x="3507" y="3935"/>
                  </a:lnTo>
                  <a:lnTo>
                    <a:pt x="81" y="1955"/>
                  </a:lnTo>
                  <a:lnTo>
                    <a:pt x="1" y="2115"/>
                  </a:lnTo>
                  <a:lnTo>
                    <a:pt x="3400" y="4096"/>
                  </a:lnTo>
                  <a:lnTo>
                    <a:pt x="1" y="6050"/>
                  </a:lnTo>
                  <a:lnTo>
                    <a:pt x="81" y="6210"/>
                  </a:lnTo>
                  <a:lnTo>
                    <a:pt x="3507" y="4230"/>
                  </a:lnTo>
                  <a:lnTo>
                    <a:pt x="3480" y="8191"/>
                  </a:lnTo>
                  <a:lnTo>
                    <a:pt x="3668" y="8191"/>
                  </a:lnTo>
                  <a:lnTo>
                    <a:pt x="3668" y="4230"/>
                  </a:lnTo>
                  <a:lnTo>
                    <a:pt x="7094" y="6210"/>
                  </a:lnTo>
                  <a:lnTo>
                    <a:pt x="7174" y="6050"/>
                  </a:lnTo>
                  <a:lnTo>
                    <a:pt x="3748" y="4096"/>
                  </a:lnTo>
                  <a:lnTo>
                    <a:pt x="7174" y="2115"/>
                  </a:lnTo>
                  <a:lnTo>
                    <a:pt x="7094" y="1955"/>
                  </a:lnTo>
                  <a:lnTo>
                    <a:pt x="3668" y="3935"/>
                  </a:lnTo>
                  <a:lnTo>
                    <a:pt x="3668"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36" name="Google Shape;136;p7"/>
            <p:cNvSpPr/>
            <p:nvPr/>
          </p:nvSpPr>
          <p:spPr>
            <a:xfrm>
              <a:off x="404547" y="2435678"/>
              <a:ext cx="308321" cy="352029"/>
            </a:xfrm>
            <a:custGeom>
              <a:avLst/>
              <a:gdLst/>
              <a:ahLst/>
              <a:cxnLst/>
              <a:rect l="l" t="t" r="r" b="b"/>
              <a:pathLst>
                <a:path w="7174" h="8191" extrusionOk="0">
                  <a:moveTo>
                    <a:pt x="3507" y="1"/>
                  </a:moveTo>
                  <a:lnTo>
                    <a:pt x="3507" y="3935"/>
                  </a:lnTo>
                  <a:lnTo>
                    <a:pt x="81" y="1955"/>
                  </a:lnTo>
                  <a:lnTo>
                    <a:pt x="0" y="2115"/>
                  </a:lnTo>
                  <a:lnTo>
                    <a:pt x="3426" y="4096"/>
                  </a:lnTo>
                  <a:lnTo>
                    <a:pt x="0" y="6050"/>
                  </a:lnTo>
                  <a:lnTo>
                    <a:pt x="81" y="6210"/>
                  </a:lnTo>
                  <a:lnTo>
                    <a:pt x="3507" y="4230"/>
                  </a:lnTo>
                  <a:lnTo>
                    <a:pt x="3507" y="8191"/>
                  </a:lnTo>
                  <a:lnTo>
                    <a:pt x="3667" y="8191"/>
                  </a:lnTo>
                  <a:lnTo>
                    <a:pt x="3667" y="4230"/>
                  </a:lnTo>
                  <a:lnTo>
                    <a:pt x="7093" y="6210"/>
                  </a:lnTo>
                  <a:lnTo>
                    <a:pt x="7174" y="6050"/>
                  </a:lnTo>
                  <a:lnTo>
                    <a:pt x="3748" y="4096"/>
                  </a:lnTo>
                  <a:lnTo>
                    <a:pt x="7174" y="2115"/>
                  </a:lnTo>
                  <a:lnTo>
                    <a:pt x="7093" y="1955"/>
                  </a:lnTo>
                  <a:lnTo>
                    <a:pt x="3667" y="3935"/>
                  </a:lnTo>
                  <a:lnTo>
                    <a:pt x="3667"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37" name="Google Shape;137;p7"/>
            <p:cNvSpPr/>
            <p:nvPr/>
          </p:nvSpPr>
          <p:spPr>
            <a:xfrm>
              <a:off x="-1028753" y="2801503"/>
              <a:ext cx="308321" cy="314080"/>
            </a:xfrm>
            <a:custGeom>
              <a:avLst/>
              <a:gdLst/>
              <a:ahLst/>
              <a:cxnLst/>
              <a:rect l="l" t="t" r="r" b="b"/>
              <a:pathLst>
                <a:path w="7174" h="7308" extrusionOk="0">
                  <a:moveTo>
                    <a:pt x="3507" y="0"/>
                  </a:moveTo>
                  <a:lnTo>
                    <a:pt x="3507" y="3961"/>
                  </a:lnTo>
                  <a:lnTo>
                    <a:pt x="81" y="1981"/>
                  </a:lnTo>
                  <a:lnTo>
                    <a:pt x="0" y="2141"/>
                  </a:lnTo>
                  <a:lnTo>
                    <a:pt x="3426" y="4095"/>
                  </a:lnTo>
                  <a:lnTo>
                    <a:pt x="1767" y="5059"/>
                  </a:lnTo>
                  <a:cubicBezTo>
                    <a:pt x="1821" y="5086"/>
                    <a:pt x="1847" y="5139"/>
                    <a:pt x="1874" y="5193"/>
                  </a:cubicBezTo>
                  <a:lnTo>
                    <a:pt x="3507" y="4256"/>
                  </a:lnTo>
                  <a:lnTo>
                    <a:pt x="3507" y="7120"/>
                  </a:lnTo>
                  <a:cubicBezTo>
                    <a:pt x="3560" y="7200"/>
                    <a:pt x="3614" y="7254"/>
                    <a:pt x="3667" y="7307"/>
                  </a:cubicBezTo>
                  <a:lnTo>
                    <a:pt x="3667" y="4256"/>
                  </a:lnTo>
                  <a:lnTo>
                    <a:pt x="7093" y="6236"/>
                  </a:lnTo>
                  <a:lnTo>
                    <a:pt x="7174" y="6076"/>
                  </a:lnTo>
                  <a:lnTo>
                    <a:pt x="3748" y="4095"/>
                  </a:lnTo>
                  <a:lnTo>
                    <a:pt x="7174" y="2141"/>
                  </a:lnTo>
                  <a:lnTo>
                    <a:pt x="7093" y="1981"/>
                  </a:lnTo>
                  <a:lnTo>
                    <a:pt x="3667" y="3961"/>
                  </a:lnTo>
                  <a:lnTo>
                    <a:pt x="3667"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38" name="Google Shape;138;p7"/>
            <p:cNvSpPr/>
            <p:nvPr/>
          </p:nvSpPr>
          <p:spPr>
            <a:xfrm>
              <a:off x="-620381" y="2801503"/>
              <a:ext cx="308321" cy="352029"/>
            </a:xfrm>
            <a:custGeom>
              <a:avLst/>
              <a:gdLst/>
              <a:ahLst/>
              <a:cxnLst/>
              <a:rect l="l" t="t" r="r" b="b"/>
              <a:pathLst>
                <a:path w="7174" h="8191" extrusionOk="0">
                  <a:moveTo>
                    <a:pt x="3507" y="0"/>
                  </a:moveTo>
                  <a:lnTo>
                    <a:pt x="3507" y="3961"/>
                  </a:lnTo>
                  <a:lnTo>
                    <a:pt x="81" y="1981"/>
                  </a:lnTo>
                  <a:lnTo>
                    <a:pt x="0" y="2141"/>
                  </a:lnTo>
                  <a:lnTo>
                    <a:pt x="3426" y="4095"/>
                  </a:lnTo>
                  <a:lnTo>
                    <a:pt x="0" y="6076"/>
                  </a:lnTo>
                  <a:lnTo>
                    <a:pt x="81" y="6236"/>
                  </a:lnTo>
                  <a:lnTo>
                    <a:pt x="3507" y="4256"/>
                  </a:lnTo>
                  <a:lnTo>
                    <a:pt x="3507" y="8190"/>
                  </a:lnTo>
                  <a:lnTo>
                    <a:pt x="3667" y="8190"/>
                  </a:lnTo>
                  <a:lnTo>
                    <a:pt x="3667" y="4256"/>
                  </a:lnTo>
                  <a:lnTo>
                    <a:pt x="7093" y="6236"/>
                  </a:lnTo>
                  <a:lnTo>
                    <a:pt x="7173" y="6076"/>
                  </a:lnTo>
                  <a:lnTo>
                    <a:pt x="3774" y="4095"/>
                  </a:lnTo>
                  <a:lnTo>
                    <a:pt x="7173" y="2141"/>
                  </a:lnTo>
                  <a:lnTo>
                    <a:pt x="7093" y="1981"/>
                  </a:lnTo>
                  <a:lnTo>
                    <a:pt x="3667" y="3961"/>
                  </a:lnTo>
                  <a:lnTo>
                    <a:pt x="3667" y="3961"/>
                  </a:lnTo>
                  <a:lnTo>
                    <a:pt x="3694"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39" name="Google Shape;139;p7"/>
            <p:cNvSpPr/>
            <p:nvPr/>
          </p:nvSpPr>
          <p:spPr>
            <a:xfrm>
              <a:off x="-212008" y="2801503"/>
              <a:ext cx="309481" cy="352029"/>
            </a:xfrm>
            <a:custGeom>
              <a:avLst/>
              <a:gdLst/>
              <a:ahLst/>
              <a:cxnLst/>
              <a:rect l="l" t="t" r="r" b="b"/>
              <a:pathLst>
                <a:path w="7201" h="8191" extrusionOk="0">
                  <a:moveTo>
                    <a:pt x="3506" y="0"/>
                  </a:moveTo>
                  <a:lnTo>
                    <a:pt x="3506" y="3961"/>
                  </a:lnTo>
                  <a:lnTo>
                    <a:pt x="107" y="1981"/>
                  </a:lnTo>
                  <a:lnTo>
                    <a:pt x="0" y="2115"/>
                  </a:lnTo>
                  <a:lnTo>
                    <a:pt x="3426" y="4095"/>
                  </a:lnTo>
                  <a:lnTo>
                    <a:pt x="0" y="6076"/>
                  </a:lnTo>
                  <a:lnTo>
                    <a:pt x="107" y="6236"/>
                  </a:lnTo>
                  <a:lnTo>
                    <a:pt x="3506" y="4256"/>
                  </a:lnTo>
                  <a:lnTo>
                    <a:pt x="3506" y="8190"/>
                  </a:lnTo>
                  <a:lnTo>
                    <a:pt x="3694" y="8190"/>
                  </a:lnTo>
                  <a:lnTo>
                    <a:pt x="3694" y="4256"/>
                  </a:lnTo>
                  <a:lnTo>
                    <a:pt x="7093" y="6236"/>
                  </a:lnTo>
                  <a:lnTo>
                    <a:pt x="7200" y="6076"/>
                  </a:lnTo>
                  <a:lnTo>
                    <a:pt x="3774" y="4095"/>
                  </a:lnTo>
                  <a:lnTo>
                    <a:pt x="7200" y="2115"/>
                  </a:lnTo>
                  <a:lnTo>
                    <a:pt x="7120" y="1981"/>
                  </a:lnTo>
                  <a:lnTo>
                    <a:pt x="3694" y="3961"/>
                  </a:lnTo>
                  <a:lnTo>
                    <a:pt x="3694"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40" name="Google Shape;140;p7"/>
            <p:cNvSpPr/>
            <p:nvPr/>
          </p:nvSpPr>
          <p:spPr>
            <a:xfrm>
              <a:off x="197481" y="2801503"/>
              <a:ext cx="308321" cy="352029"/>
            </a:xfrm>
            <a:custGeom>
              <a:avLst/>
              <a:gdLst/>
              <a:ahLst/>
              <a:cxnLst/>
              <a:rect l="l" t="t" r="r" b="b"/>
              <a:pathLst>
                <a:path w="7174" h="8191" extrusionOk="0">
                  <a:moveTo>
                    <a:pt x="3507" y="0"/>
                  </a:moveTo>
                  <a:lnTo>
                    <a:pt x="3507" y="3961"/>
                  </a:lnTo>
                  <a:lnTo>
                    <a:pt x="81" y="1981"/>
                  </a:lnTo>
                  <a:lnTo>
                    <a:pt x="1" y="2115"/>
                  </a:lnTo>
                  <a:lnTo>
                    <a:pt x="3400" y="4095"/>
                  </a:lnTo>
                  <a:lnTo>
                    <a:pt x="1" y="6076"/>
                  </a:lnTo>
                  <a:lnTo>
                    <a:pt x="81" y="6210"/>
                  </a:lnTo>
                  <a:lnTo>
                    <a:pt x="3507" y="4256"/>
                  </a:lnTo>
                  <a:lnTo>
                    <a:pt x="3507" y="8190"/>
                  </a:lnTo>
                  <a:lnTo>
                    <a:pt x="3668" y="8190"/>
                  </a:lnTo>
                  <a:lnTo>
                    <a:pt x="3668" y="4256"/>
                  </a:lnTo>
                  <a:lnTo>
                    <a:pt x="7094" y="6210"/>
                  </a:lnTo>
                  <a:lnTo>
                    <a:pt x="7174" y="6076"/>
                  </a:lnTo>
                  <a:lnTo>
                    <a:pt x="3748" y="4095"/>
                  </a:lnTo>
                  <a:lnTo>
                    <a:pt x="7174" y="2115"/>
                  </a:lnTo>
                  <a:lnTo>
                    <a:pt x="7094" y="1981"/>
                  </a:lnTo>
                  <a:lnTo>
                    <a:pt x="3668" y="3961"/>
                  </a:lnTo>
                  <a:lnTo>
                    <a:pt x="3668"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41" name="Google Shape;141;p7"/>
            <p:cNvSpPr/>
            <p:nvPr/>
          </p:nvSpPr>
          <p:spPr>
            <a:xfrm>
              <a:off x="605853" y="2886598"/>
              <a:ext cx="84021" cy="52948"/>
            </a:xfrm>
            <a:custGeom>
              <a:avLst/>
              <a:gdLst/>
              <a:ahLst/>
              <a:cxnLst/>
              <a:rect l="l" t="t" r="r" b="b"/>
              <a:pathLst>
                <a:path w="1955" h="1232" extrusionOk="0">
                  <a:moveTo>
                    <a:pt x="81" y="1"/>
                  </a:moveTo>
                  <a:lnTo>
                    <a:pt x="0" y="135"/>
                  </a:lnTo>
                  <a:lnTo>
                    <a:pt x="1874" y="1232"/>
                  </a:lnTo>
                  <a:cubicBezTo>
                    <a:pt x="1901" y="1178"/>
                    <a:pt x="1928" y="1125"/>
                    <a:pt x="1954" y="1071"/>
                  </a:cubicBezTo>
                  <a:lnTo>
                    <a:pt x="81"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42" name="Google Shape;142;p7"/>
            <p:cNvSpPr/>
            <p:nvPr/>
          </p:nvSpPr>
          <p:spPr>
            <a:xfrm>
              <a:off x="-636497" y="3228269"/>
              <a:ext cx="123131" cy="73663"/>
            </a:xfrm>
            <a:custGeom>
              <a:avLst/>
              <a:gdLst/>
              <a:ahLst/>
              <a:cxnLst/>
              <a:rect l="l" t="t" r="r" b="b"/>
              <a:pathLst>
                <a:path w="2865" h="1714" extrusionOk="0">
                  <a:moveTo>
                    <a:pt x="2784" y="0"/>
                  </a:moveTo>
                  <a:lnTo>
                    <a:pt x="1" y="1606"/>
                  </a:lnTo>
                  <a:cubicBezTo>
                    <a:pt x="54" y="1660"/>
                    <a:pt x="108" y="1686"/>
                    <a:pt x="161" y="1713"/>
                  </a:cubicBezTo>
                  <a:lnTo>
                    <a:pt x="2864" y="161"/>
                  </a:lnTo>
                  <a:lnTo>
                    <a:pt x="2784"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43" name="Google Shape;143;p7"/>
            <p:cNvSpPr/>
            <p:nvPr/>
          </p:nvSpPr>
          <p:spPr>
            <a:xfrm>
              <a:off x="-671008" y="3143131"/>
              <a:ext cx="6962" cy="139247"/>
            </a:xfrm>
            <a:custGeom>
              <a:avLst/>
              <a:gdLst/>
              <a:ahLst/>
              <a:cxnLst/>
              <a:rect l="l" t="t" r="r" b="b"/>
              <a:pathLst>
                <a:path w="162" h="3240" extrusionOk="0">
                  <a:moveTo>
                    <a:pt x="1" y="0"/>
                  </a:moveTo>
                  <a:lnTo>
                    <a:pt x="1" y="3132"/>
                  </a:lnTo>
                  <a:cubicBezTo>
                    <a:pt x="54" y="3159"/>
                    <a:pt x="108" y="3212"/>
                    <a:pt x="161" y="3239"/>
                  </a:cubicBezTo>
                  <a:lnTo>
                    <a:pt x="161"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44" name="Google Shape;144;p7"/>
            <p:cNvSpPr/>
            <p:nvPr/>
          </p:nvSpPr>
          <p:spPr>
            <a:xfrm>
              <a:off x="-413315" y="3143131"/>
              <a:ext cx="309481" cy="273810"/>
            </a:xfrm>
            <a:custGeom>
              <a:avLst/>
              <a:gdLst/>
              <a:ahLst/>
              <a:cxnLst/>
              <a:rect l="l" t="t" r="r" b="b"/>
              <a:pathLst>
                <a:path w="7201" h="6371" extrusionOk="0">
                  <a:moveTo>
                    <a:pt x="3506" y="0"/>
                  </a:moveTo>
                  <a:lnTo>
                    <a:pt x="3506" y="3962"/>
                  </a:lnTo>
                  <a:lnTo>
                    <a:pt x="80" y="1981"/>
                  </a:lnTo>
                  <a:lnTo>
                    <a:pt x="0" y="2142"/>
                  </a:lnTo>
                  <a:lnTo>
                    <a:pt x="3426" y="4096"/>
                  </a:lnTo>
                  <a:lnTo>
                    <a:pt x="455" y="5835"/>
                  </a:lnTo>
                  <a:cubicBezTo>
                    <a:pt x="535" y="5835"/>
                    <a:pt x="616" y="5862"/>
                    <a:pt x="696" y="5889"/>
                  </a:cubicBezTo>
                  <a:lnTo>
                    <a:pt x="3506" y="4256"/>
                  </a:lnTo>
                  <a:lnTo>
                    <a:pt x="3506" y="6371"/>
                  </a:lnTo>
                  <a:lnTo>
                    <a:pt x="3694" y="6371"/>
                  </a:lnTo>
                  <a:lnTo>
                    <a:pt x="3694" y="4256"/>
                  </a:lnTo>
                  <a:lnTo>
                    <a:pt x="7093" y="6237"/>
                  </a:lnTo>
                  <a:lnTo>
                    <a:pt x="7200" y="6076"/>
                  </a:lnTo>
                  <a:lnTo>
                    <a:pt x="3774" y="4096"/>
                  </a:lnTo>
                  <a:lnTo>
                    <a:pt x="7200" y="2142"/>
                  </a:lnTo>
                  <a:lnTo>
                    <a:pt x="7093" y="1981"/>
                  </a:lnTo>
                  <a:lnTo>
                    <a:pt x="3694" y="3962"/>
                  </a:lnTo>
                  <a:lnTo>
                    <a:pt x="3694"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45" name="Google Shape;145;p7"/>
            <p:cNvSpPr/>
            <p:nvPr/>
          </p:nvSpPr>
          <p:spPr>
            <a:xfrm>
              <a:off x="-3825" y="3143131"/>
              <a:ext cx="308321" cy="265773"/>
            </a:xfrm>
            <a:custGeom>
              <a:avLst/>
              <a:gdLst/>
              <a:ahLst/>
              <a:cxnLst/>
              <a:rect l="l" t="t" r="r" b="b"/>
              <a:pathLst>
                <a:path w="7174" h="6184" extrusionOk="0">
                  <a:moveTo>
                    <a:pt x="3507" y="0"/>
                  </a:moveTo>
                  <a:lnTo>
                    <a:pt x="3480" y="3962"/>
                  </a:lnTo>
                  <a:lnTo>
                    <a:pt x="81" y="1981"/>
                  </a:lnTo>
                  <a:lnTo>
                    <a:pt x="1" y="2142"/>
                  </a:lnTo>
                  <a:lnTo>
                    <a:pt x="3400" y="4096"/>
                  </a:lnTo>
                  <a:lnTo>
                    <a:pt x="1" y="6076"/>
                  </a:lnTo>
                  <a:lnTo>
                    <a:pt x="54" y="6183"/>
                  </a:lnTo>
                  <a:lnTo>
                    <a:pt x="161" y="6183"/>
                  </a:lnTo>
                  <a:lnTo>
                    <a:pt x="3480" y="4256"/>
                  </a:lnTo>
                  <a:lnTo>
                    <a:pt x="3480" y="5354"/>
                  </a:lnTo>
                  <a:cubicBezTo>
                    <a:pt x="3560" y="5327"/>
                    <a:pt x="3614" y="5327"/>
                    <a:pt x="3668" y="5300"/>
                  </a:cubicBezTo>
                  <a:lnTo>
                    <a:pt x="3668" y="4256"/>
                  </a:lnTo>
                  <a:lnTo>
                    <a:pt x="4765" y="4899"/>
                  </a:lnTo>
                  <a:cubicBezTo>
                    <a:pt x="4845" y="4872"/>
                    <a:pt x="4899" y="4845"/>
                    <a:pt x="4979" y="4818"/>
                  </a:cubicBezTo>
                  <a:lnTo>
                    <a:pt x="3748" y="4096"/>
                  </a:lnTo>
                  <a:lnTo>
                    <a:pt x="7174" y="2142"/>
                  </a:lnTo>
                  <a:lnTo>
                    <a:pt x="7094" y="1981"/>
                  </a:lnTo>
                  <a:lnTo>
                    <a:pt x="3668" y="3962"/>
                  </a:lnTo>
                  <a:lnTo>
                    <a:pt x="3668"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46" name="Google Shape;146;p7"/>
            <p:cNvSpPr/>
            <p:nvPr/>
          </p:nvSpPr>
          <p:spPr>
            <a:xfrm>
              <a:off x="404547" y="3228269"/>
              <a:ext cx="13839" cy="10401"/>
            </a:xfrm>
            <a:custGeom>
              <a:avLst/>
              <a:gdLst/>
              <a:ahLst/>
              <a:cxnLst/>
              <a:rect l="l" t="t" r="r" b="b"/>
              <a:pathLst>
                <a:path w="322" h="242" extrusionOk="0">
                  <a:moveTo>
                    <a:pt x="81" y="0"/>
                  </a:moveTo>
                  <a:lnTo>
                    <a:pt x="0" y="134"/>
                  </a:lnTo>
                  <a:lnTo>
                    <a:pt x="161" y="241"/>
                  </a:lnTo>
                  <a:cubicBezTo>
                    <a:pt x="215" y="214"/>
                    <a:pt x="268" y="161"/>
                    <a:pt x="322" y="134"/>
                  </a:cubicBezTo>
                  <a:lnTo>
                    <a:pt x="81" y="0"/>
                  </a:lnTo>
                  <a:close/>
                </a:path>
              </a:pathLst>
            </a:custGeom>
            <a:solidFill>
              <a:schemeClr val="accent2"/>
            </a:solidFill>
            <a:ln>
              <a:noFill/>
            </a:ln>
          </p:spPr>
          <p:txBody>
            <a:bodyPr spcFirstLastPara="1" wrap="square" lIns="91425" tIns="91425" rIns="91425" bIns="91425" anchor="ctr" anchorCtr="0">
              <a:noAutofit/>
            </a:bodyPr>
            <a:lstStyle/>
            <a:p>
              <a:endParaRPr/>
            </a:p>
          </p:txBody>
        </p:sp>
      </p:grpSp>
      <p:sp>
        <p:nvSpPr>
          <p:cNvPr id="147" name="Google Shape;147;p7"/>
          <p:cNvSpPr/>
          <p:nvPr/>
        </p:nvSpPr>
        <p:spPr>
          <a:xfrm flipH="1">
            <a:off x="-817503" y="2575150"/>
            <a:ext cx="2540578" cy="3781493"/>
          </a:xfrm>
          <a:custGeom>
            <a:avLst/>
            <a:gdLst/>
            <a:ahLst/>
            <a:cxnLst/>
            <a:rect l="l" t="t" r="r" b="b"/>
            <a:pathLst>
              <a:path w="142469" h="136664" extrusionOk="0">
                <a:moveTo>
                  <a:pt x="97052" y="0"/>
                </a:moveTo>
                <a:cubicBezTo>
                  <a:pt x="94985" y="0"/>
                  <a:pt x="92658" y="685"/>
                  <a:pt x="89955" y="2065"/>
                </a:cubicBezTo>
                <a:cubicBezTo>
                  <a:pt x="76197" y="9104"/>
                  <a:pt x="81149" y="14564"/>
                  <a:pt x="82755" y="40634"/>
                </a:cubicBezTo>
                <a:cubicBezTo>
                  <a:pt x="85458" y="83646"/>
                  <a:pt x="12896" y="58112"/>
                  <a:pt x="4519" y="103881"/>
                </a:cubicBezTo>
                <a:cubicBezTo>
                  <a:pt x="0" y="128495"/>
                  <a:pt x="10558" y="136664"/>
                  <a:pt x="39417" y="136664"/>
                </a:cubicBezTo>
                <a:cubicBezTo>
                  <a:pt x="47997" y="136664"/>
                  <a:pt x="58195" y="135942"/>
                  <a:pt x="70095" y="134715"/>
                </a:cubicBezTo>
                <a:cubicBezTo>
                  <a:pt x="122047" y="129389"/>
                  <a:pt x="142469" y="101392"/>
                  <a:pt x="125767" y="56907"/>
                </a:cubicBezTo>
                <a:cubicBezTo>
                  <a:pt x="111706" y="19432"/>
                  <a:pt x="108060" y="0"/>
                  <a:pt x="97052"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Tree>
    <p:extLst>
      <p:ext uri="{BB962C8B-B14F-4D97-AF65-F5344CB8AC3E}">
        <p14:creationId xmlns:p14="http://schemas.microsoft.com/office/powerpoint/2010/main" val="4230386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155"/>
        <p:cNvGrpSpPr/>
        <p:nvPr/>
      </p:nvGrpSpPr>
      <p:grpSpPr>
        <a:xfrm>
          <a:off x="0" y="0"/>
          <a:ext cx="0" cy="0"/>
          <a:chOff x="0" y="0"/>
          <a:chExt cx="0" cy="0"/>
        </a:xfrm>
      </p:grpSpPr>
      <p:sp>
        <p:nvSpPr>
          <p:cNvPr id="156" name="Google Shape;156;p9"/>
          <p:cNvSpPr/>
          <p:nvPr/>
        </p:nvSpPr>
        <p:spPr>
          <a:xfrm>
            <a:off x="763275" y="799200"/>
            <a:ext cx="1844545" cy="1627040"/>
          </a:xfrm>
          <a:custGeom>
            <a:avLst/>
            <a:gdLst/>
            <a:ahLst/>
            <a:cxnLst/>
            <a:rect l="l" t="t" r="r" b="b"/>
            <a:pathLst>
              <a:path w="13679" h="12066" extrusionOk="0">
                <a:moveTo>
                  <a:pt x="7541" y="1"/>
                </a:moveTo>
                <a:cubicBezTo>
                  <a:pt x="7109" y="1"/>
                  <a:pt x="6648" y="24"/>
                  <a:pt x="6157" y="68"/>
                </a:cubicBezTo>
                <a:cubicBezTo>
                  <a:pt x="1981" y="443"/>
                  <a:pt x="28" y="3173"/>
                  <a:pt x="1" y="6385"/>
                </a:cubicBezTo>
                <a:cubicBezTo>
                  <a:pt x="598" y="10109"/>
                  <a:pt x="2003" y="12066"/>
                  <a:pt x="5300" y="12066"/>
                </a:cubicBezTo>
                <a:cubicBezTo>
                  <a:pt x="5700" y="12066"/>
                  <a:pt x="6128" y="12037"/>
                  <a:pt x="6585" y="11979"/>
                </a:cubicBezTo>
                <a:cubicBezTo>
                  <a:pt x="10680" y="11470"/>
                  <a:pt x="13678" y="9516"/>
                  <a:pt x="12822" y="4297"/>
                </a:cubicBezTo>
                <a:cubicBezTo>
                  <a:pt x="12326" y="1256"/>
                  <a:pt x="10731" y="1"/>
                  <a:pt x="7541"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57" name="Google Shape;157;p9"/>
          <p:cNvSpPr/>
          <p:nvPr/>
        </p:nvSpPr>
        <p:spPr>
          <a:xfrm>
            <a:off x="6926300" y="-86950"/>
            <a:ext cx="4030804" cy="5999550"/>
          </a:xfrm>
          <a:custGeom>
            <a:avLst/>
            <a:gdLst/>
            <a:ahLst/>
            <a:cxnLst/>
            <a:rect l="l" t="t" r="r" b="b"/>
            <a:pathLst>
              <a:path w="142469" h="136664" extrusionOk="0">
                <a:moveTo>
                  <a:pt x="97052" y="0"/>
                </a:moveTo>
                <a:cubicBezTo>
                  <a:pt x="94985" y="0"/>
                  <a:pt x="92658" y="685"/>
                  <a:pt x="89955" y="2065"/>
                </a:cubicBezTo>
                <a:cubicBezTo>
                  <a:pt x="76197" y="9104"/>
                  <a:pt x="81149" y="14564"/>
                  <a:pt x="82755" y="40634"/>
                </a:cubicBezTo>
                <a:cubicBezTo>
                  <a:pt x="85458" y="83646"/>
                  <a:pt x="12896" y="58112"/>
                  <a:pt x="4519" y="103881"/>
                </a:cubicBezTo>
                <a:cubicBezTo>
                  <a:pt x="0" y="128495"/>
                  <a:pt x="10558" y="136664"/>
                  <a:pt x="39417" y="136664"/>
                </a:cubicBezTo>
                <a:cubicBezTo>
                  <a:pt x="47997" y="136664"/>
                  <a:pt x="58195" y="135942"/>
                  <a:pt x="70095" y="134715"/>
                </a:cubicBezTo>
                <a:cubicBezTo>
                  <a:pt x="122047" y="129389"/>
                  <a:pt x="142469" y="101392"/>
                  <a:pt x="125767" y="56907"/>
                </a:cubicBezTo>
                <a:cubicBezTo>
                  <a:pt x="111706" y="19432"/>
                  <a:pt x="108060" y="0"/>
                  <a:pt x="97052"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58" name="Google Shape;158;p9"/>
          <p:cNvSpPr/>
          <p:nvPr/>
        </p:nvSpPr>
        <p:spPr>
          <a:xfrm>
            <a:off x="112700" y="3113038"/>
            <a:ext cx="1938817" cy="3305577"/>
          </a:xfrm>
          <a:custGeom>
            <a:avLst/>
            <a:gdLst/>
            <a:ahLst/>
            <a:cxnLst/>
            <a:rect l="l" t="t" r="r" b="b"/>
            <a:pathLst>
              <a:path w="19210" h="32752" extrusionOk="0">
                <a:moveTo>
                  <a:pt x="14053" y="490"/>
                </a:moveTo>
                <a:lnTo>
                  <a:pt x="14053" y="490"/>
                </a:lnTo>
                <a:cubicBezTo>
                  <a:pt x="14026" y="597"/>
                  <a:pt x="13999" y="758"/>
                  <a:pt x="13972" y="918"/>
                </a:cubicBezTo>
                <a:cubicBezTo>
                  <a:pt x="13972" y="865"/>
                  <a:pt x="13972" y="838"/>
                  <a:pt x="13946" y="838"/>
                </a:cubicBezTo>
                <a:cubicBezTo>
                  <a:pt x="13972" y="731"/>
                  <a:pt x="14026" y="597"/>
                  <a:pt x="14053" y="490"/>
                </a:cubicBezTo>
                <a:close/>
                <a:moveTo>
                  <a:pt x="13651" y="1560"/>
                </a:moveTo>
                <a:lnTo>
                  <a:pt x="13651" y="1560"/>
                </a:lnTo>
                <a:cubicBezTo>
                  <a:pt x="13276" y="3862"/>
                  <a:pt x="12045" y="5923"/>
                  <a:pt x="11189" y="8038"/>
                </a:cubicBezTo>
                <a:cubicBezTo>
                  <a:pt x="10522" y="9665"/>
                  <a:pt x="10466" y="11531"/>
                  <a:pt x="10493" y="13318"/>
                </a:cubicBezTo>
                <a:lnTo>
                  <a:pt x="10493" y="13318"/>
                </a:lnTo>
                <a:cubicBezTo>
                  <a:pt x="10490" y="13217"/>
                  <a:pt x="10464" y="13118"/>
                  <a:pt x="10439" y="13043"/>
                </a:cubicBezTo>
                <a:cubicBezTo>
                  <a:pt x="10091" y="10634"/>
                  <a:pt x="9904" y="8412"/>
                  <a:pt x="11001" y="6191"/>
                </a:cubicBezTo>
                <a:cubicBezTo>
                  <a:pt x="11724" y="4772"/>
                  <a:pt x="12714" y="3541"/>
                  <a:pt x="13410" y="2123"/>
                </a:cubicBezTo>
                <a:cubicBezTo>
                  <a:pt x="13491" y="1935"/>
                  <a:pt x="13571" y="1748"/>
                  <a:pt x="13651" y="1560"/>
                </a:cubicBezTo>
                <a:close/>
                <a:moveTo>
                  <a:pt x="13972" y="945"/>
                </a:moveTo>
                <a:lnTo>
                  <a:pt x="13972" y="945"/>
                </a:lnTo>
                <a:cubicBezTo>
                  <a:pt x="13972" y="1079"/>
                  <a:pt x="13946" y="1212"/>
                  <a:pt x="13946" y="1346"/>
                </a:cubicBezTo>
                <a:cubicBezTo>
                  <a:pt x="13946" y="2524"/>
                  <a:pt x="13758" y="3702"/>
                  <a:pt x="13517" y="4853"/>
                </a:cubicBezTo>
                <a:cubicBezTo>
                  <a:pt x="12821" y="7877"/>
                  <a:pt x="11376" y="10580"/>
                  <a:pt x="10760" y="13605"/>
                </a:cubicBezTo>
                <a:cubicBezTo>
                  <a:pt x="10787" y="11357"/>
                  <a:pt x="10921" y="9189"/>
                  <a:pt x="11858" y="7074"/>
                </a:cubicBezTo>
                <a:cubicBezTo>
                  <a:pt x="12741" y="5094"/>
                  <a:pt x="13785" y="3140"/>
                  <a:pt x="13972" y="945"/>
                </a:cubicBezTo>
                <a:close/>
                <a:moveTo>
                  <a:pt x="5002" y="14350"/>
                </a:moveTo>
                <a:cubicBezTo>
                  <a:pt x="5585" y="14350"/>
                  <a:pt x="6085" y="14646"/>
                  <a:pt x="6746" y="15104"/>
                </a:cubicBezTo>
                <a:cubicBezTo>
                  <a:pt x="6879" y="15184"/>
                  <a:pt x="7013" y="15264"/>
                  <a:pt x="7147" y="15372"/>
                </a:cubicBezTo>
                <a:cubicBezTo>
                  <a:pt x="6694" y="15252"/>
                  <a:pt x="6232" y="15200"/>
                  <a:pt x="5767" y="15200"/>
                </a:cubicBezTo>
                <a:cubicBezTo>
                  <a:pt x="4364" y="15200"/>
                  <a:pt x="2927" y="15672"/>
                  <a:pt x="1580" y="16174"/>
                </a:cubicBezTo>
                <a:cubicBezTo>
                  <a:pt x="2329" y="15666"/>
                  <a:pt x="3025" y="15077"/>
                  <a:pt x="3855" y="14676"/>
                </a:cubicBezTo>
                <a:cubicBezTo>
                  <a:pt x="4297" y="14450"/>
                  <a:pt x="4663" y="14350"/>
                  <a:pt x="5002" y="14350"/>
                </a:cubicBezTo>
                <a:close/>
                <a:moveTo>
                  <a:pt x="5753" y="15432"/>
                </a:moveTo>
                <a:cubicBezTo>
                  <a:pt x="6514" y="15432"/>
                  <a:pt x="7262" y="15581"/>
                  <a:pt x="7977" y="15960"/>
                </a:cubicBezTo>
                <a:cubicBezTo>
                  <a:pt x="8619" y="16389"/>
                  <a:pt x="9208" y="16870"/>
                  <a:pt x="9743" y="17406"/>
                </a:cubicBezTo>
                <a:cubicBezTo>
                  <a:pt x="8352" y="16737"/>
                  <a:pt x="6906" y="16389"/>
                  <a:pt x="5381" y="16335"/>
                </a:cubicBezTo>
                <a:lnTo>
                  <a:pt x="4765" y="16335"/>
                </a:lnTo>
                <a:cubicBezTo>
                  <a:pt x="3828" y="16335"/>
                  <a:pt x="2918" y="16469"/>
                  <a:pt x="1981" y="16576"/>
                </a:cubicBezTo>
                <a:cubicBezTo>
                  <a:pt x="1633" y="16603"/>
                  <a:pt x="1312" y="16629"/>
                  <a:pt x="964" y="16656"/>
                </a:cubicBezTo>
                <a:cubicBezTo>
                  <a:pt x="2489" y="16094"/>
                  <a:pt x="4149" y="15432"/>
                  <a:pt x="5753" y="15432"/>
                </a:cubicBezTo>
                <a:close/>
                <a:moveTo>
                  <a:pt x="18748" y="11060"/>
                </a:moveTo>
                <a:cubicBezTo>
                  <a:pt x="18737" y="11089"/>
                  <a:pt x="18737" y="11129"/>
                  <a:pt x="18737" y="11169"/>
                </a:cubicBezTo>
                <a:cubicBezTo>
                  <a:pt x="18603" y="11892"/>
                  <a:pt x="18442" y="12588"/>
                  <a:pt x="18282" y="13284"/>
                </a:cubicBezTo>
                <a:cubicBezTo>
                  <a:pt x="17907" y="14729"/>
                  <a:pt x="17291" y="16255"/>
                  <a:pt x="16087" y="17165"/>
                </a:cubicBezTo>
                <a:cubicBezTo>
                  <a:pt x="14963" y="17995"/>
                  <a:pt x="13223" y="18289"/>
                  <a:pt x="12045" y="19119"/>
                </a:cubicBezTo>
                <a:cubicBezTo>
                  <a:pt x="12473" y="18342"/>
                  <a:pt x="12955" y="17700"/>
                  <a:pt x="13785" y="17218"/>
                </a:cubicBezTo>
                <a:cubicBezTo>
                  <a:pt x="14508" y="16790"/>
                  <a:pt x="15257" y="16469"/>
                  <a:pt x="15873" y="15907"/>
                </a:cubicBezTo>
                <a:cubicBezTo>
                  <a:pt x="16542" y="15291"/>
                  <a:pt x="17077" y="14408"/>
                  <a:pt x="17532" y="13659"/>
                </a:cubicBezTo>
                <a:cubicBezTo>
                  <a:pt x="18036" y="12864"/>
                  <a:pt x="18250" y="11859"/>
                  <a:pt x="18748" y="11060"/>
                </a:cubicBezTo>
                <a:close/>
                <a:moveTo>
                  <a:pt x="18549" y="10928"/>
                </a:moveTo>
                <a:lnTo>
                  <a:pt x="18549" y="10928"/>
                </a:lnTo>
                <a:cubicBezTo>
                  <a:pt x="18201" y="11517"/>
                  <a:pt x="18014" y="12213"/>
                  <a:pt x="17693" y="12856"/>
                </a:cubicBezTo>
                <a:cubicBezTo>
                  <a:pt x="17184" y="13899"/>
                  <a:pt x="16488" y="14863"/>
                  <a:pt x="15712" y="15719"/>
                </a:cubicBezTo>
                <a:cubicBezTo>
                  <a:pt x="15016" y="16469"/>
                  <a:pt x="13919" y="16844"/>
                  <a:pt x="13062" y="17379"/>
                </a:cubicBezTo>
                <a:cubicBezTo>
                  <a:pt x="12313" y="17861"/>
                  <a:pt x="11911" y="18798"/>
                  <a:pt x="11510" y="19547"/>
                </a:cubicBezTo>
                <a:cubicBezTo>
                  <a:pt x="11485" y="19571"/>
                  <a:pt x="11461" y="19573"/>
                  <a:pt x="11457" y="19594"/>
                </a:cubicBezTo>
                <a:lnTo>
                  <a:pt x="11457" y="19594"/>
                </a:lnTo>
                <a:cubicBezTo>
                  <a:pt x="11836" y="15557"/>
                  <a:pt x="16249" y="13818"/>
                  <a:pt x="18549" y="10928"/>
                </a:cubicBezTo>
                <a:close/>
                <a:moveTo>
                  <a:pt x="6505" y="16683"/>
                </a:moveTo>
                <a:lnTo>
                  <a:pt x="6505" y="16683"/>
                </a:lnTo>
                <a:cubicBezTo>
                  <a:pt x="7763" y="16844"/>
                  <a:pt x="8994" y="17245"/>
                  <a:pt x="10145" y="17914"/>
                </a:cubicBezTo>
                <a:cubicBezTo>
                  <a:pt x="10573" y="18450"/>
                  <a:pt x="10921" y="19065"/>
                  <a:pt x="11135" y="19788"/>
                </a:cubicBezTo>
                <a:cubicBezTo>
                  <a:pt x="9315" y="19172"/>
                  <a:pt x="8191" y="17432"/>
                  <a:pt x="6505" y="16683"/>
                </a:cubicBezTo>
                <a:close/>
                <a:moveTo>
                  <a:pt x="6772" y="20270"/>
                </a:moveTo>
                <a:cubicBezTo>
                  <a:pt x="7736" y="21581"/>
                  <a:pt x="9342" y="22384"/>
                  <a:pt x="10466" y="23535"/>
                </a:cubicBezTo>
                <a:cubicBezTo>
                  <a:pt x="9074" y="22598"/>
                  <a:pt x="7120" y="22331"/>
                  <a:pt x="6826" y="20350"/>
                </a:cubicBezTo>
                <a:cubicBezTo>
                  <a:pt x="6799" y="20323"/>
                  <a:pt x="6772" y="20296"/>
                  <a:pt x="6746" y="20270"/>
                </a:cubicBezTo>
                <a:close/>
                <a:moveTo>
                  <a:pt x="16221" y="20698"/>
                </a:moveTo>
                <a:cubicBezTo>
                  <a:pt x="15685" y="21635"/>
                  <a:pt x="14267" y="22304"/>
                  <a:pt x="13464" y="22812"/>
                </a:cubicBezTo>
                <a:cubicBezTo>
                  <a:pt x="12955" y="23187"/>
                  <a:pt x="12233" y="23615"/>
                  <a:pt x="11831" y="24177"/>
                </a:cubicBezTo>
                <a:cubicBezTo>
                  <a:pt x="12286" y="22357"/>
                  <a:pt x="14722" y="21768"/>
                  <a:pt x="16221" y="20698"/>
                </a:cubicBezTo>
                <a:close/>
                <a:moveTo>
                  <a:pt x="6692" y="20939"/>
                </a:moveTo>
                <a:cubicBezTo>
                  <a:pt x="7388" y="22893"/>
                  <a:pt x="9957" y="22866"/>
                  <a:pt x="11135" y="24445"/>
                </a:cubicBezTo>
                <a:cubicBezTo>
                  <a:pt x="9395" y="23481"/>
                  <a:pt x="6772" y="23080"/>
                  <a:pt x="6692" y="20939"/>
                </a:cubicBezTo>
                <a:close/>
                <a:moveTo>
                  <a:pt x="16194" y="21126"/>
                </a:moveTo>
                <a:cubicBezTo>
                  <a:pt x="15766" y="22304"/>
                  <a:pt x="14749" y="22919"/>
                  <a:pt x="13571" y="23455"/>
                </a:cubicBezTo>
                <a:cubicBezTo>
                  <a:pt x="12982" y="23722"/>
                  <a:pt x="12393" y="24017"/>
                  <a:pt x="11938" y="24445"/>
                </a:cubicBezTo>
                <a:cubicBezTo>
                  <a:pt x="12447" y="23562"/>
                  <a:pt x="13785" y="22919"/>
                  <a:pt x="14534" y="22411"/>
                </a:cubicBezTo>
                <a:cubicBezTo>
                  <a:pt x="15070" y="22063"/>
                  <a:pt x="15739" y="21661"/>
                  <a:pt x="16194" y="21126"/>
                </a:cubicBezTo>
                <a:close/>
                <a:moveTo>
                  <a:pt x="14048" y="0"/>
                </a:moveTo>
                <a:cubicBezTo>
                  <a:pt x="14002" y="0"/>
                  <a:pt x="13958" y="28"/>
                  <a:pt x="13946" y="88"/>
                </a:cubicBezTo>
                <a:cubicBezTo>
                  <a:pt x="13196" y="2390"/>
                  <a:pt x="11751" y="4183"/>
                  <a:pt x="10680" y="6298"/>
                </a:cubicBezTo>
                <a:cubicBezTo>
                  <a:pt x="9610" y="8466"/>
                  <a:pt x="9877" y="10795"/>
                  <a:pt x="10225" y="13096"/>
                </a:cubicBezTo>
                <a:cubicBezTo>
                  <a:pt x="10305" y="13766"/>
                  <a:pt x="10413" y="14435"/>
                  <a:pt x="10520" y="15104"/>
                </a:cubicBezTo>
                <a:cubicBezTo>
                  <a:pt x="10520" y="15131"/>
                  <a:pt x="10520" y="15157"/>
                  <a:pt x="10520" y="15157"/>
                </a:cubicBezTo>
                <a:cubicBezTo>
                  <a:pt x="10520" y="15184"/>
                  <a:pt x="10520" y="15211"/>
                  <a:pt x="10546" y="15211"/>
                </a:cubicBezTo>
                <a:cubicBezTo>
                  <a:pt x="10734" y="16469"/>
                  <a:pt x="10921" y="17727"/>
                  <a:pt x="11082" y="18985"/>
                </a:cubicBezTo>
                <a:cubicBezTo>
                  <a:pt x="10520" y="17700"/>
                  <a:pt x="9502" y="16737"/>
                  <a:pt x="8352" y="15907"/>
                </a:cubicBezTo>
                <a:cubicBezTo>
                  <a:pt x="8352" y="15880"/>
                  <a:pt x="8352" y="15853"/>
                  <a:pt x="8325" y="15853"/>
                </a:cubicBezTo>
                <a:cubicBezTo>
                  <a:pt x="8298" y="15853"/>
                  <a:pt x="8271" y="15827"/>
                  <a:pt x="8271" y="15827"/>
                </a:cubicBezTo>
                <a:cubicBezTo>
                  <a:pt x="7602" y="15345"/>
                  <a:pt x="6906" y="14890"/>
                  <a:pt x="6237" y="14461"/>
                </a:cubicBezTo>
                <a:cubicBezTo>
                  <a:pt x="5829" y="14193"/>
                  <a:pt x="5417" y="14081"/>
                  <a:pt x="5004" y="14081"/>
                </a:cubicBezTo>
                <a:cubicBezTo>
                  <a:pt x="3280" y="14081"/>
                  <a:pt x="1550" y="16040"/>
                  <a:pt x="81" y="16710"/>
                </a:cubicBezTo>
                <a:cubicBezTo>
                  <a:pt x="27" y="16737"/>
                  <a:pt x="1" y="16790"/>
                  <a:pt x="27" y="16844"/>
                </a:cubicBezTo>
                <a:cubicBezTo>
                  <a:pt x="27" y="16870"/>
                  <a:pt x="54" y="16870"/>
                  <a:pt x="54" y="16870"/>
                </a:cubicBezTo>
                <a:cubicBezTo>
                  <a:pt x="54" y="16870"/>
                  <a:pt x="54" y="16897"/>
                  <a:pt x="81" y="16897"/>
                </a:cubicBezTo>
                <a:cubicBezTo>
                  <a:pt x="81" y="16924"/>
                  <a:pt x="108" y="16924"/>
                  <a:pt x="108" y="16924"/>
                </a:cubicBezTo>
                <a:lnTo>
                  <a:pt x="135" y="16924"/>
                </a:lnTo>
                <a:cubicBezTo>
                  <a:pt x="1580" y="16924"/>
                  <a:pt x="2972" y="16656"/>
                  <a:pt x="4390" y="16576"/>
                </a:cubicBezTo>
                <a:lnTo>
                  <a:pt x="5354" y="16576"/>
                </a:lnTo>
                <a:cubicBezTo>
                  <a:pt x="7736" y="16870"/>
                  <a:pt x="8967" y="19413"/>
                  <a:pt x="11242" y="20082"/>
                </a:cubicBezTo>
                <a:cubicBezTo>
                  <a:pt x="11376" y="21367"/>
                  <a:pt x="11483" y="22679"/>
                  <a:pt x="11483" y="23990"/>
                </a:cubicBezTo>
                <a:cubicBezTo>
                  <a:pt x="11483" y="24124"/>
                  <a:pt x="11483" y="24284"/>
                  <a:pt x="11483" y="24445"/>
                </a:cubicBezTo>
                <a:cubicBezTo>
                  <a:pt x="10413" y="22545"/>
                  <a:pt x="7977" y="21715"/>
                  <a:pt x="6799" y="19895"/>
                </a:cubicBezTo>
                <a:cubicBezTo>
                  <a:pt x="6778" y="19863"/>
                  <a:pt x="6740" y="19848"/>
                  <a:pt x="6701" y="19848"/>
                </a:cubicBezTo>
                <a:cubicBezTo>
                  <a:pt x="6640" y="19848"/>
                  <a:pt x="6574" y="19884"/>
                  <a:pt x="6558" y="19948"/>
                </a:cubicBezTo>
                <a:cubicBezTo>
                  <a:pt x="6237" y="21340"/>
                  <a:pt x="6719" y="22411"/>
                  <a:pt x="7897" y="23241"/>
                </a:cubicBezTo>
                <a:cubicBezTo>
                  <a:pt x="8967" y="23990"/>
                  <a:pt x="10386" y="24177"/>
                  <a:pt x="11456" y="24954"/>
                </a:cubicBezTo>
                <a:cubicBezTo>
                  <a:pt x="11349" y="27523"/>
                  <a:pt x="10734" y="30093"/>
                  <a:pt x="10145" y="32609"/>
                </a:cubicBezTo>
                <a:cubicBezTo>
                  <a:pt x="10112" y="32690"/>
                  <a:pt x="10188" y="32751"/>
                  <a:pt x="10265" y="32751"/>
                </a:cubicBezTo>
                <a:cubicBezTo>
                  <a:pt x="10315" y="32751"/>
                  <a:pt x="10365" y="32725"/>
                  <a:pt x="10386" y="32662"/>
                </a:cubicBezTo>
                <a:cubicBezTo>
                  <a:pt x="10760" y="31003"/>
                  <a:pt x="11108" y="29343"/>
                  <a:pt x="11430" y="27684"/>
                </a:cubicBezTo>
                <a:cubicBezTo>
                  <a:pt x="11563" y="26854"/>
                  <a:pt x="11670" y="26024"/>
                  <a:pt x="11697" y="25194"/>
                </a:cubicBezTo>
                <a:cubicBezTo>
                  <a:pt x="12179" y="24017"/>
                  <a:pt x="13839" y="23669"/>
                  <a:pt x="14829" y="23080"/>
                </a:cubicBezTo>
                <a:cubicBezTo>
                  <a:pt x="15899" y="22491"/>
                  <a:pt x="16488" y="21581"/>
                  <a:pt x="16595" y="20377"/>
                </a:cubicBezTo>
                <a:cubicBezTo>
                  <a:pt x="16595" y="20350"/>
                  <a:pt x="16595" y="20350"/>
                  <a:pt x="16595" y="20323"/>
                </a:cubicBezTo>
                <a:cubicBezTo>
                  <a:pt x="16622" y="20270"/>
                  <a:pt x="16569" y="20243"/>
                  <a:pt x="16515" y="20216"/>
                </a:cubicBezTo>
                <a:lnTo>
                  <a:pt x="16462" y="20216"/>
                </a:lnTo>
                <a:cubicBezTo>
                  <a:pt x="16435" y="20216"/>
                  <a:pt x="16435" y="20243"/>
                  <a:pt x="16408" y="20243"/>
                </a:cubicBezTo>
                <a:cubicBezTo>
                  <a:pt x="15043" y="21474"/>
                  <a:pt x="12473" y="21983"/>
                  <a:pt x="11724" y="23722"/>
                </a:cubicBezTo>
                <a:cubicBezTo>
                  <a:pt x="11724" y="22571"/>
                  <a:pt x="11644" y="21447"/>
                  <a:pt x="11510" y="20323"/>
                </a:cubicBezTo>
                <a:cubicBezTo>
                  <a:pt x="11510" y="20189"/>
                  <a:pt x="11483" y="20082"/>
                  <a:pt x="11483" y="19948"/>
                </a:cubicBezTo>
                <a:cubicBezTo>
                  <a:pt x="12072" y="19172"/>
                  <a:pt x="13250" y="18824"/>
                  <a:pt x="14106" y="18450"/>
                </a:cubicBezTo>
                <a:cubicBezTo>
                  <a:pt x="15070" y="18021"/>
                  <a:pt x="16060" y="17593"/>
                  <a:pt x="16809" y="16844"/>
                </a:cubicBezTo>
                <a:cubicBezTo>
                  <a:pt x="18522" y="15157"/>
                  <a:pt x="18790" y="12160"/>
                  <a:pt x="19192" y="9938"/>
                </a:cubicBezTo>
                <a:cubicBezTo>
                  <a:pt x="19210" y="9848"/>
                  <a:pt x="19130" y="9770"/>
                  <a:pt x="19060" y="9770"/>
                </a:cubicBezTo>
                <a:cubicBezTo>
                  <a:pt x="19026" y="9770"/>
                  <a:pt x="18995" y="9788"/>
                  <a:pt x="18978" y="9831"/>
                </a:cubicBezTo>
                <a:cubicBezTo>
                  <a:pt x="18014" y="11758"/>
                  <a:pt x="15846" y="13070"/>
                  <a:pt x="14294" y="14488"/>
                </a:cubicBezTo>
                <a:cubicBezTo>
                  <a:pt x="12982" y="15693"/>
                  <a:pt x="11751" y="17138"/>
                  <a:pt x="11349" y="18851"/>
                </a:cubicBezTo>
                <a:cubicBezTo>
                  <a:pt x="11162" y="17593"/>
                  <a:pt x="10975" y="16335"/>
                  <a:pt x="10760" y="15104"/>
                </a:cubicBezTo>
                <a:cubicBezTo>
                  <a:pt x="11028" y="12534"/>
                  <a:pt x="11911" y="10233"/>
                  <a:pt x="12821" y="7877"/>
                </a:cubicBezTo>
                <a:cubicBezTo>
                  <a:pt x="13758" y="5334"/>
                  <a:pt x="14267" y="2818"/>
                  <a:pt x="14160" y="115"/>
                </a:cubicBezTo>
                <a:cubicBezTo>
                  <a:pt x="14160" y="42"/>
                  <a:pt x="14103" y="0"/>
                  <a:pt x="14048"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59" name="Google Shape;159;p9"/>
          <p:cNvSpPr txBox="1">
            <a:spLocks noGrp="1"/>
          </p:cNvSpPr>
          <p:nvPr>
            <p:ph type="title"/>
          </p:nvPr>
        </p:nvSpPr>
        <p:spPr>
          <a:xfrm>
            <a:off x="1569450" y="1152050"/>
            <a:ext cx="6005100" cy="15168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3600">
                <a:solidFill>
                  <a:schemeClr val="accent2"/>
                </a:solidFill>
              </a:defRPr>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160" name="Google Shape;160;p9"/>
          <p:cNvSpPr txBox="1">
            <a:spLocks noGrp="1"/>
          </p:cNvSpPr>
          <p:nvPr>
            <p:ph type="subTitle" idx="1"/>
          </p:nvPr>
        </p:nvSpPr>
        <p:spPr>
          <a:xfrm>
            <a:off x="1904250" y="2756350"/>
            <a:ext cx="53355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a:solidFill>
                  <a:schemeClr val="accent2"/>
                </a:solidFill>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Tree>
    <p:extLst>
      <p:ext uri="{BB962C8B-B14F-4D97-AF65-F5344CB8AC3E}">
        <p14:creationId xmlns:p14="http://schemas.microsoft.com/office/powerpoint/2010/main" val="87559201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slideLayout" Target="../slideLayouts/slideLayout18.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5" Type="http://schemas.openxmlformats.org/officeDocument/2006/relationships/theme" Target="../theme/theme2.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theme" Target="../theme/theme3.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3">
            <a:lumMod val="20000"/>
            <a:lumOff val="80000"/>
            <a:alpha val="34000"/>
          </a:schemeClr>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2"/>
              </a:buClr>
              <a:buSzPts val="3000"/>
              <a:buFont typeface="Hammersmith One"/>
              <a:buNone/>
              <a:defRPr sz="3000" b="1">
                <a:solidFill>
                  <a:schemeClr val="accent2"/>
                </a:solidFill>
                <a:latin typeface="Hammersmith One"/>
                <a:ea typeface="Hammersmith One"/>
                <a:cs typeface="Hammersmith One"/>
                <a:sym typeface="Hammersmith One"/>
              </a:defRPr>
            </a:lvl1pPr>
            <a:lvl2pPr lvl="1">
              <a:spcBef>
                <a:spcPts val="0"/>
              </a:spcBef>
              <a:spcAft>
                <a:spcPts val="0"/>
              </a:spcAft>
              <a:buClr>
                <a:schemeClr val="accent2"/>
              </a:buClr>
              <a:buSzPts val="3000"/>
              <a:buFont typeface="Hammersmith One"/>
              <a:buNone/>
              <a:defRPr sz="3000" b="1">
                <a:solidFill>
                  <a:schemeClr val="accent2"/>
                </a:solidFill>
                <a:latin typeface="Hammersmith One"/>
                <a:ea typeface="Hammersmith One"/>
                <a:cs typeface="Hammersmith One"/>
                <a:sym typeface="Hammersmith One"/>
              </a:defRPr>
            </a:lvl2pPr>
            <a:lvl3pPr lvl="2">
              <a:spcBef>
                <a:spcPts val="0"/>
              </a:spcBef>
              <a:spcAft>
                <a:spcPts val="0"/>
              </a:spcAft>
              <a:buClr>
                <a:schemeClr val="accent2"/>
              </a:buClr>
              <a:buSzPts val="3000"/>
              <a:buFont typeface="Hammersmith One"/>
              <a:buNone/>
              <a:defRPr sz="3000" b="1">
                <a:solidFill>
                  <a:schemeClr val="accent2"/>
                </a:solidFill>
                <a:latin typeface="Hammersmith One"/>
                <a:ea typeface="Hammersmith One"/>
                <a:cs typeface="Hammersmith One"/>
                <a:sym typeface="Hammersmith One"/>
              </a:defRPr>
            </a:lvl3pPr>
            <a:lvl4pPr lvl="3">
              <a:spcBef>
                <a:spcPts val="0"/>
              </a:spcBef>
              <a:spcAft>
                <a:spcPts val="0"/>
              </a:spcAft>
              <a:buClr>
                <a:schemeClr val="accent2"/>
              </a:buClr>
              <a:buSzPts val="3000"/>
              <a:buFont typeface="Hammersmith One"/>
              <a:buNone/>
              <a:defRPr sz="3000" b="1">
                <a:solidFill>
                  <a:schemeClr val="accent2"/>
                </a:solidFill>
                <a:latin typeface="Hammersmith One"/>
                <a:ea typeface="Hammersmith One"/>
                <a:cs typeface="Hammersmith One"/>
                <a:sym typeface="Hammersmith One"/>
              </a:defRPr>
            </a:lvl4pPr>
            <a:lvl5pPr lvl="4">
              <a:spcBef>
                <a:spcPts val="0"/>
              </a:spcBef>
              <a:spcAft>
                <a:spcPts val="0"/>
              </a:spcAft>
              <a:buClr>
                <a:schemeClr val="accent2"/>
              </a:buClr>
              <a:buSzPts val="3000"/>
              <a:buFont typeface="Hammersmith One"/>
              <a:buNone/>
              <a:defRPr sz="3000" b="1">
                <a:solidFill>
                  <a:schemeClr val="accent2"/>
                </a:solidFill>
                <a:latin typeface="Hammersmith One"/>
                <a:ea typeface="Hammersmith One"/>
                <a:cs typeface="Hammersmith One"/>
                <a:sym typeface="Hammersmith One"/>
              </a:defRPr>
            </a:lvl5pPr>
            <a:lvl6pPr lvl="5">
              <a:spcBef>
                <a:spcPts val="0"/>
              </a:spcBef>
              <a:spcAft>
                <a:spcPts val="0"/>
              </a:spcAft>
              <a:buClr>
                <a:schemeClr val="accent2"/>
              </a:buClr>
              <a:buSzPts val="3000"/>
              <a:buFont typeface="Hammersmith One"/>
              <a:buNone/>
              <a:defRPr sz="3000" b="1">
                <a:solidFill>
                  <a:schemeClr val="accent2"/>
                </a:solidFill>
                <a:latin typeface="Hammersmith One"/>
                <a:ea typeface="Hammersmith One"/>
                <a:cs typeface="Hammersmith One"/>
                <a:sym typeface="Hammersmith One"/>
              </a:defRPr>
            </a:lvl6pPr>
            <a:lvl7pPr lvl="6">
              <a:spcBef>
                <a:spcPts val="0"/>
              </a:spcBef>
              <a:spcAft>
                <a:spcPts val="0"/>
              </a:spcAft>
              <a:buClr>
                <a:schemeClr val="accent2"/>
              </a:buClr>
              <a:buSzPts val="3000"/>
              <a:buFont typeface="Hammersmith One"/>
              <a:buNone/>
              <a:defRPr sz="3000" b="1">
                <a:solidFill>
                  <a:schemeClr val="accent2"/>
                </a:solidFill>
                <a:latin typeface="Hammersmith One"/>
                <a:ea typeface="Hammersmith One"/>
                <a:cs typeface="Hammersmith One"/>
                <a:sym typeface="Hammersmith One"/>
              </a:defRPr>
            </a:lvl7pPr>
            <a:lvl8pPr lvl="7">
              <a:spcBef>
                <a:spcPts val="0"/>
              </a:spcBef>
              <a:spcAft>
                <a:spcPts val="0"/>
              </a:spcAft>
              <a:buClr>
                <a:schemeClr val="accent2"/>
              </a:buClr>
              <a:buSzPts val="3000"/>
              <a:buFont typeface="Hammersmith One"/>
              <a:buNone/>
              <a:defRPr sz="3000" b="1">
                <a:solidFill>
                  <a:schemeClr val="accent2"/>
                </a:solidFill>
                <a:latin typeface="Hammersmith One"/>
                <a:ea typeface="Hammersmith One"/>
                <a:cs typeface="Hammersmith One"/>
                <a:sym typeface="Hammersmith One"/>
              </a:defRPr>
            </a:lvl8pPr>
            <a:lvl9pPr lvl="8">
              <a:spcBef>
                <a:spcPts val="0"/>
              </a:spcBef>
              <a:spcAft>
                <a:spcPts val="0"/>
              </a:spcAft>
              <a:buClr>
                <a:schemeClr val="accent2"/>
              </a:buClr>
              <a:buSzPts val="3000"/>
              <a:buFont typeface="Hammersmith One"/>
              <a:buNone/>
              <a:defRPr sz="3000" b="1">
                <a:solidFill>
                  <a:schemeClr val="accent2"/>
                </a:solidFill>
                <a:latin typeface="Hammersmith One"/>
                <a:ea typeface="Hammersmith One"/>
                <a:cs typeface="Hammersmith One"/>
                <a:sym typeface="Hammersmith One"/>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accent2"/>
              </a:buClr>
              <a:buSzPts val="1800"/>
              <a:buFont typeface="Manjari"/>
              <a:buChar char="●"/>
              <a:defRPr sz="1800">
                <a:solidFill>
                  <a:schemeClr val="accent2"/>
                </a:solidFill>
                <a:latin typeface="Manjari"/>
                <a:ea typeface="Manjari"/>
                <a:cs typeface="Manjari"/>
                <a:sym typeface="Manjari"/>
              </a:defRPr>
            </a:lvl1pPr>
            <a:lvl2pPr marL="914400" lvl="1" indent="-317500">
              <a:lnSpc>
                <a:spcPct val="100000"/>
              </a:lnSpc>
              <a:spcBef>
                <a:spcPts val="0"/>
              </a:spcBef>
              <a:spcAft>
                <a:spcPts val="0"/>
              </a:spcAft>
              <a:buClr>
                <a:schemeClr val="accent2"/>
              </a:buClr>
              <a:buSzPts val="1400"/>
              <a:buFont typeface="Manjari"/>
              <a:buChar char="○"/>
              <a:defRPr>
                <a:solidFill>
                  <a:schemeClr val="accent2"/>
                </a:solidFill>
                <a:latin typeface="Manjari"/>
                <a:ea typeface="Manjari"/>
                <a:cs typeface="Manjari"/>
                <a:sym typeface="Manjari"/>
              </a:defRPr>
            </a:lvl2pPr>
            <a:lvl3pPr marL="1371600" lvl="2" indent="-317500">
              <a:lnSpc>
                <a:spcPct val="100000"/>
              </a:lnSpc>
              <a:spcBef>
                <a:spcPts val="0"/>
              </a:spcBef>
              <a:spcAft>
                <a:spcPts val="0"/>
              </a:spcAft>
              <a:buClr>
                <a:schemeClr val="accent2"/>
              </a:buClr>
              <a:buSzPts val="1400"/>
              <a:buFont typeface="Manjari"/>
              <a:buChar char="■"/>
              <a:defRPr>
                <a:solidFill>
                  <a:schemeClr val="accent2"/>
                </a:solidFill>
                <a:latin typeface="Manjari"/>
                <a:ea typeface="Manjari"/>
                <a:cs typeface="Manjari"/>
                <a:sym typeface="Manjari"/>
              </a:defRPr>
            </a:lvl3pPr>
            <a:lvl4pPr marL="1828800" lvl="3" indent="-317500">
              <a:lnSpc>
                <a:spcPct val="100000"/>
              </a:lnSpc>
              <a:spcBef>
                <a:spcPts val="0"/>
              </a:spcBef>
              <a:spcAft>
                <a:spcPts val="0"/>
              </a:spcAft>
              <a:buClr>
                <a:schemeClr val="accent2"/>
              </a:buClr>
              <a:buSzPts val="1400"/>
              <a:buFont typeface="Manjari"/>
              <a:buChar char="●"/>
              <a:defRPr>
                <a:solidFill>
                  <a:schemeClr val="accent2"/>
                </a:solidFill>
                <a:latin typeface="Manjari"/>
                <a:ea typeface="Manjari"/>
                <a:cs typeface="Manjari"/>
                <a:sym typeface="Manjari"/>
              </a:defRPr>
            </a:lvl4pPr>
            <a:lvl5pPr marL="2286000" lvl="4" indent="-317500">
              <a:lnSpc>
                <a:spcPct val="100000"/>
              </a:lnSpc>
              <a:spcBef>
                <a:spcPts val="0"/>
              </a:spcBef>
              <a:spcAft>
                <a:spcPts val="0"/>
              </a:spcAft>
              <a:buClr>
                <a:schemeClr val="accent2"/>
              </a:buClr>
              <a:buSzPts val="1400"/>
              <a:buFont typeface="Manjari"/>
              <a:buChar char="○"/>
              <a:defRPr>
                <a:solidFill>
                  <a:schemeClr val="accent2"/>
                </a:solidFill>
                <a:latin typeface="Manjari"/>
                <a:ea typeface="Manjari"/>
                <a:cs typeface="Manjari"/>
                <a:sym typeface="Manjari"/>
              </a:defRPr>
            </a:lvl5pPr>
            <a:lvl6pPr marL="2743200" lvl="5" indent="-317500">
              <a:lnSpc>
                <a:spcPct val="100000"/>
              </a:lnSpc>
              <a:spcBef>
                <a:spcPts val="0"/>
              </a:spcBef>
              <a:spcAft>
                <a:spcPts val="0"/>
              </a:spcAft>
              <a:buClr>
                <a:schemeClr val="accent2"/>
              </a:buClr>
              <a:buSzPts val="1400"/>
              <a:buFont typeface="Manjari"/>
              <a:buChar char="■"/>
              <a:defRPr>
                <a:solidFill>
                  <a:schemeClr val="accent2"/>
                </a:solidFill>
                <a:latin typeface="Manjari"/>
                <a:ea typeface="Manjari"/>
                <a:cs typeface="Manjari"/>
                <a:sym typeface="Manjari"/>
              </a:defRPr>
            </a:lvl6pPr>
            <a:lvl7pPr marL="3200400" lvl="6" indent="-317500">
              <a:lnSpc>
                <a:spcPct val="100000"/>
              </a:lnSpc>
              <a:spcBef>
                <a:spcPts val="0"/>
              </a:spcBef>
              <a:spcAft>
                <a:spcPts val="0"/>
              </a:spcAft>
              <a:buClr>
                <a:schemeClr val="accent2"/>
              </a:buClr>
              <a:buSzPts val="1400"/>
              <a:buFont typeface="Manjari"/>
              <a:buChar char="●"/>
              <a:defRPr>
                <a:solidFill>
                  <a:schemeClr val="accent2"/>
                </a:solidFill>
                <a:latin typeface="Manjari"/>
                <a:ea typeface="Manjari"/>
                <a:cs typeface="Manjari"/>
                <a:sym typeface="Manjari"/>
              </a:defRPr>
            </a:lvl7pPr>
            <a:lvl8pPr marL="3657600" lvl="7" indent="-317500">
              <a:lnSpc>
                <a:spcPct val="100000"/>
              </a:lnSpc>
              <a:spcBef>
                <a:spcPts val="0"/>
              </a:spcBef>
              <a:spcAft>
                <a:spcPts val="0"/>
              </a:spcAft>
              <a:buClr>
                <a:schemeClr val="accent2"/>
              </a:buClr>
              <a:buSzPts val="1400"/>
              <a:buFont typeface="Manjari"/>
              <a:buChar char="○"/>
              <a:defRPr>
                <a:solidFill>
                  <a:schemeClr val="accent2"/>
                </a:solidFill>
                <a:latin typeface="Manjari"/>
                <a:ea typeface="Manjari"/>
                <a:cs typeface="Manjari"/>
                <a:sym typeface="Manjari"/>
              </a:defRPr>
            </a:lvl8pPr>
            <a:lvl9pPr marL="4114800" lvl="8" indent="-317500">
              <a:lnSpc>
                <a:spcPct val="100000"/>
              </a:lnSpc>
              <a:spcBef>
                <a:spcPts val="0"/>
              </a:spcBef>
              <a:spcAft>
                <a:spcPts val="0"/>
              </a:spcAft>
              <a:buClr>
                <a:schemeClr val="accent2"/>
              </a:buClr>
              <a:buSzPts val="1400"/>
              <a:buFont typeface="Manjari"/>
              <a:buChar char="■"/>
              <a:defRPr>
                <a:solidFill>
                  <a:schemeClr val="accent2"/>
                </a:solidFill>
                <a:latin typeface="Manjari"/>
                <a:ea typeface="Manjari"/>
                <a:cs typeface="Manjari"/>
                <a:sym typeface="Manjari"/>
              </a:defRPr>
            </a:lvl9pPr>
          </a:lstStyle>
          <a:p>
            <a:endParaRPr/>
          </a:p>
        </p:txBody>
      </p:sp>
    </p:spTree>
  </p:cSld>
  <p:clrMap bg1="lt1" tx1="dk1" bg2="dk2" tx2="lt2" accent1="accent1" accent2="accent2" accent3="accent3" accent4="accent4" accent5="accent5" accent6="accent6" hlink="hlink" folHlink="folHlink"/>
  <p:sldLayoutIdLst>
    <p:sldLayoutId id="2147483650" r:id="rId1"/>
    <p:sldLayoutId id="2147483652" r:id="rId2"/>
    <p:sldLayoutId id="2147483653" r:id="rId3"/>
    <p:sldLayoutId id="2147483665" r:id="rId4"/>
    <p:sldLayoutId id="2147483675"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3">
            <a:lumMod val="20000"/>
            <a:lumOff val="80000"/>
            <a:alpha val="34000"/>
          </a:schemeClr>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2"/>
              </a:buClr>
              <a:buSzPts val="3000"/>
              <a:buFont typeface="Hammersmith One"/>
              <a:buNone/>
              <a:defRPr sz="3000" b="1">
                <a:solidFill>
                  <a:schemeClr val="accent2"/>
                </a:solidFill>
                <a:latin typeface="Hammersmith One"/>
                <a:ea typeface="Hammersmith One"/>
                <a:cs typeface="Hammersmith One"/>
                <a:sym typeface="Hammersmith One"/>
              </a:defRPr>
            </a:lvl1pPr>
            <a:lvl2pPr lvl="1">
              <a:spcBef>
                <a:spcPts val="0"/>
              </a:spcBef>
              <a:spcAft>
                <a:spcPts val="0"/>
              </a:spcAft>
              <a:buClr>
                <a:schemeClr val="accent2"/>
              </a:buClr>
              <a:buSzPts val="3000"/>
              <a:buFont typeface="Hammersmith One"/>
              <a:buNone/>
              <a:defRPr sz="3000" b="1">
                <a:solidFill>
                  <a:schemeClr val="accent2"/>
                </a:solidFill>
                <a:latin typeface="Hammersmith One"/>
                <a:ea typeface="Hammersmith One"/>
                <a:cs typeface="Hammersmith One"/>
                <a:sym typeface="Hammersmith One"/>
              </a:defRPr>
            </a:lvl2pPr>
            <a:lvl3pPr lvl="2">
              <a:spcBef>
                <a:spcPts val="0"/>
              </a:spcBef>
              <a:spcAft>
                <a:spcPts val="0"/>
              </a:spcAft>
              <a:buClr>
                <a:schemeClr val="accent2"/>
              </a:buClr>
              <a:buSzPts val="3000"/>
              <a:buFont typeface="Hammersmith One"/>
              <a:buNone/>
              <a:defRPr sz="3000" b="1">
                <a:solidFill>
                  <a:schemeClr val="accent2"/>
                </a:solidFill>
                <a:latin typeface="Hammersmith One"/>
                <a:ea typeface="Hammersmith One"/>
                <a:cs typeface="Hammersmith One"/>
                <a:sym typeface="Hammersmith One"/>
              </a:defRPr>
            </a:lvl3pPr>
            <a:lvl4pPr lvl="3">
              <a:spcBef>
                <a:spcPts val="0"/>
              </a:spcBef>
              <a:spcAft>
                <a:spcPts val="0"/>
              </a:spcAft>
              <a:buClr>
                <a:schemeClr val="accent2"/>
              </a:buClr>
              <a:buSzPts val="3000"/>
              <a:buFont typeface="Hammersmith One"/>
              <a:buNone/>
              <a:defRPr sz="3000" b="1">
                <a:solidFill>
                  <a:schemeClr val="accent2"/>
                </a:solidFill>
                <a:latin typeface="Hammersmith One"/>
                <a:ea typeface="Hammersmith One"/>
                <a:cs typeface="Hammersmith One"/>
                <a:sym typeface="Hammersmith One"/>
              </a:defRPr>
            </a:lvl4pPr>
            <a:lvl5pPr lvl="4">
              <a:spcBef>
                <a:spcPts val="0"/>
              </a:spcBef>
              <a:spcAft>
                <a:spcPts val="0"/>
              </a:spcAft>
              <a:buClr>
                <a:schemeClr val="accent2"/>
              </a:buClr>
              <a:buSzPts val="3000"/>
              <a:buFont typeface="Hammersmith One"/>
              <a:buNone/>
              <a:defRPr sz="3000" b="1">
                <a:solidFill>
                  <a:schemeClr val="accent2"/>
                </a:solidFill>
                <a:latin typeface="Hammersmith One"/>
                <a:ea typeface="Hammersmith One"/>
                <a:cs typeface="Hammersmith One"/>
                <a:sym typeface="Hammersmith One"/>
              </a:defRPr>
            </a:lvl5pPr>
            <a:lvl6pPr lvl="5">
              <a:spcBef>
                <a:spcPts val="0"/>
              </a:spcBef>
              <a:spcAft>
                <a:spcPts val="0"/>
              </a:spcAft>
              <a:buClr>
                <a:schemeClr val="accent2"/>
              </a:buClr>
              <a:buSzPts val="3000"/>
              <a:buFont typeface="Hammersmith One"/>
              <a:buNone/>
              <a:defRPr sz="3000" b="1">
                <a:solidFill>
                  <a:schemeClr val="accent2"/>
                </a:solidFill>
                <a:latin typeface="Hammersmith One"/>
                <a:ea typeface="Hammersmith One"/>
                <a:cs typeface="Hammersmith One"/>
                <a:sym typeface="Hammersmith One"/>
              </a:defRPr>
            </a:lvl6pPr>
            <a:lvl7pPr lvl="6">
              <a:spcBef>
                <a:spcPts val="0"/>
              </a:spcBef>
              <a:spcAft>
                <a:spcPts val="0"/>
              </a:spcAft>
              <a:buClr>
                <a:schemeClr val="accent2"/>
              </a:buClr>
              <a:buSzPts val="3000"/>
              <a:buFont typeface="Hammersmith One"/>
              <a:buNone/>
              <a:defRPr sz="3000" b="1">
                <a:solidFill>
                  <a:schemeClr val="accent2"/>
                </a:solidFill>
                <a:latin typeface="Hammersmith One"/>
                <a:ea typeface="Hammersmith One"/>
                <a:cs typeface="Hammersmith One"/>
                <a:sym typeface="Hammersmith One"/>
              </a:defRPr>
            </a:lvl7pPr>
            <a:lvl8pPr lvl="7">
              <a:spcBef>
                <a:spcPts val="0"/>
              </a:spcBef>
              <a:spcAft>
                <a:spcPts val="0"/>
              </a:spcAft>
              <a:buClr>
                <a:schemeClr val="accent2"/>
              </a:buClr>
              <a:buSzPts val="3000"/>
              <a:buFont typeface="Hammersmith One"/>
              <a:buNone/>
              <a:defRPr sz="3000" b="1">
                <a:solidFill>
                  <a:schemeClr val="accent2"/>
                </a:solidFill>
                <a:latin typeface="Hammersmith One"/>
                <a:ea typeface="Hammersmith One"/>
                <a:cs typeface="Hammersmith One"/>
                <a:sym typeface="Hammersmith One"/>
              </a:defRPr>
            </a:lvl8pPr>
            <a:lvl9pPr lvl="8">
              <a:spcBef>
                <a:spcPts val="0"/>
              </a:spcBef>
              <a:spcAft>
                <a:spcPts val="0"/>
              </a:spcAft>
              <a:buClr>
                <a:schemeClr val="accent2"/>
              </a:buClr>
              <a:buSzPts val="3000"/>
              <a:buFont typeface="Hammersmith One"/>
              <a:buNone/>
              <a:defRPr sz="3000" b="1">
                <a:solidFill>
                  <a:schemeClr val="accent2"/>
                </a:solidFill>
                <a:latin typeface="Hammersmith One"/>
                <a:ea typeface="Hammersmith One"/>
                <a:cs typeface="Hammersmith One"/>
                <a:sym typeface="Hammersmith One"/>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accent2"/>
              </a:buClr>
              <a:buSzPts val="1800"/>
              <a:buFont typeface="Manjari"/>
              <a:buChar char="●"/>
              <a:defRPr sz="1800">
                <a:solidFill>
                  <a:schemeClr val="accent2"/>
                </a:solidFill>
                <a:latin typeface="Manjari"/>
                <a:ea typeface="Manjari"/>
                <a:cs typeface="Manjari"/>
                <a:sym typeface="Manjari"/>
              </a:defRPr>
            </a:lvl1pPr>
            <a:lvl2pPr marL="914400" lvl="1" indent="-317500">
              <a:lnSpc>
                <a:spcPct val="100000"/>
              </a:lnSpc>
              <a:spcBef>
                <a:spcPts val="0"/>
              </a:spcBef>
              <a:spcAft>
                <a:spcPts val="0"/>
              </a:spcAft>
              <a:buClr>
                <a:schemeClr val="accent2"/>
              </a:buClr>
              <a:buSzPts val="1400"/>
              <a:buFont typeface="Manjari"/>
              <a:buChar char="○"/>
              <a:defRPr>
                <a:solidFill>
                  <a:schemeClr val="accent2"/>
                </a:solidFill>
                <a:latin typeface="Manjari"/>
                <a:ea typeface="Manjari"/>
                <a:cs typeface="Manjari"/>
                <a:sym typeface="Manjari"/>
              </a:defRPr>
            </a:lvl2pPr>
            <a:lvl3pPr marL="1371600" lvl="2" indent="-317500">
              <a:lnSpc>
                <a:spcPct val="100000"/>
              </a:lnSpc>
              <a:spcBef>
                <a:spcPts val="0"/>
              </a:spcBef>
              <a:spcAft>
                <a:spcPts val="0"/>
              </a:spcAft>
              <a:buClr>
                <a:schemeClr val="accent2"/>
              </a:buClr>
              <a:buSzPts val="1400"/>
              <a:buFont typeface="Manjari"/>
              <a:buChar char="■"/>
              <a:defRPr>
                <a:solidFill>
                  <a:schemeClr val="accent2"/>
                </a:solidFill>
                <a:latin typeface="Manjari"/>
                <a:ea typeface="Manjari"/>
                <a:cs typeface="Manjari"/>
                <a:sym typeface="Manjari"/>
              </a:defRPr>
            </a:lvl3pPr>
            <a:lvl4pPr marL="1828800" lvl="3" indent="-317500">
              <a:lnSpc>
                <a:spcPct val="100000"/>
              </a:lnSpc>
              <a:spcBef>
                <a:spcPts val="0"/>
              </a:spcBef>
              <a:spcAft>
                <a:spcPts val="0"/>
              </a:spcAft>
              <a:buClr>
                <a:schemeClr val="accent2"/>
              </a:buClr>
              <a:buSzPts val="1400"/>
              <a:buFont typeface="Manjari"/>
              <a:buChar char="●"/>
              <a:defRPr>
                <a:solidFill>
                  <a:schemeClr val="accent2"/>
                </a:solidFill>
                <a:latin typeface="Manjari"/>
                <a:ea typeface="Manjari"/>
                <a:cs typeface="Manjari"/>
                <a:sym typeface="Manjari"/>
              </a:defRPr>
            </a:lvl4pPr>
            <a:lvl5pPr marL="2286000" lvl="4" indent="-317500">
              <a:lnSpc>
                <a:spcPct val="100000"/>
              </a:lnSpc>
              <a:spcBef>
                <a:spcPts val="0"/>
              </a:spcBef>
              <a:spcAft>
                <a:spcPts val="0"/>
              </a:spcAft>
              <a:buClr>
                <a:schemeClr val="accent2"/>
              </a:buClr>
              <a:buSzPts val="1400"/>
              <a:buFont typeface="Manjari"/>
              <a:buChar char="○"/>
              <a:defRPr>
                <a:solidFill>
                  <a:schemeClr val="accent2"/>
                </a:solidFill>
                <a:latin typeface="Manjari"/>
                <a:ea typeface="Manjari"/>
                <a:cs typeface="Manjari"/>
                <a:sym typeface="Manjari"/>
              </a:defRPr>
            </a:lvl5pPr>
            <a:lvl6pPr marL="2743200" lvl="5" indent="-317500">
              <a:lnSpc>
                <a:spcPct val="100000"/>
              </a:lnSpc>
              <a:spcBef>
                <a:spcPts val="0"/>
              </a:spcBef>
              <a:spcAft>
                <a:spcPts val="0"/>
              </a:spcAft>
              <a:buClr>
                <a:schemeClr val="accent2"/>
              </a:buClr>
              <a:buSzPts val="1400"/>
              <a:buFont typeface="Manjari"/>
              <a:buChar char="■"/>
              <a:defRPr>
                <a:solidFill>
                  <a:schemeClr val="accent2"/>
                </a:solidFill>
                <a:latin typeface="Manjari"/>
                <a:ea typeface="Manjari"/>
                <a:cs typeface="Manjari"/>
                <a:sym typeface="Manjari"/>
              </a:defRPr>
            </a:lvl6pPr>
            <a:lvl7pPr marL="3200400" lvl="6" indent="-317500">
              <a:lnSpc>
                <a:spcPct val="100000"/>
              </a:lnSpc>
              <a:spcBef>
                <a:spcPts val="0"/>
              </a:spcBef>
              <a:spcAft>
                <a:spcPts val="0"/>
              </a:spcAft>
              <a:buClr>
                <a:schemeClr val="accent2"/>
              </a:buClr>
              <a:buSzPts val="1400"/>
              <a:buFont typeface="Manjari"/>
              <a:buChar char="●"/>
              <a:defRPr>
                <a:solidFill>
                  <a:schemeClr val="accent2"/>
                </a:solidFill>
                <a:latin typeface="Manjari"/>
                <a:ea typeface="Manjari"/>
                <a:cs typeface="Manjari"/>
                <a:sym typeface="Manjari"/>
              </a:defRPr>
            </a:lvl7pPr>
            <a:lvl8pPr marL="3657600" lvl="7" indent="-317500">
              <a:lnSpc>
                <a:spcPct val="100000"/>
              </a:lnSpc>
              <a:spcBef>
                <a:spcPts val="0"/>
              </a:spcBef>
              <a:spcAft>
                <a:spcPts val="0"/>
              </a:spcAft>
              <a:buClr>
                <a:schemeClr val="accent2"/>
              </a:buClr>
              <a:buSzPts val="1400"/>
              <a:buFont typeface="Manjari"/>
              <a:buChar char="○"/>
              <a:defRPr>
                <a:solidFill>
                  <a:schemeClr val="accent2"/>
                </a:solidFill>
                <a:latin typeface="Manjari"/>
                <a:ea typeface="Manjari"/>
                <a:cs typeface="Manjari"/>
                <a:sym typeface="Manjari"/>
              </a:defRPr>
            </a:lvl8pPr>
            <a:lvl9pPr marL="4114800" lvl="8" indent="-317500">
              <a:lnSpc>
                <a:spcPct val="100000"/>
              </a:lnSpc>
              <a:spcBef>
                <a:spcPts val="0"/>
              </a:spcBef>
              <a:spcAft>
                <a:spcPts val="0"/>
              </a:spcAft>
              <a:buClr>
                <a:schemeClr val="accent2"/>
              </a:buClr>
              <a:buSzPts val="1400"/>
              <a:buFont typeface="Manjari"/>
              <a:buChar char="■"/>
              <a:defRPr>
                <a:solidFill>
                  <a:schemeClr val="accent2"/>
                </a:solidFill>
                <a:latin typeface="Manjari"/>
                <a:ea typeface="Manjari"/>
                <a:cs typeface="Manjari"/>
                <a:sym typeface="Manjari"/>
              </a:defRPr>
            </a:lvl9pPr>
          </a:lstStyle>
          <a:p>
            <a:endParaRPr/>
          </a:p>
        </p:txBody>
      </p:sp>
    </p:spTree>
    <p:extLst>
      <p:ext uri="{BB962C8B-B14F-4D97-AF65-F5344CB8AC3E}">
        <p14:creationId xmlns:p14="http://schemas.microsoft.com/office/powerpoint/2010/main" val="2991691890"/>
      </p:ext>
    </p:extLst>
  </p:cSld>
  <p:clrMap bg1="lt1" tx1="dk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30" r:id="rId9"/>
    <p:sldLayoutId id="2147483732" r:id="rId10"/>
    <p:sldLayoutId id="2147483733" r:id="rId11"/>
    <p:sldLayoutId id="2147483734" r:id="rId12"/>
    <p:sldLayoutId id="2147483735" r:id="rId13"/>
    <p:sldLayoutId id="2147483736"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accent3">
            <a:lumMod val="20000"/>
            <a:lumOff val="80000"/>
            <a:alpha val="34000"/>
          </a:schemeClr>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2"/>
              </a:buClr>
              <a:buSzPts val="3000"/>
              <a:buFont typeface="Hammersmith One"/>
              <a:buNone/>
              <a:defRPr sz="3000" b="1">
                <a:solidFill>
                  <a:schemeClr val="accent2"/>
                </a:solidFill>
                <a:latin typeface="Hammersmith One"/>
                <a:ea typeface="Hammersmith One"/>
                <a:cs typeface="Hammersmith One"/>
                <a:sym typeface="Hammersmith One"/>
              </a:defRPr>
            </a:lvl1pPr>
            <a:lvl2pPr lvl="1">
              <a:spcBef>
                <a:spcPts val="0"/>
              </a:spcBef>
              <a:spcAft>
                <a:spcPts val="0"/>
              </a:spcAft>
              <a:buClr>
                <a:schemeClr val="accent2"/>
              </a:buClr>
              <a:buSzPts val="3000"/>
              <a:buFont typeface="Hammersmith One"/>
              <a:buNone/>
              <a:defRPr sz="3000" b="1">
                <a:solidFill>
                  <a:schemeClr val="accent2"/>
                </a:solidFill>
                <a:latin typeface="Hammersmith One"/>
                <a:ea typeface="Hammersmith One"/>
                <a:cs typeface="Hammersmith One"/>
                <a:sym typeface="Hammersmith One"/>
              </a:defRPr>
            </a:lvl2pPr>
            <a:lvl3pPr lvl="2">
              <a:spcBef>
                <a:spcPts val="0"/>
              </a:spcBef>
              <a:spcAft>
                <a:spcPts val="0"/>
              </a:spcAft>
              <a:buClr>
                <a:schemeClr val="accent2"/>
              </a:buClr>
              <a:buSzPts val="3000"/>
              <a:buFont typeface="Hammersmith One"/>
              <a:buNone/>
              <a:defRPr sz="3000" b="1">
                <a:solidFill>
                  <a:schemeClr val="accent2"/>
                </a:solidFill>
                <a:latin typeface="Hammersmith One"/>
                <a:ea typeface="Hammersmith One"/>
                <a:cs typeface="Hammersmith One"/>
                <a:sym typeface="Hammersmith One"/>
              </a:defRPr>
            </a:lvl3pPr>
            <a:lvl4pPr lvl="3">
              <a:spcBef>
                <a:spcPts val="0"/>
              </a:spcBef>
              <a:spcAft>
                <a:spcPts val="0"/>
              </a:spcAft>
              <a:buClr>
                <a:schemeClr val="accent2"/>
              </a:buClr>
              <a:buSzPts val="3000"/>
              <a:buFont typeface="Hammersmith One"/>
              <a:buNone/>
              <a:defRPr sz="3000" b="1">
                <a:solidFill>
                  <a:schemeClr val="accent2"/>
                </a:solidFill>
                <a:latin typeface="Hammersmith One"/>
                <a:ea typeface="Hammersmith One"/>
                <a:cs typeface="Hammersmith One"/>
                <a:sym typeface="Hammersmith One"/>
              </a:defRPr>
            </a:lvl4pPr>
            <a:lvl5pPr lvl="4">
              <a:spcBef>
                <a:spcPts val="0"/>
              </a:spcBef>
              <a:spcAft>
                <a:spcPts val="0"/>
              </a:spcAft>
              <a:buClr>
                <a:schemeClr val="accent2"/>
              </a:buClr>
              <a:buSzPts val="3000"/>
              <a:buFont typeface="Hammersmith One"/>
              <a:buNone/>
              <a:defRPr sz="3000" b="1">
                <a:solidFill>
                  <a:schemeClr val="accent2"/>
                </a:solidFill>
                <a:latin typeface="Hammersmith One"/>
                <a:ea typeface="Hammersmith One"/>
                <a:cs typeface="Hammersmith One"/>
                <a:sym typeface="Hammersmith One"/>
              </a:defRPr>
            </a:lvl5pPr>
            <a:lvl6pPr lvl="5">
              <a:spcBef>
                <a:spcPts val="0"/>
              </a:spcBef>
              <a:spcAft>
                <a:spcPts val="0"/>
              </a:spcAft>
              <a:buClr>
                <a:schemeClr val="accent2"/>
              </a:buClr>
              <a:buSzPts val="3000"/>
              <a:buFont typeface="Hammersmith One"/>
              <a:buNone/>
              <a:defRPr sz="3000" b="1">
                <a:solidFill>
                  <a:schemeClr val="accent2"/>
                </a:solidFill>
                <a:latin typeface="Hammersmith One"/>
                <a:ea typeface="Hammersmith One"/>
                <a:cs typeface="Hammersmith One"/>
                <a:sym typeface="Hammersmith One"/>
              </a:defRPr>
            </a:lvl6pPr>
            <a:lvl7pPr lvl="6">
              <a:spcBef>
                <a:spcPts val="0"/>
              </a:spcBef>
              <a:spcAft>
                <a:spcPts val="0"/>
              </a:spcAft>
              <a:buClr>
                <a:schemeClr val="accent2"/>
              </a:buClr>
              <a:buSzPts val="3000"/>
              <a:buFont typeface="Hammersmith One"/>
              <a:buNone/>
              <a:defRPr sz="3000" b="1">
                <a:solidFill>
                  <a:schemeClr val="accent2"/>
                </a:solidFill>
                <a:latin typeface="Hammersmith One"/>
                <a:ea typeface="Hammersmith One"/>
                <a:cs typeface="Hammersmith One"/>
                <a:sym typeface="Hammersmith One"/>
              </a:defRPr>
            </a:lvl7pPr>
            <a:lvl8pPr lvl="7">
              <a:spcBef>
                <a:spcPts val="0"/>
              </a:spcBef>
              <a:spcAft>
                <a:spcPts val="0"/>
              </a:spcAft>
              <a:buClr>
                <a:schemeClr val="accent2"/>
              </a:buClr>
              <a:buSzPts val="3000"/>
              <a:buFont typeface="Hammersmith One"/>
              <a:buNone/>
              <a:defRPr sz="3000" b="1">
                <a:solidFill>
                  <a:schemeClr val="accent2"/>
                </a:solidFill>
                <a:latin typeface="Hammersmith One"/>
                <a:ea typeface="Hammersmith One"/>
                <a:cs typeface="Hammersmith One"/>
                <a:sym typeface="Hammersmith One"/>
              </a:defRPr>
            </a:lvl8pPr>
            <a:lvl9pPr lvl="8">
              <a:spcBef>
                <a:spcPts val="0"/>
              </a:spcBef>
              <a:spcAft>
                <a:spcPts val="0"/>
              </a:spcAft>
              <a:buClr>
                <a:schemeClr val="accent2"/>
              </a:buClr>
              <a:buSzPts val="3000"/>
              <a:buFont typeface="Hammersmith One"/>
              <a:buNone/>
              <a:defRPr sz="3000" b="1">
                <a:solidFill>
                  <a:schemeClr val="accent2"/>
                </a:solidFill>
                <a:latin typeface="Hammersmith One"/>
                <a:ea typeface="Hammersmith One"/>
                <a:cs typeface="Hammersmith One"/>
                <a:sym typeface="Hammersmith One"/>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accent2"/>
              </a:buClr>
              <a:buSzPts val="1800"/>
              <a:buFont typeface="Manjari"/>
              <a:buChar char="●"/>
              <a:defRPr sz="1800">
                <a:solidFill>
                  <a:schemeClr val="accent2"/>
                </a:solidFill>
                <a:latin typeface="Manjari"/>
                <a:ea typeface="Manjari"/>
                <a:cs typeface="Manjari"/>
                <a:sym typeface="Manjari"/>
              </a:defRPr>
            </a:lvl1pPr>
            <a:lvl2pPr marL="914400" lvl="1" indent="-317500">
              <a:lnSpc>
                <a:spcPct val="100000"/>
              </a:lnSpc>
              <a:spcBef>
                <a:spcPts val="0"/>
              </a:spcBef>
              <a:spcAft>
                <a:spcPts val="0"/>
              </a:spcAft>
              <a:buClr>
                <a:schemeClr val="accent2"/>
              </a:buClr>
              <a:buSzPts val="1400"/>
              <a:buFont typeface="Manjari"/>
              <a:buChar char="○"/>
              <a:defRPr>
                <a:solidFill>
                  <a:schemeClr val="accent2"/>
                </a:solidFill>
                <a:latin typeface="Manjari"/>
                <a:ea typeface="Manjari"/>
                <a:cs typeface="Manjari"/>
                <a:sym typeface="Manjari"/>
              </a:defRPr>
            </a:lvl2pPr>
            <a:lvl3pPr marL="1371600" lvl="2" indent="-317500">
              <a:lnSpc>
                <a:spcPct val="100000"/>
              </a:lnSpc>
              <a:spcBef>
                <a:spcPts val="0"/>
              </a:spcBef>
              <a:spcAft>
                <a:spcPts val="0"/>
              </a:spcAft>
              <a:buClr>
                <a:schemeClr val="accent2"/>
              </a:buClr>
              <a:buSzPts val="1400"/>
              <a:buFont typeface="Manjari"/>
              <a:buChar char="■"/>
              <a:defRPr>
                <a:solidFill>
                  <a:schemeClr val="accent2"/>
                </a:solidFill>
                <a:latin typeface="Manjari"/>
                <a:ea typeface="Manjari"/>
                <a:cs typeface="Manjari"/>
                <a:sym typeface="Manjari"/>
              </a:defRPr>
            </a:lvl3pPr>
            <a:lvl4pPr marL="1828800" lvl="3" indent="-317500">
              <a:lnSpc>
                <a:spcPct val="100000"/>
              </a:lnSpc>
              <a:spcBef>
                <a:spcPts val="0"/>
              </a:spcBef>
              <a:spcAft>
                <a:spcPts val="0"/>
              </a:spcAft>
              <a:buClr>
                <a:schemeClr val="accent2"/>
              </a:buClr>
              <a:buSzPts val="1400"/>
              <a:buFont typeface="Manjari"/>
              <a:buChar char="●"/>
              <a:defRPr>
                <a:solidFill>
                  <a:schemeClr val="accent2"/>
                </a:solidFill>
                <a:latin typeface="Manjari"/>
                <a:ea typeface="Manjari"/>
                <a:cs typeface="Manjari"/>
                <a:sym typeface="Manjari"/>
              </a:defRPr>
            </a:lvl4pPr>
            <a:lvl5pPr marL="2286000" lvl="4" indent="-317500">
              <a:lnSpc>
                <a:spcPct val="100000"/>
              </a:lnSpc>
              <a:spcBef>
                <a:spcPts val="0"/>
              </a:spcBef>
              <a:spcAft>
                <a:spcPts val="0"/>
              </a:spcAft>
              <a:buClr>
                <a:schemeClr val="accent2"/>
              </a:buClr>
              <a:buSzPts val="1400"/>
              <a:buFont typeface="Manjari"/>
              <a:buChar char="○"/>
              <a:defRPr>
                <a:solidFill>
                  <a:schemeClr val="accent2"/>
                </a:solidFill>
                <a:latin typeface="Manjari"/>
                <a:ea typeface="Manjari"/>
                <a:cs typeface="Manjari"/>
                <a:sym typeface="Manjari"/>
              </a:defRPr>
            </a:lvl5pPr>
            <a:lvl6pPr marL="2743200" lvl="5" indent="-317500">
              <a:lnSpc>
                <a:spcPct val="100000"/>
              </a:lnSpc>
              <a:spcBef>
                <a:spcPts val="0"/>
              </a:spcBef>
              <a:spcAft>
                <a:spcPts val="0"/>
              </a:spcAft>
              <a:buClr>
                <a:schemeClr val="accent2"/>
              </a:buClr>
              <a:buSzPts val="1400"/>
              <a:buFont typeface="Manjari"/>
              <a:buChar char="■"/>
              <a:defRPr>
                <a:solidFill>
                  <a:schemeClr val="accent2"/>
                </a:solidFill>
                <a:latin typeface="Manjari"/>
                <a:ea typeface="Manjari"/>
                <a:cs typeface="Manjari"/>
                <a:sym typeface="Manjari"/>
              </a:defRPr>
            </a:lvl6pPr>
            <a:lvl7pPr marL="3200400" lvl="6" indent="-317500">
              <a:lnSpc>
                <a:spcPct val="100000"/>
              </a:lnSpc>
              <a:spcBef>
                <a:spcPts val="0"/>
              </a:spcBef>
              <a:spcAft>
                <a:spcPts val="0"/>
              </a:spcAft>
              <a:buClr>
                <a:schemeClr val="accent2"/>
              </a:buClr>
              <a:buSzPts val="1400"/>
              <a:buFont typeface="Manjari"/>
              <a:buChar char="●"/>
              <a:defRPr>
                <a:solidFill>
                  <a:schemeClr val="accent2"/>
                </a:solidFill>
                <a:latin typeface="Manjari"/>
                <a:ea typeface="Manjari"/>
                <a:cs typeface="Manjari"/>
                <a:sym typeface="Manjari"/>
              </a:defRPr>
            </a:lvl7pPr>
            <a:lvl8pPr marL="3657600" lvl="7" indent="-317500">
              <a:lnSpc>
                <a:spcPct val="100000"/>
              </a:lnSpc>
              <a:spcBef>
                <a:spcPts val="0"/>
              </a:spcBef>
              <a:spcAft>
                <a:spcPts val="0"/>
              </a:spcAft>
              <a:buClr>
                <a:schemeClr val="accent2"/>
              </a:buClr>
              <a:buSzPts val="1400"/>
              <a:buFont typeface="Manjari"/>
              <a:buChar char="○"/>
              <a:defRPr>
                <a:solidFill>
                  <a:schemeClr val="accent2"/>
                </a:solidFill>
                <a:latin typeface="Manjari"/>
                <a:ea typeface="Manjari"/>
                <a:cs typeface="Manjari"/>
                <a:sym typeface="Manjari"/>
              </a:defRPr>
            </a:lvl8pPr>
            <a:lvl9pPr marL="4114800" lvl="8" indent="-317500">
              <a:lnSpc>
                <a:spcPct val="100000"/>
              </a:lnSpc>
              <a:spcBef>
                <a:spcPts val="0"/>
              </a:spcBef>
              <a:spcAft>
                <a:spcPts val="0"/>
              </a:spcAft>
              <a:buClr>
                <a:schemeClr val="accent2"/>
              </a:buClr>
              <a:buSzPts val="1400"/>
              <a:buFont typeface="Manjari"/>
              <a:buChar char="■"/>
              <a:defRPr>
                <a:solidFill>
                  <a:schemeClr val="accent2"/>
                </a:solidFill>
                <a:latin typeface="Manjari"/>
                <a:ea typeface="Manjari"/>
                <a:cs typeface="Manjari"/>
                <a:sym typeface="Manjari"/>
              </a:defRPr>
            </a:lvl9pPr>
          </a:lstStyle>
          <a:p>
            <a:endParaRPr/>
          </a:p>
        </p:txBody>
      </p:sp>
    </p:spTree>
    <p:extLst>
      <p:ext uri="{BB962C8B-B14F-4D97-AF65-F5344CB8AC3E}">
        <p14:creationId xmlns:p14="http://schemas.microsoft.com/office/powerpoint/2010/main" val="983106936"/>
      </p:ext>
    </p:extLst>
  </p:cSld>
  <p:clrMap bg1="lt1" tx1="dk1" bg2="dk2" tx2="lt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9" r:id="rId11"/>
    <p:sldLayoutId id="214748375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sv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5.xml"/><Relationship Id="rId5" Type="http://schemas.openxmlformats.org/officeDocument/2006/relationships/image" Target="../media/image5.png"/><Relationship Id="rId4" Type="http://schemas.openxmlformats.org/officeDocument/2006/relationships/image" Target="../media/image4.svg"/></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svg"/></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svg"/></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27.svg"/></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7.sv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5.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6.xml"/><Relationship Id="rId5" Type="http://schemas.openxmlformats.org/officeDocument/2006/relationships/image" Target="../media/image10.png"/><Relationship Id="rId4" Type="http://schemas.openxmlformats.org/officeDocument/2006/relationships/image" Target="../media/image9.sv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793941" y="517606"/>
            <a:ext cx="6547671" cy="2139881"/>
          </a:xfrm>
          <a:prstGeom prst="rect">
            <a:avLst/>
          </a:prstGeom>
        </p:spPr>
      </p:pic>
      <p:pic>
        <p:nvPicPr>
          <p:cNvPr id="6" name="Picture 5"/>
          <p:cNvPicPr>
            <a:picLocks noChangeAspect="1"/>
          </p:cNvPicPr>
          <p:nvPr/>
        </p:nvPicPr>
        <p:blipFill>
          <a:blip r:embed="rId3"/>
          <a:stretch>
            <a:fillRect/>
          </a:stretch>
        </p:blipFill>
        <p:spPr>
          <a:xfrm>
            <a:off x="1305263" y="2209930"/>
            <a:ext cx="5809992" cy="1828959"/>
          </a:xfrm>
          <a:prstGeom prst="rect">
            <a:avLst/>
          </a:prstGeom>
        </p:spPr>
      </p:pic>
    </p:spTree>
    <p:extLst>
      <p:ext uri="{BB962C8B-B14F-4D97-AF65-F5344CB8AC3E}">
        <p14:creationId xmlns:p14="http://schemas.microsoft.com/office/powerpoint/2010/main" val="18717823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67"/>
        <p:cNvGrpSpPr/>
        <p:nvPr/>
      </p:nvGrpSpPr>
      <p:grpSpPr>
        <a:xfrm>
          <a:off x="0" y="0"/>
          <a:ext cx="0" cy="0"/>
          <a:chOff x="0" y="0"/>
          <a:chExt cx="0" cy="0"/>
        </a:xfrm>
      </p:grpSpPr>
      <p:sp>
        <p:nvSpPr>
          <p:cNvPr id="11" name="Google Shape;174;p9"/>
          <p:cNvSpPr/>
          <p:nvPr/>
        </p:nvSpPr>
        <p:spPr>
          <a:xfrm>
            <a:off x="514644" y="1790803"/>
            <a:ext cx="2142119" cy="2297876"/>
          </a:xfrm>
          <a:prstGeom prst="roundRect">
            <a:avLst>
              <a:gd name="adj" fmla="val 10000"/>
            </a:avLst>
          </a:prstGeom>
          <a:solidFill>
            <a:schemeClr val="accent4">
              <a:lumMod val="90000"/>
            </a:schemeClr>
          </a:solidFill>
          <a:ln w="12700" cap="flat" cmpd="sng">
            <a:solidFill>
              <a:schemeClr val="lt1"/>
            </a:solidFill>
            <a:prstDash val="solid"/>
            <a:miter lim="800000"/>
            <a:headEnd type="none" w="sm" len="sm"/>
            <a:tailEnd type="none" w="sm" len="sm"/>
          </a:ln>
        </p:spPr>
        <p:txBody>
          <a:bodyPr spcFirstLastPara="1" wrap="square" lIns="68569" tIns="34275" rIns="68569" bIns="34275" anchor="t" anchorCtr="0">
            <a:noAutofit/>
          </a:bodyPr>
          <a:lstStyle/>
          <a:p>
            <a:pPr algn="just"/>
            <a:r>
              <a:rPr lang="vi-VN" sz="2200" dirty="0">
                <a:solidFill>
                  <a:schemeClr val="bg1">
                    <a:lumMod val="10000"/>
                  </a:schemeClr>
                </a:solidFill>
                <a:latin typeface="+mj-lt"/>
              </a:rPr>
              <a:t>+ Em hiểu thế nào là quê hương?</a:t>
            </a:r>
          </a:p>
        </p:txBody>
      </p:sp>
      <p:sp>
        <p:nvSpPr>
          <p:cNvPr id="12" name="Google Shape;175;p9"/>
          <p:cNvSpPr/>
          <p:nvPr/>
        </p:nvSpPr>
        <p:spPr>
          <a:xfrm>
            <a:off x="3402647" y="1807530"/>
            <a:ext cx="2142119" cy="2331362"/>
          </a:xfrm>
          <a:prstGeom prst="roundRect">
            <a:avLst>
              <a:gd name="adj" fmla="val 10000"/>
            </a:avLst>
          </a:prstGeom>
          <a:solidFill>
            <a:schemeClr val="accent3">
              <a:lumMod val="40000"/>
              <a:lumOff val="60000"/>
            </a:schemeClr>
          </a:solidFill>
          <a:ln w="12700" cap="flat" cmpd="sng">
            <a:solidFill>
              <a:schemeClr val="lt1"/>
            </a:solidFill>
            <a:prstDash val="solid"/>
            <a:miter lim="800000"/>
            <a:headEnd type="none" w="sm" len="sm"/>
            <a:tailEnd type="none" w="sm" len="sm"/>
          </a:ln>
        </p:spPr>
        <p:txBody>
          <a:bodyPr spcFirstLastPara="1" wrap="square" lIns="68569" tIns="34275" rIns="68569" bIns="34275" anchor="t" anchorCtr="0">
            <a:noAutofit/>
          </a:bodyPr>
          <a:lstStyle/>
          <a:p>
            <a:pPr algn="just"/>
            <a:r>
              <a:rPr lang="vi-VN" sz="2200" dirty="0">
                <a:solidFill>
                  <a:schemeClr val="bg1">
                    <a:lumMod val="10000"/>
                  </a:schemeClr>
                </a:solidFill>
                <a:latin typeface="+mj-lt"/>
              </a:rPr>
              <a:t>+ Tình cảm với quê hương mang lại cho mỗi người những điều gì?</a:t>
            </a:r>
          </a:p>
        </p:txBody>
      </p:sp>
      <p:sp>
        <p:nvSpPr>
          <p:cNvPr id="13" name="Google Shape;176;p9"/>
          <p:cNvSpPr/>
          <p:nvPr/>
        </p:nvSpPr>
        <p:spPr>
          <a:xfrm>
            <a:off x="6290650" y="1790803"/>
            <a:ext cx="2142119" cy="2331362"/>
          </a:xfrm>
          <a:prstGeom prst="roundRect">
            <a:avLst>
              <a:gd name="adj" fmla="val 10000"/>
            </a:avLst>
          </a:prstGeom>
          <a:solidFill>
            <a:schemeClr val="accent2">
              <a:lumMod val="20000"/>
              <a:lumOff val="80000"/>
            </a:schemeClr>
          </a:solidFill>
          <a:ln w="12700" cap="flat" cmpd="sng">
            <a:solidFill>
              <a:schemeClr val="lt1"/>
            </a:solidFill>
            <a:prstDash val="solid"/>
            <a:miter lim="800000"/>
            <a:headEnd type="none" w="sm" len="sm"/>
            <a:tailEnd type="none" w="sm" len="sm"/>
          </a:ln>
        </p:spPr>
        <p:txBody>
          <a:bodyPr spcFirstLastPara="1" wrap="square" lIns="68569" tIns="34275" rIns="68569" bIns="34275" anchor="t" anchorCtr="0">
            <a:noAutofit/>
          </a:bodyPr>
          <a:lstStyle/>
          <a:p>
            <a:pPr algn="just"/>
            <a:r>
              <a:rPr lang="vi-VN" sz="2200" dirty="0">
                <a:solidFill>
                  <a:schemeClr val="bg1">
                    <a:lumMod val="10000"/>
                  </a:schemeClr>
                </a:solidFill>
                <a:latin typeface="+mj-lt"/>
              </a:rPr>
              <a:t>+ Chúng ta nên bày tỏ, thể hiện tình cảm với quê hương như thế nào?</a:t>
            </a:r>
          </a:p>
        </p:txBody>
      </p:sp>
      <p:pic>
        <p:nvPicPr>
          <p:cNvPr id="2" name="Picture 1"/>
          <p:cNvPicPr>
            <a:picLocks noChangeAspect="1"/>
          </p:cNvPicPr>
          <p:nvPr/>
        </p:nvPicPr>
        <p:blipFill>
          <a:blip r:embed="rId3"/>
          <a:stretch>
            <a:fillRect/>
          </a:stretch>
        </p:blipFill>
        <p:spPr>
          <a:xfrm>
            <a:off x="814038" y="266397"/>
            <a:ext cx="6547671" cy="2139881"/>
          </a:xfrm>
          <a:prstGeom prst="rect">
            <a:avLst/>
          </a:prstGeom>
        </p:spPr>
      </p:pic>
      <p:pic>
        <p:nvPicPr>
          <p:cNvPr id="8" name="Google Shape;361;p33" descr="Ông và cháu cùng nhau tới trường bằng cách nào ? Đọc bài Ô"/>
          <p:cNvPicPr preferRelativeResize="0"/>
          <p:nvPr/>
        </p:nvPicPr>
        <p:blipFill rotWithShape="1">
          <a:blip r:embed="rId4">
            <a:alphaModFix/>
          </a:blip>
          <a:srcRect/>
          <a:stretch/>
        </p:blipFill>
        <p:spPr>
          <a:xfrm>
            <a:off x="6963403" y="266397"/>
            <a:ext cx="1511761" cy="1442255"/>
          </a:xfrm>
          <a:prstGeom prst="rect">
            <a:avLst/>
          </a:prstGeom>
          <a:noFill/>
          <a:ln>
            <a:noFill/>
          </a:ln>
        </p:spPr>
      </p:pic>
    </p:spTree>
    <p:extLst>
      <p:ext uri="{BB962C8B-B14F-4D97-AF65-F5344CB8AC3E}">
        <p14:creationId xmlns:p14="http://schemas.microsoft.com/office/powerpoint/2010/main" val="3561573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17"/>
        <p:cNvGrpSpPr/>
        <p:nvPr/>
      </p:nvGrpSpPr>
      <p:grpSpPr>
        <a:xfrm>
          <a:off x="0" y="0"/>
          <a:ext cx="0" cy="0"/>
          <a:chOff x="0" y="0"/>
          <a:chExt cx="0" cy="0"/>
        </a:xfrm>
      </p:grpSpPr>
      <p:sp>
        <p:nvSpPr>
          <p:cNvPr id="1752" name="Google Shape;1752;p78"/>
          <p:cNvSpPr/>
          <p:nvPr/>
        </p:nvSpPr>
        <p:spPr>
          <a:xfrm rot="7385046" flipH="1">
            <a:off x="-1543420" y="1309689"/>
            <a:ext cx="3561725" cy="3029602"/>
          </a:xfrm>
          <a:custGeom>
            <a:avLst/>
            <a:gdLst/>
            <a:ahLst/>
            <a:cxnLst/>
            <a:rect l="l" t="t" r="r" b="b"/>
            <a:pathLst>
              <a:path w="61178" h="52038" extrusionOk="0">
                <a:moveTo>
                  <a:pt x="4170" y="12043"/>
                </a:moveTo>
                <a:cubicBezTo>
                  <a:pt x="7339" y="7239"/>
                  <a:pt x="14177" y="1"/>
                  <a:pt x="24184" y="5571"/>
                </a:cubicBezTo>
                <a:cubicBezTo>
                  <a:pt x="34191" y="11142"/>
                  <a:pt x="29988" y="17146"/>
                  <a:pt x="34024" y="21249"/>
                </a:cubicBezTo>
                <a:cubicBezTo>
                  <a:pt x="38061" y="25319"/>
                  <a:pt x="43198" y="25586"/>
                  <a:pt x="51103" y="27253"/>
                </a:cubicBezTo>
                <a:cubicBezTo>
                  <a:pt x="58976" y="28921"/>
                  <a:pt x="61177" y="36093"/>
                  <a:pt x="54472" y="41664"/>
                </a:cubicBezTo>
                <a:cubicBezTo>
                  <a:pt x="47801" y="47268"/>
                  <a:pt x="33758" y="52038"/>
                  <a:pt x="26819" y="46467"/>
                </a:cubicBezTo>
                <a:cubicBezTo>
                  <a:pt x="19848" y="40930"/>
                  <a:pt x="11108" y="34826"/>
                  <a:pt x="5537" y="31590"/>
                </a:cubicBezTo>
                <a:cubicBezTo>
                  <a:pt x="0" y="28388"/>
                  <a:pt x="967" y="16879"/>
                  <a:pt x="4170" y="12043"/>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753" name="Google Shape;1753;p78"/>
          <p:cNvSpPr/>
          <p:nvPr/>
        </p:nvSpPr>
        <p:spPr>
          <a:xfrm rot="-5400000" flipH="1">
            <a:off x="6358600" y="2169583"/>
            <a:ext cx="4913539" cy="3022943"/>
          </a:xfrm>
          <a:custGeom>
            <a:avLst/>
            <a:gdLst/>
            <a:ahLst/>
            <a:cxnLst/>
            <a:rect l="l" t="t" r="r" b="b"/>
            <a:pathLst>
              <a:path w="59643" h="36694" extrusionOk="0">
                <a:moveTo>
                  <a:pt x="6271" y="15779"/>
                </a:moveTo>
                <a:cubicBezTo>
                  <a:pt x="9374" y="14178"/>
                  <a:pt x="17513" y="18347"/>
                  <a:pt x="23150" y="11676"/>
                </a:cubicBezTo>
                <a:cubicBezTo>
                  <a:pt x="28787" y="5004"/>
                  <a:pt x="30455" y="1"/>
                  <a:pt x="37327" y="2302"/>
                </a:cubicBezTo>
                <a:cubicBezTo>
                  <a:pt x="44198" y="4571"/>
                  <a:pt x="43064" y="13410"/>
                  <a:pt x="47601" y="15779"/>
                </a:cubicBezTo>
                <a:cubicBezTo>
                  <a:pt x="52104" y="18147"/>
                  <a:pt x="59643" y="31690"/>
                  <a:pt x="43364" y="34192"/>
                </a:cubicBezTo>
                <a:cubicBezTo>
                  <a:pt x="27120" y="36694"/>
                  <a:pt x="10441" y="33158"/>
                  <a:pt x="5204" y="27520"/>
                </a:cubicBezTo>
                <a:cubicBezTo>
                  <a:pt x="0" y="21883"/>
                  <a:pt x="3136" y="17380"/>
                  <a:pt x="6271" y="15779"/>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 name="Rectangle 6"/>
          <p:cNvSpPr/>
          <p:nvPr/>
        </p:nvSpPr>
        <p:spPr>
          <a:xfrm>
            <a:off x="237442" y="133189"/>
            <a:ext cx="7767912" cy="461665"/>
          </a:xfrm>
          <a:prstGeom prst="rect">
            <a:avLst/>
          </a:prstGeom>
        </p:spPr>
        <p:txBody>
          <a:bodyPr wrap="square">
            <a:spAutoFit/>
          </a:bodyPr>
          <a:lstStyle/>
          <a:p>
            <a:pPr algn="just"/>
            <a:r>
              <a:rPr lang="en-US" sz="2400" b="1" dirty="0">
                <a:latin typeface="Times New Roman" panose="02020603050405020304" pitchFamily="18" charset="0"/>
                <a:cs typeface="Times New Roman" panose="02020603050405020304" pitchFamily="18" charset="0"/>
              </a:rPr>
              <a:t>2.</a:t>
            </a:r>
            <a:r>
              <a:rPr lang="vi-VN" sz="2400" b="1" dirty="0">
                <a:latin typeface="Times New Roman" panose="02020603050405020304" pitchFamily="18" charset="0"/>
                <a:cs typeface="Times New Roman" panose="02020603050405020304" pitchFamily="18" charset="0"/>
              </a:rPr>
              <a:t> </a:t>
            </a:r>
            <a:r>
              <a:rPr lang="vi-VN" sz="2400" b="1" dirty="0">
                <a:latin typeface="+mj-lt"/>
              </a:rPr>
              <a:t>Tìm ý và lập dàn ý</a:t>
            </a:r>
          </a:p>
        </p:txBody>
      </p:sp>
      <p:pic>
        <p:nvPicPr>
          <p:cNvPr id="9" name="Picture 8"/>
          <p:cNvPicPr>
            <a:picLocks noChangeAspect="1"/>
          </p:cNvPicPr>
          <p:nvPr/>
        </p:nvPicPr>
        <p:blipFill>
          <a:blip r:embed="rId3"/>
          <a:stretch>
            <a:fillRect/>
          </a:stretch>
        </p:blipFill>
        <p:spPr>
          <a:xfrm>
            <a:off x="4683043" y="2873825"/>
            <a:ext cx="1927836" cy="1996803"/>
          </a:xfrm>
          <a:prstGeom prst="rect">
            <a:avLst/>
          </a:prstGeom>
        </p:spPr>
      </p:pic>
      <p:pic>
        <p:nvPicPr>
          <p:cNvPr id="10" name="Picture 9"/>
          <p:cNvPicPr>
            <a:picLocks noChangeAspect="1"/>
          </p:cNvPicPr>
          <p:nvPr/>
        </p:nvPicPr>
        <p:blipFill>
          <a:blip r:embed="rId4"/>
          <a:stretch>
            <a:fillRect/>
          </a:stretch>
        </p:blipFill>
        <p:spPr>
          <a:xfrm>
            <a:off x="744132" y="2872956"/>
            <a:ext cx="1898801" cy="2019337"/>
          </a:xfrm>
          <a:prstGeom prst="rect">
            <a:avLst/>
          </a:prstGeom>
        </p:spPr>
      </p:pic>
      <p:pic>
        <p:nvPicPr>
          <p:cNvPr id="11" name="Picture 10"/>
          <p:cNvPicPr>
            <a:picLocks noChangeAspect="1"/>
          </p:cNvPicPr>
          <p:nvPr/>
        </p:nvPicPr>
        <p:blipFill>
          <a:blip r:embed="rId5"/>
          <a:stretch>
            <a:fillRect/>
          </a:stretch>
        </p:blipFill>
        <p:spPr>
          <a:xfrm>
            <a:off x="2728034" y="2864038"/>
            <a:ext cx="1853076" cy="2028255"/>
          </a:xfrm>
          <a:prstGeom prst="rect">
            <a:avLst/>
          </a:prstGeom>
        </p:spPr>
      </p:pic>
      <p:pic>
        <p:nvPicPr>
          <p:cNvPr id="12" name="Picture 11"/>
          <p:cNvPicPr>
            <a:picLocks noChangeAspect="1"/>
          </p:cNvPicPr>
          <p:nvPr/>
        </p:nvPicPr>
        <p:blipFill>
          <a:blip r:embed="rId6"/>
          <a:stretch>
            <a:fillRect/>
          </a:stretch>
        </p:blipFill>
        <p:spPr>
          <a:xfrm>
            <a:off x="6712812" y="2864038"/>
            <a:ext cx="1804799" cy="2028255"/>
          </a:xfrm>
          <a:prstGeom prst="rect">
            <a:avLst/>
          </a:prstGeom>
        </p:spPr>
      </p:pic>
      <p:sp>
        <p:nvSpPr>
          <p:cNvPr id="3" name="Rectangle 2"/>
          <p:cNvSpPr/>
          <p:nvPr/>
        </p:nvSpPr>
        <p:spPr>
          <a:xfrm>
            <a:off x="823429" y="678737"/>
            <a:ext cx="1295547" cy="461665"/>
          </a:xfrm>
          <a:prstGeom prst="rect">
            <a:avLst/>
          </a:prstGeom>
        </p:spPr>
        <p:txBody>
          <a:bodyPr wrap="none">
            <a:spAutoFit/>
          </a:bodyPr>
          <a:lstStyle/>
          <a:p>
            <a:pPr algn="just"/>
            <a:r>
              <a:rPr lang="en-US" sz="2400" b="1" dirty="0">
                <a:latin typeface="Times New Roman" panose="02020603050405020304" pitchFamily="18" charset="0"/>
                <a:cs typeface="Times New Roman" panose="02020603050405020304" pitchFamily="18" charset="0"/>
              </a:rPr>
              <a:t>a. </a:t>
            </a:r>
            <a:r>
              <a:rPr lang="vi-VN" sz="2400" b="1" dirty="0">
                <a:latin typeface="Times New Roman" panose="02020603050405020304" pitchFamily="18" charset="0"/>
                <a:cs typeface="Times New Roman" panose="02020603050405020304" pitchFamily="18" charset="0"/>
              </a:rPr>
              <a:t>Tìm ý</a:t>
            </a:r>
          </a:p>
        </p:txBody>
      </p:sp>
      <p:sp>
        <p:nvSpPr>
          <p:cNvPr id="16" name="Rectangle 15"/>
          <p:cNvSpPr/>
          <p:nvPr/>
        </p:nvSpPr>
        <p:spPr>
          <a:xfrm>
            <a:off x="898445" y="1170303"/>
            <a:ext cx="7767912" cy="1569660"/>
          </a:xfrm>
          <a:prstGeom prst="rect">
            <a:avLst/>
          </a:prstGeom>
        </p:spPr>
        <p:txBody>
          <a:bodyPr wrap="square">
            <a:spAutoFit/>
          </a:bodyPr>
          <a:lstStyle/>
          <a:p>
            <a:pPr algn="just"/>
            <a:r>
              <a:rPr lang="vi-VN" sz="2400" b="1" dirty="0">
                <a:solidFill>
                  <a:srgbClr val="FF0000"/>
                </a:solidFill>
                <a:latin typeface="+mj-lt"/>
              </a:rPr>
              <a:t>+ Em hiểu thế nào là quê hương?</a:t>
            </a:r>
          </a:p>
          <a:p>
            <a:pPr algn="just"/>
            <a:r>
              <a:rPr lang="vi-VN" sz="2400" dirty="0">
                <a:latin typeface="+mj-lt"/>
              </a:rPr>
              <a:t>→ Quê hương là là nơi chúng ta được sinh ra ra và lớn lên, bởi vậy mà nhắc đến quê hương người ta thường nhớ về những gì thân thuộc, gần gũi nhất.</a:t>
            </a:r>
          </a:p>
        </p:txBody>
      </p:sp>
    </p:spTree>
    <p:extLst>
      <p:ext uri="{BB962C8B-B14F-4D97-AF65-F5344CB8AC3E}">
        <p14:creationId xmlns:p14="http://schemas.microsoft.com/office/powerpoint/2010/main" val="2336666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circle(in)">
                                      <p:cBhvr>
                                        <p:cTn id="17" dur="20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500" fill="hold"/>
                                        <p:tgtEl>
                                          <p:spTgt spid="10"/>
                                        </p:tgtEl>
                                        <p:attrNameLst>
                                          <p:attrName>ppt_x</p:attrName>
                                        </p:attrNameLst>
                                      </p:cBhvr>
                                      <p:tavLst>
                                        <p:tav tm="0">
                                          <p:val>
                                            <p:strVal val="#ppt_x"/>
                                          </p:val>
                                        </p:tav>
                                        <p:tav tm="100000">
                                          <p:val>
                                            <p:strVal val="#ppt_x"/>
                                          </p:val>
                                        </p:tav>
                                      </p:tavLst>
                                    </p:anim>
                                    <p:anim calcmode="lin" valueType="num">
                                      <p:cBhvr additive="base">
                                        <p:cTn id="23" dur="500" fill="hold"/>
                                        <p:tgtEl>
                                          <p:spTgt spid="10"/>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ppt_x"/>
                                          </p:val>
                                        </p:tav>
                                        <p:tav tm="100000">
                                          <p:val>
                                            <p:strVal val="#ppt_x"/>
                                          </p:val>
                                        </p:tav>
                                      </p:tavLst>
                                    </p:anim>
                                    <p:anim calcmode="lin" valueType="num">
                                      <p:cBhvr additive="base">
                                        <p:cTn id="31" dur="500" fill="hold"/>
                                        <p:tgtEl>
                                          <p:spTgt spid="9"/>
                                        </p:tgtEl>
                                        <p:attrNameLst>
                                          <p:attrName>ppt_y</p:attrName>
                                        </p:attrNameLst>
                                      </p:cBhvr>
                                      <p:tavLst>
                                        <p:tav tm="0">
                                          <p:val>
                                            <p:strVal val="1+#ppt_h/2"/>
                                          </p:val>
                                        </p:tav>
                                        <p:tav tm="100000">
                                          <p:val>
                                            <p:strVal val="#ppt_y"/>
                                          </p:val>
                                        </p:tav>
                                      </p:tavLst>
                                    </p:anim>
                                  </p:childTnLst>
                                </p:cTn>
                              </p:par>
                              <p:par>
                                <p:cTn id="32" presetID="2" presetClass="entr" presetSubtype="4" fill="hold" nodeType="with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additive="base">
                                        <p:cTn id="34" dur="500" fill="hold"/>
                                        <p:tgtEl>
                                          <p:spTgt spid="12"/>
                                        </p:tgtEl>
                                        <p:attrNameLst>
                                          <p:attrName>ppt_x</p:attrName>
                                        </p:attrNameLst>
                                      </p:cBhvr>
                                      <p:tavLst>
                                        <p:tav tm="0">
                                          <p:val>
                                            <p:strVal val="#ppt_x"/>
                                          </p:val>
                                        </p:tav>
                                        <p:tav tm="100000">
                                          <p:val>
                                            <p:strVal val="#ppt_x"/>
                                          </p:val>
                                        </p:tav>
                                      </p:tavLst>
                                    </p:anim>
                                    <p:anim calcmode="lin" valueType="num">
                                      <p:cBhvr additive="base">
                                        <p:cTn id="35"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39"/>
        <p:cNvGrpSpPr/>
        <p:nvPr/>
      </p:nvGrpSpPr>
      <p:grpSpPr>
        <a:xfrm>
          <a:off x="0" y="0"/>
          <a:ext cx="0" cy="0"/>
          <a:chOff x="0" y="0"/>
          <a:chExt cx="0" cy="0"/>
        </a:xfrm>
      </p:grpSpPr>
      <p:sp>
        <p:nvSpPr>
          <p:cNvPr id="1476" name="Google Shape;1476;p71"/>
          <p:cNvSpPr/>
          <p:nvPr/>
        </p:nvSpPr>
        <p:spPr>
          <a:xfrm rot="-7977683">
            <a:off x="8215945" y="4080268"/>
            <a:ext cx="1554661" cy="1491741"/>
          </a:xfrm>
          <a:custGeom>
            <a:avLst/>
            <a:gdLst/>
            <a:ahLst/>
            <a:cxnLst/>
            <a:rect l="l" t="t" r="r" b="b"/>
            <a:pathLst>
              <a:path w="20582" h="19749" extrusionOk="0">
                <a:moveTo>
                  <a:pt x="15178" y="401"/>
                </a:moveTo>
                <a:cubicBezTo>
                  <a:pt x="11542" y="1"/>
                  <a:pt x="4470" y="1235"/>
                  <a:pt x="2235" y="7773"/>
                </a:cubicBezTo>
                <a:cubicBezTo>
                  <a:pt x="0" y="14311"/>
                  <a:pt x="7939" y="17947"/>
                  <a:pt x="11675" y="18848"/>
                </a:cubicBezTo>
                <a:cubicBezTo>
                  <a:pt x="15445" y="19748"/>
                  <a:pt x="20315" y="19448"/>
                  <a:pt x="20448" y="13477"/>
                </a:cubicBezTo>
                <a:cubicBezTo>
                  <a:pt x="20582" y="7506"/>
                  <a:pt x="18780" y="835"/>
                  <a:pt x="15178" y="40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 name="Rectangle 6"/>
          <p:cNvSpPr/>
          <p:nvPr/>
        </p:nvSpPr>
        <p:spPr>
          <a:xfrm>
            <a:off x="170287" y="106659"/>
            <a:ext cx="8443609" cy="4493538"/>
          </a:xfrm>
          <a:prstGeom prst="rect">
            <a:avLst/>
          </a:prstGeom>
        </p:spPr>
        <p:txBody>
          <a:bodyPr wrap="square">
            <a:spAutoFit/>
          </a:bodyPr>
          <a:lstStyle/>
          <a:p>
            <a:pPr algn="just"/>
            <a:r>
              <a:rPr lang="vi-VN" sz="2200" b="1" dirty="0">
                <a:solidFill>
                  <a:srgbClr val="FF0000"/>
                </a:solidFill>
                <a:latin typeface="Times New Roman" panose="02020603050405020304" pitchFamily="18" charset="0"/>
              </a:rPr>
              <a:t>+ Tình cảm với quê hương mang lại cho mỗi người những điều gì?</a:t>
            </a:r>
          </a:p>
          <a:p>
            <a:pPr algn="just"/>
            <a:r>
              <a:rPr lang="vi-VN" sz="2200" dirty="0">
                <a:latin typeface="Times New Roman" panose="02020603050405020304" pitchFamily="18" charset="0"/>
              </a:rPr>
              <a:t>- Quê hương không chỉ nuôi lớn chúng ta về mặt thể chất mà nuôi dưỡng những tình cảm đẹp đẽ cho tâm hồn mỗi người.</a:t>
            </a:r>
          </a:p>
          <a:p>
            <a:pPr algn="just"/>
            <a:r>
              <a:rPr lang="vi-VN" sz="2200" dirty="0">
                <a:latin typeface="Times New Roman" panose="02020603050405020304" pitchFamily="18" charset="0"/>
              </a:rPr>
              <a:t>- Quê hương dạy chúng ta biết yêu thương, gắn bó:</a:t>
            </a:r>
          </a:p>
          <a:p>
            <a:pPr algn="just"/>
            <a:r>
              <a:rPr lang="vi-VN" sz="2200" dirty="0">
                <a:latin typeface="Times New Roman" panose="02020603050405020304" pitchFamily="18" charset="0"/>
              </a:rPr>
              <a:t>+ Gắn bó với gia đình, mảnh đất mà chúng ta được sinh ra, lớn lên</a:t>
            </a:r>
          </a:p>
          <a:p>
            <a:pPr algn="just"/>
            <a:r>
              <a:rPr lang="vi-VN" sz="2200" dirty="0">
                <a:latin typeface="Times New Roman" panose="02020603050405020304" pitchFamily="18" charset="0"/>
              </a:rPr>
              <a:t>+ Gắn bó về tình cảm với bố mẹ, bạn bè và những người xung quanh.</a:t>
            </a:r>
          </a:p>
          <a:p>
            <a:pPr algn="just"/>
            <a:r>
              <a:rPr lang="vi-VN" sz="2200" dirty="0">
                <a:latin typeface="Times New Roman" panose="02020603050405020304" pitchFamily="18" charset="0"/>
              </a:rPr>
              <a:t>- Góp phần quan trọng trong việc hình thành nên nhân cách, lối sống và bản sắc của mỗi người </a:t>
            </a:r>
            <a:r>
              <a:rPr lang="en-US" sz="2200" dirty="0">
                <a:latin typeface="Times New Roman" panose="02020603050405020304" pitchFamily="18" charset="0"/>
                <a:sym typeface="Wingdings" panose="05000000000000000000" pitchFamily="2" charset="2"/>
              </a:rPr>
              <a:t></a:t>
            </a:r>
            <a:r>
              <a:rPr lang="vi-VN" sz="2200" dirty="0">
                <a:latin typeface="Times New Roman" panose="02020603050405020304" pitchFamily="18" charset="0"/>
              </a:rPr>
              <a:t> Văn hóa, truyền thống của quê hương sẽ ảnh hưởng đến những nhận thức, tính cách và lối sống của con người.</a:t>
            </a:r>
          </a:p>
          <a:p>
            <a:pPr algn="just"/>
            <a:r>
              <a:rPr lang="vi-VN" sz="2200" dirty="0">
                <a:latin typeface="Times New Roman" panose="02020603050405020304" pitchFamily="18" charset="0"/>
              </a:rPr>
              <a:t>- Quê hương tạo nên sức mạnh tinh thần mạnh mẽ để con người vượt qua mọi khó khăn, thách thức của hoàn cảnh.</a:t>
            </a:r>
          </a:p>
          <a:p>
            <a:pPr algn="just"/>
            <a:r>
              <a:rPr lang="vi-VN" sz="2200" dirty="0">
                <a:latin typeface="Times New Roman" panose="02020603050405020304" pitchFamily="18" charset="0"/>
              </a:rPr>
              <a:t>- Là điểm tựa tinh thần vững chãi, nơi nuôi dưỡng những ước mơ, khát vọng.</a:t>
            </a:r>
          </a:p>
        </p:txBody>
      </p:sp>
    </p:spTree>
    <p:extLst>
      <p:ext uri="{BB962C8B-B14F-4D97-AF65-F5344CB8AC3E}">
        <p14:creationId xmlns:p14="http://schemas.microsoft.com/office/powerpoint/2010/main" val="3140774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476"/>
                                        </p:tgtEl>
                                        <p:attrNameLst>
                                          <p:attrName>style.visibility</p:attrName>
                                        </p:attrNameLst>
                                      </p:cBhvr>
                                      <p:to>
                                        <p:strVal val="visible"/>
                                      </p:to>
                                    </p:set>
                                    <p:animEffect transition="in" filter="barn(inVertical)">
                                      <p:cBhvr>
                                        <p:cTn id="7" dur="500"/>
                                        <p:tgtEl>
                                          <p:spTgt spid="147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1000"/>
                                        <p:tgtEl>
                                          <p:spTgt spid="7">
                                            <p:txEl>
                                              <p:pRg st="0" end="0"/>
                                            </p:txEl>
                                          </p:spTgt>
                                        </p:tgtEl>
                                      </p:cBhvr>
                                    </p:animEffect>
                                    <p:anim calcmode="lin" valueType="num">
                                      <p:cBhvr>
                                        <p:cTn id="13"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animEffect transition="in" filter="circle(in)">
                                      <p:cBhvr>
                                        <p:cTn id="19" dur="2000"/>
                                        <p:tgtEl>
                                          <p:spTgt spid="7">
                                            <p:txEl>
                                              <p:pRg st="1" end="1"/>
                                            </p:txEl>
                                          </p:spTgt>
                                        </p:tgtEl>
                                      </p:cBhvr>
                                    </p:animEffect>
                                  </p:childTnLst>
                                </p:cTn>
                              </p:par>
                              <p:par>
                                <p:cTn id="20" presetID="6" presetClass="entr" presetSubtype="16" fill="hold" nodeType="with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circle(in)">
                                      <p:cBhvr>
                                        <p:cTn id="22" dur="2000"/>
                                        <p:tgtEl>
                                          <p:spTgt spid="7">
                                            <p:txEl>
                                              <p:pRg st="2" end="2"/>
                                            </p:txEl>
                                          </p:spTgt>
                                        </p:tgtEl>
                                      </p:cBhvr>
                                    </p:animEffect>
                                  </p:childTnLst>
                                </p:cTn>
                              </p:par>
                              <p:par>
                                <p:cTn id="23" presetID="6" presetClass="entr" presetSubtype="16" fill="hold" nodeType="with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animEffect transition="in" filter="circle(in)">
                                      <p:cBhvr>
                                        <p:cTn id="25" dur="2000"/>
                                        <p:tgtEl>
                                          <p:spTgt spid="7">
                                            <p:txEl>
                                              <p:pRg st="3" end="3"/>
                                            </p:txEl>
                                          </p:spTgt>
                                        </p:tgtEl>
                                      </p:cBhvr>
                                    </p:animEffect>
                                  </p:childTnLst>
                                </p:cTn>
                              </p:par>
                              <p:par>
                                <p:cTn id="26" presetID="6" presetClass="entr" presetSubtype="16" fill="hold" nodeType="withEffect">
                                  <p:stCondLst>
                                    <p:cond delay="0"/>
                                  </p:stCondLst>
                                  <p:childTnLst>
                                    <p:set>
                                      <p:cBhvr>
                                        <p:cTn id="27" dur="1" fill="hold">
                                          <p:stCondLst>
                                            <p:cond delay="0"/>
                                          </p:stCondLst>
                                        </p:cTn>
                                        <p:tgtEl>
                                          <p:spTgt spid="7">
                                            <p:txEl>
                                              <p:pRg st="4" end="4"/>
                                            </p:txEl>
                                          </p:spTgt>
                                        </p:tgtEl>
                                        <p:attrNameLst>
                                          <p:attrName>style.visibility</p:attrName>
                                        </p:attrNameLst>
                                      </p:cBhvr>
                                      <p:to>
                                        <p:strVal val="visible"/>
                                      </p:to>
                                    </p:set>
                                    <p:animEffect transition="in" filter="circle(in)">
                                      <p:cBhvr>
                                        <p:cTn id="28" dur="2000"/>
                                        <p:tgtEl>
                                          <p:spTgt spid="7">
                                            <p:txEl>
                                              <p:pRg st="4" end="4"/>
                                            </p:txEl>
                                          </p:spTgt>
                                        </p:tgtEl>
                                      </p:cBhvr>
                                    </p:animEffect>
                                  </p:childTnLst>
                                </p:cTn>
                              </p:par>
                              <p:par>
                                <p:cTn id="29" presetID="6" presetClass="entr" presetSubtype="16" fill="hold" nodeType="withEffect">
                                  <p:stCondLst>
                                    <p:cond delay="0"/>
                                  </p:stCondLst>
                                  <p:childTnLst>
                                    <p:set>
                                      <p:cBhvr>
                                        <p:cTn id="30" dur="1" fill="hold">
                                          <p:stCondLst>
                                            <p:cond delay="0"/>
                                          </p:stCondLst>
                                        </p:cTn>
                                        <p:tgtEl>
                                          <p:spTgt spid="7">
                                            <p:txEl>
                                              <p:pRg st="5" end="5"/>
                                            </p:txEl>
                                          </p:spTgt>
                                        </p:tgtEl>
                                        <p:attrNameLst>
                                          <p:attrName>style.visibility</p:attrName>
                                        </p:attrNameLst>
                                      </p:cBhvr>
                                      <p:to>
                                        <p:strVal val="visible"/>
                                      </p:to>
                                    </p:set>
                                    <p:animEffect transition="in" filter="circle(in)">
                                      <p:cBhvr>
                                        <p:cTn id="31" dur="2000"/>
                                        <p:tgtEl>
                                          <p:spTgt spid="7">
                                            <p:txEl>
                                              <p:pRg st="5" end="5"/>
                                            </p:txEl>
                                          </p:spTgt>
                                        </p:tgtEl>
                                      </p:cBhvr>
                                    </p:animEffect>
                                  </p:childTnLst>
                                </p:cTn>
                              </p:par>
                              <p:par>
                                <p:cTn id="32" presetID="6" presetClass="entr" presetSubtype="16" fill="hold" nodeType="withEffect">
                                  <p:stCondLst>
                                    <p:cond delay="0"/>
                                  </p:stCondLst>
                                  <p:childTnLst>
                                    <p:set>
                                      <p:cBhvr>
                                        <p:cTn id="33" dur="1" fill="hold">
                                          <p:stCondLst>
                                            <p:cond delay="0"/>
                                          </p:stCondLst>
                                        </p:cTn>
                                        <p:tgtEl>
                                          <p:spTgt spid="7">
                                            <p:txEl>
                                              <p:pRg st="6" end="6"/>
                                            </p:txEl>
                                          </p:spTgt>
                                        </p:tgtEl>
                                        <p:attrNameLst>
                                          <p:attrName>style.visibility</p:attrName>
                                        </p:attrNameLst>
                                      </p:cBhvr>
                                      <p:to>
                                        <p:strVal val="visible"/>
                                      </p:to>
                                    </p:set>
                                    <p:animEffect transition="in" filter="circle(in)">
                                      <p:cBhvr>
                                        <p:cTn id="34" dur="2000"/>
                                        <p:tgtEl>
                                          <p:spTgt spid="7">
                                            <p:txEl>
                                              <p:pRg st="6" end="6"/>
                                            </p:txEl>
                                          </p:spTgt>
                                        </p:tgtEl>
                                      </p:cBhvr>
                                    </p:animEffect>
                                  </p:childTnLst>
                                </p:cTn>
                              </p:par>
                              <p:par>
                                <p:cTn id="35" presetID="6" presetClass="entr" presetSubtype="16" fill="hold" nodeType="withEffect">
                                  <p:stCondLst>
                                    <p:cond delay="0"/>
                                  </p:stCondLst>
                                  <p:childTnLst>
                                    <p:set>
                                      <p:cBhvr>
                                        <p:cTn id="36" dur="1" fill="hold">
                                          <p:stCondLst>
                                            <p:cond delay="0"/>
                                          </p:stCondLst>
                                        </p:cTn>
                                        <p:tgtEl>
                                          <p:spTgt spid="7">
                                            <p:txEl>
                                              <p:pRg st="7" end="7"/>
                                            </p:txEl>
                                          </p:spTgt>
                                        </p:tgtEl>
                                        <p:attrNameLst>
                                          <p:attrName>style.visibility</p:attrName>
                                        </p:attrNameLst>
                                      </p:cBhvr>
                                      <p:to>
                                        <p:strVal val="visible"/>
                                      </p:to>
                                    </p:set>
                                    <p:animEffect transition="in" filter="circle(in)">
                                      <p:cBhvr>
                                        <p:cTn id="37" dur="2000"/>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39"/>
        <p:cNvGrpSpPr/>
        <p:nvPr/>
      </p:nvGrpSpPr>
      <p:grpSpPr>
        <a:xfrm>
          <a:off x="0" y="0"/>
          <a:ext cx="0" cy="0"/>
          <a:chOff x="0" y="0"/>
          <a:chExt cx="0" cy="0"/>
        </a:xfrm>
      </p:grpSpPr>
      <p:sp>
        <p:nvSpPr>
          <p:cNvPr id="6" name="Rectangle 5"/>
          <p:cNvSpPr/>
          <p:nvPr/>
        </p:nvSpPr>
        <p:spPr>
          <a:xfrm>
            <a:off x="321012" y="166949"/>
            <a:ext cx="8443609" cy="3139321"/>
          </a:xfrm>
          <a:prstGeom prst="rect">
            <a:avLst/>
          </a:prstGeom>
        </p:spPr>
        <p:txBody>
          <a:bodyPr wrap="square">
            <a:spAutoFit/>
          </a:bodyPr>
          <a:lstStyle/>
          <a:p>
            <a:pPr algn="just"/>
            <a:r>
              <a:rPr lang="vi-VN" sz="2200" b="1" dirty="0">
                <a:solidFill>
                  <a:srgbClr val="FF0000"/>
                </a:solidFill>
                <a:latin typeface="Times New Roman" panose="02020603050405020304" pitchFamily="18" charset="0"/>
              </a:rPr>
              <a:t>+ Chúng ta nên bày tỏ, thể hiện tình cảm với quê hương như thế nào?</a:t>
            </a:r>
          </a:p>
          <a:p>
            <a:pPr algn="just"/>
            <a:r>
              <a:rPr lang="vi-VN" sz="2200" dirty="0">
                <a:latin typeface="Times New Roman" panose="02020603050405020304" pitchFamily="18" charset="0"/>
              </a:rPr>
              <a:t>- Cố gắng học tập, rèn luyện bản thân để góp phần dựng xây quê hương, đất nước trong tương lai.</a:t>
            </a:r>
          </a:p>
          <a:p>
            <a:pPr algn="just"/>
            <a:r>
              <a:rPr lang="vi-VN" sz="2200" dirty="0">
                <a:latin typeface="Times New Roman" panose="02020603050405020304" pitchFamily="18" charset="0"/>
              </a:rPr>
              <a:t>- Cần lên án những hành động quay lưng với quê hương và những cá nhân thiếu ý thức trách nhiệm, chỉ biết đến bản thân mà làm ảnh hưởng đến lợi ích chung của cộng đồng.</a:t>
            </a:r>
          </a:p>
          <a:p>
            <a:pPr algn="just"/>
            <a:r>
              <a:rPr lang="vi-VN" sz="2200" dirty="0">
                <a:latin typeface="Times New Roman" panose="02020603050405020304" pitchFamily="18" charset="0"/>
              </a:rPr>
              <a:t>- Tình yêu quê hương sẽ trở nên ý nghĩa hơn không chỉ tồn tại trong suy nghĩ, tình cảm mà được bộc lộ qua những hành động cụ thể.</a:t>
            </a:r>
          </a:p>
        </p:txBody>
      </p:sp>
      <p:grpSp>
        <p:nvGrpSpPr>
          <p:cNvPr id="3" name="Group 2"/>
          <p:cNvGrpSpPr/>
          <p:nvPr/>
        </p:nvGrpSpPr>
        <p:grpSpPr>
          <a:xfrm>
            <a:off x="-211015" y="4156964"/>
            <a:ext cx="10428900" cy="2281456"/>
            <a:chOff x="0" y="4458414"/>
            <a:chExt cx="10428900" cy="2281456"/>
          </a:xfrm>
        </p:grpSpPr>
        <p:grpSp>
          <p:nvGrpSpPr>
            <p:cNvPr id="4" name="Google Shape;1907;p89"/>
            <p:cNvGrpSpPr/>
            <p:nvPr/>
          </p:nvGrpSpPr>
          <p:grpSpPr>
            <a:xfrm rot="16200000">
              <a:off x="1513530" y="2949023"/>
              <a:ext cx="2277317" cy="5304377"/>
              <a:chOff x="224725" y="566950"/>
              <a:chExt cx="1850875" cy="4311100"/>
            </a:xfrm>
          </p:grpSpPr>
          <p:sp>
            <p:nvSpPr>
              <p:cNvPr id="31" name="Google Shape;1908;p89"/>
              <p:cNvSpPr/>
              <p:nvPr/>
            </p:nvSpPr>
            <p:spPr>
              <a:xfrm>
                <a:off x="1914975" y="566950"/>
                <a:ext cx="160625" cy="2033000"/>
              </a:xfrm>
              <a:custGeom>
                <a:avLst/>
                <a:gdLst/>
                <a:ahLst/>
                <a:cxnLst/>
                <a:rect l="l" t="t" r="r" b="b"/>
                <a:pathLst>
                  <a:path w="6425" h="81320" extrusionOk="0">
                    <a:moveTo>
                      <a:pt x="126" y="1"/>
                    </a:moveTo>
                    <a:cubicBezTo>
                      <a:pt x="81" y="1"/>
                      <a:pt x="44" y="24"/>
                      <a:pt x="27" y="57"/>
                    </a:cubicBezTo>
                    <a:cubicBezTo>
                      <a:pt x="27" y="84"/>
                      <a:pt x="27" y="110"/>
                      <a:pt x="27" y="137"/>
                    </a:cubicBezTo>
                    <a:cubicBezTo>
                      <a:pt x="27" y="164"/>
                      <a:pt x="27" y="217"/>
                      <a:pt x="81" y="244"/>
                    </a:cubicBezTo>
                    <a:cubicBezTo>
                      <a:pt x="1821" y="1261"/>
                      <a:pt x="2972" y="3188"/>
                      <a:pt x="2945" y="5035"/>
                    </a:cubicBezTo>
                    <a:cubicBezTo>
                      <a:pt x="2945" y="5089"/>
                      <a:pt x="2972" y="5142"/>
                      <a:pt x="2998" y="5169"/>
                    </a:cubicBezTo>
                    <a:cubicBezTo>
                      <a:pt x="4952" y="6133"/>
                      <a:pt x="6157" y="8086"/>
                      <a:pt x="6157" y="10255"/>
                    </a:cubicBezTo>
                    <a:cubicBezTo>
                      <a:pt x="6157" y="12449"/>
                      <a:pt x="4952" y="14403"/>
                      <a:pt x="2998" y="15367"/>
                    </a:cubicBezTo>
                    <a:cubicBezTo>
                      <a:pt x="2945" y="15394"/>
                      <a:pt x="2945" y="15447"/>
                      <a:pt x="2945" y="15501"/>
                    </a:cubicBezTo>
                    <a:cubicBezTo>
                      <a:pt x="2998" y="17321"/>
                      <a:pt x="1848" y="19248"/>
                      <a:pt x="108" y="20292"/>
                    </a:cubicBezTo>
                    <a:cubicBezTo>
                      <a:pt x="54" y="20292"/>
                      <a:pt x="27" y="20318"/>
                      <a:pt x="27" y="20372"/>
                    </a:cubicBezTo>
                    <a:cubicBezTo>
                      <a:pt x="1" y="20425"/>
                      <a:pt x="27" y="20479"/>
                      <a:pt x="81" y="20506"/>
                    </a:cubicBezTo>
                    <a:cubicBezTo>
                      <a:pt x="1794" y="21496"/>
                      <a:pt x="2865" y="23316"/>
                      <a:pt x="2945" y="25324"/>
                    </a:cubicBezTo>
                    <a:cubicBezTo>
                      <a:pt x="2945" y="25350"/>
                      <a:pt x="2972" y="25404"/>
                      <a:pt x="2998" y="25431"/>
                    </a:cubicBezTo>
                    <a:cubicBezTo>
                      <a:pt x="4952" y="26394"/>
                      <a:pt x="6157" y="28348"/>
                      <a:pt x="6157" y="30543"/>
                    </a:cubicBezTo>
                    <a:cubicBezTo>
                      <a:pt x="6157" y="32711"/>
                      <a:pt x="4952" y="34665"/>
                      <a:pt x="2998" y="35628"/>
                    </a:cubicBezTo>
                    <a:cubicBezTo>
                      <a:pt x="2945" y="35655"/>
                      <a:pt x="2918" y="35709"/>
                      <a:pt x="2945" y="35762"/>
                    </a:cubicBezTo>
                    <a:cubicBezTo>
                      <a:pt x="3106" y="37823"/>
                      <a:pt x="1633" y="39643"/>
                      <a:pt x="108" y="40553"/>
                    </a:cubicBezTo>
                    <a:cubicBezTo>
                      <a:pt x="54" y="40553"/>
                      <a:pt x="27" y="40580"/>
                      <a:pt x="27" y="40633"/>
                    </a:cubicBezTo>
                    <a:cubicBezTo>
                      <a:pt x="1" y="40687"/>
                      <a:pt x="27" y="40741"/>
                      <a:pt x="81" y="40767"/>
                    </a:cubicBezTo>
                    <a:cubicBezTo>
                      <a:pt x="1821" y="41784"/>
                      <a:pt x="2945" y="43658"/>
                      <a:pt x="2945" y="45532"/>
                    </a:cubicBezTo>
                    <a:cubicBezTo>
                      <a:pt x="2945" y="45558"/>
                      <a:pt x="2945" y="45558"/>
                      <a:pt x="2945" y="45585"/>
                    </a:cubicBezTo>
                    <a:cubicBezTo>
                      <a:pt x="2945" y="45612"/>
                      <a:pt x="2972" y="45665"/>
                      <a:pt x="2998" y="45692"/>
                    </a:cubicBezTo>
                    <a:cubicBezTo>
                      <a:pt x="4952" y="46656"/>
                      <a:pt x="6157" y="48636"/>
                      <a:pt x="6157" y="50804"/>
                    </a:cubicBezTo>
                    <a:cubicBezTo>
                      <a:pt x="6157" y="52972"/>
                      <a:pt x="4952" y="54926"/>
                      <a:pt x="2998" y="55917"/>
                    </a:cubicBezTo>
                    <a:cubicBezTo>
                      <a:pt x="2972" y="55917"/>
                      <a:pt x="2945" y="55970"/>
                      <a:pt x="2945" y="56024"/>
                    </a:cubicBezTo>
                    <a:cubicBezTo>
                      <a:pt x="2891" y="58004"/>
                      <a:pt x="1821" y="59798"/>
                      <a:pt x="108" y="60815"/>
                    </a:cubicBezTo>
                    <a:cubicBezTo>
                      <a:pt x="54" y="60815"/>
                      <a:pt x="27" y="60868"/>
                      <a:pt x="27" y="60895"/>
                    </a:cubicBezTo>
                    <a:cubicBezTo>
                      <a:pt x="1" y="60949"/>
                      <a:pt x="27" y="61002"/>
                      <a:pt x="81" y="61029"/>
                    </a:cubicBezTo>
                    <a:cubicBezTo>
                      <a:pt x="1821" y="62046"/>
                      <a:pt x="2891" y="63839"/>
                      <a:pt x="2945" y="65847"/>
                    </a:cubicBezTo>
                    <a:cubicBezTo>
                      <a:pt x="2945" y="65900"/>
                      <a:pt x="2972" y="65927"/>
                      <a:pt x="2998" y="65954"/>
                    </a:cubicBezTo>
                    <a:cubicBezTo>
                      <a:pt x="4952" y="66944"/>
                      <a:pt x="6157" y="68898"/>
                      <a:pt x="6157" y="71066"/>
                    </a:cubicBezTo>
                    <a:cubicBezTo>
                      <a:pt x="6157" y="73234"/>
                      <a:pt x="4952" y="75188"/>
                      <a:pt x="2998" y="76178"/>
                    </a:cubicBezTo>
                    <a:cubicBezTo>
                      <a:pt x="2972" y="76178"/>
                      <a:pt x="2945" y="76232"/>
                      <a:pt x="2945" y="76285"/>
                    </a:cubicBezTo>
                    <a:cubicBezTo>
                      <a:pt x="2891" y="78266"/>
                      <a:pt x="1821" y="80086"/>
                      <a:pt x="81" y="81076"/>
                    </a:cubicBezTo>
                    <a:cubicBezTo>
                      <a:pt x="27" y="81130"/>
                      <a:pt x="1" y="81183"/>
                      <a:pt x="27" y="81264"/>
                    </a:cubicBezTo>
                    <a:cubicBezTo>
                      <a:pt x="61" y="81297"/>
                      <a:pt x="104" y="81320"/>
                      <a:pt x="145" y="81320"/>
                    </a:cubicBezTo>
                    <a:cubicBezTo>
                      <a:pt x="170" y="81320"/>
                      <a:pt x="194" y="81311"/>
                      <a:pt x="215" y="81290"/>
                    </a:cubicBezTo>
                    <a:cubicBezTo>
                      <a:pt x="2008" y="80273"/>
                      <a:pt x="3106" y="78427"/>
                      <a:pt x="3186" y="76366"/>
                    </a:cubicBezTo>
                    <a:cubicBezTo>
                      <a:pt x="5166" y="75322"/>
                      <a:pt x="6424" y="73314"/>
                      <a:pt x="6424" y="71066"/>
                    </a:cubicBezTo>
                    <a:cubicBezTo>
                      <a:pt x="6424" y="68818"/>
                      <a:pt x="5166" y="66784"/>
                      <a:pt x="3186" y="65766"/>
                    </a:cubicBezTo>
                    <a:cubicBezTo>
                      <a:pt x="3106" y="63786"/>
                      <a:pt x="2062" y="61992"/>
                      <a:pt x="375" y="60922"/>
                    </a:cubicBezTo>
                    <a:cubicBezTo>
                      <a:pt x="2062" y="59878"/>
                      <a:pt x="3106" y="58085"/>
                      <a:pt x="3186" y="56104"/>
                    </a:cubicBezTo>
                    <a:cubicBezTo>
                      <a:pt x="5166" y="55060"/>
                      <a:pt x="6424" y="53053"/>
                      <a:pt x="6424" y="50804"/>
                    </a:cubicBezTo>
                    <a:cubicBezTo>
                      <a:pt x="6424" y="48556"/>
                      <a:pt x="5166" y="46522"/>
                      <a:pt x="3186" y="45505"/>
                    </a:cubicBezTo>
                    <a:cubicBezTo>
                      <a:pt x="3159" y="43604"/>
                      <a:pt x="2088" y="41731"/>
                      <a:pt x="375" y="40660"/>
                    </a:cubicBezTo>
                    <a:cubicBezTo>
                      <a:pt x="1901" y="39723"/>
                      <a:pt x="3320" y="37877"/>
                      <a:pt x="3186" y="35816"/>
                    </a:cubicBezTo>
                    <a:cubicBezTo>
                      <a:pt x="5193" y="34799"/>
                      <a:pt x="6424" y="32764"/>
                      <a:pt x="6424" y="30543"/>
                    </a:cubicBezTo>
                    <a:cubicBezTo>
                      <a:pt x="6424" y="28295"/>
                      <a:pt x="5166" y="26260"/>
                      <a:pt x="3186" y="25243"/>
                    </a:cubicBezTo>
                    <a:cubicBezTo>
                      <a:pt x="3106" y="23236"/>
                      <a:pt x="2062" y="21443"/>
                      <a:pt x="375" y="20399"/>
                    </a:cubicBezTo>
                    <a:cubicBezTo>
                      <a:pt x="2088" y="19328"/>
                      <a:pt x="3186" y="17454"/>
                      <a:pt x="3186" y="15608"/>
                    </a:cubicBezTo>
                    <a:cubicBezTo>
                      <a:pt x="3186" y="15608"/>
                      <a:pt x="3186" y="15581"/>
                      <a:pt x="3186" y="15554"/>
                    </a:cubicBezTo>
                    <a:cubicBezTo>
                      <a:pt x="5166" y="14537"/>
                      <a:pt x="6424" y="12503"/>
                      <a:pt x="6424" y="10255"/>
                    </a:cubicBezTo>
                    <a:cubicBezTo>
                      <a:pt x="6424" y="8033"/>
                      <a:pt x="5166" y="5999"/>
                      <a:pt x="3186" y="4982"/>
                    </a:cubicBezTo>
                    <a:lnTo>
                      <a:pt x="3186" y="4955"/>
                    </a:lnTo>
                    <a:cubicBezTo>
                      <a:pt x="3186" y="3028"/>
                      <a:pt x="2008" y="1074"/>
                      <a:pt x="215" y="30"/>
                    </a:cubicBezTo>
                    <a:cubicBezTo>
                      <a:pt x="184" y="10"/>
                      <a:pt x="153" y="1"/>
                      <a:pt x="126"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2" name="Google Shape;1909;p89"/>
              <p:cNvSpPr/>
              <p:nvPr/>
            </p:nvSpPr>
            <p:spPr>
              <a:xfrm>
                <a:off x="1761075" y="818875"/>
                <a:ext cx="160625" cy="2032875"/>
              </a:xfrm>
              <a:custGeom>
                <a:avLst/>
                <a:gdLst/>
                <a:ahLst/>
                <a:cxnLst/>
                <a:rect l="l" t="t" r="r" b="b"/>
                <a:pathLst>
                  <a:path w="6425" h="81315" extrusionOk="0">
                    <a:moveTo>
                      <a:pt x="149" y="1"/>
                    </a:moveTo>
                    <a:cubicBezTo>
                      <a:pt x="110" y="1"/>
                      <a:pt x="71" y="20"/>
                      <a:pt x="54" y="70"/>
                    </a:cubicBezTo>
                    <a:cubicBezTo>
                      <a:pt x="27" y="70"/>
                      <a:pt x="27" y="97"/>
                      <a:pt x="27" y="124"/>
                    </a:cubicBezTo>
                    <a:cubicBezTo>
                      <a:pt x="27" y="178"/>
                      <a:pt x="54" y="204"/>
                      <a:pt x="81" y="231"/>
                    </a:cubicBezTo>
                    <a:cubicBezTo>
                      <a:pt x="1821" y="1248"/>
                      <a:pt x="2972" y="3175"/>
                      <a:pt x="2945" y="5022"/>
                    </a:cubicBezTo>
                    <a:cubicBezTo>
                      <a:pt x="2945" y="5076"/>
                      <a:pt x="2972" y="5129"/>
                      <a:pt x="2998" y="5156"/>
                    </a:cubicBezTo>
                    <a:cubicBezTo>
                      <a:pt x="4952" y="6119"/>
                      <a:pt x="6183" y="8073"/>
                      <a:pt x="6183" y="10268"/>
                    </a:cubicBezTo>
                    <a:cubicBezTo>
                      <a:pt x="6183" y="12436"/>
                      <a:pt x="4952" y="14390"/>
                      <a:pt x="2998" y="15354"/>
                    </a:cubicBezTo>
                    <a:cubicBezTo>
                      <a:pt x="2972" y="15380"/>
                      <a:pt x="2945" y="15461"/>
                      <a:pt x="2945" y="15487"/>
                    </a:cubicBezTo>
                    <a:cubicBezTo>
                      <a:pt x="2998" y="17334"/>
                      <a:pt x="1847" y="19235"/>
                      <a:pt x="108" y="20278"/>
                    </a:cubicBezTo>
                    <a:cubicBezTo>
                      <a:pt x="81" y="20278"/>
                      <a:pt x="27" y="20305"/>
                      <a:pt x="27" y="20359"/>
                    </a:cubicBezTo>
                    <a:cubicBezTo>
                      <a:pt x="27" y="20412"/>
                      <a:pt x="27" y="20466"/>
                      <a:pt x="81" y="20493"/>
                    </a:cubicBezTo>
                    <a:cubicBezTo>
                      <a:pt x="1821" y="21510"/>
                      <a:pt x="2891" y="23303"/>
                      <a:pt x="2945" y="25310"/>
                    </a:cubicBezTo>
                    <a:cubicBezTo>
                      <a:pt x="2945" y="25364"/>
                      <a:pt x="2972" y="25391"/>
                      <a:pt x="2998" y="25417"/>
                    </a:cubicBezTo>
                    <a:cubicBezTo>
                      <a:pt x="4952" y="26381"/>
                      <a:pt x="6183" y="28362"/>
                      <a:pt x="6183" y="30530"/>
                    </a:cubicBezTo>
                    <a:cubicBezTo>
                      <a:pt x="6183" y="32698"/>
                      <a:pt x="4952" y="34652"/>
                      <a:pt x="2998" y="35642"/>
                    </a:cubicBezTo>
                    <a:cubicBezTo>
                      <a:pt x="2972" y="35642"/>
                      <a:pt x="2945" y="35695"/>
                      <a:pt x="2945" y="35749"/>
                    </a:cubicBezTo>
                    <a:cubicBezTo>
                      <a:pt x="3105" y="37837"/>
                      <a:pt x="1633" y="39630"/>
                      <a:pt x="108" y="40540"/>
                    </a:cubicBezTo>
                    <a:cubicBezTo>
                      <a:pt x="81" y="40540"/>
                      <a:pt x="27" y="40594"/>
                      <a:pt x="27" y="40620"/>
                    </a:cubicBezTo>
                    <a:cubicBezTo>
                      <a:pt x="27" y="40674"/>
                      <a:pt x="27" y="40727"/>
                      <a:pt x="81" y="40754"/>
                    </a:cubicBezTo>
                    <a:cubicBezTo>
                      <a:pt x="1821" y="41771"/>
                      <a:pt x="2945" y="43645"/>
                      <a:pt x="2945" y="45545"/>
                    </a:cubicBezTo>
                    <a:cubicBezTo>
                      <a:pt x="2945" y="45545"/>
                      <a:pt x="2945" y="45545"/>
                      <a:pt x="2945" y="45572"/>
                    </a:cubicBezTo>
                    <a:cubicBezTo>
                      <a:pt x="2945" y="45626"/>
                      <a:pt x="2972" y="45652"/>
                      <a:pt x="2998" y="45679"/>
                    </a:cubicBezTo>
                    <a:cubicBezTo>
                      <a:pt x="4952" y="46669"/>
                      <a:pt x="6183" y="48623"/>
                      <a:pt x="6183" y="50791"/>
                    </a:cubicBezTo>
                    <a:cubicBezTo>
                      <a:pt x="6183" y="52959"/>
                      <a:pt x="4952" y="54913"/>
                      <a:pt x="2998" y="55904"/>
                    </a:cubicBezTo>
                    <a:cubicBezTo>
                      <a:pt x="2972" y="55930"/>
                      <a:pt x="2945" y="55957"/>
                      <a:pt x="2945" y="56011"/>
                    </a:cubicBezTo>
                    <a:cubicBezTo>
                      <a:pt x="2891" y="57991"/>
                      <a:pt x="1847" y="59785"/>
                      <a:pt x="108" y="60802"/>
                    </a:cubicBezTo>
                    <a:cubicBezTo>
                      <a:pt x="81" y="60828"/>
                      <a:pt x="27" y="60855"/>
                      <a:pt x="27" y="60882"/>
                    </a:cubicBezTo>
                    <a:cubicBezTo>
                      <a:pt x="27" y="60935"/>
                      <a:pt x="27" y="60989"/>
                      <a:pt x="81" y="61016"/>
                    </a:cubicBezTo>
                    <a:cubicBezTo>
                      <a:pt x="1821" y="62033"/>
                      <a:pt x="2891" y="63826"/>
                      <a:pt x="2945" y="65834"/>
                    </a:cubicBezTo>
                    <a:cubicBezTo>
                      <a:pt x="2945" y="65887"/>
                      <a:pt x="2972" y="65914"/>
                      <a:pt x="2998" y="65941"/>
                    </a:cubicBezTo>
                    <a:cubicBezTo>
                      <a:pt x="4952" y="66931"/>
                      <a:pt x="6183" y="68885"/>
                      <a:pt x="6183" y="71053"/>
                    </a:cubicBezTo>
                    <a:cubicBezTo>
                      <a:pt x="6183" y="73221"/>
                      <a:pt x="4952" y="75175"/>
                      <a:pt x="2998" y="76165"/>
                    </a:cubicBezTo>
                    <a:cubicBezTo>
                      <a:pt x="2972" y="76192"/>
                      <a:pt x="2945" y="76219"/>
                      <a:pt x="2945" y="76272"/>
                    </a:cubicBezTo>
                    <a:cubicBezTo>
                      <a:pt x="2891" y="78280"/>
                      <a:pt x="1821" y="80073"/>
                      <a:pt x="81" y="81090"/>
                    </a:cubicBezTo>
                    <a:cubicBezTo>
                      <a:pt x="27" y="81117"/>
                      <a:pt x="1" y="81197"/>
                      <a:pt x="54" y="81251"/>
                    </a:cubicBezTo>
                    <a:cubicBezTo>
                      <a:pt x="74" y="81290"/>
                      <a:pt x="122" y="81315"/>
                      <a:pt x="167" y="81315"/>
                    </a:cubicBezTo>
                    <a:cubicBezTo>
                      <a:pt x="184" y="81315"/>
                      <a:pt x="200" y="81311"/>
                      <a:pt x="215" y="81304"/>
                    </a:cubicBezTo>
                    <a:cubicBezTo>
                      <a:pt x="2008" y="80260"/>
                      <a:pt x="3105" y="78413"/>
                      <a:pt x="3186" y="76352"/>
                    </a:cubicBezTo>
                    <a:cubicBezTo>
                      <a:pt x="5193" y="75309"/>
                      <a:pt x="6424" y="73301"/>
                      <a:pt x="6424" y="71053"/>
                    </a:cubicBezTo>
                    <a:cubicBezTo>
                      <a:pt x="6424" y="68805"/>
                      <a:pt x="5193" y="66797"/>
                      <a:pt x="3186" y="65753"/>
                    </a:cubicBezTo>
                    <a:cubicBezTo>
                      <a:pt x="3132" y="63773"/>
                      <a:pt x="2088" y="61979"/>
                      <a:pt x="402" y="60909"/>
                    </a:cubicBezTo>
                    <a:cubicBezTo>
                      <a:pt x="2088" y="59865"/>
                      <a:pt x="3132" y="58072"/>
                      <a:pt x="3186" y="56091"/>
                    </a:cubicBezTo>
                    <a:cubicBezTo>
                      <a:pt x="5193" y="55047"/>
                      <a:pt x="6424" y="53040"/>
                      <a:pt x="6424" y="50791"/>
                    </a:cubicBezTo>
                    <a:cubicBezTo>
                      <a:pt x="6424" y="48543"/>
                      <a:pt x="5193" y="46536"/>
                      <a:pt x="3186" y="45492"/>
                    </a:cubicBezTo>
                    <a:cubicBezTo>
                      <a:pt x="3186" y="43591"/>
                      <a:pt x="2088" y="41718"/>
                      <a:pt x="402" y="40647"/>
                    </a:cubicBezTo>
                    <a:cubicBezTo>
                      <a:pt x="1901" y="39710"/>
                      <a:pt x="3320" y="37890"/>
                      <a:pt x="3186" y="35829"/>
                    </a:cubicBezTo>
                    <a:cubicBezTo>
                      <a:pt x="5193" y="34785"/>
                      <a:pt x="6424" y="32751"/>
                      <a:pt x="6424" y="30530"/>
                    </a:cubicBezTo>
                    <a:cubicBezTo>
                      <a:pt x="6424" y="28281"/>
                      <a:pt x="5193" y="26247"/>
                      <a:pt x="3186" y="25230"/>
                    </a:cubicBezTo>
                    <a:cubicBezTo>
                      <a:pt x="3105" y="23223"/>
                      <a:pt x="2062" y="21429"/>
                      <a:pt x="402" y="20386"/>
                    </a:cubicBezTo>
                    <a:cubicBezTo>
                      <a:pt x="2115" y="19315"/>
                      <a:pt x="3212" y="17415"/>
                      <a:pt x="3186" y="15541"/>
                    </a:cubicBezTo>
                    <a:cubicBezTo>
                      <a:pt x="5193" y="14524"/>
                      <a:pt x="6424" y="12490"/>
                      <a:pt x="6424" y="10268"/>
                    </a:cubicBezTo>
                    <a:cubicBezTo>
                      <a:pt x="6424" y="8020"/>
                      <a:pt x="5193" y="5986"/>
                      <a:pt x="3186" y="4969"/>
                    </a:cubicBezTo>
                    <a:lnTo>
                      <a:pt x="3186" y="4942"/>
                    </a:lnTo>
                    <a:cubicBezTo>
                      <a:pt x="3186" y="3041"/>
                      <a:pt x="2008" y="1061"/>
                      <a:pt x="215" y="17"/>
                    </a:cubicBezTo>
                    <a:cubicBezTo>
                      <a:pt x="195" y="7"/>
                      <a:pt x="172" y="1"/>
                      <a:pt x="14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3" name="Google Shape;1910;p89"/>
              <p:cNvSpPr/>
              <p:nvPr/>
            </p:nvSpPr>
            <p:spPr>
              <a:xfrm>
                <a:off x="1607850" y="566950"/>
                <a:ext cx="159950" cy="2033000"/>
              </a:xfrm>
              <a:custGeom>
                <a:avLst/>
                <a:gdLst/>
                <a:ahLst/>
                <a:cxnLst/>
                <a:rect l="l" t="t" r="r" b="b"/>
                <a:pathLst>
                  <a:path w="6398" h="81320" extrusionOk="0">
                    <a:moveTo>
                      <a:pt x="119" y="1"/>
                    </a:moveTo>
                    <a:cubicBezTo>
                      <a:pt x="81" y="1"/>
                      <a:pt x="44" y="24"/>
                      <a:pt x="27" y="57"/>
                    </a:cubicBezTo>
                    <a:cubicBezTo>
                      <a:pt x="0" y="84"/>
                      <a:pt x="0" y="110"/>
                      <a:pt x="0" y="137"/>
                    </a:cubicBezTo>
                    <a:cubicBezTo>
                      <a:pt x="0" y="164"/>
                      <a:pt x="27" y="217"/>
                      <a:pt x="81" y="244"/>
                    </a:cubicBezTo>
                    <a:cubicBezTo>
                      <a:pt x="1820" y="1261"/>
                      <a:pt x="2944" y="3188"/>
                      <a:pt x="2918" y="5035"/>
                    </a:cubicBezTo>
                    <a:cubicBezTo>
                      <a:pt x="2918" y="5089"/>
                      <a:pt x="2944" y="5142"/>
                      <a:pt x="2998" y="5169"/>
                    </a:cubicBezTo>
                    <a:cubicBezTo>
                      <a:pt x="4952" y="6133"/>
                      <a:pt x="6156" y="8086"/>
                      <a:pt x="6156" y="10255"/>
                    </a:cubicBezTo>
                    <a:cubicBezTo>
                      <a:pt x="6156" y="12449"/>
                      <a:pt x="4952" y="14403"/>
                      <a:pt x="2998" y="15367"/>
                    </a:cubicBezTo>
                    <a:cubicBezTo>
                      <a:pt x="2944" y="15394"/>
                      <a:pt x="2918" y="15447"/>
                      <a:pt x="2918" y="15501"/>
                    </a:cubicBezTo>
                    <a:cubicBezTo>
                      <a:pt x="2971" y="17347"/>
                      <a:pt x="1847" y="19248"/>
                      <a:pt x="81" y="20292"/>
                    </a:cubicBezTo>
                    <a:cubicBezTo>
                      <a:pt x="54" y="20292"/>
                      <a:pt x="27" y="20318"/>
                      <a:pt x="0" y="20372"/>
                    </a:cubicBezTo>
                    <a:cubicBezTo>
                      <a:pt x="0" y="20425"/>
                      <a:pt x="27" y="20479"/>
                      <a:pt x="81" y="20506"/>
                    </a:cubicBezTo>
                    <a:cubicBezTo>
                      <a:pt x="1794" y="21496"/>
                      <a:pt x="2864" y="23316"/>
                      <a:pt x="2918" y="25324"/>
                    </a:cubicBezTo>
                    <a:cubicBezTo>
                      <a:pt x="2918" y="25350"/>
                      <a:pt x="2944" y="25404"/>
                      <a:pt x="2998" y="25431"/>
                    </a:cubicBezTo>
                    <a:cubicBezTo>
                      <a:pt x="4952" y="26394"/>
                      <a:pt x="6156" y="28348"/>
                      <a:pt x="6156" y="30543"/>
                    </a:cubicBezTo>
                    <a:cubicBezTo>
                      <a:pt x="6156" y="32711"/>
                      <a:pt x="4952" y="34665"/>
                      <a:pt x="2998" y="35628"/>
                    </a:cubicBezTo>
                    <a:cubicBezTo>
                      <a:pt x="2944" y="35655"/>
                      <a:pt x="2918" y="35709"/>
                      <a:pt x="2918" y="35762"/>
                    </a:cubicBezTo>
                    <a:cubicBezTo>
                      <a:pt x="3078" y="37823"/>
                      <a:pt x="1633" y="39643"/>
                      <a:pt x="81" y="40553"/>
                    </a:cubicBezTo>
                    <a:cubicBezTo>
                      <a:pt x="54" y="40553"/>
                      <a:pt x="27" y="40580"/>
                      <a:pt x="0" y="40633"/>
                    </a:cubicBezTo>
                    <a:cubicBezTo>
                      <a:pt x="0" y="40687"/>
                      <a:pt x="27" y="40741"/>
                      <a:pt x="81" y="40767"/>
                    </a:cubicBezTo>
                    <a:cubicBezTo>
                      <a:pt x="1820" y="41784"/>
                      <a:pt x="2918" y="43658"/>
                      <a:pt x="2918" y="45532"/>
                    </a:cubicBezTo>
                    <a:cubicBezTo>
                      <a:pt x="2918" y="45558"/>
                      <a:pt x="2918" y="45558"/>
                      <a:pt x="2918" y="45585"/>
                    </a:cubicBezTo>
                    <a:cubicBezTo>
                      <a:pt x="2918" y="45612"/>
                      <a:pt x="2944" y="45665"/>
                      <a:pt x="2998" y="45692"/>
                    </a:cubicBezTo>
                    <a:cubicBezTo>
                      <a:pt x="4952" y="46656"/>
                      <a:pt x="6156" y="48636"/>
                      <a:pt x="6156" y="50804"/>
                    </a:cubicBezTo>
                    <a:cubicBezTo>
                      <a:pt x="6156" y="52972"/>
                      <a:pt x="4952" y="54926"/>
                      <a:pt x="2998" y="55917"/>
                    </a:cubicBezTo>
                    <a:cubicBezTo>
                      <a:pt x="2944" y="55917"/>
                      <a:pt x="2918" y="55970"/>
                      <a:pt x="2918" y="56024"/>
                    </a:cubicBezTo>
                    <a:cubicBezTo>
                      <a:pt x="2864" y="58004"/>
                      <a:pt x="1820" y="59798"/>
                      <a:pt x="81" y="60815"/>
                    </a:cubicBezTo>
                    <a:cubicBezTo>
                      <a:pt x="54" y="60815"/>
                      <a:pt x="27" y="60868"/>
                      <a:pt x="0" y="60895"/>
                    </a:cubicBezTo>
                    <a:cubicBezTo>
                      <a:pt x="0" y="60949"/>
                      <a:pt x="27" y="61002"/>
                      <a:pt x="81" y="61029"/>
                    </a:cubicBezTo>
                    <a:cubicBezTo>
                      <a:pt x="1820" y="62046"/>
                      <a:pt x="2864" y="63839"/>
                      <a:pt x="2918" y="65847"/>
                    </a:cubicBezTo>
                    <a:cubicBezTo>
                      <a:pt x="2918" y="65900"/>
                      <a:pt x="2944" y="65927"/>
                      <a:pt x="2998" y="65954"/>
                    </a:cubicBezTo>
                    <a:cubicBezTo>
                      <a:pt x="4952" y="66944"/>
                      <a:pt x="6156" y="68898"/>
                      <a:pt x="6156" y="71066"/>
                    </a:cubicBezTo>
                    <a:cubicBezTo>
                      <a:pt x="6156" y="73234"/>
                      <a:pt x="4952" y="75188"/>
                      <a:pt x="2998" y="76178"/>
                    </a:cubicBezTo>
                    <a:cubicBezTo>
                      <a:pt x="2944" y="76178"/>
                      <a:pt x="2918" y="76232"/>
                      <a:pt x="2918" y="76285"/>
                    </a:cubicBezTo>
                    <a:cubicBezTo>
                      <a:pt x="2864" y="78266"/>
                      <a:pt x="1820" y="80086"/>
                      <a:pt x="81" y="81076"/>
                    </a:cubicBezTo>
                    <a:cubicBezTo>
                      <a:pt x="27" y="81130"/>
                      <a:pt x="0" y="81183"/>
                      <a:pt x="27" y="81264"/>
                    </a:cubicBezTo>
                    <a:cubicBezTo>
                      <a:pt x="44" y="81297"/>
                      <a:pt x="81" y="81320"/>
                      <a:pt x="119" y="81320"/>
                    </a:cubicBezTo>
                    <a:cubicBezTo>
                      <a:pt x="143" y="81320"/>
                      <a:pt x="167" y="81311"/>
                      <a:pt x="188" y="81290"/>
                    </a:cubicBezTo>
                    <a:cubicBezTo>
                      <a:pt x="1981" y="80273"/>
                      <a:pt x="3105" y="78427"/>
                      <a:pt x="3185" y="76366"/>
                    </a:cubicBezTo>
                    <a:cubicBezTo>
                      <a:pt x="5166" y="75322"/>
                      <a:pt x="6397" y="73314"/>
                      <a:pt x="6397" y="71066"/>
                    </a:cubicBezTo>
                    <a:cubicBezTo>
                      <a:pt x="6397" y="68818"/>
                      <a:pt x="5166" y="66784"/>
                      <a:pt x="3185" y="65766"/>
                    </a:cubicBezTo>
                    <a:cubicBezTo>
                      <a:pt x="3105" y="63786"/>
                      <a:pt x="2061" y="61992"/>
                      <a:pt x="375" y="60922"/>
                    </a:cubicBezTo>
                    <a:cubicBezTo>
                      <a:pt x="2061" y="59878"/>
                      <a:pt x="3105" y="58085"/>
                      <a:pt x="3185" y="56104"/>
                    </a:cubicBezTo>
                    <a:cubicBezTo>
                      <a:pt x="5166" y="55060"/>
                      <a:pt x="6397" y="53053"/>
                      <a:pt x="6397" y="50804"/>
                    </a:cubicBezTo>
                    <a:cubicBezTo>
                      <a:pt x="6397" y="48556"/>
                      <a:pt x="5166" y="46522"/>
                      <a:pt x="3185" y="45505"/>
                    </a:cubicBezTo>
                    <a:cubicBezTo>
                      <a:pt x="3159" y="43604"/>
                      <a:pt x="2061" y="41731"/>
                      <a:pt x="375" y="40660"/>
                    </a:cubicBezTo>
                    <a:cubicBezTo>
                      <a:pt x="1901" y="39723"/>
                      <a:pt x="3292" y="37877"/>
                      <a:pt x="3185" y="35816"/>
                    </a:cubicBezTo>
                    <a:cubicBezTo>
                      <a:pt x="5166" y="34799"/>
                      <a:pt x="6397" y="32764"/>
                      <a:pt x="6397" y="30543"/>
                    </a:cubicBezTo>
                    <a:cubicBezTo>
                      <a:pt x="6397" y="28295"/>
                      <a:pt x="5166" y="26260"/>
                      <a:pt x="3185" y="25243"/>
                    </a:cubicBezTo>
                    <a:cubicBezTo>
                      <a:pt x="3078" y="23236"/>
                      <a:pt x="2061" y="21443"/>
                      <a:pt x="375" y="20399"/>
                    </a:cubicBezTo>
                    <a:cubicBezTo>
                      <a:pt x="2061" y="19328"/>
                      <a:pt x="3185" y="17454"/>
                      <a:pt x="3185" y="15608"/>
                    </a:cubicBezTo>
                    <a:cubicBezTo>
                      <a:pt x="3185" y="15608"/>
                      <a:pt x="3185" y="15581"/>
                      <a:pt x="3185" y="15554"/>
                    </a:cubicBezTo>
                    <a:cubicBezTo>
                      <a:pt x="5166" y="14537"/>
                      <a:pt x="6397" y="12503"/>
                      <a:pt x="6397" y="10255"/>
                    </a:cubicBezTo>
                    <a:cubicBezTo>
                      <a:pt x="6397" y="8033"/>
                      <a:pt x="5166" y="5999"/>
                      <a:pt x="3185" y="4982"/>
                    </a:cubicBezTo>
                    <a:lnTo>
                      <a:pt x="3185" y="4955"/>
                    </a:lnTo>
                    <a:cubicBezTo>
                      <a:pt x="3185" y="3028"/>
                      <a:pt x="1981" y="1074"/>
                      <a:pt x="188" y="30"/>
                    </a:cubicBezTo>
                    <a:cubicBezTo>
                      <a:pt x="167" y="10"/>
                      <a:pt x="143" y="1"/>
                      <a:pt x="11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4" name="Google Shape;1911;p89"/>
              <p:cNvSpPr/>
              <p:nvPr/>
            </p:nvSpPr>
            <p:spPr>
              <a:xfrm>
                <a:off x="1453950" y="818875"/>
                <a:ext cx="160600" cy="2032875"/>
              </a:xfrm>
              <a:custGeom>
                <a:avLst/>
                <a:gdLst/>
                <a:ahLst/>
                <a:cxnLst/>
                <a:rect l="l" t="t" r="r" b="b"/>
                <a:pathLst>
                  <a:path w="6424" h="81315" extrusionOk="0">
                    <a:moveTo>
                      <a:pt x="136" y="1"/>
                    </a:moveTo>
                    <a:cubicBezTo>
                      <a:pt x="95" y="1"/>
                      <a:pt x="61" y="20"/>
                      <a:pt x="27" y="70"/>
                    </a:cubicBezTo>
                    <a:cubicBezTo>
                      <a:pt x="27" y="70"/>
                      <a:pt x="27" y="97"/>
                      <a:pt x="27" y="124"/>
                    </a:cubicBezTo>
                    <a:cubicBezTo>
                      <a:pt x="27" y="178"/>
                      <a:pt x="27" y="204"/>
                      <a:pt x="80" y="231"/>
                    </a:cubicBezTo>
                    <a:cubicBezTo>
                      <a:pt x="1820" y="1248"/>
                      <a:pt x="2971" y="3175"/>
                      <a:pt x="2944" y="5022"/>
                    </a:cubicBezTo>
                    <a:cubicBezTo>
                      <a:pt x="2944" y="5076"/>
                      <a:pt x="2971" y="5129"/>
                      <a:pt x="2998" y="5156"/>
                    </a:cubicBezTo>
                    <a:cubicBezTo>
                      <a:pt x="4952" y="6119"/>
                      <a:pt x="6156" y="8073"/>
                      <a:pt x="6156" y="10268"/>
                    </a:cubicBezTo>
                    <a:cubicBezTo>
                      <a:pt x="6156" y="12436"/>
                      <a:pt x="4952" y="14390"/>
                      <a:pt x="2998" y="15354"/>
                    </a:cubicBezTo>
                    <a:cubicBezTo>
                      <a:pt x="2971" y="15380"/>
                      <a:pt x="2944" y="15434"/>
                      <a:pt x="2944" y="15487"/>
                    </a:cubicBezTo>
                    <a:cubicBezTo>
                      <a:pt x="2944" y="15514"/>
                      <a:pt x="2944" y="15568"/>
                      <a:pt x="2944" y="15595"/>
                    </a:cubicBezTo>
                    <a:cubicBezTo>
                      <a:pt x="2944" y="17415"/>
                      <a:pt x="1820" y="19261"/>
                      <a:pt x="107" y="20278"/>
                    </a:cubicBezTo>
                    <a:cubicBezTo>
                      <a:pt x="54" y="20278"/>
                      <a:pt x="27" y="20305"/>
                      <a:pt x="27" y="20359"/>
                    </a:cubicBezTo>
                    <a:cubicBezTo>
                      <a:pt x="0" y="20412"/>
                      <a:pt x="27" y="20466"/>
                      <a:pt x="80" y="20493"/>
                    </a:cubicBezTo>
                    <a:cubicBezTo>
                      <a:pt x="1793" y="21510"/>
                      <a:pt x="2864" y="23303"/>
                      <a:pt x="2944" y="25310"/>
                    </a:cubicBezTo>
                    <a:cubicBezTo>
                      <a:pt x="2944" y="25364"/>
                      <a:pt x="2971" y="25391"/>
                      <a:pt x="2998" y="25417"/>
                    </a:cubicBezTo>
                    <a:cubicBezTo>
                      <a:pt x="4952" y="26381"/>
                      <a:pt x="6156" y="28362"/>
                      <a:pt x="6156" y="30530"/>
                    </a:cubicBezTo>
                    <a:cubicBezTo>
                      <a:pt x="6156" y="32698"/>
                      <a:pt x="4952" y="34652"/>
                      <a:pt x="2998" y="35642"/>
                    </a:cubicBezTo>
                    <a:cubicBezTo>
                      <a:pt x="2944" y="35642"/>
                      <a:pt x="2918" y="35695"/>
                      <a:pt x="2944" y="35749"/>
                    </a:cubicBezTo>
                    <a:cubicBezTo>
                      <a:pt x="3105" y="37837"/>
                      <a:pt x="1633" y="39630"/>
                      <a:pt x="107" y="40540"/>
                    </a:cubicBezTo>
                    <a:cubicBezTo>
                      <a:pt x="54" y="40540"/>
                      <a:pt x="27" y="40594"/>
                      <a:pt x="27" y="40620"/>
                    </a:cubicBezTo>
                    <a:cubicBezTo>
                      <a:pt x="0" y="40674"/>
                      <a:pt x="27" y="40727"/>
                      <a:pt x="80" y="40754"/>
                    </a:cubicBezTo>
                    <a:cubicBezTo>
                      <a:pt x="1820" y="41771"/>
                      <a:pt x="2944" y="43645"/>
                      <a:pt x="2944" y="45545"/>
                    </a:cubicBezTo>
                    <a:cubicBezTo>
                      <a:pt x="2944" y="45545"/>
                      <a:pt x="2944" y="45572"/>
                      <a:pt x="2944" y="45572"/>
                    </a:cubicBezTo>
                    <a:cubicBezTo>
                      <a:pt x="2944" y="45626"/>
                      <a:pt x="2971" y="45652"/>
                      <a:pt x="2998" y="45679"/>
                    </a:cubicBezTo>
                    <a:cubicBezTo>
                      <a:pt x="4952" y="46669"/>
                      <a:pt x="6156" y="48623"/>
                      <a:pt x="6156" y="50791"/>
                    </a:cubicBezTo>
                    <a:cubicBezTo>
                      <a:pt x="6156" y="52959"/>
                      <a:pt x="4952" y="54913"/>
                      <a:pt x="2998" y="55904"/>
                    </a:cubicBezTo>
                    <a:cubicBezTo>
                      <a:pt x="2971" y="55930"/>
                      <a:pt x="2944" y="55957"/>
                      <a:pt x="2944" y="56011"/>
                    </a:cubicBezTo>
                    <a:cubicBezTo>
                      <a:pt x="2891" y="57991"/>
                      <a:pt x="1820" y="59785"/>
                      <a:pt x="107" y="60802"/>
                    </a:cubicBezTo>
                    <a:cubicBezTo>
                      <a:pt x="54" y="60828"/>
                      <a:pt x="27" y="60855"/>
                      <a:pt x="27" y="60882"/>
                    </a:cubicBezTo>
                    <a:cubicBezTo>
                      <a:pt x="0" y="60935"/>
                      <a:pt x="27" y="60989"/>
                      <a:pt x="80" y="61016"/>
                    </a:cubicBezTo>
                    <a:cubicBezTo>
                      <a:pt x="1820" y="62033"/>
                      <a:pt x="2891" y="63826"/>
                      <a:pt x="2944" y="65834"/>
                    </a:cubicBezTo>
                    <a:cubicBezTo>
                      <a:pt x="2944" y="65887"/>
                      <a:pt x="2971" y="65914"/>
                      <a:pt x="2998" y="65941"/>
                    </a:cubicBezTo>
                    <a:cubicBezTo>
                      <a:pt x="4952" y="66931"/>
                      <a:pt x="6156" y="68885"/>
                      <a:pt x="6156" y="71053"/>
                    </a:cubicBezTo>
                    <a:cubicBezTo>
                      <a:pt x="6156" y="73221"/>
                      <a:pt x="4952" y="75175"/>
                      <a:pt x="2998" y="76165"/>
                    </a:cubicBezTo>
                    <a:cubicBezTo>
                      <a:pt x="2971" y="76192"/>
                      <a:pt x="2944" y="76219"/>
                      <a:pt x="2944" y="76272"/>
                    </a:cubicBezTo>
                    <a:cubicBezTo>
                      <a:pt x="2891" y="78280"/>
                      <a:pt x="1820" y="80073"/>
                      <a:pt x="80" y="81090"/>
                    </a:cubicBezTo>
                    <a:cubicBezTo>
                      <a:pt x="27" y="81117"/>
                      <a:pt x="0" y="81197"/>
                      <a:pt x="27" y="81251"/>
                    </a:cubicBezTo>
                    <a:cubicBezTo>
                      <a:pt x="66" y="81290"/>
                      <a:pt x="120" y="81315"/>
                      <a:pt x="167" y="81315"/>
                    </a:cubicBezTo>
                    <a:cubicBezTo>
                      <a:pt x="184" y="81315"/>
                      <a:pt x="200" y="81311"/>
                      <a:pt x="214" y="81304"/>
                    </a:cubicBezTo>
                    <a:cubicBezTo>
                      <a:pt x="2008" y="80260"/>
                      <a:pt x="3105" y="78413"/>
                      <a:pt x="3185" y="76352"/>
                    </a:cubicBezTo>
                    <a:cubicBezTo>
                      <a:pt x="5166" y="75309"/>
                      <a:pt x="6424" y="73301"/>
                      <a:pt x="6424" y="71053"/>
                    </a:cubicBezTo>
                    <a:cubicBezTo>
                      <a:pt x="6424" y="68805"/>
                      <a:pt x="5166" y="66797"/>
                      <a:pt x="3185" y="65753"/>
                    </a:cubicBezTo>
                    <a:cubicBezTo>
                      <a:pt x="3105" y="63773"/>
                      <a:pt x="2061" y="61979"/>
                      <a:pt x="375" y="60909"/>
                    </a:cubicBezTo>
                    <a:cubicBezTo>
                      <a:pt x="2061" y="59865"/>
                      <a:pt x="3105" y="58072"/>
                      <a:pt x="3185" y="56091"/>
                    </a:cubicBezTo>
                    <a:cubicBezTo>
                      <a:pt x="5166" y="55047"/>
                      <a:pt x="6424" y="53040"/>
                      <a:pt x="6424" y="50791"/>
                    </a:cubicBezTo>
                    <a:cubicBezTo>
                      <a:pt x="6424" y="48543"/>
                      <a:pt x="5193" y="46536"/>
                      <a:pt x="3185" y="45492"/>
                    </a:cubicBezTo>
                    <a:cubicBezTo>
                      <a:pt x="3159" y="43591"/>
                      <a:pt x="2088" y="41718"/>
                      <a:pt x="375" y="40647"/>
                    </a:cubicBezTo>
                    <a:cubicBezTo>
                      <a:pt x="1901" y="39710"/>
                      <a:pt x="3319" y="37890"/>
                      <a:pt x="3185" y="35829"/>
                    </a:cubicBezTo>
                    <a:cubicBezTo>
                      <a:pt x="5193" y="34785"/>
                      <a:pt x="6424" y="32751"/>
                      <a:pt x="6424" y="30530"/>
                    </a:cubicBezTo>
                    <a:cubicBezTo>
                      <a:pt x="6424" y="28281"/>
                      <a:pt x="5166" y="26247"/>
                      <a:pt x="3185" y="25230"/>
                    </a:cubicBezTo>
                    <a:cubicBezTo>
                      <a:pt x="3105" y="23223"/>
                      <a:pt x="2061" y="21429"/>
                      <a:pt x="375" y="20386"/>
                    </a:cubicBezTo>
                    <a:cubicBezTo>
                      <a:pt x="2088" y="19315"/>
                      <a:pt x="3185" y="17441"/>
                      <a:pt x="3185" y="15595"/>
                    </a:cubicBezTo>
                    <a:cubicBezTo>
                      <a:pt x="3185" y="15595"/>
                      <a:pt x="3185" y="15568"/>
                      <a:pt x="3185" y="15541"/>
                    </a:cubicBezTo>
                    <a:cubicBezTo>
                      <a:pt x="5193" y="14524"/>
                      <a:pt x="6424" y="12490"/>
                      <a:pt x="6424" y="10268"/>
                    </a:cubicBezTo>
                    <a:cubicBezTo>
                      <a:pt x="6424" y="8020"/>
                      <a:pt x="5193" y="5986"/>
                      <a:pt x="3185" y="4969"/>
                    </a:cubicBezTo>
                    <a:cubicBezTo>
                      <a:pt x="3185" y="3041"/>
                      <a:pt x="2008" y="1061"/>
                      <a:pt x="214" y="17"/>
                    </a:cubicBezTo>
                    <a:cubicBezTo>
                      <a:pt x="185" y="7"/>
                      <a:pt x="159" y="1"/>
                      <a:pt x="136"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5" name="Google Shape;1912;p89"/>
              <p:cNvSpPr/>
              <p:nvPr/>
            </p:nvSpPr>
            <p:spPr>
              <a:xfrm>
                <a:off x="1300050" y="566950"/>
                <a:ext cx="160600" cy="2033000"/>
              </a:xfrm>
              <a:custGeom>
                <a:avLst/>
                <a:gdLst/>
                <a:ahLst/>
                <a:cxnLst/>
                <a:rect l="l" t="t" r="r" b="b"/>
                <a:pathLst>
                  <a:path w="6424" h="81320" extrusionOk="0">
                    <a:moveTo>
                      <a:pt x="146" y="1"/>
                    </a:moveTo>
                    <a:cubicBezTo>
                      <a:pt x="107" y="1"/>
                      <a:pt x="70" y="24"/>
                      <a:pt x="54" y="57"/>
                    </a:cubicBezTo>
                    <a:cubicBezTo>
                      <a:pt x="27" y="84"/>
                      <a:pt x="27" y="110"/>
                      <a:pt x="27" y="137"/>
                    </a:cubicBezTo>
                    <a:cubicBezTo>
                      <a:pt x="27" y="164"/>
                      <a:pt x="54" y="217"/>
                      <a:pt x="80" y="244"/>
                    </a:cubicBezTo>
                    <a:cubicBezTo>
                      <a:pt x="1820" y="1261"/>
                      <a:pt x="2971" y="3188"/>
                      <a:pt x="2944" y="5035"/>
                    </a:cubicBezTo>
                    <a:cubicBezTo>
                      <a:pt x="2944" y="5089"/>
                      <a:pt x="2971" y="5142"/>
                      <a:pt x="3025" y="5169"/>
                    </a:cubicBezTo>
                    <a:cubicBezTo>
                      <a:pt x="4952" y="6133"/>
                      <a:pt x="6183" y="8086"/>
                      <a:pt x="6183" y="10255"/>
                    </a:cubicBezTo>
                    <a:cubicBezTo>
                      <a:pt x="6183" y="12449"/>
                      <a:pt x="4952" y="14403"/>
                      <a:pt x="3025" y="15367"/>
                    </a:cubicBezTo>
                    <a:cubicBezTo>
                      <a:pt x="2971" y="15394"/>
                      <a:pt x="2944" y="15447"/>
                      <a:pt x="2944" y="15501"/>
                    </a:cubicBezTo>
                    <a:cubicBezTo>
                      <a:pt x="2998" y="17321"/>
                      <a:pt x="1847" y="19248"/>
                      <a:pt x="107" y="20292"/>
                    </a:cubicBezTo>
                    <a:cubicBezTo>
                      <a:pt x="80" y="20292"/>
                      <a:pt x="54" y="20318"/>
                      <a:pt x="27" y="20372"/>
                    </a:cubicBezTo>
                    <a:cubicBezTo>
                      <a:pt x="27" y="20425"/>
                      <a:pt x="27" y="20479"/>
                      <a:pt x="80" y="20506"/>
                    </a:cubicBezTo>
                    <a:cubicBezTo>
                      <a:pt x="1820" y="21496"/>
                      <a:pt x="2891" y="23316"/>
                      <a:pt x="2944" y="25324"/>
                    </a:cubicBezTo>
                    <a:cubicBezTo>
                      <a:pt x="2944" y="25350"/>
                      <a:pt x="2971" y="25404"/>
                      <a:pt x="3025" y="25431"/>
                    </a:cubicBezTo>
                    <a:cubicBezTo>
                      <a:pt x="4952" y="26394"/>
                      <a:pt x="6183" y="28348"/>
                      <a:pt x="6183" y="30543"/>
                    </a:cubicBezTo>
                    <a:cubicBezTo>
                      <a:pt x="6183" y="32711"/>
                      <a:pt x="4952" y="34665"/>
                      <a:pt x="3025" y="35628"/>
                    </a:cubicBezTo>
                    <a:cubicBezTo>
                      <a:pt x="2971" y="35655"/>
                      <a:pt x="2944" y="35709"/>
                      <a:pt x="2944" y="35762"/>
                    </a:cubicBezTo>
                    <a:cubicBezTo>
                      <a:pt x="3105" y="37823"/>
                      <a:pt x="1633" y="39643"/>
                      <a:pt x="107" y="40553"/>
                    </a:cubicBezTo>
                    <a:cubicBezTo>
                      <a:pt x="80" y="40553"/>
                      <a:pt x="54" y="40580"/>
                      <a:pt x="27" y="40633"/>
                    </a:cubicBezTo>
                    <a:cubicBezTo>
                      <a:pt x="27" y="40687"/>
                      <a:pt x="27" y="40741"/>
                      <a:pt x="80" y="40767"/>
                    </a:cubicBezTo>
                    <a:cubicBezTo>
                      <a:pt x="1820" y="41784"/>
                      <a:pt x="2944" y="43658"/>
                      <a:pt x="2944" y="45532"/>
                    </a:cubicBezTo>
                    <a:cubicBezTo>
                      <a:pt x="2944" y="45558"/>
                      <a:pt x="2944" y="45558"/>
                      <a:pt x="2944" y="45585"/>
                    </a:cubicBezTo>
                    <a:cubicBezTo>
                      <a:pt x="2944" y="45612"/>
                      <a:pt x="2971" y="45665"/>
                      <a:pt x="3025" y="45692"/>
                    </a:cubicBezTo>
                    <a:cubicBezTo>
                      <a:pt x="4952" y="46656"/>
                      <a:pt x="6183" y="48636"/>
                      <a:pt x="6183" y="50804"/>
                    </a:cubicBezTo>
                    <a:cubicBezTo>
                      <a:pt x="6183" y="52972"/>
                      <a:pt x="4952" y="54926"/>
                      <a:pt x="3025" y="55917"/>
                    </a:cubicBezTo>
                    <a:cubicBezTo>
                      <a:pt x="2971" y="55917"/>
                      <a:pt x="2944" y="55970"/>
                      <a:pt x="2944" y="56024"/>
                    </a:cubicBezTo>
                    <a:cubicBezTo>
                      <a:pt x="2891" y="58004"/>
                      <a:pt x="1847" y="59798"/>
                      <a:pt x="107" y="60815"/>
                    </a:cubicBezTo>
                    <a:cubicBezTo>
                      <a:pt x="80" y="60815"/>
                      <a:pt x="54" y="60868"/>
                      <a:pt x="27" y="60895"/>
                    </a:cubicBezTo>
                    <a:cubicBezTo>
                      <a:pt x="27" y="60949"/>
                      <a:pt x="27" y="61002"/>
                      <a:pt x="80" y="61029"/>
                    </a:cubicBezTo>
                    <a:cubicBezTo>
                      <a:pt x="1820" y="62046"/>
                      <a:pt x="2891" y="63839"/>
                      <a:pt x="2944" y="65847"/>
                    </a:cubicBezTo>
                    <a:cubicBezTo>
                      <a:pt x="2944" y="65900"/>
                      <a:pt x="2971" y="65927"/>
                      <a:pt x="3025" y="65954"/>
                    </a:cubicBezTo>
                    <a:cubicBezTo>
                      <a:pt x="4952" y="66944"/>
                      <a:pt x="6183" y="68898"/>
                      <a:pt x="6183" y="71066"/>
                    </a:cubicBezTo>
                    <a:cubicBezTo>
                      <a:pt x="6183" y="73234"/>
                      <a:pt x="4952" y="75188"/>
                      <a:pt x="3025" y="76178"/>
                    </a:cubicBezTo>
                    <a:cubicBezTo>
                      <a:pt x="2971" y="76178"/>
                      <a:pt x="2944" y="76232"/>
                      <a:pt x="2944" y="76285"/>
                    </a:cubicBezTo>
                    <a:cubicBezTo>
                      <a:pt x="2891" y="78266"/>
                      <a:pt x="1820" y="80086"/>
                      <a:pt x="80" y="81076"/>
                    </a:cubicBezTo>
                    <a:cubicBezTo>
                      <a:pt x="27" y="81130"/>
                      <a:pt x="0" y="81183"/>
                      <a:pt x="54" y="81264"/>
                    </a:cubicBezTo>
                    <a:cubicBezTo>
                      <a:pt x="70" y="81297"/>
                      <a:pt x="107" y="81320"/>
                      <a:pt x="146" y="81320"/>
                    </a:cubicBezTo>
                    <a:cubicBezTo>
                      <a:pt x="169" y="81320"/>
                      <a:pt x="194" y="81311"/>
                      <a:pt x="214" y="81290"/>
                    </a:cubicBezTo>
                    <a:cubicBezTo>
                      <a:pt x="2007" y="80273"/>
                      <a:pt x="3105" y="78427"/>
                      <a:pt x="3185" y="76366"/>
                    </a:cubicBezTo>
                    <a:cubicBezTo>
                      <a:pt x="5193" y="75322"/>
                      <a:pt x="6424" y="73314"/>
                      <a:pt x="6424" y="71066"/>
                    </a:cubicBezTo>
                    <a:cubicBezTo>
                      <a:pt x="6424" y="68818"/>
                      <a:pt x="5193" y="66784"/>
                      <a:pt x="3185" y="65766"/>
                    </a:cubicBezTo>
                    <a:cubicBezTo>
                      <a:pt x="3132" y="63786"/>
                      <a:pt x="2088" y="61992"/>
                      <a:pt x="402" y="60922"/>
                    </a:cubicBezTo>
                    <a:cubicBezTo>
                      <a:pt x="2088" y="59878"/>
                      <a:pt x="3132" y="58085"/>
                      <a:pt x="3185" y="56104"/>
                    </a:cubicBezTo>
                    <a:cubicBezTo>
                      <a:pt x="5193" y="55060"/>
                      <a:pt x="6424" y="53053"/>
                      <a:pt x="6424" y="50804"/>
                    </a:cubicBezTo>
                    <a:cubicBezTo>
                      <a:pt x="6424" y="48556"/>
                      <a:pt x="5193" y="46522"/>
                      <a:pt x="3185" y="45505"/>
                    </a:cubicBezTo>
                    <a:cubicBezTo>
                      <a:pt x="3185" y="43604"/>
                      <a:pt x="2088" y="41731"/>
                      <a:pt x="402" y="40660"/>
                    </a:cubicBezTo>
                    <a:cubicBezTo>
                      <a:pt x="1927" y="39723"/>
                      <a:pt x="3319" y="37903"/>
                      <a:pt x="3212" y="35816"/>
                    </a:cubicBezTo>
                    <a:cubicBezTo>
                      <a:pt x="5193" y="34799"/>
                      <a:pt x="6424" y="32764"/>
                      <a:pt x="6424" y="30543"/>
                    </a:cubicBezTo>
                    <a:cubicBezTo>
                      <a:pt x="6424" y="28295"/>
                      <a:pt x="5193" y="26260"/>
                      <a:pt x="3185" y="25243"/>
                    </a:cubicBezTo>
                    <a:cubicBezTo>
                      <a:pt x="3105" y="23236"/>
                      <a:pt x="2061" y="21443"/>
                      <a:pt x="402" y="20399"/>
                    </a:cubicBezTo>
                    <a:cubicBezTo>
                      <a:pt x="2088" y="19328"/>
                      <a:pt x="3185" y="17454"/>
                      <a:pt x="3185" y="15608"/>
                    </a:cubicBezTo>
                    <a:cubicBezTo>
                      <a:pt x="3185" y="15608"/>
                      <a:pt x="3185" y="15581"/>
                      <a:pt x="3185" y="15554"/>
                    </a:cubicBezTo>
                    <a:cubicBezTo>
                      <a:pt x="5193" y="14537"/>
                      <a:pt x="6424" y="12503"/>
                      <a:pt x="6424" y="10255"/>
                    </a:cubicBezTo>
                    <a:cubicBezTo>
                      <a:pt x="6424" y="8033"/>
                      <a:pt x="5193" y="5999"/>
                      <a:pt x="3185" y="4982"/>
                    </a:cubicBezTo>
                    <a:lnTo>
                      <a:pt x="3185" y="4955"/>
                    </a:lnTo>
                    <a:cubicBezTo>
                      <a:pt x="3185" y="3028"/>
                      <a:pt x="2007" y="1074"/>
                      <a:pt x="214" y="30"/>
                    </a:cubicBezTo>
                    <a:cubicBezTo>
                      <a:pt x="194" y="10"/>
                      <a:pt x="169" y="1"/>
                      <a:pt x="146"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6" name="Google Shape;1913;p89"/>
              <p:cNvSpPr/>
              <p:nvPr/>
            </p:nvSpPr>
            <p:spPr>
              <a:xfrm>
                <a:off x="1146800" y="818875"/>
                <a:ext cx="159950" cy="2032875"/>
              </a:xfrm>
              <a:custGeom>
                <a:avLst/>
                <a:gdLst/>
                <a:ahLst/>
                <a:cxnLst/>
                <a:rect l="l" t="t" r="r" b="b"/>
                <a:pathLst>
                  <a:path w="6398" h="81315" extrusionOk="0">
                    <a:moveTo>
                      <a:pt x="123" y="1"/>
                    </a:moveTo>
                    <a:cubicBezTo>
                      <a:pt x="83" y="1"/>
                      <a:pt x="44" y="20"/>
                      <a:pt x="28" y="70"/>
                    </a:cubicBezTo>
                    <a:cubicBezTo>
                      <a:pt x="28" y="70"/>
                      <a:pt x="1" y="97"/>
                      <a:pt x="1" y="124"/>
                    </a:cubicBezTo>
                    <a:cubicBezTo>
                      <a:pt x="1" y="178"/>
                      <a:pt x="28" y="204"/>
                      <a:pt x="81" y="231"/>
                    </a:cubicBezTo>
                    <a:cubicBezTo>
                      <a:pt x="1821" y="1248"/>
                      <a:pt x="2972" y="3175"/>
                      <a:pt x="2918" y="5022"/>
                    </a:cubicBezTo>
                    <a:cubicBezTo>
                      <a:pt x="2918" y="5076"/>
                      <a:pt x="2945" y="5129"/>
                      <a:pt x="2998" y="5156"/>
                    </a:cubicBezTo>
                    <a:cubicBezTo>
                      <a:pt x="4952" y="6119"/>
                      <a:pt x="6157" y="8073"/>
                      <a:pt x="6157" y="10268"/>
                    </a:cubicBezTo>
                    <a:cubicBezTo>
                      <a:pt x="6157" y="12436"/>
                      <a:pt x="4952" y="14390"/>
                      <a:pt x="2998" y="15354"/>
                    </a:cubicBezTo>
                    <a:cubicBezTo>
                      <a:pt x="2945" y="15380"/>
                      <a:pt x="2918" y="15434"/>
                      <a:pt x="2918" y="15487"/>
                    </a:cubicBezTo>
                    <a:cubicBezTo>
                      <a:pt x="2998" y="17334"/>
                      <a:pt x="1848" y="19235"/>
                      <a:pt x="81" y="20278"/>
                    </a:cubicBezTo>
                    <a:cubicBezTo>
                      <a:pt x="54" y="20278"/>
                      <a:pt x="28" y="20305"/>
                      <a:pt x="1" y="20359"/>
                    </a:cubicBezTo>
                    <a:cubicBezTo>
                      <a:pt x="1" y="20412"/>
                      <a:pt x="28" y="20466"/>
                      <a:pt x="81" y="20493"/>
                    </a:cubicBezTo>
                    <a:cubicBezTo>
                      <a:pt x="1794" y="21510"/>
                      <a:pt x="2865" y="23303"/>
                      <a:pt x="2918" y="25310"/>
                    </a:cubicBezTo>
                    <a:cubicBezTo>
                      <a:pt x="2918" y="25364"/>
                      <a:pt x="2945" y="25391"/>
                      <a:pt x="2998" y="25417"/>
                    </a:cubicBezTo>
                    <a:cubicBezTo>
                      <a:pt x="4952" y="26381"/>
                      <a:pt x="6157" y="28362"/>
                      <a:pt x="6157" y="30530"/>
                    </a:cubicBezTo>
                    <a:cubicBezTo>
                      <a:pt x="6157" y="32698"/>
                      <a:pt x="4952" y="34652"/>
                      <a:pt x="2998" y="35642"/>
                    </a:cubicBezTo>
                    <a:cubicBezTo>
                      <a:pt x="2945" y="35642"/>
                      <a:pt x="2918" y="35695"/>
                      <a:pt x="2918" y="35749"/>
                    </a:cubicBezTo>
                    <a:cubicBezTo>
                      <a:pt x="3079" y="37837"/>
                      <a:pt x="1633" y="39630"/>
                      <a:pt x="81" y="40540"/>
                    </a:cubicBezTo>
                    <a:cubicBezTo>
                      <a:pt x="54" y="40540"/>
                      <a:pt x="28" y="40594"/>
                      <a:pt x="1" y="40620"/>
                    </a:cubicBezTo>
                    <a:cubicBezTo>
                      <a:pt x="1" y="40674"/>
                      <a:pt x="28" y="40727"/>
                      <a:pt x="81" y="40754"/>
                    </a:cubicBezTo>
                    <a:cubicBezTo>
                      <a:pt x="1821" y="41771"/>
                      <a:pt x="2918" y="43645"/>
                      <a:pt x="2918" y="45545"/>
                    </a:cubicBezTo>
                    <a:cubicBezTo>
                      <a:pt x="2918" y="45545"/>
                      <a:pt x="2918" y="45545"/>
                      <a:pt x="2918" y="45572"/>
                    </a:cubicBezTo>
                    <a:cubicBezTo>
                      <a:pt x="2918" y="45626"/>
                      <a:pt x="2945" y="45652"/>
                      <a:pt x="2998" y="45679"/>
                    </a:cubicBezTo>
                    <a:cubicBezTo>
                      <a:pt x="4952" y="46669"/>
                      <a:pt x="6157" y="48623"/>
                      <a:pt x="6157" y="50791"/>
                    </a:cubicBezTo>
                    <a:cubicBezTo>
                      <a:pt x="6157" y="52959"/>
                      <a:pt x="4952" y="54913"/>
                      <a:pt x="2998" y="55904"/>
                    </a:cubicBezTo>
                    <a:cubicBezTo>
                      <a:pt x="2945" y="55930"/>
                      <a:pt x="2918" y="55957"/>
                      <a:pt x="2918" y="56011"/>
                    </a:cubicBezTo>
                    <a:cubicBezTo>
                      <a:pt x="2891" y="57991"/>
                      <a:pt x="1821" y="59785"/>
                      <a:pt x="81" y="60802"/>
                    </a:cubicBezTo>
                    <a:cubicBezTo>
                      <a:pt x="54" y="60828"/>
                      <a:pt x="28" y="60855"/>
                      <a:pt x="1" y="60882"/>
                    </a:cubicBezTo>
                    <a:cubicBezTo>
                      <a:pt x="1" y="60935"/>
                      <a:pt x="28" y="60989"/>
                      <a:pt x="81" y="61016"/>
                    </a:cubicBezTo>
                    <a:cubicBezTo>
                      <a:pt x="1821" y="62033"/>
                      <a:pt x="2891" y="63826"/>
                      <a:pt x="2918" y="65834"/>
                    </a:cubicBezTo>
                    <a:cubicBezTo>
                      <a:pt x="2918" y="65887"/>
                      <a:pt x="2945" y="65914"/>
                      <a:pt x="2998" y="65941"/>
                    </a:cubicBezTo>
                    <a:cubicBezTo>
                      <a:pt x="4952" y="66931"/>
                      <a:pt x="6157" y="68885"/>
                      <a:pt x="6157" y="71053"/>
                    </a:cubicBezTo>
                    <a:cubicBezTo>
                      <a:pt x="6157" y="73221"/>
                      <a:pt x="4952" y="75175"/>
                      <a:pt x="2998" y="76165"/>
                    </a:cubicBezTo>
                    <a:cubicBezTo>
                      <a:pt x="2945" y="76192"/>
                      <a:pt x="2918" y="76219"/>
                      <a:pt x="2918" y="76272"/>
                    </a:cubicBezTo>
                    <a:cubicBezTo>
                      <a:pt x="2891" y="78280"/>
                      <a:pt x="1821" y="80073"/>
                      <a:pt x="81" y="81090"/>
                    </a:cubicBezTo>
                    <a:cubicBezTo>
                      <a:pt x="28" y="81117"/>
                      <a:pt x="1" y="81197"/>
                      <a:pt x="28" y="81251"/>
                    </a:cubicBezTo>
                    <a:cubicBezTo>
                      <a:pt x="47" y="81290"/>
                      <a:pt x="95" y="81315"/>
                      <a:pt x="151" y="81315"/>
                    </a:cubicBezTo>
                    <a:cubicBezTo>
                      <a:pt x="172" y="81315"/>
                      <a:pt x="193" y="81311"/>
                      <a:pt x="215" y="81304"/>
                    </a:cubicBezTo>
                    <a:cubicBezTo>
                      <a:pt x="1981" y="80260"/>
                      <a:pt x="3106" y="78413"/>
                      <a:pt x="3186" y="76352"/>
                    </a:cubicBezTo>
                    <a:cubicBezTo>
                      <a:pt x="5167" y="75309"/>
                      <a:pt x="6398" y="73301"/>
                      <a:pt x="6398" y="71053"/>
                    </a:cubicBezTo>
                    <a:cubicBezTo>
                      <a:pt x="6398" y="68805"/>
                      <a:pt x="5167" y="66797"/>
                      <a:pt x="3186" y="65753"/>
                    </a:cubicBezTo>
                    <a:cubicBezTo>
                      <a:pt x="3106" y="63773"/>
                      <a:pt x="2062" y="61979"/>
                      <a:pt x="375" y="60909"/>
                    </a:cubicBezTo>
                    <a:cubicBezTo>
                      <a:pt x="2062" y="59865"/>
                      <a:pt x="3106" y="58072"/>
                      <a:pt x="3186" y="56091"/>
                    </a:cubicBezTo>
                    <a:cubicBezTo>
                      <a:pt x="5167" y="55047"/>
                      <a:pt x="6398" y="53040"/>
                      <a:pt x="6398" y="50791"/>
                    </a:cubicBezTo>
                    <a:cubicBezTo>
                      <a:pt x="6398" y="48543"/>
                      <a:pt x="5167" y="46536"/>
                      <a:pt x="3186" y="45492"/>
                    </a:cubicBezTo>
                    <a:cubicBezTo>
                      <a:pt x="3159" y="43591"/>
                      <a:pt x="2088" y="41718"/>
                      <a:pt x="375" y="40647"/>
                    </a:cubicBezTo>
                    <a:cubicBezTo>
                      <a:pt x="1901" y="39710"/>
                      <a:pt x="3293" y="37890"/>
                      <a:pt x="3186" y="35829"/>
                    </a:cubicBezTo>
                    <a:cubicBezTo>
                      <a:pt x="5167" y="34785"/>
                      <a:pt x="6398" y="32751"/>
                      <a:pt x="6398" y="30530"/>
                    </a:cubicBezTo>
                    <a:cubicBezTo>
                      <a:pt x="6398" y="28281"/>
                      <a:pt x="5167" y="26247"/>
                      <a:pt x="3186" y="25230"/>
                    </a:cubicBezTo>
                    <a:cubicBezTo>
                      <a:pt x="3079" y="23223"/>
                      <a:pt x="2062" y="21429"/>
                      <a:pt x="375" y="20386"/>
                    </a:cubicBezTo>
                    <a:cubicBezTo>
                      <a:pt x="2088" y="19315"/>
                      <a:pt x="3186" y="17415"/>
                      <a:pt x="3186" y="15541"/>
                    </a:cubicBezTo>
                    <a:cubicBezTo>
                      <a:pt x="5167" y="14524"/>
                      <a:pt x="6398" y="12490"/>
                      <a:pt x="6398" y="10268"/>
                    </a:cubicBezTo>
                    <a:cubicBezTo>
                      <a:pt x="6398" y="8020"/>
                      <a:pt x="5167" y="5986"/>
                      <a:pt x="3186" y="4969"/>
                    </a:cubicBezTo>
                    <a:lnTo>
                      <a:pt x="3186" y="4942"/>
                    </a:lnTo>
                    <a:cubicBezTo>
                      <a:pt x="3186" y="3041"/>
                      <a:pt x="1981" y="1061"/>
                      <a:pt x="188" y="17"/>
                    </a:cubicBezTo>
                    <a:cubicBezTo>
                      <a:pt x="169" y="7"/>
                      <a:pt x="145" y="1"/>
                      <a:pt x="123"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7" name="Google Shape;1914;p89"/>
              <p:cNvSpPr/>
              <p:nvPr/>
            </p:nvSpPr>
            <p:spPr>
              <a:xfrm>
                <a:off x="992900" y="566950"/>
                <a:ext cx="160625" cy="2033000"/>
              </a:xfrm>
              <a:custGeom>
                <a:avLst/>
                <a:gdLst/>
                <a:ahLst/>
                <a:cxnLst/>
                <a:rect l="l" t="t" r="r" b="b"/>
                <a:pathLst>
                  <a:path w="6425" h="81320" extrusionOk="0">
                    <a:moveTo>
                      <a:pt x="145" y="1"/>
                    </a:moveTo>
                    <a:cubicBezTo>
                      <a:pt x="104" y="1"/>
                      <a:pt x="60" y="24"/>
                      <a:pt x="27" y="57"/>
                    </a:cubicBezTo>
                    <a:cubicBezTo>
                      <a:pt x="27" y="84"/>
                      <a:pt x="27" y="110"/>
                      <a:pt x="27" y="137"/>
                    </a:cubicBezTo>
                    <a:cubicBezTo>
                      <a:pt x="27" y="164"/>
                      <a:pt x="54" y="217"/>
                      <a:pt x="81" y="244"/>
                    </a:cubicBezTo>
                    <a:cubicBezTo>
                      <a:pt x="1821" y="1261"/>
                      <a:pt x="2972" y="3188"/>
                      <a:pt x="2945" y="5035"/>
                    </a:cubicBezTo>
                    <a:cubicBezTo>
                      <a:pt x="2945" y="5089"/>
                      <a:pt x="2972" y="5142"/>
                      <a:pt x="2998" y="5169"/>
                    </a:cubicBezTo>
                    <a:cubicBezTo>
                      <a:pt x="4952" y="6133"/>
                      <a:pt x="6157" y="8086"/>
                      <a:pt x="6157" y="10255"/>
                    </a:cubicBezTo>
                    <a:cubicBezTo>
                      <a:pt x="6157" y="12449"/>
                      <a:pt x="4952" y="14403"/>
                      <a:pt x="2998" y="15367"/>
                    </a:cubicBezTo>
                    <a:cubicBezTo>
                      <a:pt x="2972" y="15394"/>
                      <a:pt x="2945" y="15447"/>
                      <a:pt x="2945" y="15501"/>
                    </a:cubicBezTo>
                    <a:cubicBezTo>
                      <a:pt x="2998" y="17347"/>
                      <a:pt x="1847" y="19248"/>
                      <a:pt x="108" y="20292"/>
                    </a:cubicBezTo>
                    <a:cubicBezTo>
                      <a:pt x="54" y="20292"/>
                      <a:pt x="27" y="20318"/>
                      <a:pt x="27" y="20372"/>
                    </a:cubicBezTo>
                    <a:cubicBezTo>
                      <a:pt x="1" y="20425"/>
                      <a:pt x="27" y="20479"/>
                      <a:pt x="81" y="20506"/>
                    </a:cubicBezTo>
                    <a:cubicBezTo>
                      <a:pt x="1794" y="21496"/>
                      <a:pt x="2865" y="23289"/>
                      <a:pt x="2945" y="25324"/>
                    </a:cubicBezTo>
                    <a:cubicBezTo>
                      <a:pt x="2945" y="25350"/>
                      <a:pt x="2972" y="25404"/>
                      <a:pt x="2998" y="25431"/>
                    </a:cubicBezTo>
                    <a:cubicBezTo>
                      <a:pt x="4952" y="26394"/>
                      <a:pt x="6157" y="28348"/>
                      <a:pt x="6157" y="30543"/>
                    </a:cubicBezTo>
                    <a:cubicBezTo>
                      <a:pt x="6157" y="32711"/>
                      <a:pt x="4952" y="34665"/>
                      <a:pt x="2998" y="35628"/>
                    </a:cubicBezTo>
                    <a:cubicBezTo>
                      <a:pt x="2972" y="35655"/>
                      <a:pt x="2945" y="35709"/>
                      <a:pt x="2945" y="35762"/>
                    </a:cubicBezTo>
                    <a:cubicBezTo>
                      <a:pt x="3105" y="37823"/>
                      <a:pt x="1633" y="39643"/>
                      <a:pt x="108" y="40553"/>
                    </a:cubicBezTo>
                    <a:cubicBezTo>
                      <a:pt x="54" y="40553"/>
                      <a:pt x="27" y="40580"/>
                      <a:pt x="27" y="40633"/>
                    </a:cubicBezTo>
                    <a:cubicBezTo>
                      <a:pt x="1" y="40687"/>
                      <a:pt x="27" y="40741"/>
                      <a:pt x="81" y="40767"/>
                    </a:cubicBezTo>
                    <a:cubicBezTo>
                      <a:pt x="1821" y="41784"/>
                      <a:pt x="2945" y="43658"/>
                      <a:pt x="2945" y="45532"/>
                    </a:cubicBezTo>
                    <a:cubicBezTo>
                      <a:pt x="2945" y="45558"/>
                      <a:pt x="2945" y="45558"/>
                      <a:pt x="2945" y="45585"/>
                    </a:cubicBezTo>
                    <a:cubicBezTo>
                      <a:pt x="2945" y="45612"/>
                      <a:pt x="2972" y="45665"/>
                      <a:pt x="2998" y="45692"/>
                    </a:cubicBezTo>
                    <a:cubicBezTo>
                      <a:pt x="4952" y="46656"/>
                      <a:pt x="6157" y="48636"/>
                      <a:pt x="6157" y="50804"/>
                    </a:cubicBezTo>
                    <a:cubicBezTo>
                      <a:pt x="6157" y="52972"/>
                      <a:pt x="4952" y="54926"/>
                      <a:pt x="2998" y="55917"/>
                    </a:cubicBezTo>
                    <a:cubicBezTo>
                      <a:pt x="2972" y="55917"/>
                      <a:pt x="2945" y="55970"/>
                      <a:pt x="2945" y="56024"/>
                    </a:cubicBezTo>
                    <a:cubicBezTo>
                      <a:pt x="2891" y="58004"/>
                      <a:pt x="1821" y="59798"/>
                      <a:pt x="108" y="60815"/>
                    </a:cubicBezTo>
                    <a:cubicBezTo>
                      <a:pt x="54" y="60815"/>
                      <a:pt x="27" y="60868"/>
                      <a:pt x="27" y="60895"/>
                    </a:cubicBezTo>
                    <a:cubicBezTo>
                      <a:pt x="1" y="60949"/>
                      <a:pt x="27" y="61002"/>
                      <a:pt x="81" y="61029"/>
                    </a:cubicBezTo>
                    <a:cubicBezTo>
                      <a:pt x="1821" y="62046"/>
                      <a:pt x="2891" y="63839"/>
                      <a:pt x="2945" y="65847"/>
                    </a:cubicBezTo>
                    <a:cubicBezTo>
                      <a:pt x="2945" y="65900"/>
                      <a:pt x="2972" y="65927"/>
                      <a:pt x="2998" y="65954"/>
                    </a:cubicBezTo>
                    <a:cubicBezTo>
                      <a:pt x="4952" y="66944"/>
                      <a:pt x="6157" y="68898"/>
                      <a:pt x="6157" y="71066"/>
                    </a:cubicBezTo>
                    <a:cubicBezTo>
                      <a:pt x="6157" y="73234"/>
                      <a:pt x="4952" y="75188"/>
                      <a:pt x="2998" y="76178"/>
                    </a:cubicBezTo>
                    <a:cubicBezTo>
                      <a:pt x="2972" y="76178"/>
                      <a:pt x="2945" y="76232"/>
                      <a:pt x="2945" y="76285"/>
                    </a:cubicBezTo>
                    <a:cubicBezTo>
                      <a:pt x="2891" y="78266"/>
                      <a:pt x="1821" y="80086"/>
                      <a:pt x="81" y="81076"/>
                    </a:cubicBezTo>
                    <a:cubicBezTo>
                      <a:pt x="27" y="81130"/>
                      <a:pt x="1" y="81183"/>
                      <a:pt x="27" y="81264"/>
                    </a:cubicBezTo>
                    <a:cubicBezTo>
                      <a:pt x="60" y="81297"/>
                      <a:pt x="104" y="81320"/>
                      <a:pt x="145" y="81320"/>
                    </a:cubicBezTo>
                    <a:cubicBezTo>
                      <a:pt x="170" y="81320"/>
                      <a:pt x="194" y="81311"/>
                      <a:pt x="215" y="81290"/>
                    </a:cubicBezTo>
                    <a:cubicBezTo>
                      <a:pt x="2008" y="80273"/>
                      <a:pt x="3105" y="78427"/>
                      <a:pt x="3186" y="76366"/>
                    </a:cubicBezTo>
                    <a:cubicBezTo>
                      <a:pt x="5193" y="75322"/>
                      <a:pt x="6424" y="73314"/>
                      <a:pt x="6424" y="71066"/>
                    </a:cubicBezTo>
                    <a:cubicBezTo>
                      <a:pt x="6424" y="68818"/>
                      <a:pt x="5193" y="66784"/>
                      <a:pt x="3186" y="65766"/>
                    </a:cubicBezTo>
                    <a:cubicBezTo>
                      <a:pt x="3105" y="63786"/>
                      <a:pt x="2088" y="61992"/>
                      <a:pt x="402" y="60922"/>
                    </a:cubicBezTo>
                    <a:cubicBezTo>
                      <a:pt x="2088" y="59878"/>
                      <a:pt x="3105" y="58085"/>
                      <a:pt x="3186" y="56104"/>
                    </a:cubicBezTo>
                    <a:cubicBezTo>
                      <a:pt x="5193" y="55060"/>
                      <a:pt x="6424" y="53053"/>
                      <a:pt x="6424" y="50804"/>
                    </a:cubicBezTo>
                    <a:cubicBezTo>
                      <a:pt x="6424" y="48556"/>
                      <a:pt x="5193" y="46522"/>
                      <a:pt x="3186" y="45505"/>
                    </a:cubicBezTo>
                    <a:cubicBezTo>
                      <a:pt x="3159" y="43604"/>
                      <a:pt x="2088" y="41731"/>
                      <a:pt x="402" y="40660"/>
                    </a:cubicBezTo>
                    <a:cubicBezTo>
                      <a:pt x="1901" y="39723"/>
                      <a:pt x="3320" y="37877"/>
                      <a:pt x="3186" y="35816"/>
                    </a:cubicBezTo>
                    <a:cubicBezTo>
                      <a:pt x="5193" y="34799"/>
                      <a:pt x="6424" y="32764"/>
                      <a:pt x="6424" y="30543"/>
                    </a:cubicBezTo>
                    <a:cubicBezTo>
                      <a:pt x="6424" y="28295"/>
                      <a:pt x="5193" y="26260"/>
                      <a:pt x="3186" y="25243"/>
                    </a:cubicBezTo>
                    <a:cubicBezTo>
                      <a:pt x="3105" y="23236"/>
                      <a:pt x="2062" y="21443"/>
                      <a:pt x="402" y="20399"/>
                    </a:cubicBezTo>
                    <a:cubicBezTo>
                      <a:pt x="2088" y="19328"/>
                      <a:pt x="3186" y="17454"/>
                      <a:pt x="3186" y="15608"/>
                    </a:cubicBezTo>
                    <a:cubicBezTo>
                      <a:pt x="3186" y="15608"/>
                      <a:pt x="3186" y="15581"/>
                      <a:pt x="3186" y="15554"/>
                    </a:cubicBezTo>
                    <a:cubicBezTo>
                      <a:pt x="5193" y="14537"/>
                      <a:pt x="6424" y="12503"/>
                      <a:pt x="6424" y="10255"/>
                    </a:cubicBezTo>
                    <a:cubicBezTo>
                      <a:pt x="6424" y="8033"/>
                      <a:pt x="5193" y="5999"/>
                      <a:pt x="3186" y="4982"/>
                    </a:cubicBezTo>
                    <a:lnTo>
                      <a:pt x="3186" y="4955"/>
                    </a:lnTo>
                    <a:cubicBezTo>
                      <a:pt x="3186" y="3028"/>
                      <a:pt x="2008" y="1074"/>
                      <a:pt x="215" y="30"/>
                    </a:cubicBezTo>
                    <a:cubicBezTo>
                      <a:pt x="194" y="10"/>
                      <a:pt x="170" y="1"/>
                      <a:pt x="145"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8" name="Google Shape;1915;p89"/>
              <p:cNvSpPr/>
              <p:nvPr/>
            </p:nvSpPr>
            <p:spPr>
              <a:xfrm>
                <a:off x="839675" y="818875"/>
                <a:ext cx="159950" cy="2032875"/>
              </a:xfrm>
              <a:custGeom>
                <a:avLst/>
                <a:gdLst/>
                <a:ahLst/>
                <a:cxnLst/>
                <a:rect l="l" t="t" r="r" b="b"/>
                <a:pathLst>
                  <a:path w="6398" h="81315" extrusionOk="0">
                    <a:moveTo>
                      <a:pt x="122" y="1"/>
                    </a:moveTo>
                    <a:cubicBezTo>
                      <a:pt x="83" y="1"/>
                      <a:pt x="44" y="20"/>
                      <a:pt x="27" y="70"/>
                    </a:cubicBezTo>
                    <a:cubicBezTo>
                      <a:pt x="0" y="70"/>
                      <a:pt x="0" y="97"/>
                      <a:pt x="0" y="124"/>
                    </a:cubicBezTo>
                    <a:cubicBezTo>
                      <a:pt x="0" y="178"/>
                      <a:pt x="27" y="204"/>
                      <a:pt x="54" y="231"/>
                    </a:cubicBezTo>
                    <a:cubicBezTo>
                      <a:pt x="1794" y="1248"/>
                      <a:pt x="2971" y="3175"/>
                      <a:pt x="2918" y="5022"/>
                    </a:cubicBezTo>
                    <a:cubicBezTo>
                      <a:pt x="2918" y="5076"/>
                      <a:pt x="2945" y="5129"/>
                      <a:pt x="2998" y="5156"/>
                    </a:cubicBezTo>
                    <a:cubicBezTo>
                      <a:pt x="4925" y="6119"/>
                      <a:pt x="6156" y="8073"/>
                      <a:pt x="6156" y="10268"/>
                    </a:cubicBezTo>
                    <a:cubicBezTo>
                      <a:pt x="6156" y="12436"/>
                      <a:pt x="4925" y="14390"/>
                      <a:pt x="2998" y="15354"/>
                    </a:cubicBezTo>
                    <a:cubicBezTo>
                      <a:pt x="2945" y="15380"/>
                      <a:pt x="2918" y="15434"/>
                      <a:pt x="2918" y="15487"/>
                    </a:cubicBezTo>
                    <a:cubicBezTo>
                      <a:pt x="2971" y="17334"/>
                      <a:pt x="1847" y="19235"/>
                      <a:pt x="81" y="20278"/>
                    </a:cubicBezTo>
                    <a:cubicBezTo>
                      <a:pt x="54" y="20278"/>
                      <a:pt x="27" y="20305"/>
                      <a:pt x="0" y="20359"/>
                    </a:cubicBezTo>
                    <a:cubicBezTo>
                      <a:pt x="0" y="20412"/>
                      <a:pt x="27" y="20466"/>
                      <a:pt x="54" y="20493"/>
                    </a:cubicBezTo>
                    <a:cubicBezTo>
                      <a:pt x="1794" y="21510"/>
                      <a:pt x="2864" y="23303"/>
                      <a:pt x="2918" y="25310"/>
                    </a:cubicBezTo>
                    <a:cubicBezTo>
                      <a:pt x="2918" y="25364"/>
                      <a:pt x="2945" y="25391"/>
                      <a:pt x="2998" y="25417"/>
                    </a:cubicBezTo>
                    <a:cubicBezTo>
                      <a:pt x="4925" y="26381"/>
                      <a:pt x="6156" y="28362"/>
                      <a:pt x="6156" y="30530"/>
                    </a:cubicBezTo>
                    <a:cubicBezTo>
                      <a:pt x="6156" y="32698"/>
                      <a:pt x="4925" y="34652"/>
                      <a:pt x="2998" y="35642"/>
                    </a:cubicBezTo>
                    <a:cubicBezTo>
                      <a:pt x="2945" y="35642"/>
                      <a:pt x="2918" y="35695"/>
                      <a:pt x="2918" y="35749"/>
                    </a:cubicBezTo>
                    <a:cubicBezTo>
                      <a:pt x="3078" y="37837"/>
                      <a:pt x="1606" y="39630"/>
                      <a:pt x="81" y="40540"/>
                    </a:cubicBezTo>
                    <a:cubicBezTo>
                      <a:pt x="54" y="40540"/>
                      <a:pt x="27" y="40594"/>
                      <a:pt x="0" y="40620"/>
                    </a:cubicBezTo>
                    <a:cubicBezTo>
                      <a:pt x="0" y="40674"/>
                      <a:pt x="27" y="40727"/>
                      <a:pt x="54" y="40754"/>
                    </a:cubicBezTo>
                    <a:cubicBezTo>
                      <a:pt x="1794" y="41771"/>
                      <a:pt x="2918" y="43645"/>
                      <a:pt x="2918" y="45545"/>
                    </a:cubicBezTo>
                    <a:cubicBezTo>
                      <a:pt x="2918" y="45545"/>
                      <a:pt x="2918" y="45545"/>
                      <a:pt x="2918" y="45572"/>
                    </a:cubicBezTo>
                    <a:cubicBezTo>
                      <a:pt x="2918" y="45626"/>
                      <a:pt x="2945" y="45652"/>
                      <a:pt x="2998" y="45679"/>
                    </a:cubicBezTo>
                    <a:cubicBezTo>
                      <a:pt x="4925" y="46669"/>
                      <a:pt x="6156" y="48623"/>
                      <a:pt x="6156" y="50791"/>
                    </a:cubicBezTo>
                    <a:cubicBezTo>
                      <a:pt x="6156" y="52959"/>
                      <a:pt x="4925" y="54913"/>
                      <a:pt x="2998" y="55904"/>
                    </a:cubicBezTo>
                    <a:cubicBezTo>
                      <a:pt x="2945" y="55930"/>
                      <a:pt x="2918" y="55957"/>
                      <a:pt x="2918" y="56011"/>
                    </a:cubicBezTo>
                    <a:cubicBezTo>
                      <a:pt x="2864" y="57991"/>
                      <a:pt x="1820" y="59785"/>
                      <a:pt x="81" y="60802"/>
                    </a:cubicBezTo>
                    <a:cubicBezTo>
                      <a:pt x="54" y="60828"/>
                      <a:pt x="27" y="60855"/>
                      <a:pt x="0" y="60882"/>
                    </a:cubicBezTo>
                    <a:cubicBezTo>
                      <a:pt x="0" y="60935"/>
                      <a:pt x="27" y="60989"/>
                      <a:pt x="54" y="61016"/>
                    </a:cubicBezTo>
                    <a:cubicBezTo>
                      <a:pt x="1794" y="62033"/>
                      <a:pt x="2864" y="63826"/>
                      <a:pt x="2918" y="65834"/>
                    </a:cubicBezTo>
                    <a:cubicBezTo>
                      <a:pt x="2918" y="65887"/>
                      <a:pt x="2945" y="65914"/>
                      <a:pt x="2998" y="65941"/>
                    </a:cubicBezTo>
                    <a:cubicBezTo>
                      <a:pt x="4925" y="66931"/>
                      <a:pt x="6156" y="68885"/>
                      <a:pt x="6156" y="71053"/>
                    </a:cubicBezTo>
                    <a:cubicBezTo>
                      <a:pt x="6156" y="73221"/>
                      <a:pt x="4925" y="75175"/>
                      <a:pt x="2998" y="76165"/>
                    </a:cubicBezTo>
                    <a:cubicBezTo>
                      <a:pt x="2945" y="76192"/>
                      <a:pt x="2918" y="76219"/>
                      <a:pt x="2918" y="76272"/>
                    </a:cubicBezTo>
                    <a:cubicBezTo>
                      <a:pt x="2864" y="78280"/>
                      <a:pt x="1794" y="80073"/>
                      <a:pt x="81" y="81090"/>
                    </a:cubicBezTo>
                    <a:cubicBezTo>
                      <a:pt x="0" y="81117"/>
                      <a:pt x="0" y="81197"/>
                      <a:pt x="27" y="81251"/>
                    </a:cubicBezTo>
                    <a:cubicBezTo>
                      <a:pt x="47" y="81290"/>
                      <a:pt x="95" y="81315"/>
                      <a:pt x="140" y="81315"/>
                    </a:cubicBezTo>
                    <a:cubicBezTo>
                      <a:pt x="157" y="81315"/>
                      <a:pt x="173" y="81311"/>
                      <a:pt x="188" y="81304"/>
                    </a:cubicBezTo>
                    <a:cubicBezTo>
                      <a:pt x="1981" y="80260"/>
                      <a:pt x="3105" y="78413"/>
                      <a:pt x="3159" y="76352"/>
                    </a:cubicBezTo>
                    <a:cubicBezTo>
                      <a:pt x="5166" y="75309"/>
                      <a:pt x="6397" y="73301"/>
                      <a:pt x="6397" y="71053"/>
                    </a:cubicBezTo>
                    <a:cubicBezTo>
                      <a:pt x="6397" y="68805"/>
                      <a:pt x="5166" y="66797"/>
                      <a:pt x="3159" y="65753"/>
                    </a:cubicBezTo>
                    <a:cubicBezTo>
                      <a:pt x="3105" y="63773"/>
                      <a:pt x="2061" y="61979"/>
                      <a:pt x="375" y="60909"/>
                    </a:cubicBezTo>
                    <a:cubicBezTo>
                      <a:pt x="2061" y="59865"/>
                      <a:pt x="3105" y="58072"/>
                      <a:pt x="3159" y="56091"/>
                    </a:cubicBezTo>
                    <a:cubicBezTo>
                      <a:pt x="5166" y="55047"/>
                      <a:pt x="6397" y="53040"/>
                      <a:pt x="6397" y="50791"/>
                    </a:cubicBezTo>
                    <a:cubicBezTo>
                      <a:pt x="6397" y="48543"/>
                      <a:pt x="5166" y="46536"/>
                      <a:pt x="3159" y="45492"/>
                    </a:cubicBezTo>
                    <a:cubicBezTo>
                      <a:pt x="3159" y="43591"/>
                      <a:pt x="2061" y="41718"/>
                      <a:pt x="375" y="40647"/>
                    </a:cubicBezTo>
                    <a:cubicBezTo>
                      <a:pt x="1901" y="39710"/>
                      <a:pt x="3292" y="37890"/>
                      <a:pt x="3185" y="35829"/>
                    </a:cubicBezTo>
                    <a:cubicBezTo>
                      <a:pt x="5166" y="34785"/>
                      <a:pt x="6397" y="32751"/>
                      <a:pt x="6397" y="30530"/>
                    </a:cubicBezTo>
                    <a:cubicBezTo>
                      <a:pt x="6397" y="28281"/>
                      <a:pt x="5166" y="26247"/>
                      <a:pt x="3159" y="25230"/>
                    </a:cubicBezTo>
                    <a:cubicBezTo>
                      <a:pt x="3078" y="23223"/>
                      <a:pt x="2035" y="21429"/>
                      <a:pt x="375" y="20386"/>
                    </a:cubicBezTo>
                    <a:cubicBezTo>
                      <a:pt x="2061" y="19315"/>
                      <a:pt x="3159" y="17441"/>
                      <a:pt x="3159" y="15595"/>
                    </a:cubicBezTo>
                    <a:cubicBezTo>
                      <a:pt x="3159" y="15595"/>
                      <a:pt x="3159" y="15568"/>
                      <a:pt x="3159" y="15541"/>
                    </a:cubicBezTo>
                    <a:cubicBezTo>
                      <a:pt x="5166" y="14524"/>
                      <a:pt x="6397" y="12490"/>
                      <a:pt x="6397" y="10268"/>
                    </a:cubicBezTo>
                    <a:cubicBezTo>
                      <a:pt x="6397" y="8020"/>
                      <a:pt x="5166" y="5986"/>
                      <a:pt x="3159" y="4969"/>
                    </a:cubicBezTo>
                    <a:lnTo>
                      <a:pt x="3159" y="4942"/>
                    </a:lnTo>
                    <a:cubicBezTo>
                      <a:pt x="3159" y="3041"/>
                      <a:pt x="1981" y="1061"/>
                      <a:pt x="188" y="17"/>
                    </a:cubicBezTo>
                    <a:cubicBezTo>
                      <a:pt x="168" y="7"/>
                      <a:pt x="145" y="1"/>
                      <a:pt x="122"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9" name="Google Shape;1916;p89"/>
              <p:cNvSpPr/>
              <p:nvPr/>
            </p:nvSpPr>
            <p:spPr>
              <a:xfrm>
                <a:off x="685775" y="566950"/>
                <a:ext cx="159950" cy="2033000"/>
              </a:xfrm>
              <a:custGeom>
                <a:avLst/>
                <a:gdLst/>
                <a:ahLst/>
                <a:cxnLst/>
                <a:rect l="l" t="t" r="r" b="b"/>
                <a:pathLst>
                  <a:path w="6398" h="81320" extrusionOk="0">
                    <a:moveTo>
                      <a:pt x="119" y="1"/>
                    </a:moveTo>
                    <a:cubicBezTo>
                      <a:pt x="81" y="1"/>
                      <a:pt x="44" y="24"/>
                      <a:pt x="27" y="57"/>
                    </a:cubicBezTo>
                    <a:cubicBezTo>
                      <a:pt x="27" y="84"/>
                      <a:pt x="0" y="110"/>
                      <a:pt x="0" y="137"/>
                    </a:cubicBezTo>
                    <a:cubicBezTo>
                      <a:pt x="0" y="164"/>
                      <a:pt x="27" y="217"/>
                      <a:pt x="81" y="244"/>
                    </a:cubicBezTo>
                    <a:cubicBezTo>
                      <a:pt x="1820" y="1261"/>
                      <a:pt x="2944" y="3188"/>
                      <a:pt x="2918" y="5035"/>
                    </a:cubicBezTo>
                    <a:cubicBezTo>
                      <a:pt x="2918" y="5089"/>
                      <a:pt x="2944" y="5142"/>
                      <a:pt x="2998" y="5169"/>
                    </a:cubicBezTo>
                    <a:cubicBezTo>
                      <a:pt x="4952" y="6133"/>
                      <a:pt x="6156" y="8086"/>
                      <a:pt x="6156" y="10255"/>
                    </a:cubicBezTo>
                    <a:cubicBezTo>
                      <a:pt x="6156" y="12449"/>
                      <a:pt x="4952" y="14403"/>
                      <a:pt x="2998" y="15367"/>
                    </a:cubicBezTo>
                    <a:cubicBezTo>
                      <a:pt x="2944" y="15394"/>
                      <a:pt x="2918" y="15447"/>
                      <a:pt x="2918" y="15501"/>
                    </a:cubicBezTo>
                    <a:cubicBezTo>
                      <a:pt x="2998" y="17347"/>
                      <a:pt x="1847" y="19248"/>
                      <a:pt x="81" y="20292"/>
                    </a:cubicBezTo>
                    <a:cubicBezTo>
                      <a:pt x="54" y="20292"/>
                      <a:pt x="27" y="20318"/>
                      <a:pt x="27" y="20372"/>
                    </a:cubicBezTo>
                    <a:cubicBezTo>
                      <a:pt x="0" y="20425"/>
                      <a:pt x="27" y="20479"/>
                      <a:pt x="81" y="20506"/>
                    </a:cubicBezTo>
                    <a:cubicBezTo>
                      <a:pt x="1794" y="21496"/>
                      <a:pt x="2864" y="23316"/>
                      <a:pt x="2918" y="25324"/>
                    </a:cubicBezTo>
                    <a:cubicBezTo>
                      <a:pt x="2918" y="25350"/>
                      <a:pt x="2944" y="25404"/>
                      <a:pt x="2998" y="25431"/>
                    </a:cubicBezTo>
                    <a:cubicBezTo>
                      <a:pt x="4952" y="26394"/>
                      <a:pt x="6156" y="28348"/>
                      <a:pt x="6156" y="30543"/>
                    </a:cubicBezTo>
                    <a:cubicBezTo>
                      <a:pt x="6156" y="32711"/>
                      <a:pt x="4952" y="34665"/>
                      <a:pt x="2998" y="35628"/>
                    </a:cubicBezTo>
                    <a:cubicBezTo>
                      <a:pt x="2944" y="35655"/>
                      <a:pt x="2918" y="35709"/>
                      <a:pt x="2918" y="35762"/>
                    </a:cubicBezTo>
                    <a:cubicBezTo>
                      <a:pt x="3078" y="37823"/>
                      <a:pt x="1633" y="39643"/>
                      <a:pt x="81" y="40553"/>
                    </a:cubicBezTo>
                    <a:cubicBezTo>
                      <a:pt x="54" y="40553"/>
                      <a:pt x="27" y="40580"/>
                      <a:pt x="27" y="40633"/>
                    </a:cubicBezTo>
                    <a:cubicBezTo>
                      <a:pt x="0" y="40687"/>
                      <a:pt x="27" y="40741"/>
                      <a:pt x="81" y="40767"/>
                    </a:cubicBezTo>
                    <a:cubicBezTo>
                      <a:pt x="1820" y="41784"/>
                      <a:pt x="2918" y="43658"/>
                      <a:pt x="2918" y="45532"/>
                    </a:cubicBezTo>
                    <a:cubicBezTo>
                      <a:pt x="2918" y="45558"/>
                      <a:pt x="2918" y="45558"/>
                      <a:pt x="2918" y="45585"/>
                    </a:cubicBezTo>
                    <a:cubicBezTo>
                      <a:pt x="2918" y="45612"/>
                      <a:pt x="2944" y="45665"/>
                      <a:pt x="2998" y="45692"/>
                    </a:cubicBezTo>
                    <a:cubicBezTo>
                      <a:pt x="4952" y="46656"/>
                      <a:pt x="6156" y="48636"/>
                      <a:pt x="6156" y="50804"/>
                    </a:cubicBezTo>
                    <a:cubicBezTo>
                      <a:pt x="6156" y="52972"/>
                      <a:pt x="4952" y="54926"/>
                      <a:pt x="2998" y="55917"/>
                    </a:cubicBezTo>
                    <a:cubicBezTo>
                      <a:pt x="2944" y="55917"/>
                      <a:pt x="2918" y="55970"/>
                      <a:pt x="2918" y="56024"/>
                    </a:cubicBezTo>
                    <a:cubicBezTo>
                      <a:pt x="2891" y="58004"/>
                      <a:pt x="1820" y="59798"/>
                      <a:pt x="81" y="60815"/>
                    </a:cubicBezTo>
                    <a:cubicBezTo>
                      <a:pt x="54" y="60815"/>
                      <a:pt x="27" y="60868"/>
                      <a:pt x="27" y="60895"/>
                    </a:cubicBezTo>
                    <a:cubicBezTo>
                      <a:pt x="0" y="60949"/>
                      <a:pt x="27" y="61002"/>
                      <a:pt x="81" y="61029"/>
                    </a:cubicBezTo>
                    <a:cubicBezTo>
                      <a:pt x="1820" y="62046"/>
                      <a:pt x="2891" y="63839"/>
                      <a:pt x="2918" y="65847"/>
                    </a:cubicBezTo>
                    <a:cubicBezTo>
                      <a:pt x="2918" y="65900"/>
                      <a:pt x="2944" y="65927"/>
                      <a:pt x="2998" y="65954"/>
                    </a:cubicBezTo>
                    <a:cubicBezTo>
                      <a:pt x="4952" y="66944"/>
                      <a:pt x="6156" y="68898"/>
                      <a:pt x="6156" y="71066"/>
                    </a:cubicBezTo>
                    <a:cubicBezTo>
                      <a:pt x="6156" y="73234"/>
                      <a:pt x="4952" y="75188"/>
                      <a:pt x="2998" y="76178"/>
                    </a:cubicBezTo>
                    <a:cubicBezTo>
                      <a:pt x="2944" y="76178"/>
                      <a:pt x="2918" y="76232"/>
                      <a:pt x="2918" y="76285"/>
                    </a:cubicBezTo>
                    <a:cubicBezTo>
                      <a:pt x="2891" y="78293"/>
                      <a:pt x="1820" y="80086"/>
                      <a:pt x="81" y="81076"/>
                    </a:cubicBezTo>
                    <a:cubicBezTo>
                      <a:pt x="27" y="81130"/>
                      <a:pt x="0" y="81183"/>
                      <a:pt x="27" y="81264"/>
                    </a:cubicBezTo>
                    <a:cubicBezTo>
                      <a:pt x="60" y="81297"/>
                      <a:pt x="93" y="81320"/>
                      <a:pt x="133" y="81320"/>
                    </a:cubicBezTo>
                    <a:cubicBezTo>
                      <a:pt x="157" y="81320"/>
                      <a:pt x="184" y="81311"/>
                      <a:pt x="214" y="81290"/>
                    </a:cubicBezTo>
                    <a:cubicBezTo>
                      <a:pt x="2008" y="80273"/>
                      <a:pt x="3105" y="78427"/>
                      <a:pt x="3185" y="76366"/>
                    </a:cubicBezTo>
                    <a:cubicBezTo>
                      <a:pt x="5166" y="75322"/>
                      <a:pt x="6397" y="73314"/>
                      <a:pt x="6397" y="71066"/>
                    </a:cubicBezTo>
                    <a:cubicBezTo>
                      <a:pt x="6397" y="68818"/>
                      <a:pt x="5166" y="66784"/>
                      <a:pt x="3185" y="65766"/>
                    </a:cubicBezTo>
                    <a:cubicBezTo>
                      <a:pt x="3105" y="63786"/>
                      <a:pt x="2061" y="61992"/>
                      <a:pt x="375" y="60922"/>
                    </a:cubicBezTo>
                    <a:cubicBezTo>
                      <a:pt x="2061" y="59878"/>
                      <a:pt x="3105" y="58085"/>
                      <a:pt x="3185" y="56104"/>
                    </a:cubicBezTo>
                    <a:cubicBezTo>
                      <a:pt x="5166" y="55060"/>
                      <a:pt x="6397" y="53053"/>
                      <a:pt x="6397" y="50804"/>
                    </a:cubicBezTo>
                    <a:cubicBezTo>
                      <a:pt x="6397" y="48556"/>
                      <a:pt x="5166" y="46522"/>
                      <a:pt x="3185" y="45505"/>
                    </a:cubicBezTo>
                    <a:cubicBezTo>
                      <a:pt x="3159" y="43604"/>
                      <a:pt x="2088" y="41731"/>
                      <a:pt x="375" y="40660"/>
                    </a:cubicBezTo>
                    <a:cubicBezTo>
                      <a:pt x="1901" y="39723"/>
                      <a:pt x="3292" y="37903"/>
                      <a:pt x="3185" y="35816"/>
                    </a:cubicBezTo>
                    <a:cubicBezTo>
                      <a:pt x="5166" y="34799"/>
                      <a:pt x="6397" y="32764"/>
                      <a:pt x="6397" y="30543"/>
                    </a:cubicBezTo>
                    <a:cubicBezTo>
                      <a:pt x="6397" y="28295"/>
                      <a:pt x="5166" y="26260"/>
                      <a:pt x="3185" y="25243"/>
                    </a:cubicBezTo>
                    <a:cubicBezTo>
                      <a:pt x="3078" y="23236"/>
                      <a:pt x="2061" y="21443"/>
                      <a:pt x="375" y="20399"/>
                    </a:cubicBezTo>
                    <a:cubicBezTo>
                      <a:pt x="2088" y="19328"/>
                      <a:pt x="3185" y="17401"/>
                      <a:pt x="3185" y="15554"/>
                    </a:cubicBezTo>
                    <a:cubicBezTo>
                      <a:pt x="5166" y="14537"/>
                      <a:pt x="6397" y="12503"/>
                      <a:pt x="6397" y="10255"/>
                    </a:cubicBezTo>
                    <a:cubicBezTo>
                      <a:pt x="6397" y="8033"/>
                      <a:pt x="5166" y="5999"/>
                      <a:pt x="3185" y="4982"/>
                    </a:cubicBezTo>
                    <a:lnTo>
                      <a:pt x="3185" y="4955"/>
                    </a:lnTo>
                    <a:cubicBezTo>
                      <a:pt x="3185" y="3028"/>
                      <a:pt x="1981" y="1074"/>
                      <a:pt x="188" y="30"/>
                    </a:cubicBezTo>
                    <a:cubicBezTo>
                      <a:pt x="167" y="10"/>
                      <a:pt x="143" y="1"/>
                      <a:pt x="11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0" name="Google Shape;1917;p89"/>
              <p:cNvSpPr/>
              <p:nvPr/>
            </p:nvSpPr>
            <p:spPr>
              <a:xfrm>
                <a:off x="531875" y="818875"/>
                <a:ext cx="160600" cy="2032875"/>
              </a:xfrm>
              <a:custGeom>
                <a:avLst/>
                <a:gdLst/>
                <a:ahLst/>
                <a:cxnLst/>
                <a:rect l="l" t="t" r="r" b="b"/>
                <a:pathLst>
                  <a:path w="6424" h="81315" extrusionOk="0">
                    <a:moveTo>
                      <a:pt x="147" y="1"/>
                    </a:moveTo>
                    <a:cubicBezTo>
                      <a:pt x="106" y="1"/>
                      <a:pt x="61" y="20"/>
                      <a:pt x="27" y="70"/>
                    </a:cubicBezTo>
                    <a:cubicBezTo>
                      <a:pt x="27" y="70"/>
                      <a:pt x="27" y="97"/>
                      <a:pt x="27" y="124"/>
                    </a:cubicBezTo>
                    <a:cubicBezTo>
                      <a:pt x="27" y="178"/>
                      <a:pt x="54" y="204"/>
                      <a:pt x="80" y="231"/>
                    </a:cubicBezTo>
                    <a:cubicBezTo>
                      <a:pt x="1820" y="1248"/>
                      <a:pt x="2971" y="3175"/>
                      <a:pt x="2944" y="5022"/>
                    </a:cubicBezTo>
                    <a:cubicBezTo>
                      <a:pt x="2944" y="5076"/>
                      <a:pt x="2971" y="5129"/>
                      <a:pt x="2998" y="5156"/>
                    </a:cubicBezTo>
                    <a:cubicBezTo>
                      <a:pt x="4952" y="6119"/>
                      <a:pt x="6156" y="8073"/>
                      <a:pt x="6156" y="10268"/>
                    </a:cubicBezTo>
                    <a:cubicBezTo>
                      <a:pt x="6156" y="12436"/>
                      <a:pt x="4952" y="14390"/>
                      <a:pt x="2998" y="15354"/>
                    </a:cubicBezTo>
                    <a:cubicBezTo>
                      <a:pt x="2971" y="15380"/>
                      <a:pt x="2944" y="15461"/>
                      <a:pt x="2944" y="15487"/>
                    </a:cubicBezTo>
                    <a:cubicBezTo>
                      <a:pt x="2998" y="17334"/>
                      <a:pt x="1847" y="19235"/>
                      <a:pt x="107" y="20278"/>
                    </a:cubicBezTo>
                    <a:cubicBezTo>
                      <a:pt x="54" y="20278"/>
                      <a:pt x="27" y="20305"/>
                      <a:pt x="27" y="20359"/>
                    </a:cubicBezTo>
                    <a:cubicBezTo>
                      <a:pt x="0" y="20412"/>
                      <a:pt x="27" y="20466"/>
                      <a:pt x="80" y="20493"/>
                    </a:cubicBezTo>
                    <a:cubicBezTo>
                      <a:pt x="1793" y="21510"/>
                      <a:pt x="2864" y="23303"/>
                      <a:pt x="2944" y="25310"/>
                    </a:cubicBezTo>
                    <a:cubicBezTo>
                      <a:pt x="2944" y="25364"/>
                      <a:pt x="2971" y="25391"/>
                      <a:pt x="2998" y="25417"/>
                    </a:cubicBezTo>
                    <a:cubicBezTo>
                      <a:pt x="4952" y="26381"/>
                      <a:pt x="6156" y="28362"/>
                      <a:pt x="6156" y="30530"/>
                    </a:cubicBezTo>
                    <a:cubicBezTo>
                      <a:pt x="6156" y="32698"/>
                      <a:pt x="4952" y="34652"/>
                      <a:pt x="2998" y="35642"/>
                    </a:cubicBezTo>
                    <a:cubicBezTo>
                      <a:pt x="2971" y="35642"/>
                      <a:pt x="2944" y="35695"/>
                      <a:pt x="2944" y="35749"/>
                    </a:cubicBezTo>
                    <a:cubicBezTo>
                      <a:pt x="3105" y="37837"/>
                      <a:pt x="1633" y="39630"/>
                      <a:pt x="107" y="40540"/>
                    </a:cubicBezTo>
                    <a:cubicBezTo>
                      <a:pt x="54" y="40540"/>
                      <a:pt x="27" y="40594"/>
                      <a:pt x="27" y="40620"/>
                    </a:cubicBezTo>
                    <a:cubicBezTo>
                      <a:pt x="0" y="40674"/>
                      <a:pt x="27" y="40727"/>
                      <a:pt x="80" y="40754"/>
                    </a:cubicBezTo>
                    <a:cubicBezTo>
                      <a:pt x="1820" y="41771"/>
                      <a:pt x="2944" y="43645"/>
                      <a:pt x="2944" y="45545"/>
                    </a:cubicBezTo>
                    <a:cubicBezTo>
                      <a:pt x="2944" y="45545"/>
                      <a:pt x="2944" y="45545"/>
                      <a:pt x="2944" y="45572"/>
                    </a:cubicBezTo>
                    <a:cubicBezTo>
                      <a:pt x="2944" y="45626"/>
                      <a:pt x="2971" y="45652"/>
                      <a:pt x="2998" y="45679"/>
                    </a:cubicBezTo>
                    <a:cubicBezTo>
                      <a:pt x="4952" y="46669"/>
                      <a:pt x="6156" y="48623"/>
                      <a:pt x="6156" y="50791"/>
                    </a:cubicBezTo>
                    <a:cubicBezTo>
                      <a:pt x="6156" y="52959"/>
                      <a:pt x="4952" y="54913"/>
                      <a:pt x="2998" y="55904"/>
                    </a:cubicBezTo>
                    <a:cubicBezTo>
                      <a:pt x="2971" y="55930"/>
                      <a:pt x="2944" y="55957"/>
                      <a:pt x="2944" y="56011"/>
                    </a:cubicBezTo>
                    <a:cubicBezTo>
                      <a:pt x="2891" y="57991"/>
                      <a:pt x="1820" y="59785"/>
                      <a:pt x="107" y="60802"/>
                    </a:cubicBezTo>
                    <a:cubicBezTo>
                      <a:pt x="54" y="60828"/>
                      <a:pt x="27" y="60855"/>
                      <a:pt x="27" y="60882"/>
                    </a:cubicBezTo>
                    <a:cubicBezTo>
                      <a:pt x="0" y="60935"/>
                      <a:pt x="27" y="60989"/>
                      <a:pt x="80" y="61016"/>
                    </a:cubicBezTo>
                    <a:cubicBezTo>
                      <a:pt x="1820" y="62033"/>
                      <a:pt x="2891" y="63826"/>
                      <a:pt x="2944" y="65834"/>
                    </a:cubicBezTo>
                    <a:cubicBezTo>
                      <a:pt x="2944" y="65887"/>
                      <a:pt x="2971" y="65914"/>
                      <a:pt x="2998" y="65941"/>
                    </a:cubicBezTo>
                    <a:cubicBezTo>
                      <a:pt x="4952" y="66931"/>
                      <a:pt x="6156" y="68885"/>
                      <a:pt x="6156" y="71053"/>
                    </a:cubicBezTo>
                    <a:cubicBezTo>
                      <a:pt x="6156" y="73221"/>
                      <a:pt x="4952" y="75175"/>
                      <a:pt x="2998" y="76165"/>
                    </a:cubicBezTo>
                    <a:cubicBezTo>
                      <a:pt x="2971" y="76192"/>
                      <a:pt x="2944" y="76219"/>
                      <a:pt x="2944" y="76272"/>
                    </a:cubicBezTo>
                    <a:cubicBezTo>
                      <a:pt x="2891" y="78280"/>
                      <a:pt x="1820" y="80073"/>
                      <a:pt x="80" y="81090"/>
                    </a:cubicBezTo>
                    <a:cubicBezTo>
                      <a:pt x="27" y="81117"/>
                      <a:pt x="0" y="81197"/>
                      <a:pt x="54" y="81251"/>
                    </a:cubicBezTo>
                    <a:cubicBezTo>
                      <a:pt x="73" y="81290"/>
                      <a:pt x="122" y="81315"/>
                      <a:pt x="167" y="81315"/>
                    </a:cubicBezTo>
                    <a:cubicBezTo>
                      <a:pt x="184" y="81315"/>
                      <a:pt x="200" y="81311"/>
                      <a:pt x="214" y="81304"/>
                    </a:cubicBezTo>
                    <a:cubicBezTo>
                      <a:pt x="2008" y="80260"/>
                      <a:pt x="3105" y="78413"/>
                      <a:pt x="3185" y="76352"/>
                    </a:cubicBezTo>
                    <a:cubicBezTo>
                      <a:pt x="5193" y="75309"/>
                      <a:pt x="6424" y="73301"/>
                      <a:pt x="6424" y="71053"/>
                    </a:cubicBezTo>
                    <a:cubicBezTo>
                      <a:pt x="6424" y="68805"/>
                      <a:pt x="5193" y="66797"/>
                      <a:pt x="3185" y="65753"/>
                    </a:cubicBezTo>
                    <a:cubicBezTo>
                      <a:pt x="3105" y="63773"/>
                      <a:pt x="2088" y="61979"/>
                      <a:pt x="402" y="60909"/>
                    </a:cubicBezTo>
                    <a:cubicBezTo>
                      <a:pt x="2088" y="59865"/>
                      <a:pt x="3105" y="58072"/>
                      <a:pt x="3185" y="56091"/>
                    </a:cubicBezTo>
                    <a:cubicBezTo>
                      <a:pt x="5193" y="55047"/>
                      <a:pt x="6424" y="53040"/>
                      <a:pt x="6424" y="50791"/>
                    </a:cubicBezTo>
                    <a:cubicBezTo>
                      <a:pt x="6424" y="48543"/>
                      <a:pt x="5193" y="46536"/>
                      <a:pt x="3185" y="45492"/>
                    </a:cubicBezTo>
                    <a:cubicBezTo>
                      <a:pt x="3185" y="43591"/>
                      <a:pt x="2088" y="41718"/>
                      <a:pt x="402" y="40647"/>
                    </a:cubicBezTo>
                    <a:cubicBezTo>
                      <a:pt x="1900" y="39710"/>
                      <a:pt x="3319" y="37890"/>
                      <a:pt x="3185" y="35829"/>
                    </a:cubicBezTo>
                    <a:cubicBezTo>
                      <a:pt x="5193" y="34785"/>
                      <a:pt x="6424" y="32751"/>
                      <a:pt x="6424" y="30530"/>
                    </a:cubicBezTo>
                    <a:cubicBezTo>
                      <a:pt x="6424" y="28281"/>
                      <a:pt x="5193" y="26247"/>
                      <a:pt x="3185" y="25230"/>
                    </a:cubicBezTo>
                    <a:cubicBezTo>
                      <a:pt x="3105" y="23223"/>
                      <a:pt x="2061" y="21429"/>
                      <a:pt x="402" y="20386"/>
                    </a:cubicBezTo>
                    <a:cubicBezTo>
                      <a:pt x="2088" y="19315"/>
                      <a:pt x="3185" y="17441"/>
                      <a:pt x="3185" y="15595"/>
                    </a:cubicBezTo>
                    <a:cubicBezTo>
                      <a:pt x="3185" y="15595"/>
                      <a:pt x="3185" y="15568"/>
                      <a:pt x="3185" y="15541"/>
                    </a:cubicBezTo>
                    <a:cubicBezTo>
                      <a:pt x="5193" y="14524"/>
                      <a:pt x="6424" y="12490"/>
                      <a:pt x="6424" y="10268"/>
                    </a:cubicBezTo>
                    <a:cubicBezTo>
                      <a:pt x="6424" y="8020"/>
                      <a:pt x="5193" y="5986"/>
                      <a:pt x="3185" y="4969"/>
                    </a:cubicBezTo>
                    <a:lnTo>
                      <a:pt x="3185" y="4942"/>
                    </a:lnTo>
                    <a:cubicBezTo>
                      <a:pt x="3185" y="3041"/>
                      <a:pt x="2008" y="1061"/>
                      <a:pt x="214" y="17"/>
                    </a:cubicBezTo>
                    <a:cubicBezTo>
                      <a:pt x="195" y="7"/>
                      <a:pt x="171" y="1"/>
                      <a:pt x="147"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1" name="Google Shape;1918;p89"/>
              <p:cNvSpPr/>
              <p:nvPr/>
            </p:nvSpPr>
            <p:spPr>
              <a:xfrm>
                <a:off x="378625" y="566950"/>
                <a:ext cx="159950" cy="2033000"/>
              </a:xfrm>
              <a:custGeom>
                <a:avLst/>
                <a:gdLst/>
                <a:ahLst/>
                <a:cxnLst/>
                <a:rect l="l" t="t" r="r" b="b"/>
                <a:pathLst>
                  <a:path w="6398" h="81320" extrusionOk="0">
                    <a:moveTo>
                      <a:pt x="120" y="1"/>
                    </a:moveTo>
                    <a:cubicBezTo>
                      <a:pt x="81" y="1"/>
                      <a:pt x="44" y="24"/>
                      <a:pt x="28" y="57"/>
                    </a:cubicBezTo>
                    <a:cubicBezTo>
                      <a:pt x="1" y="84"/>
                      <a:pt x="1" y="110"/>
                      <a:pt x="1" y="137"/>
                    </a:cubicBezTo>
                    <a:cubicBezTo>
                      <a:pt x="1" y="164"/>
                      <a:pt x="28" y="217"/>
                      <a:pt x="54" y="244"/>
                    </a:cubicBezTo>
                    <a:cubicBezTo>
                      <a:pt x="1821" y="1261"/>
                      <a:pt x="2972" y="3188"/>
                      <a:pt x="2918" y="5035"/>
                    </a:cubicBezTo>
                    <a:cubicBezTo>
                      <a:pt x="2918" y="5116"/>
                      <a:pt x="2945" y="5142"/>
                      <a:pt x="2999" y="5169"/>
                    </a:cubicBezTo>
                    <a:cubicBezTo>
                      <a:pt x="4952" y="6133"/>
                      <a:pt x="6157" y="8086"/>
                      <a:pt x="6157" y="10255"/>
                    </a:cubicBezTo>
                    <a:cubicBezTo>
                      <a:pt x="6157" y="12449"/>
                      <a:pt x="4952" y="14403"/>
                      <a:pt x="2999" y="15367"/>
                    </a:cubicBezTo>
                    <a:cubicBezTo>
                      <a:pt x="2945" y="15394"/>
                      <a:pt x="2918" y="15447"/>
                      <a:pt x="2918" y="15501"/>
                    </a:cubicBezTo>
                    <a:cubicBezTo>
                      <a:pt x="2972" y="17347"/>
                      <a:pt x="1848" y="19248"/>
                      <a:pt x="81" y="20292"/>
                    </a:cubicBezTo>
                    <a:cubicBezTo>
                      <a:pt x="54" y="20292"/>
                      <a:pt x="28" y="20318"/>
                      <a:pt x="1" y="20372"/>
                    </a:cubicBezTo>
                    <a:cubicBezTo>
                      <a:pt x="1" y="20425"/>
                      <a:pt x="28" y="20479"/>
                      <a:pt x="54" y="20506"/>
                    </a:cubicBezTo>
                    <a:cubicBezTo>
                      <a:pt x="1794" y="21496"/>
                      <a:pt x="2865" y="23316"/>
                      <a:pt x="2918" y="25324"/>
                    </a:cubicBezTo>
                    <a:cubicBezTo>
                      <a:pt x="2918" y="25350"/>
                      <a:pt x="2945" y="25404"/>
                      <a:pt x="2999" y="25431"/>
                    </a:cubicBezTo>
                    <a:cubicBezTo>
                      <a:pt x="4952" y="26394"/>
                      <a:pt x="6157" y="28348"/>
                      <a:pt x="6157" y="30543"/>
                    </a:cubicBezTo>
                    <a:cubicBezTo>
                      <a:pt x="6157" y="32711"/>
                      <a:pt x="4952" y="34665"/>
                      <a:pt x="2999" y="35628"/>
                    </a:cubicBezTo>
                    <a:cubicBezTo>
                      <a:pt x="2945" y="35655"/>
                      <a:pt x="2918" y="35709"/>
                      <a:pt x="2918" y="35762"/>
                    </a:cubicBezTo>
                    <a:cubicBezTo>
                      <a:pt x="3079" y="37823"/>
                      <a:pt x="1607" y="39643"/>
                      <a:pt x="81" y="40553"/>
                    </a:cubicBezTo>
                    <a:cubicBezTo>
                      <a:pt x="54" y="40553"/>
                      <a:pt x="28" y="40580"/>
                      <a:pt x="1" y="40633"/>
                    </a:cubicBezTo>
                    <a:cubicBezTo>
                      <a:pt x="1" y="40687"/>
                      <a:pt x="28" y="40741"/>
                      <a:pt x="54" y="40767"/>
                    </a:cubicBezTo>
                    <a:cubicBezTo>
                      <a:pt x="1794" y="41784"/>
                      <a:pt x="2918" y="43658"/>
                      <a:pt x="2918" y="45532"/>
                    </a:cubicBezTo>
                    <a:cubicBezTo>
                      <a:pt x="2918" y="45558"/>
                      <a:pt x="2918" y="45558"/>
                      <a:pt x="2918" y="45585"/>
                    </a:cubicBezTo>
                    <a:cubicBezTo>
                      <a:pt x="2918" y="45612"/>
                      <a:pt x="2945" y="45665"/>
                      <a:pt x="2999" y="45692"/>
                    </a:cubicBezTo>
                    <a:cubicBezTo>
                      <a:pt x="4952" y="46656"/>
                      <a:pt x="6157" y="48636"/>
                      <a:pt x="6157" y="50804"/>
                    </a:cubicBezTo>
                    <a:cubicBezTo>
                      <a:pt x="6157" y="52972"/>
                      <a:pt x="4952" y="54926"/>
                      <a:pt x="2999" y="55917"/>
                    </a:cubicBezTo>
                    <a:cubicBezTo>
                      <a:pt x="2945" y="55917"/>
                      <a:pt x="2918" y="55970"/>
                      <a:pt x="2918" y="56024"/>
                    </a:cubicBezTo>
                    <a:cubicBezTo>
                      <a:pt x="2865" y="58004"/>
                      <a:pt x="1821" y="59798"/>
                      <a:pt x="81" y="60815"/>
                    </a:cubicBezTo>
                    <a:cubicBezTo>
                      <a:pt x="54" y="60815"/>
                      <a:pt x="28" y="60868"/>
                      <a:pt x="1" y="60895"/>
                    </a:cubicBezTo>
                    <a:cubicBezTo>
                      <a:pt x="1" y="60949"/>
                      <a:pt x="28" y="61002"/>
                      <a:pt x="54" y="61029"/>
                    </a:cubicBezTo>
                    <a:cubicBezTo>
                      <a:pt x="1794" y="62046"/>
                      <a:pt x="2865" y="63839"/>
                      <a:pt x="2918" y="65847"/>
                    </a:cubicBezTo>
                    <a:cubicBezTo>
                      <a:pt x="2918" y="65900"/>
                      <a:pt x="2945" y="65927"/>
                      <a:pt x="2999" y="65954"/>
                    </a:cubicBezTo>
                    <a:cubicBezTo>
                      <a:pt x="4952" y="66944"/>
                      <a:pt x="6157" y="68898"/>
                      <a:pt x="6157" y="71066"/>
                    </a:cubicBezTo>
                    <a:cubicBezTo>
                      <a:pt x="6157" y="73234"/>
                      <a:pt x="4952" y="75188"/>
                      <a:pt x="2999" y="76178"/>
                    </a:cubicBezTo>
                    <a:cubicBezTo>
                      <a:pt x="2945" y="76178"/>
                      <a:pt x="2918" y="76232"/>
                      <a:pt x="2918" y="76285"/>
                    </a:cubicBezTo>
                    <a:cubicBezTo>
                      <a:pt x="2865" y="78293"/>
                      <a:pt x="1821" y="80086"/>
                      <a:pt x="81" y="81076"/>
                    </a:cubicBezTo>
                    <a:cubicBezTo>
                      <a:pt x="1" y="81130"/>
                      <a:pt x="1" y="81183"/>
                      <a:pt x="28" y="81264"/>
                    </a:cubicBezTo>
                    <a:cubicBezTo>
                      <a:pt x="44" y="81297"/>
                      <a:pt x="81" y="81320"/>
                      <a:pt x="120" y="81320"/>
                    </a:cubicBezTo>
                    <a:cubicBezTo>
                      <a:pt x="143" y="81320"/>
                      <a:pt x="168" y="81311"/>
                      <a:pt x="188" y="81290"/>
                    </a:cubicBezTo>
                    <a:cubicBezTo>
                      <a:pt x="1981" y="80273"/>
                      <a:pt x="3106" y="78427"/>
                      <a:pt x="3159" y="76366"/>
                    </a:cubicBezTo>
                    <a:cubicBezTo>
                      <a:pt x="5167" y="75322"/>
                      <a:pt x="6398" y="73314"/>
                      <a:pt x="6398" y="71066"/>
                    </a:cubicBezTo>
                    <a:cubicBezTo>
                      <a:pt x="6398" y="68818"/>
                      <a:pt x="5167" y="66784"/>
                      <a:pt x="3159" y="65766"/>
                    </a:cubicBezTo>
                    <a:cubicBezTo>
                      <a:pt x="3106" y="63786"/>
                      <a:pt x="2062" y="61992"/>
                      <a:pt x="376" y="60922"/>
                    </a:cubicBezTo>
                    <a:cubicBezTo>
                      <a:pt x="2062" y="59878"/>
                      <a:pt x="3106" y="58085"/>
                      <a:pt x="3159" y="56104"/>
                    </a:cubicBezTo>
                    <a:cubicBezTo>
                      <a:pt x="5167" y="55060"/>
                      <a:pt x="6398" y="53053"/>
                      <a:pt x="6398" y="50804"/>
                    </a:cubicBezTo>
                    <a:cubicBezTo>
                      <a:pt x="6398" y="48556"/>
                      <a:pt x="5167" y="46522"/>
                      <a:pt x="3159" y="45505"/>
                    </a:cubicBezTo>
                    <a:cubicBezTo>
                      <a:pt x="3159" y="43604"/>
                      <a:pt x="2062" y="41731"/>
                      <a:pt x="376" y="40660"/>
                    </a:cubicBezTo>
                    <a:cubicBezTo>
                      <a:pt x="1901" y="39723"/>
                      <a:pt x="3293" y="37903"/>
                      <a:pt x="3186" y="35816"/>
                    </a:cubicBezTo>
                    <a:cubicBezTo>
                      <a:pt x="5167" y="34799"/>
                      <a:pt x="6398" y="32764"/>
                      <a:pt x="6398" y="30543"/>
                    </a:cubicBezTo>
                    <a:cubicBezTo>
                      <a:pt x="6398" y="28295"/>
                      <a:pt x="5167" y="26260"/>
                      <a:pt x="3159" y="25243"/>
                    </a:cubicBezTo>
                    <a:cubicBezTo>
                      <a:pt x="3079" y="23236"/>
                      <a:pt x="2035" y="21443"/>
                      <a:pt x="376" y="20399"/>
                    </a:cubicBezTo>
                    <a:cubicBezTo>
                      <a:pt x="2089" y="19328"/>
                      <a:pt x="3186" y="17401"/>
                      <a:pt x="3186" y="15554"/>
                    </a:cubicBezTo>
                    <a:cubicBezTo>
                      <a:pt x="5167" y="14537"/>
                      <a:pt x="6398" y="12503"/>
                      <a:pt x="6398" y="10255"/>
                    </a:cubicBezTo>
                    <a:cubicBezTo>
                      <a:pt x="6398" y="8033"/>
                      <a:pt x="5167" y="5999"/>
                      <a:pt x="3186" y="4982"/>
                    </a:cubicBezTo>
                    <a:lnTo>
                      <a:pt x="3186" y="4955"/>
                    </a:lnTo>
                    <a:cubicBezTo>
                      <a:pt x="3186" y="3028"/>
                      <a:pt x="1981" y="1074"/>
                      <a:pt x="188" y="30"/>
                    </a:cubicBezTo>
                    <a:cubicBezTo>
                      <a:pt x="168" y="10"/>
                      <a:pt x="143" y="1"/>
                      <a:pt x="120"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2" name="Google Shape;1919;p89"/>
              <p:cNvSpPr/>
              <p:nvPr/>
            </p:nvSpPr>
            <p:spPr>
              <a:xfrm>
                <a:off x="224725" y="818875"/>
                <a:ext cx="159950" cy="2032875"/>
              </a:xfrm>
              <a:custGeom>
                <a:avLst/>
                <a:gdLst/>
                <a:ahLst/>
                <a:cxnLst/>
                <a:rect l="l" t="t" r="r" b="b"/>
                <a:pathLst>
                  <a:path w="6398" h="81315" extrusionOk="0">
                    <a:moveTo>
                      <a:pt x="129" y="1"/>
                    </a:moveTo>
                    <a:cubicBezTo>
                      <a:pt x="83" y="1"/>
                      <a:pt x="44" y="20"/>
                      <a:pt x="27" y="70"/>
                    </a:cubicBezTo>
                    <a:cubicBezTo>
                      <a:pt x="27" y="70"/>
                      <a:pt x="1" y="97"/>
                      <a:pt x="1" y="124"/>
                    </a:cubicBezTo>
                    <a:cubicBezTo>
                      <a:pt x="1" y="178"/>
                      <a:pt x="27" y="204"/>
                      <a:pt x="81" y="231"/>
                    </a:cubicBezTo>
                    <a:cubicBezTo>
                      <a:pt x="1821" y="1248"/>
                      <a:pt x="2972" y="3175"/>
                      <a:pt x="2918" y="5022"/>
                    </a:cubicBezTo>
                    <a:cubicBezTo>
                      <a:pt x="2945" y="5076"/>
                      <a:pt x="2945" y="5129"/>
                      <a:pt x="2998" y="5156"/>
                    </a:cubicBezTo>
                    <a:cubicBezTo>
                      <a:pt x="4952" y="6119"/>
                      <a:pt x="6157" y="8073"/>
                      <a:pt x="6157" y="10268"/>
                    </a:cubicBezTo>
                    <a:cubicBezTo>
                      <a:pt x="6157" y="12436"/>
                      <a:pt x="4952" y="14390"/>
                      <a:pt x="2998" y="15354"/>
                    </a:cubicBezTo>
                    <a:cubicBezTo>
                      <a:pt x="2945" y="15380"/>
                      <a:pt x="2918" y="15461"/>
                      <a:pt x="2918" y="15487"/>
                    </a:cubicBezTo>
                    <a:cubicBezTo>
                      <a:pt x="2998" y="17334"/>
                      <a:pt x="1848" y="19235"/>
                      <a:pt x="108" y="20278"/>
                    </a:cubicBezTo>
                    <a:cubicBezTo>
                      <a:pt x="54" y="20278"/>
                      <a:pt x="27" y="20305"/>
                      <a:pt x="27" y="20359"/>
                    </a:cubicBezTo>
                    <a:cubicBezTo>
                      <a:pt x="1" y="20412"/>
                      <a:pt x="27" y="20466"/>
                      <a:pt x="81" y="20493"/>
                    </a:cubicBezTo>
                    <a:cubicBezTo>
                      <a:pt x="1794" y="21510"/>
                      <a:pt x="2865" y="23303"/>
                      <a:pt x="2918" y="25310"/>
                    </a:cubicBezTo>
                    <a:cubicBezTo>
                      <a:pt x="2945" y="25364"/>
                      <a:pt x="2972" y="25391"/>
                      <a:pt x="2998" y="25417"/>
                    </a:cubicBezTo>
                    <a:cubicBezTo>
                      <a:pt x="4952" y="26381"/>
                      <a:pt x="6157" y="28362"/>
                      <a:pt x="6157" y="30530"/>
                    </a:cubicBezTo>
                    <a:cubicBezTo>
                      <a:pt x="6157" y="32698"/>
                      <a:pt x="4952" y="34652"/>
                      <a:pt x="2998" y="35642"/>
                    </a:cubicBezTo>
                    <a:cubicBezTo>
                      <a:pt x="2945" y="35642"/>
                      <a:pt x="2918" y="35695"/>
                      <a:pt x="2918" y="35749"/>
                    </a:cubicBezTo>
                    <a:cubicBezTo>
                      <a:pt x="3106" y="37837"/>
                      <a:pt x="1633" y="39630"/>
                      <a:pt x="108" y="40540"/>
                    </a:cubicBezTo>
                    <a:cubicBezTo>
                      <a:pt x="54" y="40540"/>
                      <a:pt x="27" y="40594"/>
                      <a:pt x="27" y="40620"/>
                    </a:cubicBezTo>
                    <a:cubicBezTo>
                      <a:pt x="1" y="40674"/>
                      <a:pt x="27" y="40727"/>
                      <a:pt x="81" y="40754"/>
                    </a:cubicBezTo>
                    <a:cubicBezTo>
                      <a:pt x="1821" y="41771"/>
                      <a:pt x="2918" y="43645"/>
                      <a:pt x="2918" y="45545"/>
                    </a:cubicBezTo>
                    <a:cubicBezTo>
                      <a:pt x="2918" y="45545"/>
                      <a:pt x="2918" y="45545"/>
                      <a:pt x="2918" y="45572"/>
                    </a:cubicBezTo>
                    <a:cubicBezTo>
                      <a:pt x="2918" y="45626"/>
                      <a:pt x="2945" y="45652"/>
                      <a:pt x="2998" y="45679"/>
                    </a:cubicBezTo>
                    <a:cubicBezTo>
                      <a:pt x="4952" y="46669"/>
                      <a:pt x="6157" y="48623"/>
                      <a:pt x="6157" y="50791"/>
                    </a:cubicBezTo>
                    <a:cubicBezTo>
                      <a:pt x="6157" y="52959"/>
                      <a:pt x="4952" y="54913"/>
                      <a:pt x="2998" y="55904"/>
                    </a:cubicBezTo>
                    <a:cubicBezTo>
                      <a:pt x="2945" y="55930"/>
                      <a:pt x="2918" y="55957"/>
                      <a:pt x="2918" y="56011"/>
                    </a:cubicBezTo>
                    <a:cubicBezTo>
                      <a:pt x="2891" y="57991"/>
                      <a:pt x="1821" y="59785"/>
                      <a:pt x="108" y="60802"/>
                    </a:cubicBezTo>
                    <a:cubicBezTo>
                      <a:pt x="54" y="60828"/>
                      <a:pt x="27" y="60855"/>
                      <a:pt x="27" y="60882"/>
                    </a:cubicBezTo>
                    <a:cubicBezTo>
                      <a:pt x="1" y="60935"/>
                      <a:pt x="27" y="60989"/>
                      <a:pt x="81" y="61016"/>
                    </a:cubicBezTo>
                    <a:cubicBezTo>
                      <a:pt x="1821" y="62033"/>
                      <a:pt x="2891" y="63826"/>
                      <a:pt x="2918" y="65834"/>
                    </a:cubicBezTo>
                    <a:cubicBezTo>
                      <a:pt x="2918" y="65887"/>
                      <a:pt x="2945" y="65914"/>
                      <a:pt x="2998" y="65941"/>
                    </a:cubicBezTo>
                    <a:cubicBezTo>
                      <a:pt x="4952" y="66931"/>
                      <a:pt x="6157" y="68885"/>
                      <a:pt x="6157" y="71053"/>
                    </a:cubicBezTo>
                    <a:cubicBezTo>
                      <a:pt x="6157" y="73221"/>
                      <a:pt x="4952" y="75175"/>
                      <a:pt x="2998" y="76165"/>
                    </a:cubicBezTo>
                    <a:cubicBezTo>
                      <a:pt x="2945" y="76192"/>
                      <a:pt x="2918" y="76219"/>
                      <a:pt x="2918" y="76272"/>
                    </a:cubicBezTo>
                    <a:cubicBezTo>
                      <a:pt x="2891" y="78280"/>
                      <a:pt x="1821" y="80073"/>
                      <a:pt x="81" y="81090"/>
                    </a:cubicBezTo>
                    <a:cubicBezTo>
                      <a:pt x="27" y="81117"/>
                      <a:pt x="1" y="81197"/>
                      <a:pt x="27" y="81251"/>
                    </a:cubicBezTo>
                    <a:cubicBezTo>
                      <a:pt x="67" y="81290"/>
                      <a:pt x="106" y="81315"/>
                      <a:pt x="156" y="81315"/>
                    </a:cubicBezTo>
                    <a:cubicBezTo>
                      <a:pt x="174" y="81315"/>
                      <a:pt x="193" y="81311"/>
                      <a:pt x="215" y="81304"/>
                    </a:cubicBezTo>
                    <a:cubicBezTo>
                      <a:pt x="2008" y="80260"/>
                      <a:pt x="3106" y="78413"/>
                      <a:pt x="3186" y="76352"/>
                    </a:cubicBezTo>
                    <a:cubicBezTo>
                      <a:pt x="5166" y="75309"/>
                      <a:pt x="6398" y="73301"/>
                      <a:pt x="6398" y="71053"/>
                    </a:cubicBezTo>
                    <a:cubicBezTo>
                      <a:pt x="6398" y="68805"/>
                      <a:pt x="5166" y="66797"/>
                      <a:pt x="3186" y="65753"/>
                    </a:cubicBezTo>
                    <a:cubicBezTo>
                      <a:pt x="3106" y="63773"/>
                      <a:pt x="2062" y="61979"/>
                      <a:pt x="375" y="60909"/>
                    </a:cubicBezTo>
                    <a:cubicBezTo>
                      <a:pt x="2062" y="59865"/>
                      <a:pt x="3106" y="58072"/>
                      <a:pt x="3186" y="56091"/>
                    </a:cubicBezTo>
                    <a:cubicBezTo>
                      <a:pt x="5166" y="55047"/>
                      <a:pt x="6398" y="53040"/>
                      <a:pt x="6398" y="50791"/>
                    </a:cubicBezTo>
                    <a:cubicBezTo>
                      <a:pt x="6398" y="48543"/>
                      <a:pt x="5166" y="46536"/>
                      <a:pt x="3186" y="45492"/>
                    </a:cubicBezTo>
                    <a:cubicBezTo>
                      <a:pt x="3159" y="43591"/>
                      <a:pt x="2088" y="41718"/>
                      <a:pt x="375" y="40647"/>
                    </a:cubicBezTo>
                    <a:cubicBezTo>
                      <a:pt x="1901" y="39710"/>
                      <a:pt x="3320" y="37890"/>
                      <a:pt x="3186" y="35829"/>
                    </a:cubicBezTo>
                    <a:cubicBezTo>
                      <a:pt x="5166" y="34785"/>
                      <a:pt x="6398" y="32751"/>
                      <a:pt x="6398" y="30530"/>
                    </a:cubicBezTo>
                    <a:cubicBezTo>
                      <a:pt x="6398" y="28281"/>
                      <a:pt x="5166" y="26247"/>
                      <a:pt x="3186" y="25230"/>
                    </a:cubicBezTo>
                    <a:cubicBezTo>
                      <a:pt x="3079" y="23223"/>
                      <a:pt x="2062" y="21429"/>
                      <a:pt x="375" y="20386"/>
                    </a:cubicBezTo>
                    <a:cubicBezTo>
                      <a:pt x="2088" y="19315"/>
                      <a:pt x="3186" y="17441"/>
                      <a:pt x="3186" y="15595"/>
                    </a:cubicBezTo>
                    <a:cubicBezTo>
                      <a:pt x="3186" y="15595"/>
                      <a:pt x="3186" y="15568"/>
                      <a:pt x="3186" y="15541"/>
                    </a:cubicBezTo>
                    <a:cubicBezTo>
                      <a:pt x="5166" y="14524"/>
                      <a:pt x="6398" y="12490"/>
                      <a:pt x="6398" y="10268"/>
                    </a:cubicBezTo>
                    <a:cubicBezTo>
                      <a:pt x="6398" y="8020"/>
                      <a:pt x="5166" y="5986"/>
                      <a:pt x="3186" y="4969"/>
                    </a:cubicBezTo>
                    <a:lnTo>
                      <a:pt x="3186" y="4942"/>
                    </a:lnTo>
                    <a:cubicBezTo>
                      <a:pt x="3186" y="3041"/>
                      <a:pt x="1981" y="1061"/>
                      <a:pt x="215" y="17"/>
                    </a:cubicBezTo>
                    <a:cubicBezTo>
                      <a:pt x="185" y="7"/>
                      <a:pt x="156" y="1"/>
                      <a:pt x="12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3" name="Google Shape;1920;p89"/>
              <p:cNvSpPr/>
              <p:nvPr/>
            </p:nvSpPr>
            <p:spPr>
              <a:xfrm>
                <a:off x="1914975" y="2593575"/>
                <a:ext cx="160625" cy="2032875"/>
              </a:xfrm>
              <a:custGeom>
                <a:avLst/>
                <a:gdLst/>
                <a:ahLst/>
                <a:cxnLst/>
                <a:rect l="l" t="t" r="r" b="b"/>
                <a:pathLst>
                  <a:path w="6425" h="81315" extrusionOk="0">
                    <a:moveTo>
                      <a:pt x="151" y="1"/>
                    </a:moveTo>
                    <a:cubicBezTo>
                      <a:pt x="95" y="1"/>
                      <a:pt x="47" y="26"/>
                      <a:pt x="27" y="65"/>
                    </a:cubicBezTo>
                    <a:cubicBezTo>
                      <a:pt x="27" y="92"/>
                      <a:pt x="27" y="118"/>
                      <a:pt x="27" y="118"/>
                    </a:cubicBezTo>
                    <a:cubicBezTo>
                      <a:pt x="27" y="172"/>
                      <a:pt x="27" y="225"/>
                      <a:pt x="81" y="225"/>
                    </a:cubicBezTo>
                    <a:cubicBezTo>
                      <a:pt x="1821" y="1243"/>
                      <a:pt x="2972" y="3170"/>
                      <a:pt x="2945" y="5043"/>
                    </a:cubicBezTo>
                    <a:cubicBezTo>
                      <a:pt x="2945" y="5070"/>
                      <a:pt x="2972" y="5124"/>
                      <a:pt x="2998" y="5150"/>
                    </a:cubicBezTo>
                    <a:cubicBezTo>
                      <a:pt x="4952" y="6141"/>
                      <a:pt x="6157" y="8095"/>
                      <a:pt x="6157" y="10263"/>
                    </a:cubicBezTo>
                    <a:cubicBezTo>
                      <a:pt x="6157" y="12431"/>
                      <a:pt x="4952" y="14384"/>
                      <a:pt x="2998" y="15375"/>
                    </a:cubicBezTo>
                    <a:cubicBezTo>
                      <a:pt x="2945" y="15402"/>
                      <a:pt x="2945" y="15428"/>
                      <a:pt x="2945" y="15482"/>
                    </a:cubicBezTo>
                    <a:cubicBezTo>
                      <a:pt x="2998" y="17355"/>
                      <a:pt x="1848" y="19256"/>
                      <a:pt x="108" y="20273"/>
                    </a:cubicBezTo>
                    <a:cubicBezTo>
                      <a:pt x="54" y="20300"/>
                      <a:pt x="27" y="20326"/>
                      <a:pt x="27" y="20353"/>
                    </a:cubicBezTo>
                    <a:cubicBezTo>
                      <a:pt x="1" y="20407"/>
                      <a:pt x="27" y="20460"/>
                      <a:pt x="81" y="20514"/>
                    </a:cubicBezTo>
                    <a:cubicBezTo>
                      <a:pt x="1794" y="21504"/>
                      <a:pt x="2865" y="23297"/>
                      <a:pt x="2945" y="25305"/>
                    </a:cubicBezTo>
                    <a:cubicBezTo>
                      <a:pt x="2945" y="25358"/>
                      <a:pt x="2972" y="25385"/>
                      <a:pt x="2998" y="25412"/>
                    </a:cubicBezTo>
                    <a:cubicBezTo>
                      <a:pt x="4952" y="26402"/>
                      <a:pt x="6157" y="28356"/>
                      <a:pt x="6157" y="30524"/>
                    </a:cubicBezTo>
                    <a:cubicBezTo>
                      <a:pt x="6157" y="32692"/>
                      <a:pt x="4952" y="34646"/>
                      <a:pt x="2998" y="35636"/>
                    </a:cubicBezTo>
                    <a:cubicBezTo>
                      <a:pt x="2945" y="35663"/>
                      <a:pt x="2918" y="35717"/>
                      <a:pt x="2945" y="35770"/>
                    </a:cubicBezTo>
                    <a:cubicBezTo>
                      <a:pt x="3106" y="37831"/>
                      <a:pt x="1633" y="39651"/>
                      <a:pt x="108" y="40535"/>
                    </a:cubicBezTo>
                    <a:cubicBezTo>
                      <a:pt x="54" y="40561"/>
                      <a:pt x="27" y="40588"/>
                      <a:pt x="27" y="40615"/>
                    </a:cubicBezTo>
                    <a:cubicBezTo>
                      <a:pt x="1" y="40668"/>
                      <a:pt x="27" y="40749"/>
                      <a:pt x="81" y="40775"/>
                    </a:cubicBezTo>
                    <a:cubicBezTo>
                      <a:pt x="1821" y="41766"/>
                      <a:pt x="2945" y="43639"/>
                      <a:pt x="2945" y="45540"/>
                    </a:cubicBezTo>
                    <a:cubicBezTo>
                      <a:pt x="2945" y="45540"/>
                      <a:pt x="2945" y="45566"/>
                      <a:pt x="2945" y="45566"/>
                    </a:cubicBezTo>
                    <a:cubicBezTo>
                      <a:pt x="2945" y="45620"/>
                      <a:pt x="2972" y="45674"/>
                      <a:pt x="2998" y="45674"/>
                    </a:cubicBezTo>
                    <a:cubicBezTo>
                      <a:pt x="4952" y="46664"/>
                      <a:pt x="6157" y="48618"/>
                      <a:pt x="6157" y="50786"/>
                    </a:cubicBezTo>
                    <a:cubicBezTo>
                      <a:pt x="6157" y="52954"/>
                      <a:pt x="4952" y="54934"/>
                      <a:pt x="2998" y="55898"/>
                    </a:cubicBezTo>
                    <a:cubicBezTo>
                      <a:pt x="2972" y="55925"/>
                      <a:pt x="2945" y="55952"/>
                      <a:pt x="2945" y="56005"/>
                    </a:cubicBezTo>
                    <a:cubicBezTo>
                      <a:pt x="2891" y="58012"/>
                      <a:pt x="1821" y="59806"/>
                      <a:pt x="108" y="60796"/>
                    </a:cubicBezTo>
                    <a:cubicBezTo>
                      <a:pt x="54" y="60823"/>
                      <a:pt x="27" y="60850"/>
                      <a:pt x="27" y="60903"/>
                    </a:cubicBezTo>
                    <a:cubicBezTo>
                      <a:pt x="1" y="60957"/>
                      <a:pt x="27" y="61010"/>
                      <a:pt x="81" y="61037"/>
                    </a:cubicBezTo>
                    <a:cubicBezTo>
                      <a:pt x="1821" y="62054"/>
                      <a:pt x="2891" y="63847"/>
                      <a:pt x="2945" y="65828"/>
                    </a:cubicBezTo>
                    <a:cubicBezTo>
                      <a:pt x="2945" y="65882"/>
                      <a:pt x="2972" y="65935"/>
                      <a:pt x="2998" y="65962"/>
                    </a:cubicBezTo>
                    <a:cubicBezTo>
                      <a:pt x="4952" y="66925"/>
                      <a:pt x="6157" y="68879"/>
                      <a:pt x="6157" y="71047"/>
                    </a:cubicBezTo>
                    <a:cubicBezTo>
                      <a:pt x="6157" y="73242"/>
                      <a:pt x="4952" y="75196"/>
                      <a:pt x="2998" y="76160"/>
                    </a:cubicBezTo>
                    <a:cubicBezTo>
                      <a:pt x="2972" y="76186"/>
                      <a:pt x="2945" y="76240"/>
                      <a:pt x="2945" y="76267"/>
                    </a:cubicBezTo>
                    <a:cubicBezTo>
                      <a:pt x="2891" y="78274"/>
                      <a:pt x="1821" y="80067"/>
                      <a:pt x="81" y="81084"/>
                    </a:cubicBezTo>
                    <a:cubicBezTo>
                      <a:pt x="27" y="81111"/>
                      <a:pt x="1" y="81191"/>
                      <a:pt x="27" y="81245"/>
                    </a:cubicBezTo>
                    <a:cubicBezTo>
                      <a:pt x="61" y="81296"/>
                      <a:pt x="106" y="81315"/>
                      <a:pt x="148" y="81315"/>
                    </a:cubicBezTo>
                    <a:cubicBezTo>
                      <a:pt x="172" y="81315"/>
                      <a:pt x="195" y="81308"/>
                      <a:pt x="215" y="81299"/>
                    </a:cubicBezTo>
                    <a:cubicBezTo>
                      <a:pt x="2008" y="80255"/>
                      <a:pt x="3106" y="78408"/>
                      <a:pt x="3186" y="76347"/>
                    </a:cubicBezTo>
                    <a:cubicBezTo>
                      <a:pt x="5166" y="75330"/>
                      <a:pt x="6424" y="73296"/>
                      <a:pt x="6424" y="71047"/>
                    </a:cubicBezTo>
                    <a:cubicBezTo>
                      <a:pt x="6424" y="68826"/>
                      <a:pt x="5166" y="66792"/>
                      <a:pt x="3186" y="65748"/>
                    </a:cubicBezTo>
                    <a:cubicBezTo>
                      <a:pt x="3106" y="63767"/>
                      <a:pt x="2062" y="61974"/>
                      <a:pt x="375" y="60930"/>
                    </a:cubicBezTo>
                    <a:cubicBezTo>
                      <a:pt x="2062" y="59859"/>
                      <a:pt x="3106" y="58093"/>
                      <a:pt x="3186" y="56085"/>
                    </a:cubicBezTo>
                    <a:cubicBezTo>
                      <a:pt x="5166" y="55068"/>
                      <a:pt x="6424" y="53034"/>
                      <a:pt x="6424" y="50786"/>
                    </a:cubicBezTo>
                    <a:cubicBezTo>
                      <a:pt x="6424" y="48537"/>
                      <a:pt x="5166" y="46530"/>
                      <a:pt x="3186" y="45486"/>
                    </a:cubicBezTo>
                    <a:cubicBezTo>
                      <a:pt x="3159" y="43586"/>
                      <a:pt x="2088" y="41739"/>
                      <a:pt x="375" y="40668"/>
                    </a:cubicBezTo>
                    <a:cubicBezTo>
                      <a:pt x="1901" y="39705"/>
                      <a:pt x="3320" y="37885"/>
                      <a:pt x="3186" y="35824"/>
                    </a:cubicBezTo>
                    <a:cubicBezTo>
                      <a:pt x="5193" y="34780"/>
                      <a:pt x="6424" y="32772"/>
                      <a:pt x="6424" y="30524"/>
                    </a:cubicBezTo>
                    <a:cubicBezTo>
                      <a:pt x="6424" y="28276"/>
                      <a:pt x="5166" y="26268"/>
                      <a:pt x="3186" y="25225"/>
                    </a:cubicBezTo>
                    <a:cubicBezTo>
                      <a:pt x="3106" y="23244"/>
                      <a:pt x="2062" y="21451"/>
                      <a:pt x="375" y="20407"/>
                    </a:cubicBezTo>
                    <a:cubicBezTo>
                      <a:pt x="2088" y="19336"/>
                      <a:pt x="3186" y="17436"/>
                      <a:pt x="3186" y="15616"/>
                    </a:cubicBezTo>
                    <a:cubicBezTo>
                      <a:pt x="3186" y="15589"/>
                      <a:pt x="3186" y="15562"/>
                      <a:pt x="3186" y="15562"/>
                    </a:cubicBezTo>
                    <a:cubicBezTo>
                      <a:pt x="5166" y="14518"/>
                      <a:pt x="6424" y="12511"/>
                      <a:pt x="6424" y="10263"/>
                    </a:cubicBezTo>
                    <a:cubicBezTo>
                      <a:pt x="6424" y="8014"/>
                      <a:pt x="5166" y="6007"/>
                      <a:pt x="3186" y="4963"/>
                    </a:cubicBezTo>
                    <a:cubicBezTo>
                      <a:pt x="3186" y="3036"/>
                      <a:pt x="2008" y="1055"/>
                      <a:pt x="215" y="11"/>
                    </a:cubicBezTo>
                    <a:cubicBezTo>
                      <a:pt x="193" y="4"/>
                      <a:pt x="172" y="1"/>
                      <a:pt x="151"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4" name="Google Shape;1921;p89"/>
              <p:cNvSpPr/>
              <p:nvPr/>
            </p:nvSpPr>
            <p:spPr>
              <a:xfrm>
                <a:off x="1761075" y="2845375"/>
                <a:ext cx="160625" cy="2032675"/>
              </a:xfrm>
              <a:custGeom>
                <a:avLst/>
                <a:gdLst/>
                <a:ahLst/>
                <a:cxnLst/>
                <a:rect l="l" t="t" r="r" b="b"/>
                <a:pathLst>
                  <a:path w="6425" h="81307" extrusionOk="0">
                    <a:moveTo>
                      <a:pt x="146" y="1"/>
                    </a:moveTo>
                    <a:cubicBezTo>
                      <a:pt x="108" y="1"/>
                      <a:pt x="71" y="24"/>
                      <a:pt x="54" y="57"/>
                    </a:cubicBezTo>
                    <a:cubicBezTo>
                      <a:pt x="27" y="84"/>
                      <a:pt x="27" y="110"/>
                      <a:pt x="27" y="137"/>
                    </a:cubicBezTo>
                    <a:cubicBezTo>
                      <a:pt x="27" y="164"/>
                      <a:pt x="54" y="217"/>
                      <a:pt x="81" y="244"/>
                    </a:cubicBezTo>
                    <a:cubicBezTo>
                      <a:pt x="1821" y="1234"/>
                      <a:pt x="2972" y="3162"/>
                      <a:pt x="2945" y="5035"/>
                    </a:cubicBezTo>
                    <a:cubicBezTo>
                      <a:pt x="2945" y="5089"/>
                      <a:pt x="2972" y="5142"/>
                      <a:pt x="2998" y="5142"/>
                    </a:cubicBezTo>
                    <a:cubicBezTo>
                      <a:pt x="4952" y="6133"/>
                      <a:pt x="6183" y="8086"/>
                      <a:pt x="6183" y="10254"/>
                    </a:cubicBezTo>
                    <a:cubicBezTo>
                      <a:pt x="6183" y="12422"/>
                      <a:pt x="4952" y="14376"/>
                      <a:pt x="2998" y="15367"/>
                    </a:cubicBezTo>
                    <a:cubicBezTo>
                      <a:pt x="2972" y="15393"/>
                      <a:pt x="2945" y="15447"/>
                      <a:pt x="2945" y="15474"/>
                    </a:cubicBezTo>
                    <a:cubicBezTo>
                      <a:pt x="2998" y="17321"/>
                      <a:pt x="1847" y="19248"/>
                      <a:pt x="108" y="20265"/>
                    </a:cubicBezTo>
                    <a:cubicBezTo>
                      <a:pt x="81" y="20292"/>
                      <a:pt x="27" y="20318"/>
                      <a:pt x="27" y="20345"/>
                    </a:cubicBezTo>
                    <a:cubicBezTo>
                      <a:pt x="27" y="20425"/>
                      <a:pt x="27" y="20479"/>
                      <a:pt x="81" y="20506"/>
                    </a:cubicBezTo>
                    <a:cubicBezTo>
                      <a:pt x="1821" y="21496"/>
                      <a:pt x="2891" y="23289"/>
                      <a:pt x="2945" y="25297"/>
                    </a:cubicBezTo>
                    <a:cubicBezTo>
                      <a:pt x="2945" y="25350"/>
                      <a:pt x="2972" y="25404"/>
                      <a:pt x="2998" y="25404"/>
                    </a:cubicBezTo>
                    <a:cubicBezTo>
                      <a:pt x="4952" y="26394"/>
                      <a:pt x="6183" y="28348"/>
                      <a:pt x="6183" y="30516"/>
                    </a:cubicBezTo>
                    <a:cubicBezTo>
                      <a:pt x="6183" y="32684"/>
                      <a:pt x="4952" y="34665"/>
                      <a:pt x="2998" y="35628"/>
                    </a:cubicBezTo>
                    <a:cubicBezTo>
                      <a:pt x="2972" y="35655"/>
                      <a:pt x="2945" y="35709"/>
                      <a:pt x="2945" y="35762"/>
                    </a:cubicBezTo>
                    <a:cubicBezTo>
                      <a:pt x="3105" y="37823"/>
                      <a:pt x="1633" y="39643"/>
                      <a:pt x="108" y="40526"/>
                    </a:cubicBezTo>
                    <a:cubicBezTo>
                      <a:pt x="81" y="40553"/>
                      <a:pt x="27" y="40580"/>
                      <a:pt x="27" y="40633"/>
                    </a:cubicBezTo>
                    <a:cubicBezTo>
                      <a:pt x="27" y="40687"/>
                      <a:pt x="27" y="40741"/>
                      <a:pt x="81" y="40767"/>
                    </a:cubicBezTo>
                    <a:cubicBezTo>
                      <a:pt x="1821" y="41784"/>
                      <a:pt x="2945" y="43631"/>
                      <a:pt x="2945" y="45532"/>
                    </a:cubicBezTo>
                    <a:lnTo>
                      <a:pt x="2945" y="45558"/>
                    </a:lnTo>
                    <a:cubicBezTo>
                      <a:pt x="2945" y="45612"/>
                      <a:pt x="2972" y="45665"/>
                      <a:pt x="2998" y="45692"/>
                    </a:cubicBezTo>
                    <a:cubicBezTo>
                      <a:pt x="4952" y="46656"/>
                      <a:pt x="6183" y="48610"/>
                      <a:pt x="6183" y="50778"/>
                    </a:cubicBezTo>
                    <a:cubicBezTo>
                      <a:pt x="6183" y="52972"/>
                      <a:pt x="4952" y="54926"/>
                      <a:pt x="2998" y="55890"/>
                    </a:cubicBezTo>
                    <a:cubicBezTo>
                      <a:pt x="2972" y="55917"/>
                      <a:pt x="2945" y="55970"/>
                      <a:pt x="2945" y="55997"/>
                    </a:cubicBezTo>
                    <a:cubicBezTo>
                      <a:pt x="2891" y="58004"/>
                      <a:pt x="1847" y="59798"/>
                      <a:pt x="108" y="60815"/>
                    </a:cubicBezTo>
                    <a:cubicBezTo>
                      <a:pt x="81" y="60815"/>
                      <a:pt x="27" y="60841"/>
                      <a:pt x="27" y="60895"/>
                    </a:cubicBezTo>
                    <a:cubicBezTo>
                      <a:pt x="27" y="60949"/>
                      <a:pt x="27" y="61002"/>
                      <a:pt x="81" y="61029"/>
                    </a:cubicBezTo>
                    <a:cubicBezTo>
                      <a:pt x="1821" y="62046"/>
                      <a:pt x="2891" y="63839"/>
                      <a:pt x="2945" y="65847"/>
                    </a:cubicBezTo>
                    <a:cubicBezTo>
                      <a:pt x="2945" y="65873"/>
                      <a:pt x="2972" y="65927"/>
                      <a:pt x="2998" y="65954"/>
                    </a:cubicBezTo>
                    <a:cubicBezTo>
                      <a:pt x="4952" y="66917"/>
                      <a:pt x="6183" y="68871"/>
                      <a:pt x="6183" y="71066"/>
                    </a:cubicBezTo>
                    <a:cubicBezTo>
                      <a:pt x="6183" y="73234"/>
                      <a:pt x="4952" y="75188"/>
                      <a:pt x="2998" y="76151"/>
                    </a:cubicBezTo>
                    <a:cubicBezTo>
                      <a:pt x="2972" y="76178"/>
                      <a:pt x="2945" y="76232"/>
                      <a:pt x="2945" y="76285"/>
                    </a:cubicBezTo>
                    <a:cubicBezTo>
                      <a:pt x="2891" y="78266"/>
                      <a:pt x="1821" y="80059"/>
                      <a:pt x="81" y="81076"/>
                    </a:cubicBezTo>
                    <a:cubicBezTo>
                      <a:pt x="27" y="81103"/>
                      <a:pt x="1" y="81183"/>
                      <a:pt x="54" y="81237"/>
                    </a:cubicBezTo>
                    <a:cubicBezTo>
                      <a:pt x="71" y="81288"/>
                      <a:pt x="110" y="81306"/>
                      <a:pt x="149" y="81306"/>
                    </a:cubicBezTo>
                    <a:cubicBezTo>
                      <a:pt x="172" y="81306"/>
                      <a:pt x="195" y="81300"/>
                      <a:pt x="215" y="81290"/>
                    </a:cubicBezTo>
                    <a:cubicBezTo>
                      <a:pt x="2008" y="80247"/>
                      <a:pt x="3105" y="78400"/>
                      <a:pt x="3186" y="76366"/>
                    </a:cubicBezTo>
                    <a:cubicBezTo>
                      <a:pt x="5193" y="75322"/>
                      <a:pt x="6424" y="73288"/>
                      <a:pt x="6424" y="71066"/>
                    </a:cubicBezTo>
                    <a:cubicBezTo>
                      <a:pt x="6424" y="68818"/>
                      <a:pt x="5193" y="66783"/>
                      <a:pt x="3186" y="65766"/>
                    </a:cubicBezTo>
                    <a:cubicBezTo>
                      <a:pt x="3132" y="63759"/>
                      <a:pt x="2088" y="61992"/>
                      <a:pt x="402" y="60922"/>
                    </a:cubicBezTo>
                    <a:cubicBezTo>
                      <a:pt x="2088" y="59878"/>
                      <a:pt x="3132" y="58085"/>
                      <a:pt x="3186" y="56077"/>
                    </a:cubicBezTo>
                    <a:cubicBezTo>
                      <a:pt x="5193" y="55060"/>
                      <a:pt x="6424" y="53026"/>
                      <a:pt x="6424" y="50778"/>
                    </a:cubicBezTo>
                    <a:cubicBezTo>
                      <a:pt x="6424" y="48556"/>
                      <a:pt x="5193" y="46522"/>
                      <a:pt x="3186" y="45505"/>
                    </a:cubicBezTo>
                    <a:cubicBezTo>
                      <a:pt x="3186" y="43604"/>
                      <a:pt x="2088" y="41731"/>
                      <a:pt x="402" y="40660"/>
                    </a:cubicBezTo>
                    <a:cubicBezTo>
                      <a:pt x="1901" y="39697"/>
                      <a:pt x="3320" y="37877"/>
                      <a:pt x="3186" y="35816"/>
                    </a:cubicBezTo>
                    <a:cubicBezTo>
                      <a:pt x="5193" y="34799"/>
                      <a:pt x="6424" y="32764"/>
                      <a:pt x="6424" y="30516"/>
                    </a:cubicBezTo>
                    <a:cubicBezTo>
                      <a:pt x="6424" y="28268"/>
                      <a:pt x="5193" y="26260"/>
                      <a:pt x="3186" y="25216"/>
                    </a:cubicBezTo>
                    <a:cubicBezTo>
                      <a:pt x="3105" y="23236"/>
                      <a:pt x="2062" y="21442"/>
                      <a:pt x="402" y="20399"/>
                    </a:cubicBezTo>
                    <a:cubicBezTo>
                      <a:pt x="2115" y="19328"/>
                      <a:pt x="3212" y="17401"/>
                      <a:pt x="3186" y="15554"/>
                    </a:cubicBezTo>
                    <a:cubicBezTo>
                      <a:pt x="5193" y="14510"/>
                      <a:pt x="6424" y="12503"/>
                      <a:pt x="6424" y="10254"/>
                    </a:cubicBezTo>
                    <a:cubicBezTo>
                      <a:pt x="6424" y="8006"/>
                      <a:pt x="5193" y="5999"/>
                      <a:pt x="3186" y="4955"/>
                    </a:cubicBezTo>
                    <a:cubicBezTo>
                      <a:pt x="3186" y="3028"/>
                      <a:pt x="2008" y="1047"/>
                      <a:pt x="215" y="30"/>
                    </a:cubicBezTo>
                    <a:cubicBezTo>
                      <a:pt x="194" y="10"/>
                      <a:pt x="170" y="1"/>
                      <a:pt x="146"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5" name="Google Shape;1922;p89"/>
              <p:cNvSpPr/>
              <p:nvPr/>
            </p:nvSpPr>
            <p:spPr>
              <a:xfrm>
                <a:off x="1607850" y="2593575"/>
                <a:ext cx="159950" cy="2032875"/>
              </a:xfrm>
              <a:custGeom>
                <a:avLst/>
                <a:gdLst/>
                <a:ahLst/>
                <a:cxnLst/>
                <a:rect l="l" t="t" r="r" b="b"/>
                <a:pathLst>
                  <a:path w="6398" h="81315" extrusionOk="0">
                    <a:moveTo>
                      <a:pt x="140" y="1"/>
                    </a:moveTo>
                    <a:cubicBezTo>
                      <a:pt x="95" y="1"/>
                      <a:pt x="47" y="26"/>
                      <a:pt x="27" y="65"/>
                    </a:cubicBezTo>
                    <a:cubicBezTo>
                      <a:pt x="0" y="92"/>
                      <a:pt x="0" y="118"/>
                      <a:pt x="0" y="118"/>
                    </a:cubicBezTo>
                    <a:cubicBezTo>
                      <a:pt x="0" y="172"/>
                      <a:pt x="27" y="225"/>
                      <a:pt x="81" y="225"/>
                    </a:cubicBezTo>
                    <a:cubicBezTo>
                      <a:pt x="1820" y="1243"/>
                      <a:pt x="2944" y="3170"/>
                      <a:pt x="2918" y="5043"/>
                    </a:cubicBezTo>
                    <a:cubicBezTo>
                      <a:pt x="2918" y="5070"/>
                      <a:pt x="2944" y="5124"/>
                      <a:pt x="2998" y="5150"/>
                    </a:cubicBezTo>
                    <a:cubicBezTo>
                      <a:pt x="4952" y="6141"/>
                      <a:pt x="6156" y="8095"/>
                      <a:pt x="6156" y="10263"/>
                    </a:cubicBezTo>
                    <a:cubicBezTo>
                      <a:pt x="6156" y="12431"/>
                      <a:pt x="4952" y="14384"/>
                      <a:pt x="2998" y="15375"/>
                    </a:cubicBezTo>
                    <a:cubicBezTo>
                      <a:pt x="2944" y="15402"/>
                      <a:pt x="2918" y="15428"/>
                      <a:pt x="2918" y="15482"/>
                    </a:cubicBezTo>
                    <a:cubicBezTo>
                      <a:pt x="2971" y="17329"/>
                      <a:pt x="1847" y="19256"/>
                      <a:pt x="81" y="20273"/>
                    </a:cubicBezTo>
                    <a:cubicBezTo>
                      <a:pt x="54" y="20300"/>
                      <a:pt x="27" y="20326"/>
                      <a:pt x="0" y="20353"/>
                    </a:cubicBezTo>
                    <a:cubicBezTo>
                      <a:pt x="0" y="20407"/>
                      <a:pt x="27" y="20460"/>
                      <a:pt x="81" y="20514"/>
                    </a:cubicBezTo>
                    <a:cubicBezTo>
                      <a:pt x="1794" y="21504"/>
                      <a:pt x="2864" y="23297"/>
                      <a:pt x="2918" y="25305"/>
                    </a:cubicBezTo>
                    <a:cubicBezTo>
                      <a:pt x="2918" y="25358"/>
                      <a:pt x="2944" y="25385"/>
                      <a:pt x="2998" y="25412"/>
                    </a:cubicBezTo>
                    <a:cubicBezTo>
                      <a:pt x="4952" y="26402"/>
                      <a:pt x="6156" y="28356"/>
                      <a:pt x="6156" y="30524"/>
                    </a:cubicBezTo>
                    <a:cubicBezTo>
                      <a:pt x="6156" y="32692"/>
                      <a:pt x="4952" y="34646"/>
                      <a:pt x="2998" y="35636"/>
                    </a:cubicBezTo>
                    <a:cubicBezTo>
                      <a:pt x="2944" y="35663"/>
                      <a:pt x="2918" y="35717"/>
                      <a:pt x="2918" y="35770"/>
                    </a:cubicBezTo>
                    <a:cubicBezTo>
                      <a:pt x="3078" y="37831"/>
                      <a:pt x="1633" y="39651"/>
                      <a:pt x="81" y="40535"/>
                    </a:cubicBezTo>
                    <a:cubicBezTo>
                      <a:pt x="54" y="40561"/>
                      <a:pt x="27" y="40588"/>
                      <a:pt x="0" y="40615"/>
                    </a:cubicBezTo>
                    <a:cubicBezTo>
                      <a:pt x="0" y="40668"/>
                      <a:pt x="27" y="40749"/>
                      <a:pt x="81" y="40775"/>
                    </a:cubicBezTo>
                    <a:cubicBezTo>
                      <a:pt x="1820" y="41766"/>
                      <a:pt x="2918" y="43639"/>
                      <a:pt x="2918" y="45540"/>
                    </a:cubicBezTo>
                    <a:cubicBezTo>
                      <a:pt x="2918" y="45540"/>
                      <a:pt x="2918" y="45566"/>
                      <a:pt x="2918" y="45566"/>
                    </a:cubicBezTo>
                    <a:cubicBezTo>
                      <a:pt x="2918" y="45620"/>
                      <a:pt x="2944" y="45674"/>
                      <a:pt x="2998" y="45674"/>
                    </a:cubicBezTo>
                    <a:cubicBezTo>
                      <a:pt x="4952" y="46664"/>
                      <a:pt x="6156" y="48618"/>
                      <a:pt x="6156" y="50786"/>
                    </a:cubicBezTo>
                    <a:cubicBezTo>
                      <a:pt x="6156" y="52954"/>
                      <a:pt x="4952" y="54934"/>
                      <a:pt x="2998" y="55898"/>
                    </a:cubicBezTo>
                    <a:cubicBezTo>
                      <a:pt x="2944" y="55925"/>
                      <a:pt x="2918" y="55952"/>
                      <a:pt x="2918" y="56005"/>
                    </a:cubicBezTo>
                    <a:cubicBezTo>
                      <a:pt x="2864" y="58012"/>
                      <a:pt x="1820" y="59806"/>
                      <a:pt x="81" y="60796"/>
                    </a:cubicBezTo>
                    <a:cubicBezTo>
                      <a:pt x="54" y="60823"/>
                      <a:pt x="27" y="60850"/>
                      <a:pt x="0" y="60903"/>
                    </a:cubicBezTo>
                    <a:cubicBezTo>
                      <a:pt x="0" y="60957"/>
                      <a:pt x="27" y="61010"/>
                      <a:pt x="81" y="61037"/>
                    </a:cubicBezTo>
                    <a:cubicBezTo>
                      <a:pt x="1820" y="62054"/>
                      <a:pt x="2864" y="63847"/>
                      <a:pt x="2918" y="65828"/>
                    </a:cubicBezTo>
                    <a:cubicBezTo>
                      <a:pt x="2918" y="65882"/>
                      <a:pt x="2944" y="65935"/>
                      <a:pt x="2998" y="65962"/>
                    </a:cubicBezTo>
                    <a:cubicBezTo>
                      <a:pt x="4952" y="66925"/>
                      <a:pt x="6156" y="68879"/>
                      <a:pt x="6156" y="71047"/>
                    </a:cubicBezTo>
                    <a:cubicBezTo>
                      <a:pt x="6156" y="73242"/>
                      <a:pt x="4952" y="75196"/>
                      <a:pt x="2998" y="76160"/>
                    </a:cubicBezTo>
                    <a:cubicBezTo>
                      <a:pt x="2944" y="76186"/>
                      <a:pt x="2918" y="76240"/>
                      <a:pt x="2918" y="76267"/>
                    </a:cubicBezTo>
                    <a:cubicBezTo>
                      <a:pt x="2864" y="78274"/>
                      <a:pt x="1820" y="80067"/>
                      <a:pt x="81" y="81084"/>
                    </a:cubicBezTo>
                    <a:cubicBezTo>
                      <a:pt x="27" y="81111"/>
                      <a:pt x="0" y="81191"/>
                      <a:pt x="27" y="81245"/>
                    </a:cubicBezTo>
                    <a:cubicBezTo>
                      <a:pt x="44" y="81296"/>
                      <a:pt x="82" y="81315"/>
                      <a:pt x="122" y="81315"/>
                    </a:cubicBezTo>
                    <a:cubicBezTo>
                      <a:pt x="145" y="81315"/>
                      <a:pt x="168" y="81308"/>
                      <a:pt x="188" y="81299"/>
                    </a:cubicBezTo>
                    <a:cubicBezTo>
                      <a:pt x="1981" y="80255"/>
                      <a:pt x="3105" y="78408"/>
                      <a:pt x="3185" y="76347"/>
                    </a:cubicBezTo>
                    <a:cubicBezTo>
                      <a:pt x="5166" y="75330"/>
                      <a:pt x="6397" y="73296"/>
                      <a:pt x="6397" y="71047"/>
                    </a:cubicBezTo>
                    <a:cubicBezTo>
                      <a:pt x="6397" y="68826"/>
                      <a:pt x="5166" y="66792"/>
                      <a:pt x="3185" y="65748"/>
                    </a:cubicBezTo>
                    <a:cubicBezTo>
                      <a:pt x="3105" y="63767"/>
                      <a:pt x="2061" y="61974"/>
                      <a:pt x="375" y="60930"/>
                    </a:cubicBezTo>
                    <a:cubicBezTo>
                      <a:pt x="2061" y="59859"/>
                      <a:pt x="3105" y="58093"/>
                      <a:pt x="3185" y="56085"/>
                    </a:cubicBezTo>
                    <a:cubicBezTo>
                      <a:pt x="5166" y="55068"/>
                      <a:pt x="6397" y="53034"/>
                      <a:pt x="6397" y="50786"/>
                    </a:cubicBezTo>
                    <a:cubicBezTo>
                      <a:pt x="6397" y="48537"/>
                      <a:pt x="5166" y="46530"/>
                      <a:pt x="3185" y="45486"/>
                    </a:cubicBezTo>
                    <a:cubicBezTo>
                      <a:pt x="3159" y="43586"/>
                      <a:pt x="2061" y="41739"/>
                      <a:pt x="375" y="40668"/>
                    </a:cubicBezTo>
                    <a:cubicBezTo>
                      <a:pt x="1901" y="39705"/>
                      <a:pt x="3292" y="37885"/>
                      <a:pt x="3185" y="35824"/>
                    </a:cubicBezTo>
                    <a:cubicBezTo>
                      <a:pt x="5166" y="34780"/>
                      <a:pt x="6397" y="32772"/>
                      <a:pt x="6397" y="30524"/>
                    </a:cubicBezTo>
                    <a:cubicBezTo>
                      <a:pt x="6397" y="28276"/>
                      <a:pt x="5166" y="26268"/>
                      <a:pt x="3185" y="25225"/>
                    </a:cubicBezTo>
                    <a:cubicBezTo>
                      <a:pt x="3078" y="23244"/>
                      <a:pt x="2061" y="21451"/>
                      <a:pt x="375" y="20407"/>
                    </a:cubicBezTo>
                    <a:cubicBezTo>
                      <a:pt x="2061" y="19336"/>
                      <a:pt x="3185" y="17436"/>
                      <a:pt x="3185" y="15616"/>
                    </a:cubicBezTo>
                    <a:cubicBezTo>
                      <a:pt x="3185" y="15589"/>
                      <a:pt x="3185" y="15562"/>
                      <a:pt x="3185" y="15562"/>
                    </a:cubicBezTo>
                    <a:cubicBezTo>
                      <a:pt x="5166" y="14518"/>
                      <a:pt x="6397" y="12511"/>
                      <a:pt x="6397" y="10263"/>
                    </a:cubicBezTo>
                    <a:cubicBezTo>
                      <a:pt x="6397" y="8014"/>
                      <a:pt x="5166" y="6007"/>
                      <a:pt x="3185" y="4963"/>
                    </a:cubicBezTo>
                    <a:cubicBezTo>
                      <a:pt x="3185" y="3036"/>
                      <a:pt x="1981" y="1055"/>
                      <a:pt x="188" y="11"/>
                    </a:cubicBezTo>
                    <a:cubicBezTo>
                      <a:pt x="173" y="4"/>
                      <a:pt x="157" y="1"/>
                      <a:pt x="140"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6" name="Google Shape;1923;p89"/>
              <p:cNvSpPr/>
              <p:nvPr/>
            </p:nvSpPr>
            <p:spPr>
              <a:xfrm>
                <a:off x="1453950" y="2845375"/>
                <a:ext cx="160600" cy="2032675"/>
              </a:xfrm>
              <a:custGeom>
                <a:avLst/>
                <a:gdLst/>
                <a:ahLst/>
                <a:cxnLst/>
                <a:rect l="l" t="t" r="r" b="b"/>
                <a:pathLst>
                  <a:path w="6424" h="81307" extrusionOk="0">
                    <a:moveTo>
                      <a:pt x="133" y="1"/>
                    </a:moveTo>
                    <a:cubicBezTo>
                      <a:pt x="93" y="1"/>
                      <a:pt x="60" y="24"/>
                      <a:pt x="27" y="57"/>
                    </a:cubicBezTo>
                    <a:cubicBezTo>
                      <a:pt x="27" y="84"/>
                      <a:pt x="27" y="110"/>
                      <a:pt x="27" y="137"/>
                    </a:cubicBezTo>
                    <a:cubicBezTo>
                      <a:pt x="27" y="164"/>
                      <a:pt x="27" y="217"/>
                      <a:pt x="80" y="244"/>
                    </a:cubicBezTo>
                    <a:cubicBezTo>
                      <a:pt x="1820" y="1234"/>
                      <a:pt x="2971" y="3188"/>
                      <a:pt x="2944" y="5035"/>
                    </a:cubicBezTo>
                    <a:cubicBezTo>
                      <a:pt x="2944" y="5089"/>
                      <a:pt x="2971" y="5142"/>
                      <a:pt x="2998" y="5142"/>
                    </a:cubicBezTo>
                    <a:cubicBezTo>
                      <a:pt x="4952" y="6133"/>
                      <a:pt x="6156" y="8086"/>
                      <a:pt x="6156" y="10254"/>
                    </a:cubicBezTo>
                    <a:cubicBezTo>
                      <a:pt x="6156" y="12422"/>
                      <a:pt x="4952" y="14376"/>
                      <a:pt x="2998" y="15367"/>
                    </a:cubicBezTo>
                    <a:cubicBezTo>
                      <a:pt x="2971" y="15393"/>
                      <a:pt x="2944" y="15420"/>
                      <a:pt x="2944" y="15474"/>
                    </a:cubicBezTo>
                    <a:cubicBezTo>
                      <a:pt x="2998" y="17347"/>
                      <a:pt x="1847" y="19248"/>
                      <a:pt x="107" y="20265"/>
                    </a:cubicBezTo>
                    <a:cubicBezTo>
                      <a:pt x="54" y="20292"/>
                      <a:pt x="27" y="20318"/>
                      <a:pt x="27" y="20345"/>
                    </a:cubicBezTo>
                    <a:cubicBezTo>
                      <a:pt x="0" y="20425"/>
                      <a:pt x="27" y="20479"/>
                      <a:pt x="80" y="20506"/>
                    </a:cubicBezTo>
                    <a:cubicBezTo>
                      <a:pt x="1793" y="21496"/>
                      <a:pt x="2864" y="23289"/>
                      <a:pt x="2944" y="25297"/>
                    </a:cubicBezTo>
                    <a:cubicBezTo>
                      <a:pt x="2944" y="25350"/>
                      <a:pt x="2971" y="25404"/>
                      <a:pt x="2998" y="25404"/>
                    </a:cubicBezTo>
                    <a:cubicBezTo>
                      <a:pt x="4952" y="26394"/>
                      <a:pt x="6156" y="28348"/>
                      <a:pt x="6156" y="30516"/>
                    </a:cubicBezTo>
                    <a:cubicBezTo>
                      <a:pt x="6156" y="32684"/>
                      <a:pt x="4952" y="34665"/>
                      <a:pt x="2998" y="35628"/>
                    </a:cubicBezTo>
                    <a:cubicBezTo>
                      <a:pt x="2944" y="35655"/>
                      <a:pt x="2918" y="35709"/>
                      <a:pt x="2944" y="35762"/>
                    </a:cubicBezTo>
                    <a:cubicBezTo>
                      <a:pt x="3105" y="37823"/>
                      <a:pt x="1633" y="39643"/>
                      <a:pt x="107" y="40526"/>
                    </a:cubicBezTo>
                    <a:cubicBezTo>
                      <a:pt x="54" y="40553"/>
                      <a:pt x="27" y="40580"/>
                      <a:pt x="27" y="40633"/>
                    </a:cubicBezTo>
                    <a:cubicBezTo>
                      <a:pt x="0" y="40687"/>
                      <a:pt x="27" y="40741"/>
                      <a:pt x="80" y="40767"/>
                    </a:cubicBezTo>
                    <a:cubicBezTo>
                      <a:pt x="1820" y="41784"/>
                      <a:pt x="2944" y="43631"/>
                      <a:pt x="2944" y="45532"/>
                    </a:cubicBezTo>
                    <a:cubicBezTo>
                      <a:pt x="2944" y="45558"/>
                      <a:pt x="2944" y="45558"/>
                      <a:pt x="2944" y="45558"/>
                    </a:cubicBezTo>
                    <a:cubicBezTo>
                      <a:pt x="2918" y="45612"/>
                      <a:pt x="2971" y="45665"/>
                      <a:pt x="2998" y="45692"/>
                    </a:cubicBezTo>
                    <a:cubicBezTo>
                      <a:pt x="4952" y="46656"/>
                      <a:pt x="6156" y="48610"/>
                      <a:pt x="6156" y="50778"/>
                    </a:cubicBezTo>
                    <a:cubicBezTo>
                      <a:pt x="6156" y="52972"/>
                      <a:pt x="4952" y="54926"/>
                      <a:pt x="2998" y="55890"/>
                    </a:cubicBezTo>
                    <a:cubicBezTo>
                      <a:pt x="2971" y="55917"/>
                      <a:pt x="2944" y="55970"/>
                      <a:pt x="2944" y="55997"/>
                    </a:cubicBezTo>
                    <a:cubicBezTo>
                      <a:pt x="2891" y="58004"/>
                      <a:pt x="1820" y="59798"/>
                      <a:pt x="107" y="60815"/>
                    </a:cubicBezTo>
                    <a:cubicBezTo>
                      <a:pt x="54" y="60815"/>
                      <a:pt x="27" y="60841"/>
                      <a:pt x="27" y="60895"/>
                    </a:cubicBezTo>
                    <a:cubicBezTo>
                      <a:pt x="0" y="60949"/>
                      <a:pt x="27" y="61002"/>
                      <a:pt x="80" y="61029"/>
                    </a:cubicBezTo>
                    <a:cubicBezTo>
                      <a:pt x="1820" y="62046"/>
                      <a:pt x="2891" y="63839"/>
                      <a:pt x="2944" y="65847"/>
                    </a:cubicBezTo>
                    <a:cubicBezTo>
                      <a:pt x="2944" y="65873"/>
                      <a:pt x="2971" y="65927"/>
                      <a:pt x="2998" y="65954"/>
                    </a:cubicBezTo>
                    <a:cubicBezTo>
                      <a:pt x="4952" y="66917"/>
                      <a:pt x="6156" y="68871"/>
                      <a:pt x="6156" y="71066"/>
                    </a:cubicBezTo>
                    <a:cubicBezTo>
                      <a:pt x="6156" y="73234"/>
                      <a:pt x="4952" y="75188"/>
                      <a:pt x="2998" y="76151"/>
                    </a:cubicBezTo>
                    <a:cubicBezTo>
                      <a:pt x="2971" y="76178"/>
                      <a:pt x="2944" y="76232"/>
                      <a:pt x="2944" y="76285"/>
                    </a:cubicBezTo>
                    <a:cubicBezTo>
                      <a:pt x="2891" y="78266"/>
                      <a:pt x="1820" y="80059"/>
                      <a:pt x="80" y="81076"/>
                    </a:cubicBezTo>
                    <a:cubicBezTo>
                      <a:pt x="27" y="81103"/>
                      <a:pt x="0" y="81183"/>
                      <a:pt x="27" y="81237"/>
                    </a:cubicBezTo>
                    <a:cubicBezTo>
                      <a:pt x="61" y="81288"/>
                      <a:pt x="106" y="81306"/>
                      <a:pt x="147" y="81306"/>
                    </a:cubicBezTo>
                    <a:cubicBezTo>
                      <a:pt x="172" y="81306"/>
                      <a:pt x="195" y="81300"/>
                      <a:pt x="214" y="81290"/>
                    </a:cubicBezTo>
                    <a:cubicBezTo>
                      <a:pt x="2008" y="80247"/>
                      <a:pt x="3105" y="78400"/>
                      <a:pt x="3185" y="76366"/>
                    </a:cubicBezTo>
                    <a:cubicBezTo>
                      <a:pt x="5166" y="75322"/>
                      <a:pt x="6424" y="73288"/>
                      <a:pt x="6424" y="71066"/>
                    </a:cubicBezTo>
                    <a:cubicBezTo>
                      <a:pt x="6424" y="68818"/>
                      <a:pt x="5166" y="66783"/>
                      <a:pt x="3185" y="65766"/>
                    </a:cubicBezTo>
                    <a:cubicBezTo>
                      <a:pt x="3105" y="63759"/>
                      <a:pt x="2061" y="61992"/>
                      <a:pt x="375" y="60922"/>
                    </a:cubicBezTo>
                    <a:cubicBezTo>
                      <a:pt x="2061" y="59878"/>
                      <a:pt x="3105" y="58085"/>
                      <a:pt x="3185" y="56077"/>
                    </a:cubicBezTo>
                    <a:cubicBezTo>
                      <a:pt x="5166" y="55060"/>
                      <a:pt x="6424" y="53026"/>
                      <a:pt x="6424" y="50778"/>
                    </a:cubicBezTo>
                    <a:cubicBezTo>
                      <a:pt x="6424" y="48556"/>
                      <a:pt x="5193" y="46522"/>
                      <a:pt x="3185" y="45505"/>
                    </a:cubicBezTo>
                    <a:cubicBezTo>
                      <a:pt x="3159" y="43604"/>
                      <a:pt x="2088" y="41731"/>
                      <a:pt x="375" y="40660"/>
                    </a:cubicBezTo>
                    <a:cubicBezTo>
                      <a:pt x="1901" y="39697"/>
                      <a:pt x="3319" y="37877"/>
                      <a:pt x="3185" y="35816"/>
                    </a:cubicBezTo>
                    <a:cubicBezTo>
                      <a:pt x="5193" y="34799"/>
                      <a:pt x="6424" y="32764"/>
                      <a:pt x="6424" y="30516"/>
                    </a:cubicBezTo>
                    <a:cubicBezTo>
                      <a:pt x="6424" y="28268"/>
                      <a:pt x="5166" y="26260"/>
                      <a:pt x="3185" y="25216"/>
                    </a:cubicBezTo>
                    <a:cubicBezTo>
                      <a:pt x="3105" y="23236"/>
                      <a:pt x="2061" y="21442"/>
                      <a:pt x="375" y="20399"/>
                    </a:cubicBezTo>
                    <a:cubicBezTo>
                      <a:pt x="2088" y="19328"/>
                      <a:pt x="3185" y="17454"/>
                      <a:pt x="3185" y="15608"/>
                    </a:cubicBezTo>
                    <a:cubicBezTo>
                      <a:pt x="3185" y="15581"/>
                      <a:pt x="3185" y="15581"/>
                      <a:pt x="3185" y="15554"/>
                    </a:cubicBezTo>
                    <a:cubicBezTo>
                      <a:pt x="5193" y="14510"/>
                      <a:pt x="6424" y="12503"/>
                      <a:pt x="6424" y="10254"/>
                    </a:cubicBezTo>
                    <a:cubicBezTo>
                      <a:pt x="6424" y="8006"/>
                      <a:pt x="5193" y="5999"/>
                      <a:pt x="3185" y="4955"/>
                    </a:cubicBezTo>
                    <a:cubicBezTo>
                      <a:pt x="3185" y="3028"/>
                      <a:pt x="2008" y="1047"/>
                      <a:pt x="214" y="30"/>
                    </a:cubicBezTo>
                    <a:cubicBezTo>
                      <a:pt x="184" y="10"/>
                      <a:pt x="157" y="1"/>
                      <a:pt x="133"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7" name="Google Shape;1924;p89"/>
              <p:cNvSpPr/>
              <p:nvPr/>
            </p:nvSpPr>
            <p:spPr>
              <a:xfrm>
                <a:off x="1300050" y="2593575"/>
                <a:ext cx="160600" cy="2032875"/>
              </a:xfrm>
              <a:custGeom>
                <a:avLst/>
                <a:gdLst/>
                <a:ahLst/>
                <a:cxnLst/>
                <a:rect l="l" t="t" r="r" b="b"/>
                <a:pathLst>
                  <a:path w="6424" h="81315" extrusionOk="0">
                    <a:moveTo>
                      <a:pt x="167" y="1"/>
                    </a:moveTo>
                    <a:cubicBezTo>
                      <a:pt x="121" y="1"/>
                      <a:pt x="73" y="26"/>
                      <a:pt x="54" y="65"/>
                    </a:cubicBezTo>
                    <a:cubicBezTo>
                      <a:pt x="27" y="92"/>
                      <a:pt x="27" y="118"/>
                      <a:pt x="27" y="118"/>
                    </a:cubicBezTo>
                    <a:cubicBezTo>
                      <a:pt x="27" y="172"/>
                      <a:pt x="54" y="225"/>
                      <a:pt x="80" y="225"/>
                    </a:cubicBezTo>
                    <a:cubicBezTo>
                      <a:pt x="1820" y="1243"/>
                      <a:pt x="2971" y="3170"/>
                      <a:pt x="2944" y="5043"/>
                    </a:cubicBezTo>
                    <a:cubicBezTo>
                      <a:pt x="2944" y="5070"/>
                      <a:pt x="2971" y="5124"/>
                      <a:pt x="3025" y="5150"/>
                    </a:cubicBezTo>
                    <a:cubicBezTo>
                      <a:pt x="4952" y="6141"/>
                      <a:pt x="6183" y="8095"/>
                      <a:pt x="6183" y="10263"/>
                    </a:cubicBezTo>
                    <a:cubicBezTo>
                      <a:pt x="6183" y="12431"/>
                      <a:pt x="4952" y="14384"/>
                      <a:pt x="3025" y="15375"/>
                    </a:cubicBezTo>
                    <a:cubicBezTo>
                      <a:pt x="2971" y="15402"/>
                      <a:pt x="2944" y="15428"/>
                      <a:pt x="2944" y="15482"/>
                    </a:cubicBezTo>
                    <a:cubicBezTo>
                      <a:pt x="2998" y="17355"/>
                      <a:pt x="1847" y="19256"/>
                      <a:pt x="107" y="20273"/>
                    </a:cubicBezTo>
                    <a:cubicBezTo>
                      <a:pt x="80" y="20300"/>
                      <a:pt x="54" y="20326"/>
                      <a:pt x="27" y="20353"/>
                    </a:cubicBezTo>
                    <a:cubicBezTo>
                      <a:pt x="27" y="20407"/>
                      <a:pt x="27" y="20460"/>
                      <a:pt x="80" y="20514"/>
                    </a:cubicBezTo>
                    <a:cubicBezTo>
                      <a:pt x="1820" y="21504"/>
                      <a:pt x="2891" y="23297"/>
                      <a:pt x="2944" y="25305"/>
                    </a:cubicBezTo>
                    <a:cubicBezTo>
                      <a:pt x="2944" y="25358"/>
                      <a:pt x="2971" y="25385"/>
                      <a:pt x="3025" y="25412"/>
                    </a:cubicBezTo>
                    <a:cubicBezTo>
                      <a:pt x="4952" y="26402"/>
                      <a:pt x="6183" y="28356"/>
                      <a:pt x="6183" y="30524"/>
                    </a:cubicBezTo>
                    <a:cubicBezTo>
                      <a:pt x="6183" y="32692"/>
                      <a:pt x="4952" y="34646"/>
                      <a:pt x="3025" y="35636"/>
                    </a:cubicBezTo>
                    <a:cubicBezTo>
                      <a:pt x="2971" y="35663"/>
                      <a:pt x="2944" y="35717"/>
                      <a:pt x="2944" y="35770"/>
                    </a:cubicBezTo>
                    <a:cubicBezTo>
                      <a:pt x="3105" y="37831"/>
                      <a:pt x="1633" y="39651"/>
                      <a:pt x="107" y="40535"/>
                    </a:cubicBezTo>
                    <a:cubicBezTo>
                      <a:pt x="80" y="40561"/>
                      <a:pt x="54" y="40588"/>
                      <a:pt x="27" y="40615"/>
                    </a:cubicBezTo>
                    <a:cubicBezTo>
                      <a:pt x="27" y="40668"/>
                      <a:pt x="27" y="40749"/>
                      <a:pt x="80" y="40775"/>
                    </a:cubicBezTo>
                    <a:cubicBezTo>
                      <a:pt x="1820" y="41766"/>
                      <a:pt x="2944" y="43639"/>
                      <a:pt x="2944" y="45540"/>
                    </a:cubicBezTo>
                    <a:cubicBezTo>
                      <a:pt x="2944" y="45540"/>
                      <a:pt x="2944" y="45566"/>
                      <a:pt x="2944" y="45566"/>
                    </a:cubicBezTo>
                    <a:cubicBezTo>
                      <a:pt x="2944" y="45620"/>
                      <a:pt x="2971" y="45674"/>
                      <a:pt x="3025" y="45674"/>
                    </a:cubicBezTo>
                    <a:cubicBezTo>
                      <a:pt x="4952" y="46664"/>
                      <a:pt x="6183" y="48618"/>
                      <a:pt x="6183" y="50786"/>
                    </a:cubicBezTo>
                    <a:cubicBezTo>
                      <a:pt x="6183" y="52954"/>
                      <a:pt x="4952" y="54934"/>
                      <a:pt x="3025" y="55898"/>
                    </a:cubicBezTo>
                    <a:cubicBezTo>
                      <a:pt x="2971" y="55925"/>
                      <a:pt x="2944" y="55952"/>
                      <a:pt x="2944" y="56005"/>
                    </a:cubicBezTo>
                    <a:cubicBezTo>
                      <a:pt x="2891" y="58012"/>
                      <a:pt x="1847" y="59806"/>
                      <a:pt x="107" y="60796"/>
                    </a:cubicBezTo>
                    <a:cubicBezTo>
                      <a:pt x="80" y="60823"/>
                      <a:pt x="54" y="60850"/>
                      <a:pt x="27" y="60903"/>
                    </a:cubicBezTo>
                    <a:cubicBezTo>
                      <a:pt x="27" y="60957"/>
                      <a:pt x="27" y="61010"/>
                      <a:pt x="80" y="61037"/>
                    </a:cubicBezTo>
                    <a:cubicBezTo>
                      <a:pt x="1820" y="62054"/>
                      <a:pt x="2891" y="63847"/>
                      <a:pt x="2944" y="65828"/>
                    </a:cubicBezTo>
                    <a:cubicBezTo>
                      <a:pt x="2944" y="65882"/>
                      <a:pt x="2971" y="65935"/>
                      <a:pt x="3025" y="65962"/>
                    </a:cubicBezTo>
                    <a:cubicBezTo>
                      <a:pt x="4952" y="66925"/>
                      <a:pt x="6183" y="68879"/>
                      <a:pt x="6183" y="71047"/>
                    </a:cubicBezTo>
                    <a:cubicBezTo>
                      <a:pt x="6183" y="73242"/>
                      <a:pt x="4952" y="75196"/>
                      <a:pt x="3025" y="76160"/>
                    </a:cubicBezTo>
                    <a:cubicBezTo>
                      <a:pt x="2971" y="76186"/>
                      <a:pt x="2944" y="76240"/>
                      <a:pt x="2944" y="76267"/>
                    </a:cubicBezTo>
                    <a:cubicBezTo>
                      <a:pt x="2891" y="78274"/>
                      <a:pt x="1820" y="80067"/>
                      <a:pt x="80" y="81084"/>
                    </a:cubicBezTo>
                    <a:cubicBezTo>
                      <a:pt x="27" y="81111"/>
                      <a:pt x="0" y="81191"/>
                      <a:pt x="54" y="81245"/>
                    </a:cubicBezTo>
                    <a:cubicBezTo>
                      <a:pt x="71" y="81296"/>
                      <a:pt x="109" y="81315"/>
                      <a:pt x="149" y="81315"/>
                    </a:cubicBezTo>
                    <a:cubicBezTo>
                      <a:pt x="171" y="81315"/>
                      <a:pt x="195" y="81308"/>
                      <a:pt x="214" y="81299"/>
                    </a:cubicBezTo>
                    <a:cubicBezTo>
                      <a:pt x="2007" y="80255"/>
                      <a:pt x="3105" y="78408"/>
                      <a:pt x="3185" y="76347"/>
                    </a:cubicBezTo>
                    <a:cubicBezTo>
                      <a:pt x="5193" y="75330"/>
                      <a:pt x="6424" y="73296"/>
                      <a:pt x="6424" y="71047"/>
                    </a:cubicBezTo>
                    <a:cubicBezTo>
                      <a:pt x="6424" y="68826"/>
                      <a:pt x="5193" y="66792"/>
                      <a:pt x="3185" y="65748"/>
                    </a:cubicBezTo>
                    <a:cubicBezTo>
                      <a:pt x="3132" y="63767"/>
                      <a:pt x="2088" y="61974"/>
                      <a:pt x="402" y="60930"/>
                    </a:cubicBezTo>
                    <a:cubicBezTo>
                      <a:pt x="2088" y="59859"/>
                      <a:pt x="3132" y="58093"/>
                      <a:pt x="3185" y="56085"/>
                    </a:cubicBezTo>
                    <a:cubicBezTo>
                      <a:pt x="5193" y="55068"/>
                      <a:pt x="6424" y="53034"/>
                      <a:pt x="6424" y="50786"/>
                    </a:cubicBezTo>
                    <a:cubicBezTo>
                      <a:pt x="6424" y="48537"/>
                      <a:pt x="5193" y="46530"/>
                      <a:pt x="3185" y="45486"/>
                    </a:cubicBezTo>
                    <a:cubicBezTo>
                      <a:pt x="3185" y="43586"/>
                      <a:pt x="2088" y="41739"/>
                      <a:pt x="402" y="40668"/>
                    </a:cubicBezTo>
                    <a:cubicBezTo>
                      <a:pt x="1927" y="39705"/>
                      <a:pt x="3319" y="37885"/>
                      <a:pt x="3212" y="35824"/>
                    </a:cubicBezTo>
                    <a:cubicBezTo>
                      <a:pt x="5193" y="34780"/>
                      <a:pt x="6424" y="32772"/>
                      <a:pt x="6424" y="30524"/>
                    </a:cubicBezTo>
                    <a:cubicBezTo>
                      <a:pt x="6424" y="28276"/>
                      <a:pt x="5193" y="26268"/>
                      <a:pt x="3185" y="25225"/>
                    </a:cubicBezTo>
                    <a:cubicBezTo>
                      <a:pt x="3105" y="23244"/>
                      <a:pt x="2061" y="21451"/>
                      <a:pt x="402" y="20407"/>
                    </a:cubicBezTo>
                    <a:cubicBezTo>
                      <a:pt x="2088" y="19336"/>
                      <a:pt x="3185" y="17436"/>
                      <a:pt x="3185" y="15616"/>
                    </a:cubicBezTo>
                    <a:cubicBezTo>
                      <a:pt x="3185" y="15589"/>
                      <a:pt x="3185" y="15562"/>
                      <a:pt x="3185" y="15562"/>
                    </a:cubicBezTo>
                    <a:cubicBezTo>
                      <a:pt x="5193" y="14518"/>
                      <a:pt x="6424" y="12511"/>
                      <a:pt x="6424" y="10263"/>
                    </a:cubicBezTo>
                    <a:cubicBezTo>
                      <a:pt x="6424" y="8014"/>
                      <a:pt x="5193" y="6007"/>
                      <a:pt x="3185" y="4963"/>
                    </a:cubicBezTo>
                    <a:cubicBezTo>
                      <a:pt x="3185" y="3036"/>
                      <a:pt x="2007" y="1055"/>
                      <a:pt x="214" y="11"/>
                    </a:cubicBezTo>
                    <a:cubicBezTo>
                      <a:pt x="200" y="4"/>
                      <a:pt x="184" y="1"/>
                      <a:pt x="167"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8" name="Google Shape;1925;p89"/>
              <p:cNvSpPr/>
              <p:nvPr/>
            </p:nvSpPr>
            <p:spPr>
              <a:xfrm>
                <a:off x="1146800" y="2845375"/>
                <a:ext cx="159950" cy="2032675"/>
              </a:xfrm>
              <a:custGeom>
                <a:avLst/>
                <a:gdLst/>
                <a:ahLst/>
                <a:cxnLst/>
                <a:rect l="l" t="t" r="r" b="b"/>
                <a:pathLst>
                  <a:path w="6398" h="81307" extrusionOk="0">
                    <a:moveTo>
                      <a:pt x="120" y="1"/>
                    </a:moveTo>
                    <a:cubicBezTo>
                      <a:pt x="81" y="1"/>
                      <a:pt x="44" y="24"/>
                      <a:pt x="28" y="57"/>
                    </a:cubicBezTo>
                    <a:cubicBezTo>
                      <a:pt x="28" y="84"/>
                      <a:pt x="1" y="110"/>
                      <a:pt x="1" y="137"/>
                    </a:cubicBezTo>
                    <a:cubicBezTo>
                      <a:pt x="1" y="164"/>
                      <a:pt x="28" y="217"/>
                      <a:pt x="81" y="244"/>
                    </a:cubicBezTo>
                    <a:cubicBezTo>
                      <a:pt x="1821" y="1234"/>
                      <a:pt x="2972" y="3162"/>
                      <a:pt x="2918" y="5035"/>
                    </a:cubicBezTo>
                    <a:cubicBezTo>
                      <a:pt x="2918" y="5089"/>
                      <a:pt x="2945" y="5142"/>
                      <a:pt x="2998" y="5142"/>
                    </a:cubicBezTo>
                    <a:cubicBezTo>
                      <a:pt x="4952" y="6133"/>
                      <a:pt x="6157" y="8086"/>
                      <a:pt x="6157" y="10254"/>
                    </a:cubicBezTo>
                    <a:cubicBezTo>
                      <a:pt x="6157" y="12422"/>
                      <a:pt x="4952" y="14376"/>
                      <a:pt x="2998" y="15367"/>
                    </a:cubicBezTo>
                    <a:cubicBezTo>
                      <a:pt x="2945" y="15393"/>
                      <a:pt x="2918" y="15420"/>
                      <a:pt x="2918" y="15474"/>
                    </a:cubicBezTo>
                    <a:cubicBezTo>
                      <a:pt x="2972" y="17321"/>
                      <a:pt x="1848" y="19248"/>
                      <a:pt x="81" y="20265"/>
                    </a:cubicBezTo>
                    <a:cubicBezTo>
                      <a:pt x="54" y="20292"/>
                      <a:pt x="28" y="20318"/>
                      <a:pt x="1" y="20345"/>
                    </a:cubicBezTo>
                    <a:cubicBezTo>
                      <a:pt x="1" y="20425"/>
                      <a:pt x="28" y="20479"/>
                      <a:pt x="81" y="20506"/>
                    </a:cubicBezTo>
                    <a:cubicBezTo>
                      <a:pt x="1794" y="21496"/>
                      <a:pt x="2865" y="23289"/>
                      <a:pt x="2918" y="25297"/>
                    </a:cubicBezTo>
                    <a:cubicBezTo>
                      <a:pt x="2918" y="25350"/>
                      <a:pt x="2945" y="25404"/>
                      <a:pt x="2998" y="25404"/>
                    </a:cubicBezTo>
                    <a:cubicBezTo>
                      <a:pt x="4952" y="26394"/>
                      <a:pt x="6157" y="28348"/>
                      <a:pt x="6157" y="30516"/>
                    </a:cubicBezTo>
                    <a:cubicBezTo>
                      <a:pt x="6157" y="32684"/>
                      <a:pt x="4952" y="34665"/>
                      <a:pt x="2998" y="35628"/>
                    </a:cubicBezTo>
                    <a:cubicBezTo>
                      <a:pt x="2945" y="35655"/>
                      <a:pt x="2918" y="35709"/>
                      <a:pt x="2918" y="35762"/>
                    </a:cubicBezTo>
                    <a:cubicBezTo>
                      <a:pt x="3079" y="37823"/>
                      <a:pt x="1633" y="39643"/>
                      <a:pt x="81" y="40526"/>
                    </a:cubicBezTo>
                    <a:cubicBezTo>
                      <a:pt x="54" y="40553"/>
                      <a:pt x="28" y="40580"/>
                      <a:pt x="1" y="40633"/>
                    </a:cubicBezTo>
                    <a:cubicBezTo>
                      <a:pt x="1" y="40687"/>
                      <a:pt x="28" y="40741"/>
                      <a:pt x="81" y="40767"/>
                    </a:cubicBezTo>
                    <a:cubicBezTo>
                      <a:pt x="1821" y="41784"/>
                      <a:pt x="2918" y="43631"/>
                      <a:pt x="2918" y="45532"/>
                    </a:cubicBezTo>
                    <a:cubicBezTo>
                      <a:pt x="2918" y="45532"/>
                      <a:pt x="2918" y="45558"/>
                      <a:pt x="2918" y="45558"/>
                    </a:cubicBezTo>
                    <a:cubicBezTo>
                      <a:pt x="2918" y="45612"/>
                      <a:pt x="2945" y="45665"/>
                      <a:pt x="2998" y="45692"/>
                    </a:cubicBezTo>
                    <a:cubicBezTo>
                      <a:pt x="4952" y="46656"/>
                      <a:pt x="6157" y="48610"/>
                      <a:pt x="6157" y="50778"/>
                    </a:cubicBezTo>
                    <a:cubicBezTo>
                      <a:pt x="6157" y="52972"/>
                      <a:pt x="4952" y="54926"/>
                      <a:pt x="2998" y="55890"/>
                    </a:cubicBezTo>
                    <a:cubicBezTo>
                      <a:pt x="2945" y="55917"/>
                      <a:pt x="2918" y="55970"/>
                      <a:pt x="2918" y="55997"/>
                    </a:cubicBezTo>
                    <a:cubicBezTo>
                      <a:pt x="2891" y="58004"/>
                      <a:pt x="1821" y="59798"/>
                      <a:pt x="81" y="60815"/>
                    </a:cubicBezTo>
                    <a:cubicBezTo>
                      <a:pt x="54" y="60815"/>
                      <a:pt x="28" y="60841"/>
                      <a:pt x="1" y="60895"/>
                    </a:cubicBezTo>
                    <a:cubicBezTo>
                      <a:pt x="1" y="60949"/>
                      <a:pt x="28" y="61002"/>
                      <a:pt x="81" y="61029"/>
                    </a:cubicBezTo>
                    <a:cubicBezTo>
                      <a:pt x="1821" y="62046"/>
                      <a:pt x="2891" y="63839"/>
                      <a:pt x="2918" y="65847"/>
                    </a:cubicBezTo>
                    <a:cubicBezTo>
                      <a:pt x="2918" y="65873"/>
                      <a:pt x="2945" y="65927"/>
                      <a:pt x="2998" y="65954"/>
                    </a:cubicBezTo>
                    <a:cubicBezTo>
                      <a:pt x="4952" y="66917"/>
                      <a:pt x="6157" y="68871"/>
                      <a:pt x="6157" y="71066"/>
                    </a:cubicBezTo>
                    <a:cubicBezTo>
                      <a:pt x="6157" y="73234"/>
                      <a:pt x="4952" y="75188"/>
                      <a:pt x="2998" y="76151"/>
                    </a:cubicBezTo>
                    <a:cubicBezTo>
                      <a:pt x="2945" y="76178"/>
                      <a:pt x="2918" y="76232"/>
                      <a:pt x="2918" y="76285"/>
                    </a:cubicBezTo>
                    <a:cubicBezTo>
                      <a:pt x="2891" y="78266"/>
                      <a:pt x="1821" y="80059"/>
                      <a:pt x="81" y="81076"/>
                    </a:cubicBezTo>
                    <a:cubicBezTo>
                      <a:pt x="28" y="81103"/>
                      <a:pt x="1" y="81183"/>
                      <a:pt x="28" y="81237"/>
                    </a:cubicBezTo>
                    <a:cubicBezTo>
                      <a:pt x="44" y="81288"/>
                      <a:pt x="83" y="81306"/>
                      <a:pt x="129" y="81306"/>
                    </a:cubicBezTo>
                    <a:cubicBezTo>
                      <a:pt x="156" y="81306"/>
                      <a:pt x="185" y="81300"/>
                      <a:pt x="215" y="81290"/>
                    </a:cubicBezTo>
                    <a:cubicBezTo>
                      <a:pt x="1981" y="80247"/>
                      <a:pt x="3106" y="78400"/>
                      <a:pt x="3186" y="76366"/>
                    </a:cubicBezTo>
                    <a:cubicBezTo>
                      <a:pt x="5167" y="75322"/>
                      <a:pt x="6398" y="73288"/>
                      <a:pt x="6398" y="71066"/>
                    </a:cubicBezTo>
                    <a:cubicBezTo>
                      <a:pt x="6398" y="68818"/>
                      <a:pt x="5167" y="66783"/>
                      <a:pt x="3186" y="65766"/>
                    </a:cubicBezTo>
                    <a:cubicBezTo>
                      <a:pt x="3106" y="63759"/>
                      <a:pt x="2062" y="61992"/>
                      <a:pt x="375" y="60922"/>
                    </a:cubicBezTo>
                    <a:cubicBezTo>
                      <a:pt x="2062" y="59878"/>
                      <a:pt x="3106" y="58085"/>
                      <a:pt x="3186" y="56077"/>
                    </a:cubicBezTo>
                    <a:cubicBezTo>
                      <a:pt x="5167" y="55060"/>
                      <a:pt x="6398" y="53026"/>
                      <a:pt x="6398" y="50778"/>
                    </a:cubicBezTo>
                    <a:cubicBezTo>
                      <a:pt x="6398" y="48556"/>
                      <a:pt x="5167" y="46522"/>
                      <a:pt x="3186" y="45505"/>
                    </a:cubicBezTo>
                    <a:cubicBezTo>
                      <a:pt x="3159" y="43604"/>
                      <a:pt x="2088" y="41731"/>
                      <a:pt x="375" y="40660"/>
                    </a:cubicBezTo>
                    <a:cubicBezTo>
                      <a:pt x="1901" y="39697"/>
                      <a:pt x="3293" y="37877"/>
                      <a:pt x="3186" y="35816"/>
                    </a:cubicBezTo>
                    <a:cubicBezTo>
                      <a:pt x="5167" y="34799"/>
                      <a:pt x="6398" y="32764"/>
                      <a:pt x="6398" y="30516"/>
                    </a:cubicBezTo>
                    <a:cubicBezTo>
                      <a:pt x="6398" y="28268"/>
                      <a:pt x="5167" y="26260"/>
                      <a:pt x="3186" y="25216"/>
                    </a:cubicBezTo>
                    <a:cubicBezTo>
                      <a:pt x="3079" y="23236"/>
                      <a:pt x="2062" y="21442"/>
                      <a:pt x="375" y="20399"/>
                    </a:cubicBezTo>
                    <a:cubicBezTo>
                      <a:pt x="2088" y="19328"/>
                      <a:pt x="3186" y="17401"/>
                      <a:pt x="3186" y="15554"/>
                    </a:cubicBezTo>
                    <a:cubicBezTo>
                      <a:pt x="5167" y="14510"/>
                      <a:pt x="6398" y="12503"/>
                      <a:pt x="6398" y="10254"/>
                    </a:cubicBezTo>
                    <a:cubicBezTo>
                      <a:pt x="6398" y="8006"/>
                      <a:pt x="5167" y="5999"/>
                      <a:pt x="3186" y="4955"/>
                    </a:cubicBezTo>
                    <a:cubicBezTo>
                      <a:pt x="3186" y="3028"/>
                      <a:pt x="1981" y="1047"/>
                      <a:pt x="188" y="30"/>
                    </a:cubicBezTo>
                    <a:cubicBezTo>
                      <a:pt x="168" y="10"/>
                      <a:pt x="143" y="1"/>
                      <a:pt x="120"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9" name="Google Shape;1926;p89"/>
              <p:cNvSpPr/>
              <p:nvPr/>
            </p:nvSpPr>
            <p:spPr>
              <a:xfrm>
                <a:off x="992900" y="2593575"/>
                <a:ext cx="160625" cy="2032875"/>
              </a:xfrm>
              <a:custGeom>
                <a:avLst/>
                <a:gdLst/>
                <a:ahLst/>
                <a:cxnLst/>
                <a:rect l="l" t="t" r="r" b="b"/>
                <a:pathLst>
                  <a:path w="6425" h="81315" extrusionOk="0">
                    <a:moveTo>
                      <a:pt x="167" y="1"/>
                    </a:moveTo>
                    <a:cubicBezTo>
                      <a:pt x="120" y="1"/>
                      <a:pt x="67" y="26"/>
                      <a:pt x="27" y="65"/>
                    </a:cubicBezTo>
                    <a:cubicBezTo>
                      <a:pt x="27" y="92"/>
                      <a:pt x="27" y="118"/>
                      <a:pt x="27" y="118"/>
                    </a:cubicBezTo>
                    <a:cubicBezTo>
                      <a:pt x="27" y="172"/>
                      <a:pt x="54" y="225"/>
                      <a:pt x="81" y="225"/>
                    </a:cubicBezTo>
                    <a:cubicBezTo>
                      <a:pt x="1821" y="1243"/>
                      <a:pt x="2972" y="3170"/>
                      <a:pt x="2945" y="5043"/>
                    </a:cubicBezTo>
                    <a:cubicBezTo>
                      <a:pt x="2945" y="5070"/>
                      <a:pt x="2972" y="5124"/>
                      <a:pt x="2998" y="5150"/>
                    </a:cubicBezTo>
                    <a:cubicBezTo>
                      <a:pt x="4952" y="6141"/>
                      <a:pt x="6157" y="8095"/>
                      <a:pt x="6157" y="10263"/>
                    </a:cubicBezTo>
                    <a:cubicBezTo>
                      <a:pt x="6157" y="12431"/>
                      <a:pt x="4952" y="14384"/>
                      <a:pt x="2998" y="15375"/>
                    </a:cubicBezTo>
                    <a:cubicBezTo>
                      <a:pt x="2972" y="15402"/>
                      <a:pt x="2945" y="15428"/>
                      <a:pt x="2945" y="15482"/>
                    </a:cubicBezTo>
                    <a:cubicBezTo>
                      <a:pt x="2998" y="17329"/>
                      <a:pt x="1847" y="19256"/>
                      <a:pt x="108" y="20273"/>
                    </a:cubicBezTo>
                    <a:cubicBezTo>
                      <a:pt x="54" y="20300"/>
                      <a:pt x="27" y="20326"/>
                      <a:pt x="27" y="20353"/>
                    </a:cubicBezTo>
                    <a:cubicBezTo>
                      <a:pt x="1" y="20407"/>
                      <a:pt x="27" y="20460"/>
                      <a:pt x="81" y="20514"/>
                    </a:cubicBezTo>
                    <a:cubicBezTo>
                      <a:pt x="1794" y="21504"/>
                      <a:pt x="2865" y="23297"/>
                      <a:pt x="2945" y="25305"/>
                    </a:cubicBezTo>
                    <a:cubicBezTo>
                      <a:pt x="2945" y="25358"/>
                      <a:pt x="2972" y="25385"/>
                      <a:pt x="2998" y="25412"/>
                    </a:cubicBezTo>
                    <a:cubicBezTo>
                      <a:pt x="4952" y="26402"/>
                      <a:pt x="6157" y="28356"/>
                      <a:pt x="6157" y="30524"/>
                    </a:cubicBezTo>
                    <a:cubicBezTo>
                      <a:pt x="6157" y="32692"/>
                      <a:pt x="4952" y="34646"/>
                      <a:pt x="2998" y="35636"/>
                    </a:cubicBezTo>
                    <a:cubicBezTo>
                      <a:pt x="2972" y="35663"/>
                      <a:pt x="2945" y="35717"/>
                      <a:pt x="2945" y="35770"/>
                    </a:cubicBezTo>
                    <a:cubicBezTo>
                      <a:pt x="3105" y="37831"/>
                      <a:pt x="1633" y="39651"/>
                      <a:pt x="108" y="40535"/>
                    </a:cubicBezTo>
                    <a:cubicBezTo>
                      <a:pt x="54" y="40561"/>
                      <a:pt x="27" y="40588"/>
                      <a:pt x="27" y="40615"/>
                    </a:cubicBezTo>
                    <a:cubicBezTo>
                      <a:pt x="1" y="40668"/>
                      <a:pt x="27" y="40749"/>
                      <a:pt x="81" y="40775"/>
                    </a:cubicBezTo>
                    <a:cubicBezTo>
                      <a:pt x="1821" y="41766"/>
                      <a:pt x="2945" y="43639"/>
                      <a:pt x="2945" y="45540"/>
                    </a:cubicBezTo>
                    <a:cubicBezTo>
                      <a:pt x="2945" y="45540"/>
                      <a:pt x="2945" y="45566"/>
                      <a:pt x="2945" y="45566"/>
                    </a:cubicBezTo>
                    <a:cubicBezTo>
                      <a:pt x="2918" y="45620"/>
                      <a:pt x="2972" y="45674"/>
                      <a:pt x="2998" y="45674"/>
                    </a:cubicBezTo>
                    <a:cubicBezTo>
                      <a:pt x="4952" y="46664"/>
                      <a:pt x="6157" y="48618"/>
                      <a:pt x="6157" y="50786"/>
                    </a:cubicBezTo>
                    <a:cubicBezTo>
                      <a:pt x="6157" y="52954"/>
                      <a:pt x="4952" y="54934"/>
                      <a:pt x="2998" y="55898"/>
                    </a:cubicBezTo>
                    <a:cubicBezTo>
                      <a:pt x="2972" y="55925"/>
                      <a:pt x="2945" y="55952"/>
                      <a:pt x="2945" y="56005"/>
                    </a:cubicBezTo>
                    <a:cubicBezTo>
                      <a:pt x="2891" y="58012"/>
                      <a:pt x="1821" y="59806"/>
                      <a:pt x="108" y="60796"/>
                    </a:cubicBezTo>
                    <a:cubicBezTo>
                      <a:pt x="54" y="60823"/>
                      <a:pt x="27" y="60850"/>
                      <a:pt x="27" y="60903"/>
                    </a:cubicBezTo>
                    <a:cubicBezTo>
                      <a:pt x="1" y="60957"/>
                      <a:pt x="27" y="61010"/>
                      <a:pt x="81" y="61037"/>
                    </a:cubicBezTo>
                    <a:cubicBezTo>
                      <a:pt x="1821" y="62054"/>
                      <a:pt x="2891" y="63847"/>
                      <a:pt x="2945" y="65828"/>
                    </a:cubicBezTo>
                    <a:cubicBezTo>
                      <a:pt x="2945" y="65882"/>
                      <a:pt x="2972" y="65935"/>
                      <a:pt x="2998" y="65962"/>
                    </a:cubicBezTo>
                    <a:cubicBezTo>
                      <a:pt x="4952" y="66925"/>
                      <a:pt x="6157" y="68879"/>
                      <a:pt x="6157" y="71047"/>
                    </a:cubicBezTo>
                    <a:cubicBezTo>
                      <a:pt x="6157" y="73242"/>
                      <a:pt x="4952" y="75196"/>
                      <a:pt x="2998" y="76160"/>
                    </a:cubicBezTo>
                    <a:cubicBezTo>
                      <a:pt x="2972" y="76186"/>
                      <a:pt x="2945" y="76240"/>
                      <a:pt x="2945" y="76267"/>
                    </a:cubicBezTo>
                    <a:cubicBezTo>
                      <a:pt x="2891" y="78274"/>
                      <a:pt x="1821" y="80067"/>
                      <a:pt x="81" y="81084"/>
                    </a:cubicBezTo>
                    <a:cubicBezTo>
                      <a:pt x="27" y="81111"/>
                      <a:pt x="1" y="81191"/>
                      <a:pt x="27" y="81245"/>
                    </a:cubicBezTo>
                    <a:cubicBezTo>
                      <a:pt x="61" y="81296"/>
                      <a:pt x="106" y="81315"/>
                      <a:pt x="148" y="81315"/>
                    </a:cubicBezTo>
                    <a:cubicBezTo>
                      <a:pt x="172" y="81315"/>
                      <a:pt x="195" y="81308"/>
                      <a:pt x="215" y="81299"/>
                    </a:cubicBezTo>
                    <a:cubicBezTo>
                      <a:pt x="2008" y="80255"/>
                      <a:pt x="3105" y="78408"/>
                      <a:pt x="3186" y="76347"/>
                    </a:cubicBezTo>
                    <a:cubicBezTo>
                      <a:pt x="5193" y="75330"/>
                      <a:pt x="6424" y="73296"/>
                      <a:pt x="6424" y="71047"/>
                    </a:cubicBezTo>
                    <a:cubicBezTo>
                      <a:pt x="6424" y="68826"/>
                      <a:pt x="5193" y="66792"/>
                      <a:pt x="3186" y="65748"/>
                    </a:cubicBezTo>
                    <a:cubicBezTo>
                      <a:pt x="3105" y="63767"/>
                      <a:pt x="2088" y="61974"/>
                      <a:pt x="402" y="60930"/>
                    </a:cubicBezTo>
                    <a:cubicBezTo>
                      <a:pt x="2088" y="59859"/>
                      <a:pt x="3105" y="58093"/>
                      <a:pt x="3186" y="56085"/>
                    </a:cubicBezTo>
                    <a:cubicBezTo>
                      <a:pt x="5193" y="55068"/>
                      <a:pt x="6424" y="53034"/>
                      <a:pt x="6424" y="50786"/>
                    </a:cubicBezTo>
                    <a:cubicBezTo>
                      <a:pt x="6424" y="48537"/>
                      <a:pt x="5193" y="46530"/>
                      <a:pt x="3186" y="45486"/>
                    </a:cubicBezTo>
                    <a:cubicBezTo>
                      <a:pt x="3159" y="43586"/>
                      <a:pt x="2088" y="41739"/>
                      <a:pt x="402" y="40668"/>
                    </a:cubicBezTo>
                    <a:cubicBezTo>
                      <a:pt x="1901" y="39705"/>
                      <a:pt x="3320" y="37885"/>
                      <a:pt x="3186" y="35824"/>
                    </a:cubicBezTo>
                    <a:cubicBezTo>
                      <a:pt x="5193" y="34780"/>
                      <a:pt x="6424" y="32772"/>
                      <a:pt x="6424" y="30524"/>
                    </a:cubicBezTo>
                    <a:cubicBezTo>
                      <a:pt x="6424" y="28276"/>
                      <a:pt x="5193" y="26268"/>
                      <a:pt x="3186" y="25225"/>
                    </a:cubicBezTo>
                    <a:cubicBezTo>
                      <a:pt x="3105" y="23244"/>
                      <a:pt x="2062" y="21451"/>
                      <a:pt x="402" y="20407"/>
                    </a:cubicBezTo>
                    <a:cubicBezTo>
                      <a:pt x="2088" y="19336"/>
                      <a:pt x="3186" y="17436"/>
                      <a:pt x="3186" y="15616"/>
                    </a:cubicBezTo>
                    <a:cubicBezTo>
                      <a:pt x="3186" y="15589"/>
                      <a:pt x="3186" y="15562"/>
                      <a:pt x="3186" y="15562"/>
                    </a:cubicBezTo>
                    <a:cubicBezTo>
                      <a:pt x="5193" y="14518"/>
                      <a:pt x="6424" y="12511"/>
                      <a:pt x="6424" y="10263"/>
                    </a:cubicBezTo>
                    <a:cubicBezTo>
                      <a:pt x="6424" y="8014"/>
                      <a:pt x="5193" y="6007"/>
                      <a:pt x="3186" y="4963"/>
                    </a:cubicBezTo>
                    <a:cubicBezTo>
                      <a:pt x="3186" y="3036"/>
                      <a:pt x="2008" y="1055"/>
                      <a:pt x="215" y="11"/>
                    </a:cubicBezTo>
                    <a:cubicBezTo>
                      <a:pt x="200" y="4"/>
                      <a:pt x="184" y="1"/>
                      <a:pt x="167"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50" name="Google Shape;1927;p89"/>
              <p:cNvSpPr/>
              <p:nvPr/>
            </p:nvSpPr>
            <p:spPr>
              <a:xfrm>
                <a:off x="839675" y="2845375"/>
                <a:ext cx="159950" cy="2032675"/>
              </a:xfrm>
              <a:custGeom>
                <a:avLst/>
                <a:gdLst/>
                <a:ahLst/>
                <a:cxnLst/>
                <a:rect l="l" t="t" r="r" b="b"/>
                <a:pathLst>
                  <a:path w="6398" h="81307" extrusionOk="0">
                    <a:moveTo>
                      <a:pt x="119" y="1"/>
                    </a:moveTo>
                    <a:cubicBezTo>
                      <a:pt x="81" y="1"/>
                      <a:pt x="44" y="24"/>
                      <a:pt x="27" y="57"/>
                    </a:cubicBezTo>
                    <a:cubicBezTo>
                      <a:pt x="0" y="84"/>
                      <a:pt x="0" y="110"/>
                      <a:pt x="0" y="137"/>
                    </a:cubicBezTo>
                    <a:cubicBezTo>
                      <a:pt x="0" y="164"/>
                      <a:pt x="27" y="217"/>
                      <a:pt x="54" y="244"/>
                    </a:cubicBezTo>
                    <a:cubicBezTo>
                      <a:pt x="1794" y="1234"/>
                      <a:pt x="2971" y="3162"/>
                      <a:pt x="2918" y="5035"/>
                    </a:cubicBezTo>
                    <a:cubicBezTo>
                      <a:pt x="2918" y="5089"/>
                      <a:pt x="2945" y="5142"/>
                      <a:pt x="2998" y="5142"/>
                    </a:cubicBezTo>
                    <a:cubicBezTo>
                      <a:pt x="4925" y="6133"/>
                      <a:pt x="6156" y="8086"/>
                      <a:pt x="6156" y="10254"/>
                    </a:cubicBezTo>
                    <a:cubicBezTo>
                      <a:pt x="6156" y="12422"/>
                      <a:pt x="4925" y="14376"/>
                      <a:pt x="2998" y="15367"/>
                    </a:cubicBezTo>
                    <a:cubicBezTo>
                      <a:pt x="2945" y="15393"/>
                      <a:pt x="2918" y="15420"/>
                      <a:pt x="2918" y="15474"/>
                    </a:cubicBezTo>
                    <a:cubicBezTo>
                      <a:pt x="2971" y="17321"/>
                      <a:pt x="1847" y="19248"/>
                      <a:pt x="81" y="20265"/>
                    </a:cubicBezTo>
                    <a:cubicBezTo>
                      <a:pt x="54" y="20292"/>
                      <a:pt x="27" y="20318"/>
                      <a:pt x="0" y="20345"/>
                    </a:cubicBezTo>
                    <a:cubicBezTo>
                      <a:pt x="0" y="20425"/>
                      <a:pt x="27" y="20479"/>
                      <a:pt x="54" y="20506"/>
                    </a:cubicBezTo>
                    <a:cubicBezTo>
                      <a:pt x="1794" y="21496"/>
                      <a:pt x="2864" y="23289"/>
                      <a:pt x="2918" y="25297"/>
                    </a:cubicBezTo>
                    <a:cubicBezTo>
                      <a:pt x="2918" y="25350"/>
                      <a:pt x="2945" y="25404"/>
                      <a:pt x="2998" y="25404"/>
                    </a:cubicBezTo>
                    <a:cubicBezTo>
                      <a:pt x="4925" y="26394"/>
                      <a:pt x="6156" y="28348"/>
                      <a:pt x="6156" y="30516"/>
                    </a:cubicBezTo>
                    <a:cubicBezTo>
                      <a:pt x="6156" y="32684"/>
                      <a:pt x="4925" y="34665"/>
                      <a:pt x="2998" y="35628"/>
                    </a:cubicBezTo>
                    <a:cubicBezTo>
                      <a:pt x="2945" y="35655"/>
                      <a:pt x="2918" y="35709"/>
                      <a:pt x="2918" y="35762"/>
                    </a:cubicBezTo>
                    <a:cubicBezTo>
                      <a:pt x="3078" y="37823"/>
                      <a:pt x="1606" y="39643"/>
                      <a:pt x="81" y="40526"/>
                    </a:cubicBezTo>
                    <a:cubicBezTo>
                      <a:pt x="54" y="40553"/>
                      <a:pt x="27" y="40580"/>
                      <a:pt x="0" y="40633"/>
                    </a:cubicBezTo>
                    <a:cubicBezTo>
                      <a:pt x="0" y="40687"/>
                      <a:pt x="27" y="40741"/>
                      <a:pt x="54" y="40767"/>
                    </a:cubicBezTo>
                    <a:cubicBezTo>
                      <a:pt x="1794" y="41784"/>
                      <a:pt x="2918" y="43631"/>
                      <a:pt x="2918" y="45532"/>
                    </a:cubicBezTo>
                    <a:cubicBezTo>
                      <a:pt x="2918" y="45558"/>
                      <a:pt x="2918" y="45558"/>
                      <a:pt x="2918" y="45558"/>
                    </a:cubicBezTo>
                    <a:cubicBezTo>
                      <a:pt x="2918" y="45612"/>
                      <a:pt x="2945" y="45665"/>
                      <a:pt x="2998" y="45692"/>
                    </a:cubicBezTo>
                    <a:cubicBezTo>
                      <a:pt x="4925" y="46656"/>
                      <a:pt x="6156" y="48610"/>
                      <a:pt x="6156" y="50778"/>
                    </a:cubicBezTo>
                    <a:cubicBezTo>
                      <a:pt x="6156" y="52972"/>
                      <a:pt x="4925" y="54926"/>
                      <a:pt x="2998" y="55890"/>
                    </a:cubicBezTo>
                    <a:cubicBezTo>
                      <a:pt x="2945" y="55917"/>
                      <a:pt x="2918" y="55970"/>
                      <a:pt x="2918" y="55997"/>
                    </a:cubicBezTo>
                    <a:cubicBezTo>
                      <a:pt x="2864" y="58004"/>
                      <a:pt x="1820" y="59798"/>
                      <a:pt x="81" y="60815"/>
                    </a:cubicBezTo>
                    <a:cubicBezTo>
                      <a:pt x="54" y="60815"/>
                      <a:pt x="27" y="60841"/>
                      <a:pt x="0" y="60895"/>
                    </a:cubicBezTo>
                    <a:cubicBezTo>
                      <a:pt x="0" y="60949"/>
                      <a:pt x="27" y="61002"/>
                      <a:pt x="54" y="61029"/>
                    </a:cubicBezTo>
                    <a:cubicBezTo>
                      <a:pt x="1794" y="62046"/>
                      <a:pt x="2864" y="63839"/>
                      <a:pt x="2918" y="65847"/>
                    </a:cubicBezTo>
                    <a:cubicBezTo>
                      <a:pt x="2918" y="65873"/>
                      <a:pt x="2945" y="65927"/>
                      <a:pt x="2998" y="65954"/>
                    </a:cubicBezTo>
                    <a:cubicBezTo>
                      <a:pt x="4925" y="66917"/>
                      <a:pt x="6156" y="68871"/>
                      <a:pt x="6156" y="71066"/>
                    </a:cubicBezTo>
                    <a:cubicBezTo>
                      <a:pt x="6156" y="73234"/>
                      <a:pt x="4925" y="75188"/>
                      <a:pt x="2998" y="76151"/>
                    </a:cubicBezTo>
                    <a:cubicBezTo>
                      <a:pt x="2945" y="76178"/>
                      <a:pt x="2918" y="76232"/>
                      <a:pt x="2918" y="76285"/>
                    </a:cubicBezTo>
                    <a:cubicBezTo>
                      <a:pt x="2864" y="78266"/>
                      <a:pt x="1794" y="80059"/>
                      <a:pt x="81" y="81076"/>
                    </a:cubicBezTo>
                    <a:cubicBezTo>
                      <a:pt x="0" y="81103"/>
                      <a:pt x="0" y="81183"/>
                      <a:pt x="27" y="81237"/>
                    </a:cubicBezTo>
                    <a:cubicBezTo>
                      <a:pt x="44" y="81288"/>
                      <a:pt x="83" y="81306"/>
                      <a:pt x="122" y="81306"/>
                    </a:cubicBezTo>
                    <a:cubicBezTo>
                      <a:pt x="145" y="81306"/>
                      <a:pt x="168" y="81300"/>
                      <a:pt x="188" y="81290"/>
                    </a:cubicBezTo>
                    <a:cubicBezTo>
                      <a:pt x="1981" y="80247"/>
                      <a:pt x="3105" y="78400"/>
                      <a:pt x="3159" y="76366"/>
                    </a:cubicBezTo>
                    <a:cubicBezTo>
                      <a:pt x="5166" y="75322"/>
                      <a:pt x="6397" y="73288"/>
                      <a:pt x="6397" y="71066"/>
                    </a:cubicBezTo>
                    <a:cubicBezTo>
                      <a:pt x="6397" y="68818"/>
                      <a:pt x="5166" y="66783"/>
                      <a:pt x="3159" y="65766"/>
                    </a:cubicBezTo>
                    <a:cubicBezTo>
                      <a:pt x="3105" y="63759"/>
                      <a:pt x="2061" y="61992"/>
                      <a:pt x="375" y="60922"/>
                    </a:cubicBezTo>
                    <a:cubicBezTo>
                      <a:pt x="2061" y="59878"/>
                      <a:pt x="3105" y="58085"/>
                      <a:pt x="3159" y="56077"/>
                    </a:cubicBezTo>
                    <a:cubicBezTo>
                      <a:pt x="5166" y="55060"/>
                      <a:pt x="6397" y="53026"/>
                      <a:pt x="6397" y="50778"/>
                    </a:cubicBezTo>
                    <a:cubicBezTo>
                      <a:pt x="6397" y="48556"/>
                      <a:pt x="5166" y="46522"/>
                      <a:pt x="3159" y="45505"/>
                    </a:cubicBezTo>
                    <a:cubicBezTo>
                      <a:pt x="3159" y="43604"/>
                      <a:pt x="2061" y="41731"/>
                      <a:pt x="375" y="40660"/>
                    </a:cubicBezTo>
                    <a:cubicBezTo>
                      <a:pt x="1901" y="39697"/>
                      <a:pt x="3292" y="37877"/>
                      <a:pt x="3185" y="35816"/>
                    </a:cubicBezTo>
                    <a:cubicBezTo>
                      <a:pt x="5166" y="34799"/>
                      <a:pt x="6397" y="32764"/>
                      <a:pt x="6397" y="30516"/>
                    </a:cubicBezTo>
                    <a:cubicBezTo>
                      <a:pt x="6397" y="28268"/>
                      <a:pt x="5166" y="26260"/>
                      <a:pt x="3159" y="25216"/>
                    </a:cubicBezTo>
                    <a:cubicBezTo>
                      <a:pt x="3078" y="23236"/>
                      <a:pt x="2035" y="21442"/>
                      <a:pt x="375" y="20399"/>
                    </a:cubicBezTo>
                    <a:cubicBezTo>
                      <a:pt x="2061" y="19328"/>
                      <a:pt x="3159" y="17454"/>
                      <a:pt x="3159" y="15608"/>
                    </a:cubicBezTo>
                    <a:cubicBezTo>
                      <a:pt x="3159" y="15581"/>
                      <a:pt x="3159" y="15581"/>
                      <a:pt x="3159" y="15554"/>
                    </a:cubicBezTo>
                    <a:cubicBezTo>
                      <a:pt x="5166" y="14510"/>
                      <a:pt x="6397" y="12503"/>
                      <a:pt x="6397" y="10254"/>
                    </a:cubicBezTo>
                    <a:cubicBezTo>
                      <a:pt x="6397" y="8006"/>
                      <a:pt x="5166" y="5999"/>
                      <a:pt x="3159" y="4955"/>
                    </a:cubicBezTo>
                    <a:cubicBezTo>
                      <a:pt x="3159" y="3028"/>
                      <a:pt x="1981" y="1047"/>
                      <a:pt x="188" y="30"/>
                    </a:cubicBezTo>
                    <a:cubicBezTo>
                      <a:pt x="167" y="10"/>
                      <a:pt x="143" y="1"/>
                      <a:pt x="11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51" name="Google Shape;1928;p89"/>
              <p:cNvSpPr/>
              <p:nvPr/>
            </p:nvSpPr>
            <p:spPr>
              <a:xfrm>
                <a:off x="685775" y="2593575"/>
                <a:ext cx="159950" cy="2032875"/>
              </a:xfrm>
              <a:custGeom>
                <a:avLst/>
                <a:gdLst/>
                <a:ahLst/>
                <a:cxnLst/>
                <a:rect l="l" t="t" r="r" b="b"/>
                <a:pathLst>
                  <a:path w="6398" h="81315" extrusionOk="0">
                    <a:moveTo>
                      <a:pt x="140" y="1"/>
                    </a:moveTo>
                    <a:cubicBezTo>
                      <a:pt x="95" y="1"/>
                      <a:pt x="47" y="26"/>
                      <a:pt x="27" y="65"/>
                    </a:cubicBezTo>
                    <a:cubicBezTo>
                      <a:pt x="27" y="92"/>
                      <a:pt x="0" y="118"/>
                      <a:pt x="0" y="118"/>
                    </a:cubicBezTo>
                    <a:cubicBezTo>
                      <a:pt x="0" y="172"/>
                      <a:pt x="27" y="225"/>
                      <a:pt x="81" y="225"/>
                    </a:cubicBezTo>
                    <a:cubicBezTo>
                      <a:pt x="1820" y="1243"/>
                      <a:pt x="2944" y="3170"/>
                      <a:pt x="2918" y="5043"/>
                    </a:cubicBezTo>
                    <a:cubicBezTo>
                      <a:pt x="2918" y="5070"/>
                      <a:pt x="2944" y="5124"/>
                      <a:pt x="2998" y="5150"/>
                    </a:cubicBezTo>
                    <a:cubicBezTo>
                      <a:pt x="4952" y="6141"/>
                      <a:pt x="6156" y="8095"/>
                      <a:pt x="6156" y="10263"/>
                    </a:cubicBezTo>
                    <a:cubicBezTo>
                      <a:pt x="6156" y="12431"/>
                      <a:pt x="4952" y="14384"/>
                      <a:pt x="2998" y="15375"/>
                    </a:cubicBezTo>
                    <a:cubicBezTo>
                      <a:pt x="2944" y="15402"/>
                      <a:pt x="2918" y="15428"/>
                      <a:pt x="2918" y="15482"/>
                    </a:cubicBezTo>
                    <a:cubicBezTo>
                      <a:pt x="2998" y="17329"/>
                      <a:pt x="1847" y="19256"/>
                      <a:pt x="81" y="20273"/>
                    </a:cubicBezTo>
                    <a:cubicBezTo>
                      <a:pt x="54" y="20300"/>
                      <a:pt x="27" y="20326"/>
                      <a:pt x="27" y="20353"/>
                    </a:cubicBezTo>
                    <a:cubicBezTo>
                      <a:pt x="0" y="20407"/>
                      <a:pt x="27" y="20460"/>
                      <a:pt x="81" y="20514"/>
                    </a:cubicBezTo>
                    <a:cubicBezTo>
                      <a:pt x="1794" y="21504"/>
                      <a:pt x="2864" y="23297"/>
                      <a:pt x="2918" y="25305"/>
                    </a:cubicBezTo>
                    <a:cubicBezTo>
                      <a:pt x="2918" y="25358"/>
                      <a:pt x="2944" y="25385"/>
                      <a:pt x="2998" y="25412"/>
                    </a:cubicBezTo>
                    <a:cubicBezTo>
                      <a:pt x="4952" y="26402"/>
                      <a:pt x="6156" y="28356"/>
                      <a:pt x="6156" y="30524"/>
                    </a:cubicBezTo>
                    <a:cubicBezTo>
                      <a:pt x="6156" y="32692"/>
                      <a:pt x="4952" y="34646"/>
                      <a:pt x="2998" y="35636"/>
                    </a:cubicBezTo>
                    <a:cubicBezTo>
                      <a:pt x="2944" y="35663"/>
                      <a:pt x="2918" y="35717"/>
                      <a:pt x="2918" y="35770"/>
                    </a:cubicBezTo>
                    <a:cubicBezTo>
                      <a:pt x="3078" y="37831"/>
                      <a:pt x="1633" y="39651"/>
                      <a:pt x="81" y="40535"/>
                    </a:cubicBezTo>
                    <a:cubicBezTo>
                      <a:pt x="54" y="40561"/>
                      <a:pt x="27" y="40588"/>
                      <a:pt x="27" y="40615"/>
                    </a:cubicBezTo>
                    <a:cubicBezTo>
                      <a:pt x="0" y="40668"/>
                      <a:pt x="27" y="40749"/>
                      <a:pt x="81" y="40775"/>
                    </a:cubicBezTo>
                    <a:cubicBezTo>
                      <a:pt x="1820" y="41766"/>
                      <a:pt x="2918" y="43639"/>
                      <a:pt x="2918" y="45540"/>
                    </a:cubicBezTo>
                    <a:lnTo>
                      <a:pt x="2918" y="45566"/>
                    </a:lnTo>
                    <a:cubicBezTo>
                      <a:pt x="2918" y="45620"/>
                      <a:pt x="2944" y="45674"/>
                      <a:pt x="2998" y="45674"/>
                    </a:cubicBezTo>
                    <a:cubicBezTo>
                      <a:pt x="4952" y="46664"/>
                      <a:pt x="6156" y="48618"/>
                      <a:pt x="6156" y="50786"/>
                    </a:cubicBezTo>
                    <a:cubicBezTo>
                      <a:pt x="6156" y="52954"/>
                      <a:pt x="4952" y="54934"/>
                      <a:pt x="2998" y="55898"/>
                    </a:cubicBezTo>
                    <a:cubicBezTo>
                      <a:pt x="2944" y="55925"/>
                      <a:pt x="2918" y="55952"/>
                      <a:pt x="2918" y="56005"/>
                    </a:cubicBezTo>
                    <a:cubicBezTo>
                      <a:pt x="2891" y="58012"/>
                      <a:pt x="1820" y="59806"/>
                      <a:pt x="81" y="60796"/>
                    </a:cubicBezTo>
                    <a:cubicBezTo>
                      <a:pt x="54" y="60823"/>
                      <a:pt x="27" y="60850"/>
                      <a:pt x="27" y="60903"/>
                    </a:cubicBezTo>
                    <a:cubicBezTo>
                      <a:pt x="0" y="60957"/>
                      <a:pt x="27" y="61010"/>
                      <a:pt x="81" y="61037"/>
                    </a:cubicBezTo>
                    <a:cubicBezTo>
                      <a:pt x="1820" y="62054"/>
                      <a:pt x="2891" y="63847"/>
                      <a:pt x="2918" y="65828"/>
                    </a:cubicBezTo>
                    <a:cubicBezTo>
                      <a:pt x="2918" y="65882"/>
                      <a:pt x="2944" y="65935"/>
                      <a:pt x="2998" y="65962"/>
                    </a:cubicBezTo>
                    <a:cubicBezTo>
                      <a:pt x="4952" y="66925"/>
                      <a:pt x="6156" y="68879"/>
                      <a:pt x="6156" y="71047"/>
                    </a:cubicBezTo>
                    <a:cubicBezTo>
                      <a:pt x="6156" y="73242"/>
                      <a:pt x="4952" y="75196"/>
                      <a:pt x="2998" y="76160"/>
                    </a:cubicBezTo>
                    <a:cubicBezTo>
                      <a:pt x="2944" y="76186"/>
                      <a:pt x="2918" y="76240"/>
                      <a:pt x="2918" y="76267"/>
                    </a:cubicBezTo>
                    <a:cubicBezTo>
                      <a:pt x="2891" y="78274"/>
                      <a:pt x="1820" y="80067"/>
                      <a:pt x="81" y="81084"/>
                    </a:cubicBezTo>
                    <a:cubicBezTo>
                      <a:pt x="27" y="81111"/>
                      <a:pt x="0" y="81191"/>
                      <a:pt x="27" y="81245"/>
                    </a:cubicBezTo>
                    <a:cubicBezTo>
                      <a:pt x="61" y="81296"/>
                      <a:pt x="95" y="81315"/>
                      <a:pt x="136" y="81315"/>
                    </a:cubicBezTo>
                    <a:cubicBezTo>
                      <a:pt x="159" y="81315"/>
                      <a:pt x="185" y="81308"/>
                      <a:pt x="214" y="81299"/>
                    </a:cubicBezTo>
                    <a:cubicBezTo>
                      <a:pt x="2008" y="80255"/>
                      <a:pt x="3105" y="78408"/>
                      <a:pt x="3185" y="76347"/>
                    </a:cubicBezTo>
                    <a:cubicBezTo>
                      <a:pt x="5166" y="75330"/>
                      <a:pt x="6397" y="73296"/>
                      <a:pt x="6397" y="71047"/>
                    </a:cubicBezTo>
                    <a:cubicBezTo>
                      <a:pt x="6397" y="68826"/>
                      <a:pt x="5166" y="66792"/>
                      <a:pt x="3185" y="65748"/>
                    </a:cubicBezTo>
                    <a:cubicBezTo>
                      <a:pt x="3105" y="63767"/>
                      <a:pt x="2061" y="61974"/>
                      <a:pt x="375" y="60930"/>
                    </a:cubicBezTo>
                    <a:cubicBezTo>
                      <a:pt x="2061" y="59859"/>
                      <a:pt x="3105" y="58093"/>
                      <a:pt x="3185" y="56085"/>
                    </a:cubicBezTo>
                    <a:cubicBezTo>
                      <a:pt x="5166" y="55068"/>
                      <a:pt x="6397" y="53034"/>
                      <a:pt x="6397" y="50786"/>
                    </a:cubicBezTo>
                    <a:cubicBezTo>
                      <a:pt x="6397" y="48537"/>
                      <a:pt x="5166" y="46530"/>
                      <a:pt x="3185" y="45486"/>
                    </a:cubicBezTo>
                    <a:cubicBezTo>
                      <a:pt x="3159" y="43586"/>
                      <a:pt x="2088" y="41739"/>
                      <a:pt x="375" y="40668"/>
                    </a:cubicBezTo>
                    <a:cubicBezTo>
                      <a:pt x="1901" y="39705"/>
                      <a:pt x="3292" y="37885"/>
                      <a:pt x="3185" y="35824"/>
                    </a:cubicBezTo>
                    <a:cubicBezTo>
                      <a:pt x="5166" y="34780"/>
                      <a:pt x="6397" y="32772"/>
                      <a:pt x="6397" y="30524"/>
                    </a:cubicBezTo>
                    <a:cubicBezTo>
                      <a:pt x="6397" y="28276"/>
                      <a:pt x="5166" y="26268"/>
                      <a:pt x="3185" y="25225"/>
                    </a:cubicBezTo>
                    <a:cubicBezTo>
                      <a:pt x="3078" y="23244"/>
                      <a:pt x="2061" y="21451"/>
                      <a:pt x="375" y="20407"/>
                    </a:cubicBezTo>
                    <a:cubicBezTo>
                      <a:pt x="2088" y="19336"/>
                      <a:pt x="3185" y="17436"/>
                      <a:pt x="3185" y="15616"/>
                    </a:cubicBezTo>
                    <a:cubicBezTo>
                      <a:pt x="3185" y="15589"/>
                      <a:pt x="3185" y="15589"/>
                      <a:pt x="3185" y="15562"/>
                    </a:cubicBezTo>
                    <a:cubicBezTo>
                      <a:pt x="5166" y="14518"/>
                      <a:pt x="6397" y="12511"/>
                      <a:pt x="6397" y="10263"/>
                    </a:cubicBezTo>
                    <a:cubicBezTo>
                      <a:pt x="6397" y="8014"/>
                      <a:pt x="5166" y="6007"/>
                      <a:pt x="3185" y="4963"/>
                    </a:cubicBezTo>
                    <a:cubicBezTo>
                      <a:pt x="3185" y="3036"/>
                      <a:pt x="1981" y="1055"/>
                      <a:pt x="188" y="11"/>
                    </a:cubicBezTo>
                    <a:cubicBezTo>
                      <a:pt x="173" y="4"/>
                      <a:pt x="157" y="1"/>
                      <a:pt x="140"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52" name="Google Shape;1929;p89"/>
              <p:cNvSpPr/>
              <p:nvPr/>
            </p:nvSpPr>
            <p:spPr>
              <a:xfrm>
                <a:off x="531875" y="2845375"/>
                <a:ext cx="160600" cy="2032675"/>
              </a:xfrm>
              <a:custGeom>
                <a:avLst/>
                <a:gdLst/>
                <a:ahLst/>
                <a:cxnLst/>
                <a:rect l="l" t="t" r="r" b="b"/>
                <a:pathLst>
                  <a:path w="6424" h="81307" extrusionOk="0">
                    <a:moveTo>
                      <a:pt x="144" y="1"/>
                    </a:moveTo>
                    <a:cubicBezTo>
                      <a:pt x="103" y="1"/>
                      <a:pt x="60" y="24"/>
                      <a:pt x="27" y="57"/>
                    </a:cubicBezTo>
                    <a:cubicBezTo>
                      <a:pt x="27" y="84"/>
                      <a:pt x="27" y="110"/>
                      <a:pt x="27" y="137"/>
                    </a:cubicBezTo>
                    <a:cubicBezTo>
                      <a:pt x="27" y="164"/>
                      <a:pt x="54" y="217"/>
                      <a:pt x="80" y="244"/>
                    </a:cubicBezTo>
                    <a:cubicBezTo>
                      <a:pt x="1820" y="1234"/>
                      <a:pt x="2971" y="3162"/>
                      <a:pt x="2944" y="5035"/>
                    </a:cubicBezTo>
                    <a:cubicBezTo>
                      <a:pt x="2944" y="5089"/>
                      <a:pt x="2971" y="5142"/>
                      <a:pt x="2998" y="5142"/>
                    </a:cubicBezTo>
                    <a:cubicBezTo>
                      <a:pt x="4952" y="6133"/>
                      <a:pt x="6156" y="8086"/>
                      <a:pt x="6156" y="10254"/>
                    </a:cubicBezTo>
                    <a:cubicBezTo>
                      <a:pt x="6156" y="12422"/>
                      <a:pt x="4952" y="14376"/>
                      <a:pt x="2998" y="15367"/>
                    </a:cubicBezTo>
                    <a:cubicBezTo>
                      <a:pt x="2971" y="15393"/>
                      <a:pt x="2944" y="15447"/>
                      <a:pt x="2944" y="15474"/>
                    </a:cubicBezTo>
                    <a:cubicBezTo>
                      <a:pt x="2998" y="17321"/>
                      <a:pt x="1847" y="19248"/>
                      <a:pt x="107" y="20265"/>
                    </a:cubicBezTo>
                    <a:cubicBezTo>
                      <a:pt x="54" y="20292"/>
                      <a:pt x="27" y="20318"/>
                      <a:pt x="27" y="20345"/>
                    </a:cubicBezTo>
                    <a:cubicBezTo>
                      <a:pt x="0" y="20425"/>
                      <a:pt x="27" y="20479"/>
                      <a:pt x="80" y="20506"/>
                    </a:cubicBezTo>
                    <a:cubicBezTo>
                      <a:pt x="1793" y="21496"/>
                      <a:pt x="2864" y="23289"/>
                      <a:pt x="2944" y="25297"/>
                    </a:cubicBezTo>
                    <a:cubicBezTo>
                      <a:pt x="2944" y="25350"/>
                      <a:pt x="2971" y="25404"/>
                      <a:pt x="2998" y="25404"/>
                    </a:cubicBezTo>
                    <a:cubicBezTo>
                      <a:pt x="4952" y="26394"/>
                      <a:pt x="6156" y="28348"/>
                      <a:pt x="6156" y="30516"/>
                    </a:cubicBezTo>
                    <a:cubicBezTo>
                      <a:pt x="6156" y="32684"/>
                      <a:pt x="4952" y="34665"/>
                      <a:pt x="2998" y="35628"/>
                    </a:cubicBezTo>
                    <a:cubicBezTo>
                      <a:pt x="2971" y="35655"/>
                      <a:pt x="2944" y="35709"/>
                      <a:pt x="2944" y="35762"/>
                    </a:cubicBezTo>
                    <a:cubicBezTo>
                      <a:pt x="3105" y="37823"/>
                      <a:pt x="1633" y="39643"/>
                      <a:pt x="107" y="40526"/>
                    </a:cubicBezTo>
                    <a:cubicBezTo>
                      <a:pt x="54" y="40553"/>
                      <a:pt x="27" y="40580"/>
                      <a:pt x="27" y="40633"/>
                    </a:cubicBezTo>
                    <a:cubicBezTo>
                      <a:pt x="0" y="40687"/>
                      <a:pt x="27" y="40741"/>
                      <a:pt x="80" y="40767"/>
                    </a:cubicBezTo>
                    <a:cubicBezTo>
                      <a:pt x="1820" y="41784"/>
                      <a:pt x="2944" y="43631"/>
                      <a:pt x="2944" y="45532"/>
                    </a:cubicBezTo>
                    <a:lnTo>
                      <a:pt x="2944" y="45558"/>
                    </a:lnTo>
                    <a:cubicBezTo>
                      <a:pt x="2918" y="45612"/>
                      <a:pt x="2971" y="45665"/>
                      <a:pt x="2998" y="45692"/>
                    </a:cubicBezTo>
                    <a:cubicBezTo>
                      <a:pt x="4952" y="46656"/>
                      <a:pt x="6156" y="48610"/>
                      <a:pt x="6156" y="50778"/>
                    </a:cubicBezTo>
                    <a:cubicBezTo>
                      <a:pt x="6156" y="52972"/>
                      <a:pt x="4952" y="54926"/>
                      <a:pt x="2998" y="55890"/>
                    </a:cubicBezTo>
                    <a:cubicBezTo>
                      <a:pt x="2971" y="55917"/>
                      <a:pt x="2944" y="55970"/>
                      <a:pt x="2944" y="55997"/>
                    </a:cubicBezTo>
                    <a:cubicBezTo>
                      <a:pt x="2891" y="58004"/>
                      <a:pt x="1820" y="59798"/>
                      <a:pt x="107" y="60815"/>
                    </a:cubicBezTo>
                    <a:cubicBezTo>
                      <a:pt x="54" y="60815"/>
                      <a:pt x="27" y="60841"/>
                      <a:pt x="27" y="60895"/>
                    </a:cubicBezTo>
                    <a:cubicBezTo>
                      <a:pt x="0" y="60949"/>
                      <a:pt x="27" y="61002"/>
                      <a:pt x="80" y="61029"/>
                    </a:cubicBezTo>
                    <a:cubicBezTo>
                      <a:pt x="1820" y="62046"/>
                      <a:pt x="2891" y="63839"/>
                      <a:pt x="2944" y="65847"/>
                    </a:cubicBezTo>
                    <a:cubicBezTo>
                      <a:pt x="2944" y="65873"/>
                      <a:pt x="2971" y="65927"/>
                      <a:pt x="2998" y="65954"/>
                    </a:cubicBezTo>
                    <a:cubicBezTo>
                      <a:pt x="4952" y="66917"/>
                      <a:pt x="6156" y="68871"/>
                      <a:pt x="6156" y="71066"/>
                    </a:cubicBezTo>
                    <a:cubicBezTo>
                      <a:pt x="6156" y="73234"/>
                      <a:pt x="4952" y="75188"/>
                      <a:pt x="2998" y="76151"/>
                    </a:cubicBezTo>
                    <a:cubicBezTo>
                      <a:pt x="2971" y="76178"/>
                      <a:pt x="2944" y="76232"/>
                      <a:pt x="2944" y="76285"/>
                    </a:cubicBezTo>
                    <a:cubicBezTo>
                      <a:pt x="2891" y="78266"/>
                      <a:pt x="1820" y="80059"/>
                      <a:pt x="80" y="81076"/>
                    </a:cubicBezTo>
                    <a:cubicBezTo>
                      <a:pt x="27" y="81103"/>
                      <a:pt x="0" y="81183"/>
                      <a:pt x="54" y="81237"/>
                    </a:cubicBezTo>
                    <a:cubicBezTo>
                      <a:pt x="71" y="81288"/>
                      <a:pt x="109" y="81306"/>
                      <a:pt x="149" y="81306"/>
                    </a:cubicBezTo>
                    <a:cubicBezTo>
                      <a:pt x="171" y="81306"/>
                      <a:pt x="195" y="81300"/>
                      <a:pt x="214" y="81290"/>
                    </a:cubicBezTo>
                    <a:cubicBezTo>
                      <a:pt x="2008" y="80247"/>
                      <a:pt x="3105" y="78400"/>
                      <a:pt x="3185" y="76366"/>
                    </a:cubicBezTo>
                    <a:cubicBezTo>
                      <a:pt x="5193" y="75322"/>
                      <a:pt x="6424" y="73288"/>
                      <a:pt x="6424" y="71066"/>
                    </a:cubicBezTo>
                    <a:cubicBezTo>
                      <a:pt x="6424" y="68818"/>
                      <a:pt x="5193" y="66783"/>
                      <a:pt x="3185" y="65766"/>
                    </a:cubicBezTo>
                    <a:cubicBezTo>
                      <a:pt x="3105" y="63759"/>
                      <a:pt x="2088" y="61992"/>
                      <a:pt x="402" y="60922"/>
                    </a:cubicBezTo>
                    <a:cubicBezTo>
                      <a:pt x="2088" y="59878"/>
                      <a:pt x="3105" y="58085"/>
                      <a:pt x="3185" y="56077"/>
                    </a:cubicBezTo>
                    <a:cubicBezTo>
                      <a:pt x="5193" y="55060"/>
                      <a:pt x="6424" y="53026"/>
                      <a:pt x="6424" y="50778"/>
                    </a:cubicBezTo>
                    <a:cubicBezTo>
                      <a:pt x="6424" y="48556"/>
                      <a:pt x="5193" y="46522"/>
                      <a:pt x="3185" y="45505"/>
                    </a:cubicBezTo>
                    <a:cubicBezTo>
                      <a:pt x="3185" y="43604"/>
                      <a:pt x="2088" y="41731"/>
                      <a:pt x="402" y="40660"/>
                    </a:cubicBezTo>
                    <a:cubicBezTo>
                      <a:pt x="1900" y="39697"/>
                      <a:pt x="3319" y="37877"/>
                      <a:pt x="3185" y="35816"/>
                    </a:cubicBezTo>
                    <a:cubicBezTo>
                      <a:pt x="5193" y="34799"/>
                      <a:pt x="6424" y="32764"/>
                      <a:pt x="6424" y="30516"/>
                    </a:cubicBezTo>
                    <a:cubicBezTo>
                      <a:pt x="6424" y="28268"/>
                      <a:pt x="5193" y="26260"/>
                      <a:pt x="3185" y="25216"/>
                    </a:cubicBezTo>
                    <a:cubicBezTo>
                      <a:pt x="3105" y="23236"/>
                      <a:pt x="2061" y="21442"/>
                      <a:pt x="402" y="20399"/>
                    </a:cubicBezTo>
                    <a:cubicBezTo>
                      <a:pt x="2088" y="19328"/>
                      <a:pt x="3185" y="17454"/>
                      <a:pt x="3185" y="15608"/>
                    </a:cubicBezTo>
                    <a:cubicBezTo>
                      <a:pt x="3185" y="15581"/>
                      <a:pt x="3185" y="15581"/>
                      <a:pt x="3185" y="15554"/>
                    </a:cubicBezTo>
                    <a:cubicBezTo>
                      <a:pt x="5193" y="14510"/>
                      <a:pt x="6424" y="12503"/>
                      <a:pt x="6424" y="10254"/>
                    </a:cubicBezTo>
                    <a:cubicBezTo>
                      <a:pt x="6424" y="8006"/>
                      <a:pt x="5193" y="5999"/>
                      <a:pt x="3185" y="4955"/>
                    </a:cubicBezTo>
                    <a:cubicBezTo>
                      <a:pt x="3185" y="3028"/>
                      <a:pt x="2008" y="1047"/>
                      <a:pt x="214" y="30"/>
                    </a:cubicBezTo>
                    <a:cubicBezTo>
                      <a:pt x="194" y="10"/>
                      <a:pt x="169" y="1"/>
                      <a:pt x="144"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53" name="Google Shape;1930;p89"/>
              <p:cNvSpPr/>
              <p:nvPr/>
            </p:nvSpPr>
            <p:spPr>
              <a:xfrm>
                <a:off x="378625" y="2593575"/>
                <a:ext cx="159950" cy="2032875"/>
              </a:xfrm>
              <a:custGeom>
                <a:avLst/>
                <a:gdLst/>
                <a:ahLst/>
                <a:cxnLst/>
                <a:rect l="l" t="t" r="r" b="b"/>
                <a:pathLst>
                  <a:path w="6398" h="81315" extrusionOk="0">
                    <a:moveTo>
                      <a:pt x="141" y="1"/>
                    </a:moveTo>
                    <a:cubicBezTo>
                      <a:pt x="95" y="1"/>
                      <a:pt x="47" y="26"/>
                      <a:pt x="28" y="65"/>
                    </a:cubicBezTo>
                    <a:cubicBezTo>
                      <a:pt x="1" y="92"/>
                      <a:pt x="1" y="118"/>
                      <a:pt x="1" y="118"/>
                    </a:cubicBezTo>
                    <a:cubicBezTo>
                      <a:pt x="1" y="172"/>
                      <a:pt x="28" y="225"/>
                      <a:pt x="54" y="225"/>
                    </a:cubicBezTo>
                    <a:cubicBezTo>
                      <a:pt x="1794" y="1243"/>
                      <a:pt x="2918" y="3116"/>
                      <a:pt x="2918" y="4963"/>
                    </a:cubicBezTo>
                    <a:cubicBezTo>
                      <a:pt x="2918" y="4990"/>
                      <a:pt x="2918" y="5017"/>
                      <a:pt x="2918" y="5043"/>
                    </a:cubicBezTo>
                    <a:cubicBezTo>
                      <a:pt x="2918" y="5070"/>
                      <a:pt x="2945" y="5124"/>
                      <a:pt x="2999" y="5150"/>
                    </a:cubicBezTo>
                    <a:cubicBezTo>
                      <a:pt x="4952" y="6141"/>
                      <a:pt x="6157" y="8095"/>
                      <a:pt x="6157" y="10263"/>
                    </a:cubicBezTo>
                    <a:cubicBezTo>
                      <a:pt x="6157" y="12431"/>
                      <a:pt x="4952" y="14384"/>
                      <a:pt x="2999" y="15375"/>
                    </a:cubicBezTo>
                    <a:cubicBezTo>
                      <a:pt x="2945" y="15402"/>
                      <a:pt x="2918" y="15428"/>
                      <a:pt x="2918" y="15482"/>
                    </a:cubicBezTo>
                    <a:cubicBezTo>
                      <a:pt x="2972" y="17329"/>
                      <a:pt x="1848" y="19256"/>
                      <a:pt x="81" y="20273"/>
                    </a:cubicBezTo>
                    <a:cubicBezTo>
                      <a:pt x="54" y="20300"/>
                      <a:pt x="28" y="20326"/>
                      <a:pt x="1" y="20353"/>
                    </a:cubicBezTo>
                    <a:cubicBezTo>
                      <a:pt x="1" y="20407"/>
                      <a:pt x="28" y="20487"/>
                      <a:pt x="54" y="20514"/>
                    </a:cubicBezTo>
                    <a:cubicBezTo>
                      <a:pt x="1794" y="21504"/>
                      <a:pt x="2865" y="23297"/>
                      <a:pt x="2918" y="25305"/>
                    </a:cubicBezTo>
                    <a:cubicBezTo>
                      <a:pt x="2918" y="25358"/>
                      <a:pt x="2945" y="25412"/>
                      <a:pt x="2999" y="25412"/>
                    </a:cubicBezTo>
                    <a:cubicBezTo>
                      <a:pt x="4952" y="26402"/>
                      <a:pt x="6157" y="28356"/>
                      <a:pt x="6157" y="30524"/>
                    </a:cubicBezTo>
                    <a:cubicBezTo>
                      <a:pt x="6157" y="32692"/>
                      <a:pt x="4952" y="34646"/>
                      <a:pt x="2999" y="35636"/>
                    </a:cubicBezTo>
                    <a:cubicBezTo>
                      <a:pt x="2945" y="35663"/>
                      <a:pt x="2918" y="35717"/>
                      <a:pt x="2918" y="35770"/>
                    </a:cubicBezTo>
                    <a:cubicBezTo>
                      <a:pt x="3079" y="37831"/>
                      <a:pt x="1607" y="39651"/>
                      <a:pt x="81" y="40535"/>
                    </a:cubicBezTo>
                    <a:cubicBezTo>
                      <a:pt x="54" y="40561"/>
                      <a:pt x="28" y="40588"/>
                      <a:pt x="1" y="40615"/>
                    </a:cubicBezTo>
                    <a:cubicBezTo>
                      <a:pt x="1" y="40668"/>
                      <a:pt x="28" y="40749"/>
                      <a:pt x="54" y="40775"/>
                    </a:cubicBezTo>
                    <a:cubicBezTo>
                      <a:pt x="1794" y="41766"/>
                      <a:pt x="2918" y="43639"/>
                      <a:pt x="2918" y="45540"/>
                    </a:cubicBezTo>
                    <a:cubicBezTo>
                      <a:pt x="2918" y="45540"/>
                      <a:pt x="2918" y="45566"/>
                      <a:pt x="2918" y="45566"/>
                    </a:cubicBezTo>
                    <a:cubicBezTo>
                      <a:pt x="2918" y="45620"/>
                      <a:pt x="2945" y="45674"/>
                      <a:pt x="2999" y="45674"/>
                    </a:cubicBezTo>
                    <a:cubicBezTo>
                      <a:pt x="4952" y="46664"/>
                      <a:pt x="6157" y="48618"/>
                      <a:pt x="6157" y="50786"/>
                    </a:cubicBezTo>
                    <a:cubicBezTo>
                      <a:pt x="6157" y="52954"/>
                      <a:pt x="4952" y="54934"/>
                      <a:pt x="2999" y="55898"/>
                    </a:cubicBezTo>
                    <a:cubicBezTo>
                      <a:pt x="2945" y="55925"/>
                      <a:pt x="2918" y="55952"/>
                      <a:pt x="2918" y="56005"/>
                    </a:cubicBezTo>
                    <a:cubicBezTo>
                      <a:pt x="2865" y="58012"/>
                      <a:pt x="1821" y="59806"/>
                      <a:pt x="81" y="60796"/>
                    </a:cubicBezTo>
                    <a:cubicBezTo>
                      <a:pt x="54" y="60823"/>
                      <a:pt x="28" y="60850"/>
                      <a:pt x="1" y="60903"/>
                    </a:cubicBezTo>
                    <a:cubicBezTo>
                      <a:pt x="1" y="60957"/>
                      <a:pt x="28" y="61010"/>
                      <a:pt x="54" y="61037"/>
                    </a:cubicBezTo>
                    <a:cubicBezTo>
                      <a:pt x="1794" y="62054"/>
                      <a:pt x="2865" y="63847"/>
                      <a:pt x="2918" y="65828"/>
                    </a:cubicBezTo>
                    <a:cubicBezTo>
                      <a:pt x="2918" y="65882"/>
                      <a:pt x="2945" y="65935"/>
                      <a:pt x="2999" y="65962"/>
                    </a:cubicBezTo>
                    <a:cubicBezTo>
                      <a:pt x="4952" y="66925"/>
                      <a:pt x="6157" y="68879"/>
                      <a:pt x="6157" y="71047"/>
                    </a:cubicBezTo>
                    <a:cubicBezTo>
                      <a:pt x="6157" y="73242"/>
                      <a:pt x="4952" y="75196"/>
                      <a:pt x="2999" y="76160"/>
                    </a:cubicBezTo>
                    <a:cubicBezTo>
                      <a:pt x="2945" y="76186"/>
                      <a:pt x="2918" y="76240"/>
                      <a:pt x="2918" y="76267"/>
                    </a:cubicBezTo>
                    <a:cubicBezTo>
                      <a:pt x="2865" y="78274"/>
                      <a:pt x="1821" y="80067"/>
                      <a:pt x="81" y="81084"/>
                    </a:cubicBezTo>
                    <a:cubicBezTo>
                      <a:pt x="1" y="81111"/>
                      <a:pt x="1" y="81191"/>
                      <a:pt x="28" y="81245"/>
                    </a:cubicBezTo>
                    <a:cubicBezTo>
                      <a:pt x="45" y="81296"/>
                      <a:pt x="83" y="81315"/>
                      <a:pt x="123" y="81315"/>
                    </a:cubicBezTo>
                    <a:cubicBezTo>
                      <a:pt x="145" y="81315"/>
                      <a:pt x="169" y="81308"/>
                      <a:pt x="188" y="81299"/>
                    </a:cubicBezTo>
                    <a:cubicBezTo>
                      <a:pt x="1981" y="80255"/>
                      <a:pt x="3106" y="78408"/>
                      <a:pt x="3159" y="76347"/>
                    </a:cubicBezTo>
                    <a:cubicBezTo>
                      <a:pt x="5167" y="75330"/>
                      <a:pt x="6398" y="73296"/>
                      <a:pt x="6398" y="71047"/>
                    </a:cubicBezTo>
                    <a:cubicBezTo>
                      <a:pt x="6398" y="68826"/>
                      <a:pt x="5167" y="66792"/>
                      <a:pt x="3159" y="65748"/>
                    </a:cubicBezTo>
                    <a:cubicBezTo>
                      <a:pt x="3106" y="63767"/>
                      <a:pt x="2062" y="61974"/>
                      <a:pt x="376" y="60930"/>
                    </a:cubicBezTo>
                    <a:cubicBezTo>
                      <a:pt x="2062" y="59859"/>
                      <a:pt x="3106" y="58093"/>
                      <a:pt x="3159" y="56085"/>
                    </a:cubicBezTo>
                    <a:cubicBezTo>
                      <a:pt x="5167" y="55068"/>
                      <a:pt x="6398" y="53034"/>
                      <a:pt x="6398" y="50786"/>
                    </a:cubicBezTo>
                    <a:cubicBezTo>
                      <a:pt x="6398" y="48537"/>
                      <a:pt x="5167" y="46530"/>
                      <a:pt x="3159" y="45486"/>
                    </a:cubicBezTo>
                    <a:cubicBezTo>
                      <a:pt x="3159" y="43586"/>
                      <a:pt x="2062" y="41739"/>
                      <a:pt x="376" y="40668"/>
                    </a:cubicBezTo>
                    <a:cubicBezTo>
                      <a:pt x="1901" y="39705"/>
                      <a:pt x="3293" y="37885"/>
                      <a:pt x="3186" y="35824"/>
                    </a:cubicBezTo>
                    <a:cubicBezTo>
                      <a:pt x="5167" y="34780"/>
                      <a:pt x="6398" y="32772"/>
                      <a:pt x="6398" y="30524"/>
                    </a:cubicBezTo>
                    <a:cubicBezTo>
                      <a:pt x="6398" y="28276"/>
                      <a:pt x="5167" y="26268"/>
                      <a:pt x="3159" y="25225"/>
                    </a:cubicBezTo>
                    <a:cubicBezTo>
                      <a:pt x="3079" y="23244"/>
                      <a:pt x="2035" y="21451"/>
                      <a:pt x="376" y="20407"/>
                    </a:cubicBezTo>
                    <a:cubicBezTo>
                      <a:pt x="2062" y="19336"/>
                      <a:pt x="3186" y="17436"/>
                      <a:pt x="3186" y="15616"/>
                    </a:cubicBezTo>
                    <a:cubicBezTo>
                      <a:pt x="3186" y="15589"/>
                      <a:pt x="3186" y="15589"/>
                      <a:pt x="3186" y="15562"/>
                    </a:cubicBezTo>
                    <a:cubicBezTo>
                      <a:pt x="5167" y="14518"/>
                      <a:pt x="6398" y="12511"/>
                      <a:pt x="6398" y="10263"/>
                    </a:cubicBezTo>
                    <a:cubicBezTo>
                      <a:pt x="6398" y="8014"/>
                      <a:pt x="5167" y="6007"/>
                      <a:pt x="3186" y="4963"/>
                    </a:cubicBezTo>
                    <a:cubicBezTo>
                      <a:pt x="3186" y="3036"/>
                      <a:pt x="1981" y="1055"/>
                      <a:pt x="188" y="11"/>
                    </a:cubicBezTo>
                    <a:cubicBezTo>
                      <a:pt x="174" y="4"/>
                      <a:pt x="158" y="1"/>
                      <a:pt x="141"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54" name="Google Shape;1931;p89"/>
              <p:cNvSpPr/>
              <p:nvPr/>
            </p:nvSpPr>
            <p:spPr>
              <a:xfrm>
                <a:off x="224725" y="2845375"/>
                <a:ext cx="159950" cy="2032675"/>
              </a:xfrm>
              <a:custGeom>
                <a:avLst/>
                <a:gdLst/>
                <a:ahLst/>
                <a:cxnLst/>
                <a:rect l="l" t="t" r="r" b="b"/>
                <a:pathLst>
                  <a:path w="6398" h="81307" extrusionOk="0">
                    <a:moveTo>
                      <a:pt x="126" y="1"/>
                    </a:moveTo>
                    <a:cubicBezTo>
                      <a:pt x="81" y="1"/>
                      <a:pt x="44" y="24"/>
                      <a:pt x="27" y="57"/>
                    </a:cubicBezTo>
                    <a:cubicBezTo>
                      <a:pt x="27" y="84"/>
                      <a:pt x="1" y="110"/>
                      <a:pt x="1" y="137"/>
                    </a:cubicBezTo>
                    <a:cubicBezTo>
                      <a:pt x="1" y="164"/>
                      <a:pt x="27" y="217"/>
                      <a:pt x="81" y="244"/>
                    </a:cubicBezTo>
                    <a:cubicBezTo>
                      <a:pt x="1821" y="1234"/>
                      <a:pt x="2972" y="3162"/>
                      <a:pt x="2918" y="5035"/>
                    </a:cubicBezTo>
                    <a:cubicBezTo>
                      <a:pt x="2945" y="5089"/>
                      <a:pt x="2945" y="5142"/>
                      <a:pt x="2998" y="5142"/>
                    </a:cubicBezTo>
                    <a:cubicBezTo>
                      <a:pt x="4952" y="6133"/>
                      <a:pt x="6157" y="8086"/>
                      <a:pt x="6157" y="10254"/>
                    </a:cubicBezTo>
                    <a:cubicBezTo>
                      <a:pt x="6157" y="12422"/>
                      <a:pt x="4952" y="14376"/>
                      <a:pt x="2998" y="15367"/>
                    </a:cubicBezTo>
                    <a:cubicBezTo>
                      <a:pt x="2945" y="15393"/>
                      <a:pt x="2918" y="15447"/>
                      <a:pt x="2918" y="15474"/>
                    </a:cubicBezTo>
                    <a:cubicBezTo>
                      <a:pt x="2972" y="17321"/>
                      <a:pt x="1848" y="19248"/>
                      <a:pt x="108" y="20265"/>
                    </a:cubicBezTo>
                    <a:cubicBezTo>
                      <a:pt x="54" y="20292"/>
                      <a:pt x="27" y="20318"/>
                      <a:pt x="27" y="20345"/>
                    </a:cubicBezTo>
                    <a:cubicBezTo>
                      <a:pt x="1" y="20425"/>
                      <a:pt x="27" y="20479"/>
                      <a:pt x="81" y="20506"/>
                    </a:cubicBezTo>
                    <a:cubicBezTo>
                      <a:pt x="1794" y="21496"/>
                      <a:pt x="2865" y="23289"/>
                      <a:pt x="2918" y="25297"/>
                    </a:cubicBezTo>
                    <a:cubicBezTo>
                      <a:pt x="2945" y="25350"/>
                      <a:pt x="2972" y="25404"/>
                      <a:pt x="2998" y="25404"/>
                    </a:cubicBezTo>
                    <a:cubicBezTo>
                      <a:pt x="4952" y="26394"/>
                      <a:pt x="6157" y="28348"/>
                      <a:pt x="6157" y="30516"/>
                    </a:cubicBezTo>
                    <a:cubicBezTo>
                      <a:pt x="6157" y="32684"/>
                      <a:pt x="4952" y="34665"/>
                      <a:pt x="2998" y="35628"/>
                    </a:cubicBezTo>
                    <a:cubicBezTo>
                      <a:pt x="2945" y="35655"/>
                      <a:pt x="2918" y="35709"/>
                      <a:pt x="2918" y="35762"/>
                    </a:cubicBezTo>
                    <a:cubicBezTo>
                      <a:pt x="3106" y="37823"/>
                      <a:pt x="1633" y="39643"/>
                      <a:pt x="108" y="40526"/>
                    </a:cubicBezTo>
                    <a:cubicBezTo>
                      <a:pt x="54" y="40553"/>
                      <a:pt x="27" y="40580"/>
                      <a:pt x="27" y="40633"/>
                    </a:cubicBezTo>
                    <a:cubicBezTo>
                      <a:pt x="1" y="40687"/>
                      <a:pt x="27" y="40741"/>
                      <a:pt x="81" y="40767"/>
                    </a:cubicBezTo>
                    <a:cubicBezTo>
                      <a:pt x="1821" y="41784"/>
                      <a:pt x="2918" y="43631"/>
                      <a:pt x="2918" y="45532"/>
                    </a:cubicBezTo>
                    <a:cubicBezTo>
                      <a:pt x="2918" y="45558"/>
                      <a:pt x="2918" y="45558"/>
                      <a:pt x="2918" y="45558"/>
                    </a:cubicBezTo>
                    <a:cubicBezTo>
                      <a:pt x="2918" y="45612"/>
                      <a:pt x="2945" y="45665"/>
                      <a:pt x="2998" y="45692"/>
                    </a:cubicBezTo>
                    <a:cubicBezTo>
                      <a:pt x="4952" y="46656"/>
                      <a:pt x="6157" y="48610"/>
                      <a:pt x="6157" y="50778"/>
                    </a:cubicBezTo>
                    <a:cubicBezTo>
                      <a:pt x="6157" y="52972"/>
                      <a:pt x="4952" y="54926"/>
                      <a:pt x="2998" y="55890"/>
                    </a:cubicBezTo>
                    <a:cubicBezTo>
                      <a:pt x="2945" y="55917"/>
                      <a:pt x="2918" y="55970"/>
                      <a:pt x="2918" y="55997"/>
                    </a:cubicBezTo>
                    <a:cubicBezTo>
                      <a:pt x="2891" y="58004"/>
                      <a:pt x="1821" y="59798"/>
                      <a:pt x="108" y="60815"/>
                    </a:cubicBezTo>
                    <a:cubicBezTo>
                      <a:pt x="54" y="60815"/>
                      <a:pt x="27" y="60841"/>
                      <a:pt x="27" y="60895"/>
                    </a:cubicBezTo>
                    <a:cubicBezTo>
                      <a:pt x="1" y="60949"/>
                      <a:pt x="27" y="61002"/>
                      <a:pt x="81" y="61029"/>
                    </a:cubicBezTo>
                    <a:cubicBezTo>
                      <a:pt x="1821" y="62046"/>
                      <a:pt x="2891" y="63839"/>
                      <a:pt x="2918" y="65847"/>
                    </a:cubicBezTo>
                    <a:cubicBezTo>
                      <a:pt x="2918" y="65873"/>
                      <a:pt x="2945" y="65927"/>
                      <a:pt x="2998" y="65954"/>
                    </a:cubicBezTo>
                    <a:cubicBezTo>
                      <a:pt x="4952" y="66917"/>
                      <a:pt x="6157" y="68871"/>
                      <a:pt x="6157" y="71066"/>
                    </a:cubicBezTo>
                    <a:cubicBezTo>
                      <a:pt x="6157" y="73234"/>
                      <a:pt x="4952" y="75188"/>
                      <a:pt x="2998" y="76151"/>
                    </a:cubicBezTo>
                    <a:cubicBezTo>
                      <a:pt x="2945" y="76178"/>
                      <a:pt x="2918" y="76232"/>
                      <a:pt x="2918" y="76285"/>
                    </a:cubicBezTo>
                    <a:cubicBezTo>
                      <a:pt x="2891" y="78266"/>
                      <a:pt x="1821" y="80059"/>
                      <a:pt x="81" y="81076"/>
                    </a:cubicBezTo>
                    <a:cubicBezTo>
                      <a:pt x="27" y="81103"/>
                      <a:pt x="1" y="81183"/>
                      <a:pt x="27" y="81237"/>
                    </a:cubicBezTo>
                    <a:cubicBezTo>
                      <a:pt x="61" y="81288"/>
                      <a:pt x="95" y="81306"/>
                      <a:pt x="136" y="81306"/>
                    </a:cubicBezTo>
                    <a:cubicBezTo>
                      <a:pt x="160" y="81306"/>
                      <a:pt x="185" y="81300"/>
                      <a:pt x="215" y="81290"/>
                    </a:cubicBezTo>
                    <a:cubicBezTo>
                      <a:pt x="2008" y="80247"/>
                      <a:pt x="3106" y="78400"/>
                      <a:pt x="3186" y="76366"/>
                    </a:cubicBezTo>
                    <a:cubicBezTo>
                      <a:pt x="5166" y="75322"/>
                      <a:pt x="6398" y="73288"/>
                      <a:pt x="6398" y="71066"/>
                    </a:cubicBezTo>
                    <a:cubicBezTo>
                      <a:pt x="6398" y="68818"/>
                      <a:pt x="5166" y="66783"/>
                      <a:pt x="3186" y="65766"/>
                    </a:cubicBezTo>
                    <a:cubicBezTo>
                      <a:pt x="3106" y="63759"/>
                      <a:pt x="2062" y="61992"/>
                      <a:pt x="375" y="60922"/>
                    </a:cubicBezTo>
                    <a:cubicBezTo>
                      <a:pt x="2062" y="59878"/>
                      <a:pt x="3106" y="58085"/>
                      <a:pt x="3186" y="56077"/>
                    </a:cubicBezTo>
                    <a:cubicBezTo>
                      <a:pt x="5166" y="55060"/>
                      <a:pt x="6398" y="53026"/>
                      <a:pt x="6398" y="50778"/>
                    </a:cubicBezTo>
                    <a:cubicBezTo>
                      <a:pt x="6398" y="48556"/>
                      <a:pt x="5166" y="46522"/>
                      <a:pt x="3186" y="45505"/>
                    </a:cubicBezTo>
                    <a:cubicBezTo>
                      <a:pt x="3159" y="43604"/>
                      <a:pt x="2088" y="41731"/>
                      <a:pt x="375" y="40660"/>
                    </a:cubicBezTo>
                    <a:cubicBezTo>
                      <a:pt x="1901" y="39697"/>
                      <a:pt x="3293" y="37877"/>
                      <a:pt x="3186" y="35816"/>
                    </a:cubicBezTo>
                    <a:cubicBezTo>
                      <a:pt x="5166" y="34799"/>
                      <a:pt x="6398" y="32764"/>
                      <a:pt x="6398" y="30516"/>
                    </a:cubicBezTo>
                    <a:cubicBezTo>
                      <a:pt x="6398" y="28268"/>
                      <a:pt x="5166" y="26260"/>
                      <a:pt x="3186" y="25216"/>
                    </a:cubicBezTo>
                    <a:cubicBezTo>
                      <a:pt x="3079" y="23236"/>
                      <a:pt x="2062" y="21442"/>
                      <a:pt x="375" y="20399"/>
                    </a:cubicBezTo>
                    <a:cubicBezTo>
                      <a:pt x="2088" y="19328"/>
                      <a:pt x="3186" y="17454"/>
                      <a:pt x="3186" y="15608"/>
                    </a:cubicBezTo>
                    <a:cubicBezTo>
                      <a:pt x="3186" y="15581"/>
                      <a:pt x="3186" y="15581"/>
                      <a:pt x="3186" y="15554"/>
                    </a:cubicBezTo>
                    <a:cubicBezTo>
                      <a:pt x="5166" y="14510"/>
                      <a:pt x="6398" y="12503"/>
                      <a:pt x="6398" y="10254"/>
                    </a:cubicBezTo>
                    <a:cubicBezTo>
                      <a:pt x="6398" y="8006"/>
                      <a:pt x="5166" y="5999"/>
                      <a:pt x="3186" y="4955"/>
                    </a:cubicBezTo>
                    <a:cubicBezTo>
                      <a:pt x="3186" y="3028"/>
                      <a:pt x="1981" y="1047"/>
                      <a:pt x="215" y="30"/>
                    </a:cubicBezTo>
                    <a:cubicBezTo>
                      <a:pt x="184" y="10"/>
                      <a:pt x="153" y="1"/>
                      <a:pt x="126" y="1"/>
                    </a:cubicBezTo>
                    <a:close/>
                  </a:path>
                </a:pathLst>
              </a:custGeom>
              <a:solidFill>
                <a:schemeClr val="dk2"/>
              </a:solidFill>
              <a:ln>
                <a:noFill/>
              </a:ln>
            </p:spPr>
            <p:txBody>
              <a:bodyPr spcFirstLastPara="1" wrap="square" lIns="91425" tIns="91425" rIns="91425" bIns="91425" anchor="ctr" anchorCtr="0">
                <a:noAutofit/>
              </a:bodyPr>
              <a:lstStyle/>
              <a:p>
                <a:endParaRPr/>
              </a:p>
            </p:txBody>
          </p:sp>
        </p:grpSp>
        <p:grpSp>
          <p:nvGrpSpPr>
            <p:cNvPr id="5" name="Google Shape;1907;p89"/>
            <p:cNvGrpSpPr/>
            <p:nvPr/>
          </p:nvGrpSpPr>
          <p:grpSpPr>
            <a:xfrm rot="16200000">
              <a:off x="6638053" y="2944884"/>
              <a:ext cx="2277317" cy="5304377"/>
              <a:chOff x="224725" y="566950"/>
              <a:chExt cx="1850875" cy="4311100"/>
            </a:xfrm>
          </p:grpSpPr>
          <p:sp>
            <p:nvSpPr>
              <p:cNvPr id="7" name="Google Shape;1908;p89"/>
              <p:cNvSpPr/>
              <p:nvPr/>
            </p:nvSpPr>
            <p:spPr>
              <a:xfrm>
                <a:off x="1914975" y="566950"/>
                <a:ext cx="160625" cy="2033000"/>
              </a:xfrm>
              <a:custGeom>
                <a:avLst/>
                <a:gdLst/>
                <a:ahLst/>
                <a:cxnLst/>
                <a:rect l="l" t="t" r="r" b="b"/>
                <a:pathLst>
                  <a:path w="6425" h="81320" extrusionOk="0">
                    <a:moveTo>
                      <a:pt x="126" y="1"/>
                    </a:moveTo>
                    <a:cubicBezTo>
                      <a:pt x="81" y="1"/>
                      <a:pt x="44" y="24"/>
                      <a:pt x="27" y="57"/>
                    </a:cubicBezTo>
                    <a:cubicBezTo>
                      <a:pt x="27" y="84"/>
                      <a:pt x="27" y="110"/>
                      <a:pt x="27" y="137"/>
                    </a:cubicBezTo>
                    <a:cubicBezTo>
                      <a:pt x="27" y="164"/>
                      <a:pt x="27" y="217"/>
                      <a:pt x="81" y="244"/>
                    </a:cubicBezTo>
                    <a:cubicBezTo>
                      <a:pt x="1821" y="1261"/>
                      <a:pt x="2972" y="3188"/>
                      <a:pt x="2945" y="5035"/>
                    </a:cubicBezTo>
                    <a:cubicBezTo>
                      <a:pt x="2945" y="5089"/>
                      <a:pt x="2972" y="5142"/>
                      <a:pt x="2998" y="5169"/>
                    </a:cubicBezTo>
                    <a:cubicBezTo>
                      <a:pt x="4952" y="6133"/>
                      <a:pt x="6157" y="8086"/>
                      <a:pt x="6157" y="10255"/>
                    </a:cubicBezTo>
                    <a:cubicBezTo>
                      <a:pt x="6157" y="12449"/>
                      <a:pt x="4952" y="14403"/>
                      <a:pt x="2998" y="15367"/>
                    </a:cubicBezTo>
                    <a:cubicBezTo>
                      <a:pt x="2945" y="15394"/>
                      <a:pt x="2945" y="15447"/>
                      <a:pt x="2945" y="15501"/>
                    </a:cubicBezTo>
                    <a:cubicBezTo>
                      <a:pt x="2998" y="17321"/>
                      <a:pt x="1848" y="19248"/>
                      <a:pt x="108" y="20292"/>
                    </a:cubicBezTo>
                    <a:cubicBezTo>
                      <a:pt x="54" y="20292"/>
                      <a:pt x="27" y="20318"/>
                      <a:pt x="27" y="20372"/>
                    </a:cubicBezTo>
                    <a:cubicBezTo>
                      <a:pt x="1" y="20425"/>
                      <a:pt x="27" y="20479"/>
                      <a:pt x="81" y="20506"/>
                    </a:cubicBezTo>
                    <a:cubicBezTo>
                      <a:pt x="1794" y="21496"/>
                      <a:pt x="2865" y="23316"/>
                      <a:pt x="2945" y="25324"/>
                    </a:cubicBezTo>
                    <a:cubicBezTo>
                      <a:pt x="2945" y="25350"/>
                      <a:pt x="2972" y="25404"/>
                      <a:pt x="2998" y="25431"/>
                    </a:cubicBezTo>
                    <a:cubicBezTo>
                      <a:pt x="4952" y="26394"/>
                      <a:pt x="6157" y="28348"/>
                      <a:pt x="6157" y="30543"/>
                    </a:cubicBezTo>
                    <a:cubicBezTo>
                      <a:pt x="6157" y="32711"/>
                      <a:pt x="4952" y="34665"/>
                      <a:pt x="2998" y="35628"/>
                    </a:cubicBezTo>
                    <a:cubicBezTo>
                      <a:pt x="2945" y="35655"/>
                      <a:pt x="2918" y="35709"/>
                      <a:pt x="2945" y="35762"/>
                    </a:cubicBezTo>
                    <a:cubicBezTo>
                      <a:pt x="3106" y="37823"/>
                      <a:pt x="1633" y="39643"/>
                      <a:pt x="108" y="40553"/>
                    </a:cubicBezTo>
                    <a:cubicBezTo>
                      <a:pt x="54" y="40553"/>
                      <a:pt x="27" y="40580"/>
                      <a:pt x="27" y="40633"/>
                    </a:cubicBezTo>
                    <a:cubicBezTo>
                      <a:pt x="1" y="40687"/>
                      <a:pt x="27" y="40741"/>
                      <a:pt x="81" y="40767"/>
                    </a:cubicBezTo>
                    <a:cubicBezTo>
                      <a:pt x="1821" y="41784"/>
                      <a:pt x="2945" y="43658"/>
                      <a:pt x="2945" y="45532"/>
                    </a:cubicBezTo>
                    <a:cubicBezTo>
                      <a:pt x="2945" y="45558"/>
                      <a:pt x="2945" y="45558"/>
                      <a:pt x="2945" y="45585"/>
                    </a:cubicBezTo>
                    <a:cubicBezTo>
                      <a:pt x="2945" y="45612"/>
                      <a:pt x="2972" y="45665"/>
                      <a:pt x="2998" y="45692"/>
                    </a:cubicBezTo>
                    <a:cubicBezTo>
                      <a:pt x="4952" y="46656"/>
                      <a:pt x="6157" y="48636"/>
                      <a:pt x="6157" y="50804"/>
                    </a:cubicBezTo>
                    <a:cubicBezTo>
                      <a:pt x="6157" y="52972"/>
                      <a:pt x="4952" y="54926"/>
                      <a:pt x="2998" y="55917"/>
                    </a:cubicBezTo>
                    <a:cubicBezTo>
                      <a:pt x="2972" y="55917"/>
                      <a:pt x="2945" y="55970"/>
                      <a:pt x="2945" y="56024"/>
                    </a:cubicBezTo>
                    <a:cubicBezTo>
                      <a:pt x="2891" y="58004"/>
                      <a:pt x="1821" y="59798"/>
                      <a:pt x="108" y="60815"/>
                    </a:cubicBezTo>
                    <a:cubicBezTo>
                      <a:pt x="54" y="60815"/>
                      <a:pt x="27" y="60868"/>
                      <a:pt x="27" y="60895"/>
                    </a:cubicBezTo>
                    <a:cubicBezTo>
                      <a:pt x="1" y="60949"/>
                      <a:pt x="27" y="61002"/>
                      <a:pt x="81" y="61029"/>
                    </a:cubicBezTo>
                    <a:cubicBezTo>
                      <a:pt x="1821" y="62046"/>
                      <a:pt x="2891" y="63839"/>
                      <a:pt x="2945" y="65847"/>
                    </a:cubicBezTo>
                    <a:cubicBezTo>
                      <a:pt x="2945" y="65900"/>
                      <a:pt x="2972" y="65927"/>
                      <a:pt x="2998" y="65954"/>
                    </a:cubicBezTo>
                    <a:cubicBezTo>
                      <a:pt x="4952" y="66944"/>
                      <a:pt x="6157" y="68898"/>
                      <a:pt x="6157" y="71066"/>
                    </a:cubicBezTo>
                    <a:cubicBezTo>
                      <a:pt x="6157" y="73234"/>
                      <a:pt x="4952" y="75188"/>
                      <a:pt x="2998" y="76178"/>
                    </a:cubicBezTo>
                    <a:cubicBezTo>
                      <a:pt x="2972" y="76178"/>
                      <a:pt x="2945" y="76232"/>
                      <a:pt x="2945" y="76285"/>
                    </a:cubicBezTo>
                    <a:cubicBezTo>
                      <a:pt x="2891" y="78266"/>
                      <a:pt x="1821" y="80086"/>
                      <a:pt x="81" y="81076"/>
                    </a:cubicBezTo>
                    <a:cubicBezTo>
                      <a:pt x="27" y="81130"/>
                      <a:pt x="1" y="81183"/>
                      <a:pt x="27" y="81264"/>
                    </a:cubicBezTo>
                    <a:cubicBezTo>
                      <a:pt x="61" y="81297"/>
                      <a:pt x="104" y="81320"/>
                      <a:pt x="145" y="81320"/>
                    </a:cubicBezTo>
                    <a:cubicBezTo>
                      <a:pt x="170" y="81320"/>
                      <a:pt x="194" y="81311"/>
                      <a:pt x="215" y="81290"/>
                    </a:cubicBezTo>
                    <a:cubicBezTo>
                      <a:pt x="2008" y="80273"/>
                      <a:pt x="3106" y="78427"/>
                      <a:pt x="3186" y="76366"/>
                    </a:cubicBezTo>
                    <a:cubicBezTo>
                      <a:pt x="5166" y="75322"/>
                      <a:pt x="6424" y="73314"/>
                      <a:pt x="6424" y="71066"/>
                    </a:cubicBezTo>
                    <a:cubicBezTo>
                      <a:pt x="6424" y="68818"/>
                      <a:pt x="5166" y="66784"/>
                      <a:pt x="3186" y="65766"/>
                    </a:cubicBezTo>
                    <a:cubicBezTo>
                      <a:pt x="3106" y="63786"/>
                      <a:pt x="2062" y="61992"/>
                      <a:pt x="375" y="60922"/>
                    </a:cubicBezTo>
                    <a:cubicBezTo>
                      <a:pt x="2062" y="59878"/>
                      <a:pt x="3106" y="58085"/>
                      <a:pt x="3186" y="56104"/>
                    </a:cubicBezTo>
                    <a:cubicBezTo>
                      <a:pt x="5166" y="55060"/>
                      <a:pt x="6424" y="53053"/>
                      <a:pt x="6424" y="50804"/>
                    </a:cubicBezTo>
                    <a:cubicBezTo>
                      <a:pt x="6424" y="48556"/>
                      <a:pt x="5166" y="46522"/>
                      <a:pt x="3186" y="45505"/>
                    </a:cubicBezTo>
                    <a:cubicBezTo>
                      <a:pt x="3159" y="43604"/>
                      <a:pt x="2088" y="41731"/>
                      <a:pt x="375" y="40660"/>
                    </a:cubicBezTo>
                    <a:cubicBezTo>
                      <a:pt x="1901" y="39723"/>
                      <a:pt x="3320" y="37877"/>
                      <a:pt x="3186" y="35816"/>
                    </a:cubicBezTo>
                    <a:cubicBezTo>
                      <a:pt x="5193" y="34799"/>
                      <a:pt x="6424" y="32764"/>
                      <a:pt x="6424" y="30543"/>
                    </a:cubicBezTo>
                    <a:cubicBezTo>
                      <a:pt x="6424" y="28295"/>
                      <a:pt x="5166" y="26260"/>
                      <a:pt x="3186" y="25243"/>
                    </a:cubicBezTo>
                    <a:cubicBezTo>
                      <a:pt x="3106" y="23236"/>
                      <a:pt x="2062" y="21443"/>
                      <a:pt x="375" y="20399"/>
                    </a:cubicBezTo>
                    <a:cubicBezTo>
                      <a:pt x="2088" y="19328"/>
                      <a:pt x="3186" y="17454"/>
                      <a:pt x="3186" y="15608"/>
                    </a:cubicBezTo>
                    <a:cubicBezTo>
                      <a:pt x="3186" y="15608"/>
                      <a:pt x="3186" y="15581"/>
                      <a:pt x="3186" y="15554"/>
                    </a:cubicBezTo>
                    <a:cubicBezTo>
                      <a:pt x="5166" y="14537"/>
                      <a:pt x="6424" y="12503"/>
                      <a:pt x="6424" y="10255"/>
                    </a:cubicBezTo>
                    <a:cubicBezTo>
                      <a:pt x="6424" y="8033"/>
                      <a:pt x="5166" y="5999"/>
                      <a:pt x="3186" y="4982"/>
                    </a:cubicBezTo>
                    <a:lnTo>
                      <a:pt x="3186" y="4955"/>
                    </a:lnTo>
                    <a:cubicBezTo>
                      <a:pt x="3186" y="3028"/>
                      <a:pt x="2008" y="1074"/>
                      <a:pt x="215" y="30"/>
                    </a:cubicBezTo>
                    <a:cubicBezTo>
                      <a:pt x="184" y="10"/>
                      <a:pt x="153" y="1"/>
                      <a:pt x="126"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8" name="Google Shape;1909;p89"/>
              <p:cNvSpPr/>
              <p:nvPr/>
            </p:nvSpPr>
            <p:spPr>
              <a:xfrm>
                <a:off x="1761075" y="818875"/>
                <a:ext cx="160625" cy="2032875"/>
              </a:xfrm>
              <a:custGeom>
                <a:avLst/>
                <a:gdLst/>
                <a:ahLst/>
                <a:cxnLst/>
                <a:rect l="l" t="t" r="r" b="b"/>
                <a:pathLst>
                  <a:path w="6425" h="81315" extrusionOk="0">
                    <a:moveTo>
                      <a:pt x="149" y="1"/>
                    </a:moveTo>
                    <a:cubicBezTo>
                      <a:pt x="110" y="1"/>
                      <a:pt x="71" y="20"/>
                      <a:pt x="54" y="70"/>
                    </a:cubicBezTo>
                    <a:cubicBezTo>
                      <a:pt x="27" y="70"/>
                      <a:pt x="27" y="97"/>
                      <a:pt x="27" y="124"/>
                    </a:cubicBezTo>
                    <a:cubicBezTo>
                      <a:pt x="27" y="178"/>
                      <a:pt x="54" y="204"/>
                      <a:pt x="81" y="231"/>
                    </a:cubicBezTo>
                    <a:cubicBezTo>
                      <a:pt x="1821" y="1248"/>
                      <a:pt x="2972" y="3175"/>
                      <a:pt x="2945" y="5022"/>
                    </a:cubicBezTo>
                    <a:cubicBezTo>
                      <a:pt x="2945" y="5076"/>
                      <a:pt x="2972" y="5129"/>
                      <a:pt x="2998" y="5156"/>
                    </a:cubicBezTo>
                    <a:cubicBezTo>
                      <a:pt x="4952" y="6119"/>
                      <a:pt x="6183" y="8073"/>
                      <a:pt x="6183" y="10268"/>
                    </a:cubicBezTo>
                    <a:cubicBezTo>
                      <a:pt x="6183" y="12436"/>
                      <a:pt x="4952" y="14390"/>
                      <a:pt x="2998" y="15354"/>
                    </a:cubicBezTo>
                    <a:cubicBezTo>
                      <a:pt x="2972" y="15380"/>
                      <a:pt x="2945" y="15461"/>
                      <a:pt x="2945" y="15487"/>
                    </a:cubicBezTo>
                    <a:cubicBezTo>
                      <a:pt x="2998" y="17334"/>
                      <a:pt x="1847" y="19235"/>
                      <a:pt x="108" y="20278"/>
                    </a:cubicBezTo>
                    <a:cubicBezTo>
                      <a:pt x="81" y="20278"/>
                      <a:pt x="27" y="20305"/>
                      <a:pt x="27" y="20359"/>
                    </a:cubicBezTo>
                    <a:cubicBezTo>
                      <a:pt x="27" y="20412"/>
                      <a:pt x="27" y="20466"/>
                      <a:pt x="81" y="20493"/>
                    </a:cubicBezTo>
                    <a:cubicBezTo>
                      <a:pt x="1821" y="21510"/>
                      <a:pt x="2891" y="23303"/>
                      <a:pt x="2945" y="25310"/>
                    </a:cubicBezTo>
                    <a:cubicBezTo>
                      <a:pt x="2945" y="25364"/>
                      <a:pt x="2972" y="25391"/>
                      <a:pt x="2998" y="25417"/>
                    </a:cubicBezTo>
                    <a:cubicBezTo>
                      <a:pt x="4952" y="26381"/>
                      <a:pt x="6183" y="28362"/>
                      <a:pt x="6183" y="30530"/>
                    </a:cubicBezTo>
                    <a:cubicBezTo>
                      <a:pt x="6183" y="32698"/>
                      <a:pt x="4952" y="34652"/>
                      <a:pt x="2998" y="35642"/>
                    </a:cubicBezTo>
                    <a:cubicBezTo>
                      <a:pt x="2972" y="35642"/>
                      <a:pt x="2945" y="35695"/>
                      <a:pt x="2945" y="35749"/>
                    </a:cubicBezTo>
                    <a:cubicBezTo>
                      <a:pt x="3105" y="37837"/>
                      <a:pt x="1633" y="39630"/>
                      <a:pt x="108" y="40540"/>
                    </a:cubicBezTo>
                    <a:cubicBezTo>
                      <a:pt x="81" y="40540"/>
                      <a:pt x="27" y="40594"/>
                      <a:pt x="27" y="40620"/>
                    </a:cubicBezTo>
                    <a:cubicBezTo>
                      <a:pt x="27" y="40674"/>
                      <a:pt x="27" y="40727"/>
                      <a:pt x="81" y="40754"/>
                    </a:cubicBezTo>
                    <a:cubicBezTo>
                      <a:pt x="1821" y="41771"/>
                      <a:pt x="2945" y="43645"/>
                      <a:pt x="2945" y="45545"/>
                    </a:cubicBezTo>
                    <a:cubicBezTo>
                      <a:pt x="2945" y="45545"/>
                      <a:pt x="2945" y="45545"/>
                      <a:pt x="2945" y="45572"/>
                    </a:cubicBezTo>
                    <a:cubicBezTo>
                      <a:pt x="2945" y="45626"/>
                      <a:pt x="2972" y="45652"/>
                      <a:pt x="2998" y="45679"/>
                    </a:cubicBezTo>
                    <a:cubicBezTo>
                      <a:pt x="4952" y="46669"/>
                      <a:pt x="6183" y="48623"/>
                      <a:pt x="6183" y="50791"/>
                    </a:cubicBezTo>
                    <a:cubicBezTo>
                      <a:pt x="6183" y="52959"/>
                      <a:pt x="4952" y="54913"/>
                      <a:pt x="2998" y="55904"/>
                    </a:cubicBezTo>
                    <a:cubicBezTo>
                      <a:pt x="2972" y="55930"/>
                      <a:pt x="2945" y="55957"/>
                      <a:pt x="2945" y="56011"/>
                    </a:cubicBezTo>
                    <a:cubicBezTo>
                      <a:pt x="2891" y="57991"/>
                      <a:pt x="1847" y="59785"/>
                      <a:pt x="108" y="60802"/>
                    </a:cubicBezTo>
                    <a:cubicBezTo>
                      <a:pt x="81" y="60828"/>
                      <a:pt x="27" y="60855"/>
                      <a:pt x="27" y="60882"/>
                    </a:cubicBezTo>
                    <a:cubicBezTo>
                      <a:pt x="27" y="60935"/>
                      <a:pt x="27" y="60989"/>
                      <a:pt x="81" y="61016"/>
                    </a:cubicBezTo>
                    <a:cubicBezTo>
                      <a:pt x="1821" y="62033"/>
                      <a:pt x="2891" y="63826"/>
                      <a:pt x="2945" y="65834"/>
                    </a:cubicBezTo>
                    <a:cubicBezTo>
                      <a:pt x="2945" y="65887"/>
                      <a:pt x="2972" y="65914"/>
                      <a:pt x="2998" y="65941"/>
                    </a:cubicBezTo>
                    <a:cubicBezTo>
                      <a:pt x="4952" y="66931"/>
                      <a:pt x="6183" y="68885"/>
                      <a:pt x="6183" y="71053"/>
                    </a:cubicBezTo>
                    <a:cubicBezTo>
                      <a:pt x="6183" y="73221"/>
                      <a:pt x="4952" y="75175"/>
                      <a:pt x="2998" y="76165"/>
                    </a:cubicBezTo>
                    <a:cubicBezTo>
                      <a:pt x="2972" y="76192"/>
                      <a:pt x="2945" y="76219"/>
                      <a:pt x="2945" y="76272"/>
                    </a:cubicBezTo>
                    <a:cubicBezTo>
                      <a:pt x="2891" y="78280"/>
                      <a:pt x="1821" y="80073"/>
                      <a:pt x="81" y="81090"/>
                    </a:cubicBezTo>
                    <a:cubicBezTo>
                      <a:pt x="27" y="81117"/>
                      <a:pt x="1" y="81197"/>
                      <a:pt x="54" y="81251"/>
                    </a:cubicBezTo>
                    <a:cubicBezTo>
                      <a:pt x="74" y="81290"/>
                      <a:pt x="122" y="81315"/>
                      <a:pt x="167" y="81315"/>
                    </a:cubicBezTo>
                    <a:cubicBezTo>
                      <a:pt x="184" y="81315"/>
                      <a:pt x="200" y="81311"/>
                      <a:pt x="215" y="81304"/>
                    </a:cubicBezTo>
                    <a:cubicBezTo>
                      <a:pt x="2008" y="80260"/>
                      <a:pt x="3105" y="78413"/>
                      <a:pt x="3186" y="76352"/>
                    </a:cubicBezTo>
                    <a:cubicBezTo>
                      <a:pt x="5193" y="75309"/>
                      <a:pt x="6424" y="73301"/>
                      <a:pt x="6424" y="71053"/>
                    </a:cubicBezTo>
                    <a:cubicBezTo>
                      <a:pt x="6424" y="68805"/>
                      <a:pt x="5193" y="66797"/>
                      <a:pt x="3186" y="65753"/>
                    </a:cubicBezTo>
                    <a:cubicBezTo>
                      <a:pt x="3132" y="63773"/>
                      <a:pt x="2088" y="61979"/>
                      <a:pt x="402" y="60909"/>
                    </a:cubicBezTo>
                    <a:cubicBezTo>
                      <a:pt x="2088" y="59865"/>
                      <a:pt x="3132" y="58072"/>
                      <a:pt x="3186" y="56091"/>
                    </a:cubicBezTo>
                    <a:cubicBezTo>
                      <a:pt x="5193" y="55047"/>
                      <a:pt x="6424" y="53040"/>
                      <a:pt x="6424" y="50791"/>
                    </a:cubicBezTo>
                    <a:cubicBezTo>
                      <a:pt x="6424" y="48543"/>
                      <a:pt x="5193" y="46536"/>
                      <a:pt x="3186" y="45492"/>
                    </a:cubicBezTo>
                    <a:cubicBezTo>
                      <a:pt x="3186" y="43591"/>
                      <a:pt x="2088" y="41718"/>
                      <a:pt x="402" y="40647"/>
                    </a:cubicBezTo>
                    <a:cubicBezTo>
                      <a:pt x="1901" y="39710"/>
                      <a:pt x="3320" y="37890"/>
                      <a:pt x="3186" y="35829"/>
                    </a:cubicBezTo>
                    <a:cubicBezTo>
                      <a:pt x="5193" y="34785"/>
                      <a:pt x="6424" y="32751"/>
                      <a:pt x="6424" y="30530"/>
                    </a:cubicBezTo>
                    <a:cubicBezTo>
                      <a:pt x="6424" y="28281"/>
                      <a:pt x="5193" y="26247"/>
                      <a:pt x="3186" y="25230"/>
                    </a:cubicBezTo>
                    <a:cubicBezTo>
                      <a:pt x="3105" y="23223"/>
                      <a:pt x="2062" y="21429"/>
                      <a:pt x="402" y="20386"/>
                    </a:cubicBezTo>
                    <a:cubicBezTo>
                      <a:pt x="2115" y="19315"/>
                      <a:pt x="3212" y="17415"/>
                      <a:pt x="3186" y="15541"/>
                    </a:cubicBezTo>
                    <a:cubicBezTo>
                      <a:pt x="5193" y="14524"/>
                      <a:pt x="6424" y="12490"/>
                      <a:pt x="6424" y="10268"/>
                    </a:cubicBezTo>
                    <a:cubicBezTo>
                      <a:pt x="6424" y="8020"/>
                      <a:pt x="5193" y="5986"/>
                      <a:pt x="3186" y="4969"/>
                    </a:cubicBezTo>
                    <a:lnTo>
                      <a:pt x="3186" y="4942"/>
                    </a:lnTo>
                    <a:cubicBezTo>
                      <a:pt x="3186" y="3041"/>
                      <a:pt x="2008" y="1061"/>
                      <a:pt x="215" y="17"/>
                    </a:cubicBezTo>
                    <a:cubicBezTo>
                      <a:pt x="195" y="7"/>
                      <a:pt x="172" y="1"/>
                      <a:pt x="14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9" name="Google Shape;1910;p89"/>
              <p:cNvSpPr/>
              <p:nvPr/>
            </p:nvSpPr>
            <p:spPr>
              <a:xfrm>
                <a:off x="1607850" y="566950"/>
                <a:ext cx="159950" cy="2033000"/>
              </a:xfrm>
              <a:custGeom>
                <a:avLst/>
                <a:gdLst/>
                <a:ahLst/>
                <a:cxnLst/>
                <a:rect l="l" t="t" r="r" b="b"/>
                <a:pathLst>
                  <a:path w="6398" h="81320" extrusionOk="0">
                    <a:moveTo>
                      <a:pt x="119" y="1"/>
                    </a:moveTo>
                    <a:cubicBezTo>
                      <a:pt x="81" y="1"/>
                      <a:pt x="44" y="24"/>
                      <a:pt x="27" y="57"/>
                    </a:cubicBezTo>
                    <a:cubicBezTo>
                      <a:pt x="0" y="84"/>
                      <a:pt x="0" y="110"/>
                      <a:pt x="0" y="137"/>
                    </a:cubicBezTo>
                    <a:cubicBezTo>
                      <a:pt x="0" y="164"/>
                      <a:pt x="27" y="217"/>
                      <a:pt x="81" y="244"/>
                    </a:cubicBezTo>
                    <a:cubicBezTo>
                      <a:pt x="1820" y="1261"/>
                      <a:pt x="2944" y="3188"/>
                      <a:pt x="2918" y="5035"/>
                    </a:cubicBezTo>
                    <a:cubicBezTo>
                      <a:pt x="2918" y="5089"/>
                      <a:pt x="2944" y="5142"/>
                      <a:pt x="2998" y="5169"/>
                    </a:cubicBezTo>
                    <a:cubicBezTo>
                      <a:pt x="4952" y="6133"/>
                      <a:pt x="6156" y="8086"/>
                      <a:pt x="6156" y="10255"/>
                    </a:cubicBezTo>
                    <a:cubicBezTo>
                      <a:pt x="6156" y="12449"/>
                      <a:pt x="4952" y="14403"/>
                      <a:pt x="2998" y="15367"/>
                    </a:cubicBezTo>
                    <a:cubicBezTo>
                      <a:pt x="2944" y="15394"/>
                      <a:pt x="2918" y="15447"/>
                      <a:pt x="2918" y="15501"/>
                    </a:cubicBezTo>
                    <a:cubicBezTo>
                      <a:pt x="2971" y="17347"/>
                      <a:pt x="1847" y="19248"/>
                      <a:pt x="81" y="20292"/>
                    </a:cubicBezTo>
                    <a:cubicBezTo>
                      <a:pt x="54" y="20292"/>
                      <a:pt x="27" y="20318"/>
                      <a:pt x="0" y="20372"/>
                    </a:cubicBezTo>
                    <a:cubicBezTo>
                      <a:pt x="0" y="20425"/>
                      <a:pt x="27" y="20479"/>
                      <a:pt x="81" y="20506"/>
                    </a:cubicBezTo>
                    <a:cubicBezTo>
                      <a:pt x="1794" y="21496"/>
                      <a:pt x="2864" y="23316"/>
                      <a:pt x="2918" y="25324"/>
                    </a:cubicBezTo>
                    <a:cubicBezTo>
                      <a:pt x="2918" y="25350"/>
                      <a:pt x="2944" y="25404"/>
                      <a:pt x="2998" y="25431"/>
                    </a:cubicBezTo>
                    <a:cubicBezTo>
                      <a:pt x="4952" y="26394"/>
                      <a:pt x="6156" y="28348"/>
                      <a:pt x="6156" y="30543"/>
                    </a:cubicBezTo>
                    <a:cubicBezTo>
                      <a:pt x="6156" y="32711"/>
                      <a:pt x="4952" y="34665"/>
                      <a:pt x="2998" y="35628"/>
                    </a:cubicBezTo>
                    <a:cubicBezTo>
                      <a:pt x="2944" y="35655"/>
                      <a:pt x="2918" y="35709"/>
                      <a:pt x="2918" y="35762"/>
                    </a:cubicBezTo>
                    <a:cubicBezTo>
                      <a:pt x="3078" y="37823"/>
                      <a:pt x="1633" y="39643"/>
                      <a:pt x="81" y="40553"/>
                    </a:cubicBezTo>
                    <a:cubicBezTo>
                      <a:pt x="54" y="40553"/>
                      <a:pt x="27" y="40580"/>
                      <a:pt x="0" y="40633"/>
                    </a:cubicBezTo>
                    <a:cubicBezTo>
                      <a:pt x="0" y="40687"/>
                      <a:pt x="27" y="40741"/>
                      <a:pt x="81" y="40767"/>
                    </a:cubicBezTo>
                    <a:cubicBezTo>
                      <a:pt x="1820" y="41784"/>
                      <a:pt x="2918" y="43658"/>
                      <a:pt x="2918" y="45532"/>
                    </a:cubicBezTo>
                    <a:cubicBezTo>
                      <a:pt x="2918" y="45558"/>
                      <a:pt x="2918" y="45558"/>
                      <a:pt x="2918" y="45585"/>
                    </a:cubicBezTo>
                    <a:cubicBezTo>
                      <a:pt x="2918" y="45612"/>
                      <a:pt x="2944" y="45665"/>
                      <a:pt x="2998" y="45692"/>
                    </a:cubicBezTo>
                    <a:cubicBezTo>
                      <a:pt x="4952" y="46656"/>
                      <a:pt x="6156" y="48636"/>
                      <a:pt x="6156" y="50804"/>
                    </a:cubicBezTo>
                    <a:cubicBezTo>
                      <a:pt x="6156" y="52972"/>
                      <a:pt x="4952" y="54926"/>
                      <a:pt x="2998" y="55917"/>
                    </a:cubicBezTo>
                    <a:cubicBezTo>
                      <a:pt x="2944" y="55917"/>
                      <a:pt x="2918" y="55970"/>
                      <a:pt x="2918" y="56024"/>
                    </a:cubicBezTo>
                    <a:cubicBezTo>
                      <a:pt x="2864" y="58004"/>
                      <a:pt x="1820" y="59798"/>
                      <a:pt x="81" y="60815"/>
                    </a:cubicBezTo>
                    <a:cubicBezTo>
                      <a:pt x="54" y="60815"/>
                      <a:pt x="27" y="60868"/>
                      <a:pt x="0" y="60895"/>
                    </a:cubicBezTo>
                    <a:cubicBezTo>
                      <a:pt x="0" y="60949"/>
                      <a:pt x="27" y="61002"/>
                      <a:pt x="81" y="61029"/>
                    </a:cubicBezTo>
                    <a:cubicBezTo>
                      <a:pt x="1820" y="62046"/>
                      <a:pt x="2864" y="63839"/>
                      <a:pt x="2918" y="65847"/>
                    </a:cubicBezTo>
                    <a:cubicBezTo>
                      <a:pt x="2918" y="65900"/>
                      <a:pt x="2944" y="65927"/>
                      <a:pt x="2998" y="65954"/>
                    </a:cubicBezTo>
                    <a:cubicBezTo>
                      <a:pt x="4952" y="66944"/>
                      <a:pt x="6156" y="68898"/>
                      <a:pt x="6156" y="71066"/>
                    </a:cubicBezTo>
                    <a:cubicBezTo>
                      <a:pt x="6156" y="73234"/>
                      <a:pt x="4952" y="75188"/>
                      <a:pt x="2998" y="76178"/>
                    </a:cubicBezTo>
                    <a:cubicBezTo>
                      <a:pt x="2944" y="76178"/>
                      <a:pt x="2918" y="76232"/>
                      <a:pt x="2918" y="76285"/>
                    </a:cubicBezTo>
                    <a:cubicBezTo>
                      <a:pt x="2864" y="78266"/>
                      <a:pt x="1820" y="80086"/>
                      <a:pt x="81" y="81076"/>
                    </a:cubicBezTo>
                    <a:cubicBezTo>
                      <a:pt x="27" y="81130"/>
                      <a:pt x="0" y="81183"/>
                      <a:pt x="27" y="81264"/>
                    </a:cubicBezTo>
                    <a:cubicBezTo>
                      <a:pt x="44" y="81297"/>
                      <a:pt x="81" y="81320"/>
                      <a:pt x="119" y="81320"/>
                    </a:cubicBezTo>
                    <a:cubicBezTo>
                      <a:pt x="143" y="81320"/>
                      <a:pt x="167" y="81311"/>
                      <a:pt x="188" y="81290"/>
                    </a:cubicBezTo>
                    <a:cubicBezTo>
                      <a:pt x="1981" y="80273"/>
                      <a:pt x="3105" y="78427"/>
                      <a:pt x="3185" y="76366"/>
                    </a:cubicBezTo>
                    <a:cubicBezTo>
                      <a:pt x="5166" y="75322"/>
                      <a:pt x="6397" y="73314"/>
                      <a:pt x="6397" y="71066"/>
                    </a:cubicBezTo>
                    <a:cubicBezTo>
                      <a:pt x="6397" y="68818"/>
                      <a:pt x="5166" y="66784"/>
                      <a:pt x="3185" y="65766"/>
                    </a:cubicBezTo>
                    <a:cubicBezTo>
                      <a:pt x="3105" y="63786"/>
                      <a:pt x="2061" y="61992"/>
                      <a:pt x="375" y="60922"/>
                    </a:cubicBezTo>
                    <a:cubicBezTo>
                      <a:pt x="2061" y="59878"/>
                      <a:pt x="3105" y="58085"/>
                      <a:pt x="3185" y="56104"/>
                    </a:cubicBezTo>
                    <a:cubicBezTo>
                      <a:pt x="5166" y="55060"/>
                      <a:pt x="6397" y="53053"/>
                      <a:pt x="6397" y="50804"/>
                    </a:cubicBezTo>
                    <a:cubicBezTo>
                      <a:pt x="6397" y="48556"/>
                      <a:pt x="5166" y="46522"/>
                      <a:pt x="3185" y="45505"/>
                    </a:cubicBezTo>
                    <a:cubicBezTo>
                      <a:pt x="3159" y="43604"/>
                      <a:pt x="2061" y="41731"/>
                      <a:pt x="375" y="40660"/>
                    </a:cubicBezTo>
                    <a:cubicBezTo>
                      <a:pt x="1901" y="39723"/>
                      <a:pt x="3292" y="37877"/>
                      <a:pt x="3185" y="35816"/>
                    </a:cubicBezTo>
                    <a:cubicBezTo>
                      <a:pt x="5166" y="34799"/>
                      <a:pt x="6397" y="32764"/>
                      <a:pt x="6397" y="30543"/>
                    </a:cubicBezTo>
                    <a:cubicBezTo>
                      <a:pt x="6397" y="28295"/>
                      <a:pt x="5166" y="26260"/>
                      <a:pt x="3185" y="25243"/>
                    </a:cubicBezTo>
                    <a:cubicBezTo>
                      <a:pt x="3078" y="23236"/>
                      <a:pt x="2061" y="21443"/>
                      <a:pt x="375" y="20399"/>
                    </a:cubicBezTo>
                    <a:cubicBezTo>
                      <a:pt x="2061" y="19328"/>
                      <a:pt x="3185" y="17454"/>
                      <a:pt x="3185" y="15608"/>
                    </a:cubicBezTo>
                    <a:cubicBezTo>
                      <a:pt x="3185" y="15608"/>
                      <a:pt x="3185" y="15581"/>
                      <a:pt x="3185" y="15554"/>
                    </a:cubicBezTo>
                    <a:cubicBezTo>
                      <a:pt x="5166" y="14537"/>
                      <a:pt x="6397" y="12503"/>
                      <a:pt x="6397" y="10255"/>
                    </a:cubicBezTo>
                    <a:cubicBezTo>
                      <a:pt x="6397" y="8033"/>
                      <a:pt x="5166" y="5999"/>
                      <a:pt x="3185" y="4982"/>
                    </a:cubicBezTo>
                    <a:lnTo>
                      <a:pt x="3185" y="4955"/>
                    </a:lnTo>
                    <a:cubicBezTo>
                      <a:pt x="3185" y="3028"/>
                      <a:pt x="1981" y="1074"/>
                      <a:pt x="188" y="30"/>
                    </a:cubicBezTo>
                    <a:cubicBezTo>
                      <a:pt x="167" y="10"/>
                      <a:pt x="143" y="1"/>
                      <a:pt x="11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0" name="Google Shape;1911;p89"/>
              <p:cNvSpPr/>
              <p:nvPr/>
            </p:nvSpPr>
            <p:spPr>
              <a:xfrm>
                <a:off x="1453950" y="818875"/>
                <a:ext cx="160600" cy="2032875"/>
              </a:xfrm>
              <a:custGeom>
                <a:avLst/>
                <a:gdLst/>
                <a:ahLst/>
                <a:cxnLst/>
                <a:rect l="l" t="t" r="r" b="b"/>
                <a:pathLst>
                  <a:path w="6424" h="81315" extrusionOk="0">
                    <a:moveTo>
                      <a:pt x="136" y="1"/>
                    </a:moveTo>
                    <a:cubicBezTo>
                      <a:pt x="95" y="1"/>
                      <a:pt x="61" y="20"/>
                      <a:pt x="27" y="70"/>
                    </a:cubicBezTo>
                    <a:cubicBezTo>
                      <a:pt x="27" y="70"/>
                      <a:pt x="27" y="97"/>
                      <a:pt x="27" y="124"/>
                    </a:cubicBezTo>
                    <a:cubicBezTo>
                      <a:pt x="27" y="178"/>
                      <a:pt x="27" y="204"/>
                      <a:pt x="80" y="231"/>
                    </a:cubicBezTo>
                    <a:cubicBezTo>
                      <a:pt x="1820" y="1248"/>
                      <a:pt x="2971" y="3175"/>
                      <a:pt x="2944" y="5022"/>
                    </a:cubicBezTo>
                    <a:cubicBezTo>
                      <a:pt x="2944" y="5076"/>
                      <a:pt x="2971" y="5129"/>
                      <a:pt x="2998" y="5156"/>
                    </a:cubicBezTo>
                    <a:cubicBezTo>
                      <a:pt x="4952" y="6119"/>
                      <a:pt x="6156" y="8073"/>
                      <a:pt x="6156" y="10268"/>
                    </a:cubicBezTo>
                    <a:cubicBezTo>
                      <a:pt x="6156" y="12436"/>
                      <a:pt x="4952" y="14390"/>
                      <a:pt x="2998" y="15354"/>
                    </a:cubicBezTo>
                    <a:cubicBezTo>
                      <a:pt x="2971" y="15380"/>
                      <a:pt x="2944" y="15434"/>
                      <a:pt x="2944" y="15487"/>
                    </a:cubicBezTo>
                    <a:cubicBezTo>
                      <a:pt x="2944" y="15514"/>
                      <a:pt x="2944" y="15568"/>
                      <a:pt x="2944" y="15595"/>
                    </a:cubicBezTo>
                    <a:cubicBezTo>
                      <a:pt x="2944" y="17415"/>
                      <a:pt x="1820" y="19261"/>
                      <a:pt x="107" y="20278"/>
                    </a:cubicBezTo>
                    <a:cubicBezTo>
                      <a:pt x="54" y="20278"/>
                      <a:pt x="27" y="20305"/>
                      <a:pt x="27" y="20359"/>
                    </a:cubicBezTo>
                    <a:cubicBezTo>
                      <a:pt x="0" y="20412"/>
                      <a:pt x="27" y="20466"/>
                      <a:pt x="80" y="20493"/>
                    </a:cubicBezTo>
                    <a:cubicBezTo>
                      <a:pt x="1793" y="21510"/>
                      <a:pt x="2864" y="23303"/>
                      <a:pt x="2944" y="25310"/>
                    </a:cubicBezTo>
                    <a:cubicBezTo>
                      <a:pt x="2944" y="25364"/>
                      <a:pt x="2971" y="25391"/>
                      <a:pt x="2998" y="25417"/>
                    </a:cubicBezTo>
                    <a:cubicBezTo>
                      <a:pt x="4952" y="26381"/>
                      <a:pt x="6156" y="28362"/>
                      <a:pt x="6156" y="30530"/>
                    </a:cubicBezTo>
                    <a:cubicBezTo>
                      <a:pt x="6156" y="32698"/>
                      <a:pt x="4952" y="34652"/>
                      <a:pt x="2998" y="35642"/>
                    </a:cubicBezTo>
                    <a:cubicBezTo>
                      <a:pt x="2944" y="35642"/>
                      <a:pt x="2918" y="35695"/>
                      <a:pt x="2944" y="35749"/>
                    </a:cubicBezTo>
                    <a:cubicBezTo>
                      <a:pt x="3105" y="37837"/>
                      <a:pt x="1633" y="39630"/>
                      <a:pt x="107" y="40540"/>
                    </a:cubicBezTo>
                    <a:cubicBezTo>
                      <a:pt x="54" y="40540"/>
                      <a:pt x="27" y="40594"/>
                      <a:pt x="27" y="40620"/>
                    </a:cubicBezTo>
                    <a:cubicBezTo>
                      <a:pt x="0" y="40674"/>
                      <a:pt x="27" y="40727"/>
                      <a:pt x="80" y="40754"/>
                    </a:cubicBezTo>
                    <a:cubicBezTo>
                      <a:pt x="1820" y="41771"/>
                      <a:pt x="2944" y="43645"/>
                      <a:pt x="2944" y="45545"/>
                    </a:cubicBezTo>
                    <a:cubicBezTo>
                      <a:pt x="2944" y="45545"/>
                      <a:pt x="2944" y="45572"/>
                      <a:pt x="2944" y="45572"/>
                    </a:cubicBezTo>
                    <a:cubicBezTo>
                      <a:pt x="2944" y="45626"/>
                      <a:pt x="2971" y="45652"/>
                      <a:pt x="2998" y="45679"/>
                    </a:cubicBezTo>
                    <a:cubicBezTo>
                      <a:pt x="4952" y="46669"/>
                      <a:pt x="6156" y="48623"/>
                      <a:pt x="6156" y="50791"/>
                    </a:cubicBezTo>
                    <a:cubicBezTo>
                      <a:pt x="6156" y="52959"/>
                      <a:pt x="4952" y="54913"/>
                      <a:pt x="2998" y="55904"/>
                    </a:cubicBezTo>
                    <a:cubicBezTo>
                      <a:pt x="2971" y="55930"/>
                      <a:pt x="2944" y="55957"/>
                      <a:pt x="2944" y="56011"/>
                    </a:cubicBezTo>
                    <a:cubicBezTo>
                      <a:pt x="2891" y="57991"/>
                      <a:pt x="1820" y="59785"/>
                      <a:pt x="107" y="60802"/>
                    </a:cubicBezTo>
                    <a:cubicBezTo>
                      <a:pt x="54" y="60828"/>
                      <a:pt x="27" y="60855"/>
                      <a:pt x="27" y="60882"/>
                    </a:cubicBezTo>
                    <a:cubicBezTo>
                      <a:pt x="0" y="60935"/>
                      <a:pt x="27" y="60989"/>
                      <a:pt x="80" y="61016"/>
                    </a:cubicBezTo>
                    <a:cubicBezTo>
                      <a:pt x="1820" y="62033"/>
                      <a:pt x="2891" y="63826"/>
                      <a:pt x="2944" y="65834"/>
                    </a:cubicBezTo>
                    <a:cubicBezTo>
                      <a:pt x="2944" y="65887"/>
                      <a:pt x="2971" y="65914"/>
                      <a:pt x="2998" y="65941"/>
                    </a:cubicBezTo>
                    <a:cubicBezTo>
                      <a:pt x="4952" y="66931"/>
                      <a:pt x="6156" y="68885"/>
                      <a:pt x="6156" y="71053"/>
                    </a:cubicBezTo>
                    <a:cubicBezTo>
                      <a:pt x="6156" y="73221"/>
                      <a:pt x="4952" y="75175"/>
                      <a:pt x="2998" y="76165"/>
                    </a:cubicBezTo>
                    <a:cubicBezTo>
                      <a:pt x="2971" y="76192"/>
                      <a:pt x="2944" y="76219"/>
                      <a:pt x="2944" y="76272"/>
                    </a:cubicBezTo>
                    <a:cubicBezTo>
                      <a:pt x="2891" y="78280"/>
                      <a:pt x="1820" y="80073"/>
                      <a:pt x="80" y="81090"/>
                    </a:cubicBezTo>
                    <a:cubicBezTo>
                      <a:pt x="27" y="81117"/>
                      <a:pt x="0" y="81197"/>
                      <a:pt x="27" y="81251"/>
                    </a:cubicBezTo>
                    <a:cubicBezTo>
                      <a:pt x="66" y="81290"/>
                      <a:pt x="120" y="81315"/>
                      <a:pt x="167" y="81315"/>
                    </a:cubicBezTo>
                    <a:cubicBezTo>
                      <a:pt x="184" y="81315"/>
                      <a:pt x="200" y="81311"/>
                      <a:pt x="214" y="81304"/>
                    </a:cubicBezTo>
                    <a:cubicBezTo>
                      <a:pt x="2008" y="80260"/>
                      <a:pt x="3105" y="78413"/>
                      <a:pt x="3185" y="76352"/>
                    </a:cubicBezTo>
                    <a:cubicBezTo>
                      <a:pt x="5166" y="75309"/>
                      <a:pt x="6424" y="73301"/>
                      <a:pt x="6424" y="71053"/>
                    </a:cubicBezTo>
                    <a:cubicBezTo>
                      <a:pt x="6424" y="68805"/>
                      <a:pt x="5166" y="66797"/>
                      <a:pt x="3185" y="65753"/>
                    </a:cubicBezTo>
                    <a:cubicBezTo>
                      <a:pt x="3105" y="63773"/>
                      <a:pt x="2061" y="61979"/>
                      <a:pt x="375" y="60909"/>
                    </a:cubicBezTo>
                    <a:cubicBezTo>
                      <a:pt x="2061" y="59865"/>
                      <a:pt x="3105" y="58072"/>
                      <a:pt x="3185" y="56091"/>
                    </a:cubicBezTo>
                    <a:cubicBezTo>
                      <a:pt x="5166" y="55047"/>
                      <a:pt x="6424" y="53040"/>
                      <a:pt x="6424" y="50791"/>
                    </a:cubicBezTo>
                    <a:cubicBezTo>
                      <a:pt x="6424" y="48543"/>
                      <a:pt x="5193" y="46536"/>
                      <a:pt x="3185" y="45492"/>
                    </a:cubicBezTo>
                    <a:cubicBezTo>
                      <a:pt x="3159" y="43591"/>
                      <a:pt x="2088" y="41718"/>
                      <a:pt x="375" y="40647"/>
                    </a:cubicBezTo>
                    <a:cubicBezTo>
                      <a:pt x="1901" y="39710"/>
                      <a:pt x="3319" y="37890"/>
                      <a:pt x="3185" y="35829"/>
                    </a:cubicBezTo>
                    <a:cubicBezTo>
                      <a:pt x="5193" y="34785"/>
                      <a:pt x="6424" y="32751"/>
                      <a:pt x="6424" y="30530"/>
                    </a:cubicBezTo>
                    <a:cubicBezTo>
                      <a:pt x="6424" y="28281"/>
                      <a:pt x="5166" y="26247"/>
                      <a:pt x="3185" y="25230"/>
                    </a:cubicBezTo>
                    <a:cubicBezTo>
                      <a:pt x="3105" y="23223"/>
                      <a:pt x="2061" y="21429"/>
                      <a:pt x="375" y="20386"/>
                    </a:cubicBezTo>
                    <a:cubicBezTo>
                      <a:pt x="2088" y="19315"/>
                      <a:pt x="3185" y="17441"/>
                      <a:pt x="3185" y="15595"/>
                    </a:cubicBezTo>
                    <a:cubicBezTo>
                      <a:pt x="3185" y="15595"/>
                      <a:pt x="3185" y="15568"/>
                      <a:pt x="3185" y="15541"/>
                    </a:cubicBezTo>
                    <a:cubicBezTo>
                      <a:pt x="5193" y="14524"/>
                      <a:pt x="6424" y="12490"/>
                      <a:pt x="6424" y="10268"/>
                    </a:cubicBezTo>
                    <a:cubicBezTo>
                      <a:pt x="6424" y="8020"/>
                      <a:pt x="5193" y="5986"/>
                      <a:pt x="3185" y="4969"/>
                    </a:cubicBezTo>
                    <a:cubicBezTo>
                      <a:pt x="3185" y="3041"/>
                      <a:pt x="2008" y="1061"/>
                      <a:pt x="214" y="17"/>
                    </a:cubicBezTo>
                    <a:cubicBezTo>
                      <a:pt x="185" y="7"/>
                      <a:pt x="159" y="1"/>
                      <a:pt x="136"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1" name="Google Shape;1912;p89"/>
              <p:cNvSpPr/>
              <p:nvPr/>
            </p:nvSpPr>
            <p:spPr>
              <a:xfrm>
                <a:off x="1300050" y="566950"/>
                <a:ext cx="160600" cy="2033000"/>
              </a:xfrm>
              <a:custGeom>
                <a:avLst/>
                <a:gdLst/>
                <a:ahLst/>
                <a:cxnLst/>
                <a:rect l="l" t="t" r="r" b="b"/>
                <a:pathLst>
                  <a:path w="6424" h="81320" extrusionOk="0">
                    <a:moveTo>
                      <a:pt x="146" y="1"/>
                    </a:moveTo>
                    <a:cubicBezTo>
                      <a:pt x="107" y="1"/>
                      <a:pt x="70" y="24"/>
                      <a:pt x="54" y="57"/>
                    </a:cubicBezTo>
                    <a:cubicBezTo>
                      <a:pt x="27" y="84"/>
                      <a:pt x="27" y="110"/>
                      <a:pt x="27" y="137"/>
                    </a:cubicBezTo>
                    <a:cubicBezTo>
                      <a:pt x="27" y="164"/>
                      <a:pt x="54" y="217"/>
                      <a:pt x="80" y="244"/>
                    </a:cubicBezTo>
                    <a:cubicBezTo>
                      <a:pt x="1820" y="1261"/>
                      <a:pt x="2971" y="3188"/>
                      <a:pt x="2944" y="5035"/>
                    </a:cubicBezTo>
                    <a:cubicBezTo>
                      <a:pt x="2944" y="5089"/>
                      <a:pt x="2971" y="5142"/>
                      <a:pt x="3025" y="5169"/>
                    </a:cubicBezTo>
                    <a:cubicBezTo>
                      <a:pt x="4952" y="6133"/>
                      <a:pt x="6183" y="8086"/>
                      <a:pt x="6183" y="10255"/>
                    </a:cubicBezTo>
                    <a:cubicBezTo>
                      <a:pt x="6183" y="12449"/>
                      <a:pt x="4952" y="14403"/>
                      <a:pt x="3025" y="15367"/>
                    </a:cubicBezTo>
                    <a:cubicBezTo>
                      <a:pt x="2971" y="15394"/>
                      <a:pt x="2944" y="15447"/>
                      <a:pt x="2944" y="15501"/>
                    </a:cubicBezTo>
                    <a:cubicBezTo>
                      <a:pt x="2998" y="17321"/>
                      <a:pt x="1847" y="19248"/>
                      <a:pt x="107" y="20292"/>
                    </a:cubicBezTo>
                    <a:cubicBezTo>
                      <a:pt x="80" y="20292"/>
                      <a:pt x="54" y="20318"/>
                      <a:pt x="27" y="20372"/>
                    </a:cubicBezTo>
                    <a:cubicBezTo>
                      <a:pt x="27" y="20425"/>
                      <a:pt x="27" y="20479"/>
                      <a:pt x="80" y="20506"/>
                    </a:cubicBezTo>
                    <a:cubicBezTo>
                      <a:pt x="1820" y="21496"/>
                      <a:pt x="2891" y="23316"/>
                      <a:pt x="2944" y="25324"/>
                    </a:cubicBezTo>
                    <a:cubicBezTo>
                      <a:pt x="2944" y="25350"/>
                      <a:pt x="2971" y="25404"/>
                      <a:pt x="3025" y="25431"/>
                    </a:cubicBezTo>
                    <a:cubicBezTo>
                      <a:pt x="4952" y="26394"/>
                      <a:pt x="6183" y="28348"/>
                      <a:pt x="6183" y="30543"/>
                    </a:cubicBezTo>
                    <a:cubicBezTo>
                      <a:pt x="6183" y="32711"/>
                      <a:pt x="4952" y="34665"/>
                      <a:pt x="3025" y="35628"/>
                    </a:cubicBezTo>
                    <a:cubicBezTo>
                      <a:pt x="2971" y="35655"/>
                      <a:pt x="2944" y="35709"/>
                      <a:pt x="2944" y="35762"/>
                    </a:cubicBezTo>
                    <a:cubicBezTo>
                      <a:pt x="3105" y="37823"/>
                      <a:pt x="1633" y="39643"/>
                      <a:pt x="107" y="40553"/>
                    </a:cubicBezTo>
                    <a:cubicBezTo>
                      <a:pt x="80" y="40553"/>
                      <a:pt x="54" y="40580"/>
                      <a:pt x="27" y="40633"/>
                    </a:cubicBezTo>
                    <a:cubicBezTo>
                      <a:pt x="27" y="40687"/>
                      <a:pt x="27" y="40741"/>
                      <a:pt x="80" y="40767"/>
                    </a:cubicBezTo>
                    <a:cubicBezTo>
                      <a:pt x="1820" y="41784"/>
                      <a:pt x="2944" y="43658"/>
                      <a:pt x="2944" y="45532"/>
                    </a:cubicBezTo>
                    <a:cubicBezTo>
                      <a:pt x="2944" y="45558"/>
                      <a:pt x="2944" y="45558"/>
                      <a:pt x="2944" y="45585"/>
                    </a:cubicBezTo>
                    <a:cubicBezTo>
                      <a:pt x="2944" y="45612"/>
                      <a:pt x="2971" y="45665"/>
                      <a:pt x="3025" y="45692"/>
                    </a:cubicBezTo>
                    <a:cubicBezTo>
                      <a:pt x="4952" y="46656"/>
                      <a:pt x="6183" y="48636"/>
                      <a:pt x="6183" y="50804"/>
                    </a:cubicBezTo>
                    <a:cubicBezTo>
                      <a:pt x="6183" y="52972"/>
                      <a:pt x="4952" y="54926"/>
                      <a:pt x="3025" y="55917"/>
                    </a:cubicBezTo>
                    <a:cubicBezTo>
                      <a:pt x="2971" y="55917"/>
                      <a:pt x="2944" y="55970"/>
                      <a:pt x="2944" y="56024"/>
                    </a:cubicBezTo>
                    <a:cubicBezTo>
                      <a:pt x="2891" y="58004"/>
                      <a:pt x="1847" y="59798"/>
                      <a:pt x="107" y="60815"/>
                    </a:cubicBezTo>
                    <a:cubicBezTo>
                      <a:pt x="80" y="60815"/>
                      <a:pt x="54" y="60868"/>
                      <a:pt x="27" y="60895"/>
                    </a:cubicBezTo>
                    <a:cubicBezTo>
                      <a:pt x="27" y="60949"/>
                      <a:pt x="27" y="61002"/>
                      <a:pt x="80" y="61029"/>
                    </a:cubicBezTo>
                    <a:cubicBezTo>
                      <a:pt x="1820" y="62046"/>
                      <a:pt x="2891" y="63839"/>
                      <a:pt x="2944" y="65847"/>
                    </a:cubicBezTo>
                    <a:cubicBezTo>
                      <a:pt x="2944" y="65900"/>
                      <a:pt x="2971" y="65927"/>
                      <a:pt x="3025" y="65954"/>
                    </a:cubicBezTo>
                    <a:cubicBezTo>
                      <a:pt x="4952" y="66944"/>
                      <a:pt x="6183" y="68898"/>
                      <a:pt x="6183" y="71066"/>
                    </a:cubicBezTo>
                    <a:cubicBezTo>
                      <a:pt x="6183" y="73234"/>
                      <a:pt x="4952" y="75188"/>
                      <a:pt x="3025" y="76178"/>
                    </a:cubicBezTo>
                    <a:cubicBezTo>
                      <a:pt x="2971" y="76178"/>
                      <a:pt x="2944" y="76232"/>
                      <a:pt x="2944" y="76285"/>
                    </a:cubicBezTo>
                    <a:cubicBezTo>
                      <a:pt x="2891" y="78266"/>
                      <a:pt x="1820" y="80086"/>
                      <a:pt x="80" y="81076"/>
                    </a:cubicBezTo>
                    <a:cubicBezTo>
                      <a:pt x="27" y="81130"/>
                      <a:pt x="0" y="81183"/>
                      <a:pt x="54" y="81264"/>
                    </a:cubicBezTo>
                    <a:cubicBezTo>
                      <a:pt x="70" y="81297"/>
                      <a:pt x="107" y="81320"/>
                      <a:pt x="146" y="81320"/>
                    </a:cubicBezTo>
                    <a:cubicBezTo>
                      <a:pt x="169" y="81320"/>
                      <a:pt x="194" y="81311"/>
                      <a:pt x="214" y="81290"/>
                    </a:cubicBezTo>
                    <a:cubicBezTo>
                      <a:pt x="2007" y="80273"/>
                      <a:pt x="3105" y="78427"/>
                      <a:pt x="3185" y="76366"/>
                    </a:cubicBezTo>
                    <a:cubicBezTo>
                      <a:pt x="5193" y="75322"/>
                      <a:pt x="6424" y="73314"/>
                      <a:pt x="6424" y="71066"/>
                    </a:cubicBezTo>
                    <a:cubicBezTo>
                      <a:pt x="6424" y="68818"/>
                      <a:pt x="5193" y="66784"/>
                      <a:pt x="3185" y="65766"/>
                    </a:cubicBezTo>
                    <a:cubicBezTo>
                      <a:pt x="3132" y="63786"/>
                      <a:pt x="2088" y="61992"/>
                      <a:pt x="402" y="60922"/>
                    </a:cubicBezTo>
                    <a:cubicBezTo>
                      <a:pt x="2088" y="59878"/>
                      <a:pt x="3132" y="58085"/>
                      <a:pt x="3185" y="56104"/>
                    </a:cubicBezTo>
                    <a:cubicBezTo>
                      <a:pt x="5193" y="55060"/>
                      <a:pt x="6424" y="53053"/>
                      <a:pt x="6424" y="50804"/>
                    </a:cubicBezTo>
                    <a:cubicBezTo>
                      <a:pt x="6424" y="48556"/>
                      <a:pt x="5193" y="46522"/>
                      <a:pt x="3185" y="45505"/>
                    </a:cubicBezTo>
                    <a:cubicBezTo>
                      <a:pt x="3185" y="43604"/>
                      <a:pt x="2088" y="41731"/>
                      <a:pt x="402" y="40660"/>
                    </a:cubicBezTo>
                    <a:cubicBezTo>
                      <a:pt x="1927" y="39723"/>
                      <a:pt x="3319" y="37903"/>
                      <a:pt x="3212" y="35816"/>
                    </a:cubicBezTo>
                    <a:cubicBezTo>
                      <a:pt x="5193" y="34799"/>
                      <a:pt x="6424" y="32764"/>
                      <a:pt x="6424" y="30543"/>
                    </a:cubicBezTo>
                    <a:cubicBezTo>
                      <a:pt x="6424" y="28295"/>
                      <a:pt x="5193" y="26260"/>
                      <a:pt x="3185" y="25243"/>
                    </a:cubicBezTo>
                    <a:cubicBezTo>
                      <a:pt x="3105" y="23236"/>
                      <a:pt x="2061" y="21443"/>
                      <a:pt x="402" y="20399"/>
                    </a:cubicBezTo>
                    <a:cubicBezTo>
                      <a:pt x="2088" y="19328"/>
                      <a:pt x="3185" y="17454"/>
                      <a:pt x="3185" y="15608"/>
                    </a:cubicBezTo>
                    <a:cubicBezTo>
                      <a:pt x="3185" y="15608"/>
                      <a:pt x="3185" y="15581"/>
                      <a:pt x="3185" y="15554"/>
                    </a:cubicBezTo>
                    <a:cubicBezTo>
                      <a:pt x="5193" y="14537"/>
                      <a:pt x="6424" y="12503"/>
                      <a:pt x="6424" y="10255"/>
                    </a:cubicBezTo>
                    <a:cubicBezTo>
                      <a:pt x="6424" y="8033"/>
                      <a:pt x="5193" y="5999"/>
                      <a:pt x="3185" y="4982"/>
                    </a:cubicBezTo>
                    <a:lnTo>
                      <a:pt x="3185" y="4955"/>
                    </a:lnTo>
                    <a:cubicBezTo>
                      <a:pt x="3185" y="3028"/>
                      <a:pt x="2007" y="1074"/>
                      <a:pt x="214" y="30"/>
                    </a:cubicBezTo>
                    <a:cubicBezTo>
                      <a:pt x="194" y="10"/>
                      <a:pt x="169" y="1"/>
                      <a:pt x="146"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2" name="Google Shape;1913;p89"/>
              <p:cNvSpPr/>
              <p:nvPr/>
            </p:nvSpPr>
            <p:spPr>
              <a:xfrm>
                <a:off x="1146800" y="818875"/>
                <a:ext cx="159950" cy="2032875"/>
              </a:xfrm>
              <a:custGeom>
                <a:avLst/>
                <a:gdLst/>
                <a:ahLst/>
                <a:cxnLst/>
                <a:rect l="l" t="t" r="r" b="b"/>
                <a:pathLst>
                  <a:path w="6398" h="81315" extrusionOk="0">
                    <a:moveTo>
                      <a:pt x="123" y="1"/>
                    </a:moveTo>
                    <a:cubicBezTo>
                      <a:pt x="83" y="1"/>
                      <a:pt x="44" y="20"/>
                      <a:pt x="28" y="70"/>
                    </a:cubicBezTo>
                    <a:cubicBezTo>
                      <a:pt x="28" y="70"/>
                      <a:pt x="1" y="97"/>
                      <a:pt x="1" y="124"/>
                    </a:cubicBezTo>
                    <a:cubicBezTo>
                      <a:pt x="1" y="178"/>
                      <a:pt x="28" y="204"/>
                      <a:pt x="81" y="231"/>
                    </a:cubicBezTo>
                    <a:cubicBezTo>
                      <a:pt x="1821" y="1248"/>
                      <a:pt x="2972" y="3175"/>
                      <a:pt x="2918" y="5022"/>
                    </a:cubicBezTo>
                    <a:cubicBezTo>
                      <a:pt x="2918" y="5076"/>
                      <a:pt x="2945" y="5129"/>
                      <a:pt x="2998" y="5156"/>
                    </a:cubicBezTo>
                    <a:cubicBezTo>
                      <a:pt x="4952" y="6119"/>
                      <a:pt x="6157" y="8073"/>
                      <a:pt x="6157" y="10268"/>
                    </a:cubicBezTo>
                    <a:cubicBezTo>
                      <a:pt x="6157" y="12436"/>
                      <a:pt x="4952" y="14390"/>
                      <a:pt x="2998" y="15354"/>
                    </a:cubicBezTo>
                    <a:cubicBezTo>
                      <a:pt x="2945" y="15380"/>
                      <a:pt x="2918" y="15434"/>
                      <a:pt x="2918" y="15487"/>
                    </a:cubicBezTo>
                    <a:cubicBezTo>
                      <a:pt x="2998" y="17334"/>
                      <a:pt x="1848" y="19235"/>
                      <a:pt x="81" y="20278"/>
                    </a:cubicBezTo>
                    <a:cubicBezTo>
                      <a:pt x="54" y="20278"/>
                      <a:pt x="28" y="20305"/>
                      <a:pt x="1" y="20359"/>
                    </a:cubicBezTo>
                    <a:cubicBezTo>
                      <a:pt x="1" y="20412"/>
                      <a:pt x="28" y="20466"/>
                      <a:pt x="81" y="20493"/>
                    </a:cubicBezTo>
                    <a:cubicBezTo>
                      <a:pt x="1794" y="21510"/>
                      <a:pt x="2865" y="23303"/>
                      <a:pt x="2918" y="25310"/>
                    </a:cubicBezTo>
                    <a:cubicBezTo>
                      <a:pt x="2918" y="25364"/>
                      <a:pt x="2945" y="25391"/>
                      <a:pt x="2998" y="25417"/>
                    </a:cubicBezTo>
                    <a:cubicBezTo>
                      <a:pt x="4952" y="26381"/>
                      <a:pt x="6157" y="28362"/>
                      <a:pt x="6157" y="30530"/>
                    </a:cubicBezTo>
                    <a:cubicBezTo>
                      <a:pt x="6157" y="32698"/>
                      <a:pt x="4952" y="34652"/>
                      <a:pt x="2998" y="35642"/>
                    </a:cubicBezTo>
                    <a:cubicBezTo>
                      <a:pt x="2945" y="35642"/>
                      <a:pt x="2918" y="35695"/>
                      <a:pt x="2918" y="35749"/>
                    </a:cubicBezTo>
                    <a:cubicBezTo>
                      <a:pt x="3079" y="37837"/>
                      <a:pt x="1633" y="39630"/>
                      <a:pt x="81" y="40540"/>
                    </a:cubicBezTo>
                    <a:cubicBezTo>
                      <a:pt x="54" y="40540"/>
                      <a:pt x="28" y="40594"/>
                      <a:pt x="1" y="40620"/>
                    </a:cubicBezTo>
                    <a:cubicBezTo>
                      <a:pt x="1" y="40674"/>
                      <a:pt x="28" y="40727"/>
                      <a:pt x="81" y="40754"/>
                    </a:cubicBezTo>
                    <a:cubicBezTo>
                      <a:pt x="1821" y="41771"/>
                      <a:pt x="2918" y="43645"/>
                      <a:pt x="2918" y="45545"/>
                    </a:cubicBezTo>
                    <a:cubicBezTo>
                      <a:pt x="2918" y="45545"/>
                      <a:pt x="2918" y="45545"/>
                      <a:pt x="2918" y="45572"/>
                    </a:cubicBezTo>
                    <a:cubicBezTo>
                      <a:pt x="2918" y="45626"/>
                      <a:pt x="2945" y="45652"/>
                      <a:pt x="2998" y="45679"/>
                    </a:cubicBezTo>
                    <a:cubicBezTo>
                      <a:pt x="4952" y="46669"/>
                      <a:pt x="6157" y="48623"/>
                      <a:pt x="6157" y="50791"/>
                    </a:cubicBezTo>
                    <a:cubicBezTo>
                      <a:pt x="6157" y="52959"/>
                      <a:pt x="4952" y="54913"/>
                      <a:pt x="2998" y="55904"/>
                    </a:cubicBezTo>
                    <a:cubicBezTo>
                      <a:pt x="2945" y="55930"/>
                      <a:pt x="2918" y="55957"/>
                      <a:pt x="2918" y="56011"/>
                    </a:cubicBezTo>
                    <a:cubicBezTo>
                      <a:pt x="2891" y="57991"/>
                      <a:pt x="1821" y="59785"/>
                      <a:pt x="81" y="60802"/>
                    </a:cubicBezTo>
                    <a:cubicBezTo>
                      <a:pt x="54" y="60828"/>
                      <a:pt x="28" y="60855"/>
                      <a:pt x="1" y="60882"/>
                    </a:cubicBezTo>
                    <a:cubicBezTo>
                      <a:pt x="1" y="60935"/>
                      <a:pt x="28" y="60989"/>
                      <a:pt x="81" y="61016"/>
                    </a:cubicBezTo>
                    <a:cubicBezTo>
                      <a:pt x="1821" y="62033"/>
                      <a:pt x="2891" y="63826"/>
                      <a:pt x="2918" y="65834"/>
                    </a:cubicBezTo>
                    <a:cubicBezTo>
                      <a:pt x="2918" y="65887"/>
                      <a:pt x="2945" y="65914"/>
                      <a:pt x="2998" y="65941"/>
                    </a:cubicBezTo>
                    <a:cubicBezTo>
                      <a:pt x="4952" y="66931"/>
                      <a:pt x="6157" y="68885"/>
                      <a:pt x="6157" y="71053"/>
                    </a:cubicBezTo>
                    <a:cubicBezTo>
                      <a:pt x="6157" y="73221"/>
                      <a:pt x="4952" y="75175"/>
                      <a:pt x="2998" y="76165"/>
                    </a:cubicBezTo>
                    <a:cubicBezTo>
                      <a:pt x="2945" y="76192"/>
                      <a:pt x="2918" y="76219"/>
                      <a:pt x="2918" y="76272"/>
                    </a:cubicBezTo>
                    <a:cubicBezTo>
                      <a:pt x="2891" y="78280"/>
                      <a:pt x="1821" y="80073"/>
                      <a:pt x="81" y="81090"/>
                    </a:cubicBezTo>
                    <a:cubicBezTo>
                      <a:pt x="28" y="81117"/>
                      <a:pt x="1" y="81197"/>
                      <a:pt x="28" y="81251"/>
                    </a:cubicBezTo>
                    <a:cubicBezTo>
                      <a:pt x="47" y="81290"/>
                      <a:pt x="95" y="81315"/>
                      <a:pt x="151" y="81315"/>
                    </a:cubicBezTo>
                    <a:cubicBezTo>
                      <a:pt x="172" y="81315"/>
                      <a:pt x="193" y="81311"/>
                      <a:pt x="215" y="81304"/>
                    </a:cubicBezTo>
                    <a:cubicBezTo>
                      <a:pt x="1981" y="80260"/>
                      <a:pt x="3106" y="78413"/>
                      <a:pt x="3186" y="76352"/>
                    </a:cubicBezTo>
                    <a:cubicBezTo>
                      <a:pt x="5167" y="75309"/>
                      <a:pt x="6398" y="73301"/>
                      <a:pt x="6398" y="71053"/>
                    </a:cubicBezTo>
                    <a:cubicBezTo>
                      <a:pt x="6398" y="68805"/>
                      <a:pt x="5167" y="66797"/>
                      <a:pt x="3186" y="65753"/>
                    </a:cubicBezTo>
                    <a:cubicBezTo>
                      <a:pt x="3106" y="63773"/>
                      <a:pt x="2062" y="61979"/>
                      <a:pt x="375" y="60909"/>
                    </a:cubicBezTo>
                    <a:cubicBezTo>
                      <a:pt x="2062" y="59865"/>
                      <a:pt x="3106" y="58072"/>
                      <a:pt x="3186" y="56091"/>
                    </a:cubicBezTo>
                    <a:cubicBezTo>
                      <a:pt x="5167" y="55047"/>
                      <a:pt x="6398" y="53040"/>
                      <a:pt x="6398" y="50791"/>
                    </a:cubicBezTo>
                    <a:cubicBezTo>
                      <a:pt x="6398" y="48543"/>
                      <a:pt x="5167" y="46536"/>
                      <a:pt x="3186" y="45492"/>
                    </a:cubicBezTo>
                    <a:cubicBezTo>
                      <a:pt x="3159" y="43591"/>
                      <a:pt x="2088" y="41718"/>
                      <a:pt x="375" y="40647"/>
                    </a:cubicBezTo>
                    <a:cubicBezTo>
                      <a:pt x="1901" y="39710"/>
                      <a:pt x="3293" y="37890"/>
                      <a:pt x="3186" y="35829"/>
                    </a:cubicBezTo>
                    <a:cubicBezTo>
                      <a:pt x="5167" y="34785"/>
                      <a:pt x="6398" y="32751"/>
                      <a:pt x="6398" y="30530"/>
                    </a:cubicBezTo>
                    <a:cubicBezTo>
                      <a:pt x="6398" y="28281"/>
                      <a:pt x="5167" y="26247"/>
                      <a:pt x="3186" y="25230"/>
                    </a:cubicBezTo>
                    <a:cubicBezTo>
                      <a:pt x="3079" y="23223"/>
                      <a:pt x="2062" y="21429"/>
                      <a:pt x="375" y="20386"/>
                    </a:cubicBezTo>
                    <a:cubicBezTo>
                      <a:pt x="2088" y="19315"/>
                      <a:pt x="3186" y="17415"/>
                      <a:pt x="3186" y="15541"/>
                    </a:cubicBezTo>
                    <a:cubicBezTo>
                      <a:pt x="5167" y="14524"/>
                      <a:pt x="6398" y="12490"/>
                      <a:pt x="6398" y="10268"/>
                    </a:cubicBezTo>
                    <a:cubicBezTo>
                      <a:pt x="6398" y="8020"/>
                      <a:pt x="5167" y="5986"/>
                      <a:pt x="3186" y="4969"/>
                    </a:cubicBezTo>
                    <a:lnTo>
                      <a:pt x="3186" y="4942"/>
                    </a:lnTo>
                    <a:cubicBezTo>
                      <a:pt x="3186" y="3041"/>
                      <a:pt x="1981" y="1061"/>
                      <a:pt x="188" y="17"/>
                    </a:cubicBezTo>
                    <a:cubicBezTo>
                      <a:pt x="169" y="7"/>
                      <a:pt x="145" y="1"/>
                      <a:pt x="123"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3" name="Google Shape;1914;p89"/>
              <p:cNvSpPr/>
              <p:nvPr/>
            </p:nvSpPr>
            <p:spPr>
              <a:xfrm>
                <a:off x="992900" y="566950"/>
                <a:ext cx="160625" cy="2033000"/>
              </a:xfrm>
              <a:custGeom>
                <a:avLst/>
                <a:gdLst/>
                <a:ahLst/>
                <a:cxnLst/>
                <a:rect l="l" t="t" r="r" b="b"/>
                <a:pathLst>
                  <a:path w="6425" h="81320" extrusionOk="0">
                    <a:moveTo>
                      <a:pt x="145" y="1"/>
                    </a:moveTo>
                    <a:cubicBezTo>
                      <a:pt x="104" y="1"/>
                      <a:pt x="60" y="24"/>
                      <a:pt x="27" y="57"/>
                    </a:cubicBezTo>
                    <a:cubicBezTo>
                      <a:pt x="27" y="84"/>
                      <a:pt x="27" y="110"/>
                      <a:pt x="27" y="137"/>
                    </a:cubicBezTo>
                    <a:cubicBezTo>
                      <a:pt x="27" y="164"/>
                      <a:pt x="54" y="217"/>
                      <a:pt x="81" y="244"/>
                    </a:cubicBezTo>
                    <a:cubicBezTo>
                      <a:pt x="1821" y="1261"/>
                      <a:pt x="2972" y="3188"/>
                      <a:pt x="2945" y="5035"/>
                    </a:cubicBezTo>
                    <a:cubicBezTo>
                      <a:pt x="2945" y="5089"/>
                      <a:pt x="2972" y="5142"/>
                      <a:pt x="2998" y="5169"/>
                    </a:cubicBezTo>
                    <a:cubicBezTo>
                      <a:pt x="4952" y="6133"/>
                      <a:pt x="6157" y="8086"/>
                      <a:pt x="6157" y="10255"/>
                    </a:cubicBezTo>
                    <a:cubicBezTo>
                      <a:pt x="6157" y="12449"/>
                      <a:pt x="4952" y="14403"/>
                      <a:pt x="2998" y="15367"/>
                    </a:cubicBezTo>
                    <a:cubicBezTo>
                      <a:pt x="2972" y="15394"/>
                      <a:pt x="2945" y="15447"/>
                      <a:pt x="2945" y="15501"/>
                    </a:cubicBezTo>
                    <a:cubicBezTo>
                      <a:pt x="2998" y="17347"/>
                      <a:pt x="1847" y="19248"/>
                      <a:pt x="108" y="20292"/>
                    </a:cubicBezTo>
                    <a:cubicBezTo>
                      <a:pt x="54" y="20292"/>
                      <a:pt x="27" y="20318"/>
                      <a:pt x="27" y="20372"/>
                    </a:cubicBezTo>
                    <a:cubicBezTo>
                      <a:pt x="1" y="20425"/>
                      <a:pt x="27" y="20479"/>
                      <a:pt x="81" y="20506"/>
                    </a:cubicBezTo>
                    <a:cubicBezTo>
                      <a:pt x="1794" y="21496"/>
                      <a:pt x="2865" y="23289"/>
                      <a:pt x="2945" y="25324"/>
                    </a:cubicBezTo>
                    <a:cubicBezTo>
                      <a:pt x="2945" y="25350"/>
                      <a:pt x="2972" y="25404"/>
                      <a:pt x="2998" y="25431"/>
                    </a:cubicBezTo>
                    <a:cubicBezTo>
                      <a:pt x="4952" y="26394"/>
                      <a:pt x="6157" y="28348"/>
                      <a:pt x="6157" y="30543"/>
                    </a:cubicBezTo>
                    <a:cubicBezTo>
                      <a:pt x="6157" y="32711"/>
                      <a:pt x="4952" y="34665"/>
                      <a:pt x="2998" y="35628"/>
                    </a:cubicBezTo>
                    <a:cubicBezTo>
                      <a:pt x="2972" y="35655"/>
                      <a:pt x="2945" y="35709"/>
                      <a:pt x="2945" y="35762"/>
                    </a:cubicBezTo>
                    <a:cubicBezTo>
                      <a:pt x="3105" y="37823"/>
                      <a:pt x="1633" y="39643"/>
                      <a:pt x="108" y="40553"/>
                    </a:cubicBezTo>
                    <a:cubicBezTo>
                      <a:pt x="54" y="40553"/>
                      <a:pt x="27" y="40580"/>
                      <a:pt x="27" y="40633"/>
                    </a:cubicBezTo>
                    <a:cubicBezTo>
                      <a:pt x="1" y="40687"/>
                      <a:pt x="27" y="40741"/>
                      <a:pt x="81" y="40767"/>
                    </a:cubicBezTo>
                    <a:cubicBezTo>
                      <a:pt x="1821" y="41784"/>
                      <a:pt x="2945" y="43658"/>
                      <a:pt x="2945" y="45532"/>
                    </a:cubicBezTo>
                    <a:cubicBezTo>
                      <a:pt x="2945" y="45558"/>
                      <a:pt x="2945" y="45558"/>
                      <a:pt x="2945" y="45585"/>
                    </a:cubicBezTo>
                    <a:cubicBezTo>
                      <a:pt x="2945" y="45612"/>
                      <a:pt x="2972" y="45665"/>
                      <a:pt x="2998" y="45692"/>
                    </a:cubicBezTo>
                    <a:cubicBezTo>
                      <a:pt x="4952" y="46656"/>
                      <a:pt x="6157" y="48636"/>
                      <a:pt x="6157" y="50804"/>
                    </a:cubicBezTo>
                    <a:cubicBezTo>
                      <a:pt x="6157" y="52972"/>
                      <a:pt x="4952" y="54926"/>
                      <a:pt x="2998" y="55917"/>
                    </a:cubicBezTo>
                    <a:cubicBezTo>
                      <a:pt x="2972" y="55917"/>
                      <a:pt x="2945" y="55970"/>
                      <a:pt x="2945" y="56024"/>
                    </a:cubicBezTo>
                    <a:cubicBezTo>
                      <a:pt x="2891" y="58004"/>
                      <a:pt x="1821" y="59798"/>
                      <a:pt x="108" y="60815"/>
                    </a:cubicBezTo>
                    <a:cubicBezTo>
                      <a:pt x="54" y="60815"/>
                      <a:pt x="27" y="60868"/>
                      <a:pt x="27" y="60895"/>
                    </a:cubicBezTo>
                    <a:cubicBezTo>
                      <a:pt x="1" y="60949"/>
                      <a:pt x="27" y="61002"/>
                      <a:pt x="81" y="61029"/>
                    </a:cubicBezTo>
                    <a:cubicBezTo>
                      <a:pt x="1821" y="62046"/>
                      <a:pt x="2891" y="63839"/>
                      <a:pt x="2945" y="65847"/>
                    </a:cubicBezTo>
                    <a:cubicBezTo>
                      <a:pt x="2945" y="65900"/>
                      <a:pt x="2972" y="65927"/>
                      <a:pt x="2998" y="65954"/>
                    </a:cubicBezTo>
                    <a:cubicBezTo>
                      <a:pt x="4952" y="66944"/>
                      <a:pt x="6157" y="68898"/>
                      <a:pt x="6157" y="71066"/>
                    </a:cubicBezTo>
                    <a:cubicBezTo>
                      <a:pt x="6157" y="73234"/>
                      <a:pt x="4952" y="75188"/>
                      <a:pt x="2998" y="76178"/>
                    </a:cubicBezTo>
                    <a:cubicBezTo>
                      <a:pt x="2972" y="76178"/>
                      <a:pt x="2945" y="76232"/>
                      <a:pt x="2945" y="76285"/>
                    </a:cubicBezTo>
                    <a:cubicBezTo>
                      <a:pt x="2891" y="78266"/>
                      <a:pt x="1821" y="80086"/>
                      <a:pt x="81" y="81076"/>
                    </a:cubicBezTo>
                    <a:cubicBezTo>
                      <a:pt x="27" y="81130"/>
                      <a:pt x="1" y="81183"/>
                      <a:pt x="27" y="81264"/>
                    </a:cubicBezTo>
                    <a:cubicBezTo>
                      <a:pt x="60" y="81297"/>
                      <a:pt x="104" y="81320"/>
                      <a:pt x="145" y="81320"/>
                    </a:cubicBezTo>
                    <a:cubicBezTo>
                      <a:pt x="170" y="81320"/>
                      <a:pt x="194" y="81311"/>
                      <a:pt x="215" y="81290"/>
                    </a:cubicBezTo>
                    <a:cubicBezTo>
                      <a:pt x="2008" y="80273"/>
                      <a:pt x="3105" y="78427"/>
                      <a:pt x="3186" y="76366"/>
                    </a:cubicBezTo>
                    <a:cubicBezTo>
                      <a:pt x="5193" y="75322"/>
                      <a:pt x="6424" y="73314"/>
                      <a:pt x="6424" y="71066"/>
                    </a:cubicBezTo>
                    <a:cubicBezTo>
                      <a:pt x="6424" y="68818"/>
                      <a:pt x="5193" y="66784"/>
                      <a:pt x="3186" y="65766"/>
                    </a:cubicBezTo>
                    <a:cubicBezTo>
                      <a:pt x="3105" y="63786"/>
                      <a:pt x="2088" y="61992"/>
                      <a:pt x="402" y="60922"/>
                    </a:cubicBezTo>
                    <a:cubicBezTo>
                      <a:pt x="2088" y="59878"/>
                      <a:pt x="3105" y="58085"/>
                      <a:pt x="3186" y="56104"/>
                    </a:cubicBezTo>
                    <a:cubicBezTo>
                      <a:pt x="5193" y="55060"/>
                      <a:pt x="6424" y="53053"/>
                      <a:pt x="6424" y="50804"/>
                    </a:cubicBezTo>
                    <a:cubicBezTo>
                      <a:pt x="6424" y="48556"/>
                      <a:pt x="5193" y="46522"/>
                      <a:pt x="3186" y="45505"/>
                    </a:cubicBezTo>
                    <a:cubicBezTo>
                      <a:pt x="3159" y="43604"/>
                      <a:pt x="2088" y="41731"/>
                      <a:pt x="402" y="40660"/>
                    </a:cubicBezTo>
                    <a:cubicBezTo>
                      <a:pt x="1901" y="39723"/>
                      <a:pt x="3320" y="37877"/>
                      <a:pt x="3186" y="35816"/>
                    </a:cubicBezTo>
                    <a:cubicBezTo>
                      <a:pt x="5193" y="34799"/>
                      <a:pt x="6424" y="32764"/>
                      <a:pt x="6424" y="30543"/>
                    </a:cubicBezTo>
                    <a:cubicBezTo>
                      <a:pt x="6424" y="28295"/>
                      <a:pt x="5193" y="26260"/>
                      <a:pt x="3186" y="25243"/>
                    </a:cubicBezTo>
                    <a:cubicBezTo>
                      <a:pt x="3105" y="23236"/>
                      <a:pt x="2062" y="21443"/>
                      <a:pt x="402" y="20399"/>
                    </a:cubicBezTo>
                    <a:cubicBezTo>
                      <a:pt x="2088" y="19328"/>
                      <a:pt x="3186" y="17454"/>
                      <a:pt x="3186" y="15608"/>
                    </a:cubicBezTo>
                    <a:cubicBezTo>
                      <a:pt x="3186" y="15608"/>
                      <a:pt x="3186" y="15581"/>
                      <a:pt x="3186" y="15554"/>
                    </a:cubicBezTo>
                    <a:cubicBezTo>
                      <a:pt x="5193" y="14537"/>
                      <a:pt x="6424" y="12503"/>
                      <a:pt x="6424" y="10255"/>
                    </a:cubicBezTo>
                    <a:cubicBezTo>
                      <a:pt x="6424" y="8033"/>
                      <a:pt x="5193" y="5999"/>
                      <a:pt x="3186" y="4982"/>
                    </a:cubicBezTo>
                    <a:lnTo>
                      <a:pt x="3186" y="4955"/>
                    </a:lnTo>
                    <a:cubicBezTo>
                      <a:pt x="3186" y="3028"/>
                      <a:pt x="2008" y="1074"/>
                      <a:pt x="215" y="30"/>
                    </a:cubicBezTo>
                    <a:cubicBezTo>
                      <a:pt x="194" y="10"/>
                      <a:pt x="170" y="1"/>
                      <a:pt x="145"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4" name="Google Shape;1915;p89"/>
              <p:cNvSpPr/>
              <p:nvPr/>
            </p:nvSpPr>
            <p:spPr>
              <a:xfrm>
                <a:off x="839675" y="818875"/>
                <a:ext cx="159950" cy="2032875"/>
              </a:xfrm>
              <a:custGeom>
                <a:avLst/>
                <a:gdLst/>
                <a:ahLst/>
                <a:cxnLst/>
                <a:rect l="l" t="t" r="r" b="b"/>
                <a:pathLst>
                  <a:path w="6398" h="81315" extrusionOk="0">
                    <a:moveTo>
                      <a:pt x="122" y="1"/>
                    </a:moveTo>
                    <a:cubicBezTo>
                      <a:pt x="83" y="1"/>
                      <a:pt x="44" y="20"/>
                      <a:pt x="27" y="70"/>
                    </a:cubicBezTo>
                    <a:cubicBezTo>
                      <a:pt x="0" y="70"/>
                      <a:pt x="0" y="97"/>
                      <a:pt x="0" y="124"/>
                    </a:cubicBezTo>
                    <a:cubicBezTo>
                      <a:pt x="0" y="178"/>
                      <a:pt x="27" y="204"/>
                      <a:pt x="54" y="231"/>
                    </a:cubicBezTo>
                    <a:cubicBezTo>
                      <a:pt x="1794" y="1248"/>
                      <a:pt x="2971" y="3175"/>
                      <a:pt x="2918" y="5022"/>
                    </a:cubicBezTo>
                    <a:cubicBezTo>
                      <a:pt x="2918" y="5076"/>
                      <a:pt x="2945" y="5129"/>
                      <a:pt x="2998" y="5156"/>
                    </a:cubicBezTo>
                    <a:cubicBezTo>
                      <a:pt x="4925" y="6119"/>
                      <a:pt x="6156" y="8073"/>
                      <a:pt x="6156" y="10268"/>
                    </a:cubicBezTo>
                    <a:cubicBezTo>
                      <a:pt x="6156" y="12436"/>
                      <a:pt x="4925" y="14390"/>
                      <a:pt x="2998" y="15354"/>
                    </a:cubicBezTo>
                    <a:cubicBezTo>
                      <a:pt x="2945" y="15380"/>
                      <a:pt x="2918" y="15434"/>
                      <a:pt x="2918" y="15487"/>
                    </a:cubicBezTo>
                    <a:cubicBezTo>
                      <a:pt x="2971" y="17334"/>
                      <a:pt x="1847" y="19235"/>
                      <a:pt x="81" y="20278"/>
                    </a:cubicBezTo>
                    <a:cubicBezTo>
                      <a:pt x="54" y="20278"/>
                      <a:pt x="27" y="20305"/>
                      <a:pt x="0" y="20359"/>
                    </a:cubicBezTo>
                    <a:cubicBezTo>
                      <a:pt x="0" y="20412"/>
                      <a:pt x="27" y="20466"/>
                      <a:pt x="54" y="20493"/>
                    </a:cubicBezTo>
                    <a:cubicBezTo>
                      <a:pt x="1794" y="21510"/>
                      <a:pt x="2864" y="23303"/>
                      <a:pt x="2918" y="25310"/>
                    </a:cubicBezTo>
                    <a:cubicBezTo>
                      <a:pt x="2918" y="25364"/>
                      <a:pt x="2945" y="25391"/>
                      <a:pt x="2998" y="25417"/>
                    </a:cubicBezTo>
                    <a:cubicBezTo>
                      <a:pt x="4925" y="26381"/>
                      <a:pt x="6156" y="28362"/>
                      <a:pt x="6156" y="30530"/>
                    </a:cubicBezTo>
                    <a:cubicBezTo>
                      <a:pt x="6156" y="32698"/>
                      <a:pt x="4925" y="34652"/>
                      <a:pt x="2998" y="35642"/>
                    </a:cubicBezTo>
                    <a:cubicBezTo>
                      <a:pt x="2945" y="35642"/>
                      <a:pt x="2918" y="35695"/>
                      <a:pt x="2918" y="35749"/>
                    </a:cubicBezTo>
                    <a:cubicBezTo>
                      <a:pt x="3078" y="37837"/>
                      <a:pt x="1606" y="39630"/>
                      <a:pt x="81" y="40540"/>
                    </a:cubicBezTo>
                    <a:cubicBezTo>
                      <a:pt x="54" y="40540"/>
                      <a:pt x="27" y="40594"/>
                      <a:pt x="0" y="40620"/>
                    </a:cubicBezTo>
                    <a:cubicBezTo>
                      <a:pt x="0" y="40674"/>
                      <a:pt x="27" y="40727"/>
                      <a:pt x="54" y="40754"/>
                    </a:cubicBezTo>
                    <a:cubicBezTo>
                      <a:pt x="1794" y="41771"/>
                      <a:pt x="2918" y="43645"/>
                      <a:pt x="2918" y="45545"/>
                    </a:cubicBezTo>
                    <a:cubicBezTo>
                      <a:pt x="2918" y="45545"/>
                      <a:pt x="2918" y="45545"/>
                      <a:pt x="2918" y="45572"/>
                    </a:cubicBezTo>
                    <a:cubicBezTo>
                      <a:pt x="2918" y="45626"/>
                      <a:pt x="2945" y="45652"/>
                      <a:pt x="2998" y="45679"/>
                    </a:cubicBezTo>
                    <a:cubicBezTo>
                      <a:pt x="4925" y="46669"/>
                      <a:pt x="6156" y="48623"/>
                      <a:pt x="6156" y="50791"/>
                    </a:cubicBezTo>
                    <a:cubicBezTo>
                      <a:pt x="6156" y="52959"/>
                      <a:pt x="4925" y="54913"/>
                      <a:pt x="2998" y="55904"/>
                    </a:cubicBezTo>
                    <a:cubicBezTo>
                      <a:pt x="2945" y="55930"/>
                      <a:pt x="2918" y="55957"/>
                      <a:pt x="2918" y="56011"/>
                    </a:cubicBezTo>
                    <a:cubicBezTo>
                      <a:pt x="2864" y="57991"/>
                      <a:pt x="1820" y="59785"/>
                      <a:pt x="81" y="60802"/>
                    </a:cubicBezTo>
                    <a:cubicBezTo>
                      <a:pt x="54" y="60828"/>
                      <a:pt x="27" y="60855"/>
                      <a:pt x="0" y="60882"/>
                    </a:cubicBezTo>
                    <a:cubicBezTo>
                      <a:pt x="0" y="60935"/>
                      <a:pt x="27" y="60989"/>
                      <a:pt x="54" y="61016"/>
                    </a:cubicBezTo>
                    <a:cubicBezTo>
                      <a:pt x="1794" y="62033"/>
                      <a:pt x="2864" y="63826"/>
                      <a:pt x="2918" y="65834"/>
                    </a:cubicBezTo>
                    <a:cubicBezTo>
                      <a:pt x="2918" y="65887"/>
                      <a:pt x="2945" y="65914"/>
                      <a:pt x="2998" y="65941"/>
                    </a:cubicBezTo>
                    <a:cubicBezTo>
                      <a:pt x="4925" y="66931"/>
                      <a:pt x="6156" y="68885"/>
                      <a:pt x="6156" y="71053"/>
                    </a:cubicBezTo>
                    <a:cubicBezTo>
                      <a:pt x="6156" y="73221"/>
                      <a:pt x="4925" y="75175"/>
                      <a:pt x="2998" y="76165"/>
                    </a:cubicBezTo>
                    <a:cubicBezTo>
                      <a:pt x="2945" y="76192"/>
                      <a:pt x="2918" y="76219"/>
                      <a:pt x="2918" y="76272"/>
                    </a:cubicBezTo>
                    <a:cubicBezTo>
                      <a:pt x="2864" y="78280"/>
                      <a:pt x="1794" y="80073"/>
                      <a:pt x="81" y="81090"/>
                    </a:cubicBezTo>
                    <a:cubicBezTo>
                      <a:pt x="0" y="81117"/>
                      <a:pt x="0" y="81197"/>
                      <a:pt x="27" y="81251"/>
                    </a:cubicBezTo>
                    <a:cubicBezTo>
                      <a:pt x="47" y="81290"/>
                      <a:pt x="95" y="81315"/>
                      <a:pt x="140" y="81315"/>
                    </a:cubicBezTo>
                    <a:cubicBezTo>
                      <a:pt x="157" y="81315"/>
                      <a:pt x="173" y="81311"/>
                      <a:pt x="188" y="81304"/>
                    </a:cubicBezTo>
                    <a:cubicBezTo>
                      <a:pt x="1981" y="80260"/>
                      <a:pt x="3105" y="78413"/>
                      <a:pt x="3159" y="76352"/>
                    </a:cubicBezTo>
                    <a:cubicBezTo>
                      <a:pt x="5166" y="75309"/>
                      <a:pt x="6397" y="73301"/>
                      <a:pt x="6397" y="71053"/>
                    </a:cubicBezTo>
                    <a:cubicBezTo>
                      <a:pt x="6397" y="68805"/>
                      <a:pt x="5166" y="66797"/>
                      <a:pt x="3159" y="65753"/>
                    </a:cubicBezTo>
                    <a:cubicBezTo>
                      <a:pt x="3105" y="63773"/>
                      <a:pt x="2061" y="61979"/>
                      <a:pt x="375" y="60909"/>
                    </a:cubicBezTo>
                    <a:cubicBezTo>
                      <a:pt x="2061" y="59865"/>
                      <a:pt x="3105" y="58072"/>
                      <a:pt x="3159" y="56091"/>
                    </a:cubicBezTo>
                    <a:cubicBezTo>
                      <a:pt x="5166" y="55047"/>
                      <a:pt x="6397" y="53040"/>
                      <a:pt x="6397" y="50791"/>
                    </a:cubicBezTo>
                    <a:cubicBezTo>
                      <a:pt x="6397" y="48543"/>
                      <a:pt x="5166" y="46536"/>
                      <a:pt x="3159" y="45492"/>
                    </a:cubicBezTo>
                    <a:cubicBezTo>
                      <a:pt x="3159" y="43591"/>
                      <a:pt x="2061" y="41718"/>
                      <a:pt x="375" y="40647"/>
                    </a:cubicBezTo>
                    <a:cubicBezTo>
                      <a:pt x="1901" y="39710"/>
                      <a:pt x="3292" y="37890"/>
                      <a:pt x="3185" y="35829"/>
                    </a:cubicBezTo>
                    <a:cubicBezTo>
                      <a:pt x="5166" y="34785"/>
                      <a:pt x="6397" y="32751"/>
                      <a:pt x="6397" y="30530"/>
                    </a:cubicBezTo>
                    <a:cubicBezTo>
                      <a:pt x="6397" y="28281"/>
                      <a:pt x="5166" y="26247"/>
                      <a:pt x="3159" y="25230"/>
                    </a:cubicBezTo>
                    <a:cubicBezTo>
                      <a:pt x="3078" y="23223"/>
                      <a:pt x="2035" y="21429"/>
                      <a:pt x="375" y="20386"/>
                    </a:cubicBezTo>
                    <a:cubicBezTo>
                      <a:pt x="2061" y="19315"/>
                      <a:pt x="3159" y="17441"/>
                      <a:pt x="3159" y="15595"/>
                    </a:cubicBezTo>
                    <a:cubicBezTo>
                      <a:pt x="3159" y="15595"/>
                      <a:pt x="3159" y="15568"/>
                      <a:pt x="3159" y="15541"/>
                    </a:cubicBezTo>
                    <a:cubicBezTo>
                      <a:pt x="5166" y="14524"/>
                      <a:pt x="6397" y="12490"/>
                      <a:pt x="6397" y="10268"/>
                    </a:cubicBezTo>
                    <a:cubicBezTo>
                      <a:pt x="6397" y="8020"/>
                      <a:pt x="5166" y="5986"/>
                      <a:pt x="3159" y="4969"/>
                    </a:cubicBezTo>
                    <a:lnTo>
                      <a:pt x="3159" y="4942"/>
                    </a:lnTo>
                    <a:cubicBezTo>
                      <a:pt x="3159" y="3041"/>
                      <a:pt x="1981" y="1061"/>
                      <a:pt x="188" y="17"/>
                    </a:cubicBezTo>
                    <a:cubicBezTo>
                      <a:pt x="168" y="7"/>
                      <a:pt x="145" y="1"/>
                      <a:pt x="122"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5" name="Google Shape;1916;p89"/>
              <p:cNvSpPr/>
              <p:nvPr/>
            </p:nvSpPr>
            <p:spPr>
              <a:xfrm>
                <a:off x="685775" y="566950"/>
                <a:ext cx="159950" cy="2033000"/>
              </a:xfrm>
              <a:custGeom>
                <a:avLst/>
                <a:gdLst/>
                <a:ahLst/>
                <a:cxnLst/>
                <a:rect l="l" t="t" r="r" b="b"/>
                <a:pathLst>
                  <a:path w="6398" h="81320" extrusionOk="0">
                    <a:moveTo>
                      <a:pt x="119" y="1"/>
                    </a:moveTo>
                    <a:cubicBezTo>
                      <a:pt x="81" y="1"/>
                      <a:pt x="44" y="24"/>
                      <a:pt x="27" y="57"/>
                    </a:cubicBezTo>
                    <a:cubicBezTo>
                      <a:pt x="27" y="84"/>
                      <a:pt x="0" y="110"/>
                      <a:pt x="0" y="137"/>
                    </a:cubicBezTo>
                    <a:cubicBezTo>
                      <a:pt x="0" y="164"/>
                      <a:pt x="27" y="217"/>
                      <a:pt x="81" y="244"/>
                    </a:cubicBezTo>
                    <a:cubicBezTo>
                      <a:pt x="1820" y="1261"/>
                      <a:pt x="2944" y="3188"/>
                      <a:pt x="2918" y="5035"/>
                    </a:cubicBezTo>
                    <a:cubicBezTo>
                      <a:pt x="2918" y="5089"/>
                      <a:pt x="2944" y="5142"/>
                      <a:pt x="2998" y="5169"/>
                    </a:cubicBezTo>
                    <a:cubicBezTo>
                      <a:pt x="4952" y="6133"/>
                      <a:pt x="6156" y="8086"/>
                      <a:pt x="6156" y="10255"/>
                    </a:cubicBezTo>
                    <a:cubicBezTo>
                      <a:pt x="6156" y="12449"/>
                      <a:pt x="4952" y="14403"/>
                      <a:pt x="2998" y="15367"/>
                    </a:cubicBezTo>
                    <a:cubicBezTo>
                      <a:pt x="2944" y="15394"/>
                      <a:pt x="2918" y="15447"/>
                      <a:pt x="2918" y="15501"/>
                    </a:cubicBezTo>
                    <a:cubicBezTo>
                      <a:pt x="2998" y="17347"/>
                      <a:pt x="1847" y="19248"/>
                      <a:pt x="81" y="20292"/>
                    </a:cubicBezTo>
                    <a:cubicBezTo>
                      <a:pt x="54" y="20292"/>
                      <a:pt x="27" y="20318"/>
                      <a:pt x="27" y="20372"/>
                    </a:cubicBezTo>
                    <a:cubicBezTo>
                      <a:pt x="0" y="20425"/>
                      <a:pt x="27" y="20479"/>
                      <a:pt x="81" y="20506"/>
                    </a:cubicBezTo>
                    <a:cubicBezTo>
                      <a:pt x="1794" y="21496"/>
                      <a:pt x="2864" y="23316"/>
                      <a:pt x="2918" y="25324"/>
                    </a:cubicBezTo>
                    <a:cubicBezTo>
                      <a:pt x="2918" y="25350"/>
                      <a:pt x="2944" y="25404"/>
                      <a:pt x="2998" y="25431"/>
                    </a:cubicBezTo>
                    <a:cubicBezTo>
                      <a:pt x="4952" y="26394"/>
                      <a:pt x="6156" y="28348"/>
                      <a:pt x="6156" y="30543"/>
                    </a:cubicBezTo>
                    <a:cubicBezTo>
                      <a:pt x="6156" y="32711"/>
                      <a:pt x="4952" y="34665"/>
                      <a:pt x="2998" y="35628"/>
                    </a:cubicBezTo>
                    <a:cubicBezTo>
                      <a:pt x="2944" y="35655"/>
                      <a:pt x="2918" y="35709"/>
                      <a:pt x="2918" y="35762"/>
                    </a:cubicBezTo>
                    <a:cubicBezTo>
                      <a:pt x="3078" y="37823"/>
                      <a:pt x="1633" y="39643"/>
                      <a:pt x="81" y="40553"/>
                    </a:cubicBezTo>
                    <a:cubicBezTo>
                      <a:pt x="54" y="40553"/>
                      <a:pt x="27" y="40580"/>
                      <a:pt x="27" y="40633"/>
                    </a:cubicBezTo>
                    <a:cubicBezTo>
                      <a:pt x="0" y="40687"/>
                      <a:pt x="27" y="40741"/>
                      <a:pt x="81" y="40767"/>
                    </a:cubicBezTo>
                    <a:cubicBezTo>
                      <a:pt x="1820" y="41784"/>
                      <a:pt x="2918" y="43658"/>
                      <a:pt x="2918" y="45532"/>
                    </a:cubicBezTo>
                    <a:cubicBezTo>
                      <a:pt x="2918" y="45558"/>
                      <a:pt x="2918" y="45558"/>
                      <a:pt x="2918" y="45585"/>
                    </a:cubicBezTo>
                    <a:cubicBezTo>
                      <a:pt x="2918" y="45612"/>
                      <a:pt x="2944" y="45665"/>
                      <a:pt x="2998" y="45692"/>
                    </a:cubicBezTo>
                    <a:cubicBezTo>
                      <a:pt x="4952" y="46656"/>
                      <a:pt x="6156" y="48636"/>
                      <a:pt x="6156" y="50804"/>
                    </a:cubicBezTo>
                    <a:cubicBezTo>
                      <a:pt x="6156" y="52972"/>
                      <a:pt x="4952" y="54926"/>
                      <a:pt x="2998" y="55917"/>
                    </a:cubicBezTo>
                    <a:cubicBezTo>
                      <a:pt x="2944" y="55917"/>
                      <a:pt x="2918" y="55970"/>
                      <a:pt x="2918" y="56024"/>
                    </a:cubicBezTo>
                    <a:cubicBezTo>
                      <a:pt x="2891" y="58004"/>
                      <a:pt x="1820" y="59798"/>
                      <a:pt x="81" y="60815"/>
                    </a:cubicBezTo>
                    <a:cubicBezTo>
                      <a:pt x="54" y="60815"/>
                      <a:pt x="27" y="60868"/>
                      <a:pt x="27" y="60895"/>
                    </a:cubicBezTo>
                    <a:cubicBezTo>
                      <a:pt x="0" y="60949"/>
                      <a:pt x="27" y="61002"/>
                      <a:pt x="81" y="61029"/>
                    </a:cubicBezTo>
                    <a:cubicBezTo>
                      <a:pt x="1820" y="62046"/>
                      <a:pt x="2891" y="63839"/>
                      <a:pt x="2918" y="65847"/>
                    </a:cubicBezTo>
                    <a:cubicBezTo>
                      <a:pt x="2918" y="65900"/>
                      <a:pt x="2944" y="65927"/>
                      <a:pt x="2998" y="65954"/>
                    </a:cubicBezTo>
                    <a:cubicBezTo>
                      <a:pt x="4952" y="66944"/>
                      <a:pt x="6156" y="68898"/>
                      <a:pt x="6156" y="71066"/>
                    </a:cubicBezTo>
                    <a:cubicBezTo>
                      <a:pt x="6156" y="73234"/>
                      <a:pt x="4952" y="75188"/>
                      <a:pt x="2998" y="76178"/>
                    </a:cubicBezTo>
                    <a:cubicBezTo>
                      <a:pt x="2944" y="76178"/>
                      <a:pt x="2918" y="76232"/>
                      <a:pt x="2918" y="76285"/>
                    </a:cubicBezTo>
                    <a:cubicBezTo>
                      <a:pt x="2891" y="78293"/>
                      <a:pt x="1820" y="80086"/>
                      <a:pt x="81" y="81076"/>
                    </a:cubicBezTo>
                    <a:cubicBezTo>
                      <a:pt x="27" y="81130"/>
                      <a:pt x="0" y="81183"/>
                      <a:pt x="27" y="81264"/>
                    </a:cubicBezTo>
                    <a:cubicBezTo>
                      <a:pt x="60" y="81297"/>
                      <a:pt x="93" y="81320"/>
                      <a:pt x="133" y="81320"/>
                    </a:cubicBezTo>
                    <a:cubicBezTo>
                      <a:pt x="157" y="81320"/>
                      <a:pt x="184" y="81311"/>
                      <a:pt x="214" y="81290"/>
                    </a:cubicBezTo>
                    <a:cubicBezTo>
                      <a:pt x="2008" y="80273"/>
                      <a:pt x="3105" y="78427"/>
                      <a:pt x="3185" y="76366"/>
                    </a:cubicBezTo>
                    <a:cubicBezTo>
                      <a:pt x="5166" y="75322"/>
                      <a:pt x="6397" y="73314"/>
                      <a:pt x="6397" y="71066"/>
                    </a:cubicBezTo>
                    <a:cubicBezTo>
                      <a:pt x="6397" y="68818"/>
                      <a:pt x="5166" y="66784"/>
                      <a:pt x="3185" y="65766"/>
                    </a:cubicBezTo>
                    <a:cubicBezTo>
                      <a:pt x="3105" y="63786"/>
                      <a:pt x="2061" y="61992"/>
                      <a:pt x="375" y="60922"/>
                    </a:cubicBezTo>
                    <a:cubicBezTo>
                      <a:pt x="2061" y="59878"/>
                      <a:pt x="3105" y="58085"/>
                      <a:pt x="3185" y="56104"/>
                    </a:cubicBezTo>
                    <a:cubicBezTo>
                      <a:pt x="5166" y="55060"/>
                      <a:pt x="6397" y="53053"/>
                      <a:pt x="6397" y="50804"/>
                    </a:cubicBezTo>
                    <a:cubicBezTo>
                      <a:pt x="6397" y="48556"/>
                      <a:pt x="5166" y="46522"/>
                      <a:pt x="3185" y="45505"/>
                    </a:cubicBezTo>
                    <a:cubicBezTo>
                      <a:pt x="3159" y="43604"/>
                      <a:pt x="2088" y="41731"/>
                      <a:pt x="375" y="40660"/>
                    </a:cubicBezTo>
                    <a:cubicBezTo>
                      <a:pt x="1901" y="39723"/>
                      <a:pt x="3292" y="37903"/>
                      <a:pt x="3185" y="35816"/>
                    </a:cubicBezTo>
                    <a:cubicBezTo>
                      <a:pt x="5166" y="34799"/>
                      <a:pt x="6397" y="32764"/>
                      <a:pt x="6397" y="30543"/>
                    </a:cubicBezTo>
                    <a:cubicBezTo>
                      <a:pt x="6397" y="28295"/>
                      <a:pt x="5166" y="26260"/>
                      <a:pt x="3185" y="25243"/>
                    </a:cubicBezTo>
                    <a:cubicBezTo>
                      <a:pt x="3078" y="23236"/>
                      <a:pt x="2061" y="21443"/>
                      <a:pt x="375" y="20399"/>
                    </a:cubicBezTo>
                    <a:cubicBezTo>
                      <a:pt x="2088" y="19328"/>
                      <a:pt x="3185" y="17401"/>
                      <a:pt x="3185" y="15554"/>
                    </a:cubicBezTo>
                    <a:cubicBezTo>
                      <a:pt x="5166" y="14537"/>
                      <a:pt x="6397" y="12503"/>
                      <a:pt x="6397" y="10255"/>
                    </a:cubicBezTo>
                    <a:cubicBezTo>
                      <a:pt x="6397" y="8033"/>
                      <a:pt x="5166" y="5999"/>
                      <a:pt x="3185" y="4982"/>
                    </a:cubicBezTo>
                    <a:lnTo>
                      <a:pt x="3185" y="4955"/>
                    </a:lnTo>
                    <a:cubicBezTo>
                      <a:pt x="3185" y="3028"/>
                      <a:pt x="1981" y="1074"/>
                      <a:pt x="188" y="30"/>
                    </a:cubicBezTo>
                    <a:cubicBezTo>
                      <a:pt x="167" y="10"/>
                      <a:pt x="143" y="1"/>
                      <a:pt x="11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6" name="Google Shape;1917;p89"/>
              <p:cNvSpPr/>
              <p:nvPr/>
            </p:nvSpPr>
            <p:spPr>
              <a:xfrm>
                <a:off x="531875" y="818875"/>
                <a:ext cx="160600" cy="2032875"/>
              </a:xfrm>
              <a:custGeom>
                <a:avLst/>
                <a:gdLst/>
                <a:ahLst/>
                <a:cxnLst/>
                <a:rect l="l" t="t" r="r" b="b"/>
                <a:pathLst>
                  <a:path w="6424" h="81315" extrusionOk="0">
                    <a:moveTo>
                      <a:pt x="147" y="1"/>
                    </a:moveTo>
                    <a:cubicBezTo>
                      <a:pt x="106" y="1"/>
                      <a:pt x="61" y="20"/>
                      <a:pt x="27" y="70"/>
                    </a:cubicBezTo>
                    <a:cubicBezTo>
                      <a:pt x="27" y="70"/>
                      <a:pt x="27" y="97"/>
                      <a:pt x="27" y="124"/>
                    </a:cubicBezTo>
                    <a:cubicBezTo>
                      <a:pt x="27" y="178"/>
                      <a:pt x="54" y="204"/>
                      <a:pt x="80" y="231"/>
                    </a:cubicBezTo>
                    <a:cubicBezTo>
                      <a:pt x="1820" y="1248"/>
                      <a:pt x="2971" y="3175"/>
                      <a:pt x="2944" y="5022"/>
                    </a:cubicBezTo>
                    <a:cubicBezTo>
                      <a:pt x="2944" y="5076"/>
                      <a:pt x="2971" y="5129"/>
                      <a:pt x="2998" y="5156"/>
                    </a:cubicBezTo>
                    <a:cubicBezTo>
                      <a:pt x="4952" y="6119"/>
                      <a:pt x="6156" y="8073"/>
                      <a:pt x="6156" y="10268"/>
                    </a:cubicBezTo>
                    <a:cubicBezTo>
                      <a:pt x="6156" y="12436"/>
                      <a:pt x="4952" y="14390"/>
                      <a:pt x="2998" y="15354"/>
                    </a:cubicBezTo>
                    <a:cubicBezTo>
                      <a:pt x="2971" y="15380"/>
                      <a:pt x="2944" y="15461"/>
                      <a:pt x="2944" y="15487"/>
                    </a:cubicBezTo>
                    <a:cubicBezTo>
                      <a:pt x="2998" y="17334"/>
                      <a:pt x="1847" y="19235"/>
                      <a:pt x="107" y="20278"/>
                    </a:cubicBezTo>
                    <a:cubicBezTo>
                      <a:pt x="54" y="20278"/>
                      <a:pt x="27" y="20305"/>
                      <a:pt x="27" y="20359"/>
                    </a:cubicBezTo>
                    <a:cubicBezTo>
                      <a:pt x="0" y="20412"/>
                      <a:pt x="27" y="20466"/>
                      <a:pt x="80" y="20493"/>
                    </a:cubicBezTo>
                    <a:cubicBezTo>
                      <a:pt x="1793" y="21510"/>
                      <a:pt x="2864" y="23303"/>
                      <a:pt x="2944" y="25310"/>
                    </a:cubicBezTo>
                    <a:cubicBezTo>
                      <a:pt x="2944" y="25364"/>
                      <a:pt x="2971" y="25391"/>
                      <a:pt x="2998" y="25417"/>
                    </a:cubicBezTo>
                    <a:cubicBezTo>
                      <a:pt x="4952" y="26381"/>
                      <a:pt x="6156" y="28362"/>
                      <a:pt x="6156" y="30530"/>
                    </a:cubicBezTo>
                    <a:cubicBezTo>
                      <a:pt x="6156" y="32698"/>
                      <a:pt x="4952" y="34652"/>
                      <a:pt x="2998" y="35642"/>
                    </a:cubicBezTo>
                    <a:cubicBezTo>
                      <a:pt x="2971" y="35642"/>
                      <a:pt x="2944" y="35695"/>
                      <a:pt x="2944" y="35749"/>
                    </a:cubicBezTo>
                    <a:cubicBezTo>
                      <a:pt x="3105" y="37837"/>
                      <a:pt x="1633" y="39630"/>
                      <a:pt x="107" y="40540"/>
                    </a:cubicBezTo>
                    <a:cubicBezTo>
                      <a:pt x="54" y="40540"/>
                      <a:pt x="27" y="40594"/>
                      <a:pt x="27" y="40620"/>
                    </a:cubicBezTo>
                    <a:cubicBezTo>
                      <a:pt x="0" y="40674"/>
                      <a:pt x="27" y="40727"/>
                      <a:pt x="80" y="40754"/>
                    </a:cubicBezTo>
                    <a:cubicBezTo>
                      <a:pt x="1820" y="41771"/>
                      <a:pt x="2944" y="43645"/>
                      <a:pt x="2944" y="45545"/>
                    </a:cubicBezTo>
                    <a:cubicBezTo>
                      <a:pt x="2944" y="45545"/>
                      <a:pt x="2944" y="45545"/>
                      <a:pt x="2944" y="45572"/>
                    </a:cubicBezTo>
                    <a:cubicBezTo>
                      <a:pt x="2944" y="45626"/>
                      <a:pt x="2971" y="45652"/>
                      <a:pt x="2998" y="45679"/>
                    </a:cubicBezTo>
                    <a:cubicBezTo>
                      <a:pt x="4952" y="46669"/>
                      <a:pt x="6156" y="48623"/>
                      <a:pt x="6156" y="50791"/>
                    </a:cubicBezTo>
                    <a:cubicBezTo>
                      <a:pt x="6156" y="52959"/>
                      <a:pt x="4952" y="54913"/>
                      <a:pt x="2998" y="55904"/>
                    </a:cubicBezTo>
                    <a:cubicBezTo>
                      <a:pt x="2971" y="55930"/>
                      <a:pt x="2944" y="55957"/>
                      <a:pt x="2944" y="56011"/>
                    </a:cubicBezTo>
                    <a:cubicBezTo>
                      <a:pt x="2891" y="57991"/>
                      <a:pt x="1820" y="59785"/>
                      <a:pt x="107" y="60802"/>
                    </a:cubicBezTo>
                    <a:cubicBezTo>
                      <a:pt x="54" y="60828"/>
                      <a:pt x="27" y="60855"/>
                      <a:pt x="27" y="60882"/>
                    </a:cubicBezTo>
                    <a:cubicBezTo>
                      <a:pt x="0" y="60935"/>
                      <a:pt x="27" y="60989"/>
                      <a:pt x="80" y="61016"/>
                    </a:cubicBezTo>
                    <a:cubicBezTo>
                      <a:pt x="1820" y="62033"/>
                      <a:pt x="2891" y="63826"/>
                      <a:pt x="2944" y="65834"/>
                    </a:cubicBezTo>
                    <a:cubicBezTo>
                      <a:pt x="2944" y="65887"/>
                      <a:pt x="2971" y="65914"/>
                      <a:pt x="2998" y="65941"/>
                    </a:cubicBezTo>
                    <a:cubicBezTo>
                      <a:pt x="4952" y="66931"/>
                      <a:pt x="6156" y="68885"/>
                      <a:pt x="6156" y="71053"/>
                    </a:cubicBezTo>
                    <a:cubicBezTo>
                      <a:pt x="6156" y="73221"/>
                      <a:pt x="4952" y="75175"/>
                      <a:pt x="2998" y="76165"/>
                    </a:cubicBezTo>
                    <a:cubicBezTo>
                      <a:pt x="2971" y="76192"/>
                      <a:pt x="2944" y="76219"/>
                      <a:pt x="2944" y="76272"/>
                    </a:cubicBezTo>
                    <a:cubicBezTo>
                      <a:pt x="2891" y="78280"/>
                      <a:pt x="1820" y="80073"/>
                      <a:pt x="80" y="81090"/>
                    </a:cubicBezTo>
                    <a:cubicBezTo>
                      <a:pt x="27" y="81117"/>
                      <a:pt x="0" y="81197"/>
                      <a:pt x="54" y="81251"/>
                    </a:cubicBezTo>
                    <a:cubicBezTo>
                      <a:pt x="73" y="81290"/>
                      <a:pt x="122" y="81315"/>
                      <a:pt x="167" y="81315"/>
                    </a:cubicBezTo>
                    <a:cubicBezTo>
                      <a:pt x="184" y="81315"/>
                      <a:pt x="200" y="81311"/>
                      <a:pt x="214" y="81304"/>
                    </a:cubicBezTo>
                    <a:cubicBezTo>
                      <a:pt x="2008" y="80260"/>
                      <a:pt x="3105" y="78413"/>
                      <a:pt x="3185" y="76352"/>
                    </a:cubicBezTo>
                    <a:cubicBezTo>
                      <a:pt x="5193" y="75309"/>
                      <a:pt x="6424" y="73301"/>
                      <a:pt x="6424" y="71053"/>
                    </a:cubicBezTo>
                    <a:cubicBezTo>
                      <a:pt x="6424" y="68805"/>
                      <a:pt x="5193" y="66797"/>
                      <a:pt x="3185" y="65753"/>
                    </a:cubicBezTo>
                    <a:cubicBezTo>
                      <a:pt x="3105" y="63773"/>
                      <a:pt x="2088" y="61979"/>
                      <a:pt x="402" y="60909"/>
                    </a:cubicBezTo>
                    <a:cubicBezTo>
                      <a:pt x="2088" y="59865"/>
                      <a:pt x="3105" y="58072"/>
                      <a:pt x="3185" y="56091"/>
                    </a:cubicBezTo>
                    <a:cubicBezTo>
                      <a:pt x="5193" y="55047"/>
                      <a:pt x="6424" y="53040"/>
                      <a:pt x="6424" y="50791"/>
                    </a:cubicBezTo>
                    <a:cubicBezTo>
                      <a:pt x="6424" y="48543"/>
                      <a:pt x="5193" y="46536"/>
                      <a:pt x="3185" y="45492"/>
                    </a:cubicBezTo>
                    <a:cubicBezTo>
                      <a:pt x="3185" y="43591"/>
                      <a:pt x="2088" y="41718"/>
                      <a:pt x="402" y="40647"/>
                    </a:cubicBezTo>
                    <a:cubicBezTo>
                      <a:pt x="1900" y="39710"/>
                      <a:pt x="3319" y="37890"/>
                      <a:pt x="3185" y="35829"/>
                    </a:cubicBezTo>
                    <a:cubicBezTo>
                      <a:pt x="5193" y="34785"/>
                      <a:pt x="6424" y="32751"/>
                      <a:pt x="6424" y="30530"/>
                    </a:cubicBezTo>
                    <a:cubicBezTo>
                      <a:pt x="6424" y="28281"/>
                      <a:pt x="5193" y="26247"/>
                      <a:pt x="3185" y="25230"/>
                    </a:cubicBezTo>
                    <a:cubicBezTo>
                      <a:pt x="3105" y="23223"/>
                      <a:pt x="2061" y="21429"/>
                      <a:pt x="402" y="20386"/>
                    </a:cubicBezTo>
                    <a:cubicBezTo>
                      <a:pt x="2088" y="19315"/>
                      <a:pt x="3185" y="17441"/>
                      <a:pt x="3185" y="15595"/>
                    </a:cubicBezTo>
                    <a:cubicBezTo>
                      <a:pt x="3185" y="15595"/>
                      <a:pt x="3185" y="15568"/>
                      <a:pt x="3185" y="15541"/>
                    </a:cubicBezTo>
                    <a:cubicBezTo>
                      <a:pt x="5193" y="14524"/>
                      <a:pt x="6424" y="12490"/>
                      <a:pt x="6424" y="10268"/>
                    </a:cubicBezTo>
                    <a:cubicBezTo>
                      <a:pt x="6424" y="8020"/>
                      <a:pt x="5193" y="5986"/>
                      <a:pt x="3185" y="4969"/>
                    </a:cubicBezTo>
                    <a:lnTo>
                      <a:pt x="3185" y="4942"/>
                    </a:lnTo>
                    <a:cubicBezTo>
                      <a:pt x="3185" y="3041"/>
                      <a:pt x="2008" y="1061"/>
                      <a:pt x="214" y="17"/>
                    </a:cubicBezTo>
                    <a:cubicBezTo>
                      <a:pt x="195" y="7"/>
                      <a:pt x="171" y="1"/>
                      <a:pt x="147"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7" name="Google Shape;1918;p89"/>
              <p:cNvSpPr/>
              <p:nvPr/>
            </p:nvSpPr>
            <p:spPr>
              <a:xfrm>
                <a:off x="378625" y="566950"/>
                <a:ext cx="159950" cy="2033000"/>
              </a:xfrm>
              <a:custGeom>
                <a:avLst/>
                <a:gdLst/>
                <a:ahLst/>
                <a:cxnLst/>
                <a:rect l="l" t="t" r="r" b="b"/>
                <a:pathLst>
                  <a:path w="6398" h="81320" extrusionOk="0">
                    <a:moveTo>
                      <a:pt x="120" y="1"/>
                    </a:moveTo>
                    <a:cubicBezTo>
                      <a:pt x="81" y="1"/>
                      <a:pt x="44" y="24"/>
                      <a:pt x="28" y="57"/>
                    </a:cubicBezTo>
                    <a:cubicBezTo>
                      <a:pt x="1" y="84"/>
                      <a:pt x="1" y="110"/>
                      <a:pt x="1" y="137"/>
                    </a:cubicBezTo>
                    <a:cubicBezTo>
                      <a:pt x="1" y="164"/>
                      <a:pt x="28" y="217"/>
                      <a:pt x="54" y="244"/>
                    </a:cubicBezTo>
                    <a:cubicBezTo>
                      <a:pt x="1821" y="1261"/>
                      <a:pt x="2972" y="3188"/>
                      <a:pt x="2918" y="5035"/>
                    </a:cubicBezTo>
                    <a:cubicBezTo>
                      <a:pt x="2918" y="5116"/>
                      <a:pt x="2945" y="5142"/>
                      <a:pt x="2999" y="5169"/>
                    </a:cubicBezTo>
                    <a:cubicBezTo>
                      <a:pt x="4952" y="6133"/>
                      <a:pt x="6157" y="8086"/>
                      <a:pt x="6157" y="10255"/>
                    </a:cubicBezTo>
                    <a:cubicBezTo>
                      <a:pt x="6157" y="12449"/>
                      <a:pt x="4952" y="14403"/>
                      <a:pt x="2999" y="15367"/>
                    </a:cubicBezTo>
                    <a:cubicBezTo>
                      <a:pt x="2945" y="15394"/>
                      <a:pt x="2918" y="15447"/>
                      <a:pt x="2918" y="15501"/>
                    </a:cubicBezTo>
                    <a:cubicBezTo>
                      <a:pt x="2972" y="17347"/>
                      <a:pt x="1848" y="19248"/>
                      <a:pt x="81" y="20292"/>
                    </a:cubicBezTo>
                    <a:cubicBezTo>
                      <a:pt x="54" y="20292"/>
                      <a:pt x="28" y="20318"/>
                      <a:pt x="1" y="20372"/>
                    </a:cubicBezTo>
                    <a:cubicBezTo>
                      <a:pt x="1" y="20425"/>
                      <a:pt x="28" y="20479"/>
                      <a:pt x="54" y="20506"/>
                    </a:cubicBezTo>
                    <a:cubicBezTo>
                      <a:pt x="1794" y="21496"/>
                      <a:pt x="2865" y="23316"/>
                      <a:pt x="2918" y="25324"/>
                    </a:cubicBezTo>
                    <a:cubicBezTo>
                      <a:pt x="2918" y="25350"/>
                      <a:pt x="2945" y="25404"/>
                      <a:pt x="2999" y="25431"/>
                    </a:cubicBezTo>
                    <a:cubicBezTo>
                      <a:pt x="4952" y="26394"/>
                      <a:pt x="6157" y="28348"/>
                      <a:pt x="6157" y="30543"/>
                    </a:cubicBezTo>
                    <a:cubicBezTo>
                      <a:pt x="6157" y="32711"/>
                      <a:pt x="4952" y="34665"/>
                      <a:pt x="2999" y="35628"/>
                    </a:cubicBezTo>
                    <a:cubicBezTo>
                      <a:pt x="2945" y="35655"/>
                      <a:pt x="2918" y="35709"/>
                      <a:pt x="2918" y="35762"/>
                    </a:cubicBezTo>
                    <a:cubicBezTo>
                      <a:pt x="3079" y="37823"/>
                      <a:pt x="1607" y="39643"/>
                      <a:pt x="81" y="40553"/>
                    </a:cubicBezTo>
                    <a:cubicBezTo>
                      <a:pt x="54" y="40553"/>
                      <a:pt x="28" y="40580"/>
                      <a:pt x="1" y="40633"/>
                    </a:cubicBezTo>
                    <a:cubicBezTo>
                      <a:pt x="1" y="40687"/>
                      <a:pt x="28" y="40741"/>
                      <a:pt x="54" y="40767"/>
                    </a:cubicBezTo>
                    <a:cubicBezTo>
                      <a:pt x="1794" y="41784"/>
                      <a:pt x="2918" y="43658"/>
                      <a:pt x="2918" y="45532"/>
                    </a:cubicBezTo>
                    <a:cubicBezTo>
                      <a:pt x="2918" y="45558"/>
                      <a:pt x="2918" y="45558"/>
                      <a:pt x="2918" y="45585"/>
                    </a:cubicBezTo>
                    <a:cubicBezTo>
                      <a:pt x="2918" y="45612"/>
                      <a:pt x="2945" y="45665"/>
                      <a:pt x="2999" y="45692"/>
                    </a:cubicBezTo>
                    <a:cubicBezTo>
                      <a:pt x="4952" y="46656"/>
                      <a:pt x="6157" y="48636"/>
                      <a:pt x="6157" y="50804"/>
                    </a:cubicBezTo>
                    <a:cubicBezTo>
                      <a:pt x="6157" y="52972"/>
                      <a:pt x="4952" y="54926"/>
                      <a:pt x="2999" y="55917"/>
                    </a:cubicBezTo>
                    <a:cubicBezTo>
                      <a:pt x="2945" y="55917"/>
                      <a:pt x="2918" y="55970"/>
                      <a:pt x="2918" y="56024"/>
                    </a:cubicBezTo>
                    <a:cubicBezTo>
                      <a:pt x="2865" y="58004"/>
                      <a:pt x="1821" y="59798"/>
                      <a:pt x="81" y="60815"/>
                    </a:cubicBezTo>
                    <a:cubicBezTo>
                      <a:pt x="54" y="60815"/>
                      <a:pt x="28" y="60868"/>
                      <a:pt x="1" y="60895"/>
                    </a:cubicBezTo>
                    <a:cubicBezTo>
                      <a:pt x="1" y="60949"/>
                      <a:pt x="28" y="61002"/>
                      <a:pt x="54" y="61029"/>
                    </a:cubicBezTo>
                    <a:cubicBezTo>
                      <a:pt x="1794" y="62046"/>
                      <a:pt x="2865" y="63839"/>
                      <a:pt x="2918" y="65847"/>
                    </a:cubicBezTo>
                    <a:cubicBezTo>
                      <a:pt x="2918" y="65900"/>
                      <a:pt x="2945" y="65927"/>
                      <a:pt x="2999" y="65954"/>
                    </a:cubicBezTo>
                    <a:cubicBezTo>
                      <a:pt x="4952" y="66944"/>
                      <a:pt x="6157" y="68898"/>
                      <a:pt x="6157" y="71066"/>
                    </a:cubicBezTo>
                    <a:cubicBezTo>
                      <a:pt x="6157" y="73234"/>
                      <a:pt x="4952" y="75188"/>
                      <a:pt x="2999" y="76178"/>
                    </a:cubicBezTo>
                    <a:cubicBezTo>
                      <a:pt x="2945" y="76178"/>
                      <a:pt x="2918" y="76232"/>
                      <a:pt x="2918" y="76285"/>
                    </a:cubicBezTo>
                    <a:cubicBezTo>
                      <a:pt x="2865" y="78293"/>
                      <a:pt x="1821" y="80086"/>
                      <a:pt x="81" y="81076"/>
                    </a:cubicBezTo>
                    <a:cubicBezTo>
                      <a:pt x="1" y="81130"/>
                      <a:pt x="1" y="81183"/>
                      <a:pt x="28" y="81264"/>
                    </a:cubicBezTo>
                    <a:cubicBezTo>
                      <a:pt x="44" y="81297"/>
                      <a:pt x="81" y="81320"/>
                      <a:pt x="120" y="81320"/>
                    </a:cubicBezTo>
                    <a:cubicBezTo>
                      <a:pt x="143" y="81320"/>
                      <a:pt x="168" y="81311"/>
                      <a:pt x="188" y="81290"/>
                    </a:cubicBezTo>
                    <a:cubicBezTo>
                      <a:pt x="1981" y="80273"/>
                      <a:pt x="3106" y="78427"/>
                      <a:pt x="3159" y="76366"/>
                    </a:cubicBezTo>
                    <a:cubicBezTo>
                      <a:pt x="5167" y="75322"/>
                      <a:pt x="6398" y="73314"/>
                      <a:pt x="6398" y="71066"/>
                    </a:cubicBezTo>
                    <a:cubicBezTo>
                      <a:pt x="6398" y="68818"/>
                      <a:pt x="5167" y="66784"/>
                      <a:pt x="3159" y="65766"/>
                    </a:cubicBezTo>
                    <a:cubicBezTo>
                      <a:pt x="3106" y="63786"/>
                      <a:pt x="2062" y="61992"/>
                      <a:pt x="376" y="60922"/>
                    </a:cubicBezTo>
                    <a:cubicBezTo>
                      <a:pt x="2062" y="59878"/>
                      <a:pt x="3106" y="58085"/>
                      <a:pt x="3159" y="56104"/>
                    </a:cubicBezTo>
                    <a:cubicBezTo>
                      <a:pt x="5167" y="55060"/>
                      <a:pt x="6398" y="53053"/>
                      <a:pt x="6398" y="50804"/>
                    </a:cubicBezTo>
                    <a:cubicBezTo>
                      <a:pt x="6398" y="48556"/>
                      <a:pt x="5167" y="46522"/>
                      <a:pt x="3159" y="45505"/>
                    </a:cubicBezTo>
                    <a:cubicBezTo>
                      <a:pt x="3159" y="43604"/>
                      <a:pt x="2062" y="41731"/>
                      <a:pt x="376" y="40660"/>
                    </a:cubicBezTo>
                    <a:cubicBezTo>
                      <a:pt x="1901" y="39723"/>
                      <a:pt x="3293" y="37903"/>
                      <a:pt x="3186" y="35816"/>
                    </a:cubicBezTo>
                    <a:cubicBezTo>
                      <a:pt x="5167" y="34799"/>
                      <a:pt x="6398" y="32764"/>
                      <a:pt x="6398" y="30543"/>
                    </a:cubicBezTo>
                    <a:cubicBezTo>
                      <a:pt x="6398" y="28295"/>
                      <a:pt x="5167" y="26260"/>
                      <a:pt x="3159" y="25243"/>
                    </a:cubicBezTo>
                    <a:cubicBezTo>
                      <a:pt x="3079" y="23236"/>
                      <a:pt x="2035" y="21443"/>
                      <a:pt x="376" y="20399"/>
                    </a:cubicBezTo>
                    <a:cubicBezTo>
                      <a:pt x="2089" y="19328"/>
                      <a:pt x="3186" y="17401"/>
                      <a:pt x="3186" y="15554"/>
                    </a:cubicBezTo>
                    <a:cubicBezTo>
                      <a:pt x="5167" y="14537"/>
                      <a:pt x="6398" y="12503"/>
                      <a:pt x="6398" y="10255"/>
                    </a:cubicBezTo>
                    <a:cubicBezTo>
                      <a:pt x="6398" y="8033"/>
                      <a:pt x="5167" y="5999"/>
                      <a:pt x="3186" y="4982"/>
                    </a:cubicBezTo>
                    <a:lnTo>
                      <a:pt x="3186" y="4955"/>
                    </a:lnTo>
                    <a:cubicBezTo>
                      <a:pt x="3186" y="3028"/>
                      <a:pt x="1981" y="1074"/>
                      <a:pt x="188" y="30"/>
                    </a:cubicBezTo>
                    <a:cubicBezTo>
                      <a:pt x="168" y="10"/>
                      <a:pt x="143" y="1"/>
                      <a:pt x="120"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8" name="Google Shape;1919;p89"/>
              <p:cNvSpPr/>
              <p:nvPr/>
            </p:nvSpPr>
            <p:spPr>
              <a:xfrm>
                <a:off x="224725" y="818875"/>
                <a:ext cx="159950" cy="2032875"/>
              </a:xfrm>
              <a:custGeom>
                <a:avLst/>
                <a:gdLst/>
                <a:ahLst/>
                <a:cxnLst/>
                <a:rect l="l" t="t" r="r" b="b"/>
                <a:pathLst>
                  <a:path w="6398" h="81315" extrusionOk="0">
                    <a:moveTo>
                      <a:pt x="129" y="1"/>
                    </a:moveTo>
                    <a:cubicBezTo>
                      <a:pt x="83" y="1"/>
                      <a:pt x="44" y="20"/>
                      <a:pt x="27" y="70"/>
                    </a:cubicBezTo>
                    <a:cubicBezTo>
                      <a:pt x="27" y="70"/>
                      <a:pt x="1" y="97"/>
                      <a:pt x="1" y="124"/>
                    </a:cubicBezTo>
                    <a:cubicBezTo>
                      <a:pt x="1" y="178"/>
                      <a:pt x="27" y="204"/>
                      <a:pt x="81" y="231"/>
                    </a:cubicBezTo>
                    <a:cubicBezTo>
                      <a:pt x="1821" y="1248"/>
                      <a:pt x="2972" y="3175"/>
                      <a:pt x="2918" y="5022"/>
                    </a:cubicBezTo>
                    <a:cubicBezTo>
                      <a:pt x="2945" y="5076"/>
                      <a:pt x="2945" y="5129"/>
                      <a:pt x="2998" y="5156"/>
                    </a:cubicBezTo>
                    <a:cubicBezTo>
                      <a:pt x="4952" y="6119"/>
                      <a:pt x="6157" y="8073"/>
                      <a:pt x="6157" y="10268"/>
                    </a:cubicBezTo>
                    <a:cubicBezTo>
                      <a:pt x="6157" y="12436"/>
                      <a:pt x="4952" y="14390"/>
                      <a:pt x="2998" y="15354"/>
                    </a:cubicBezTo>
                    <a:cubicBezTo>
                      <a:pt x="2945" y="15380"/>
                      <a:pt x="2918" y="15461"/>
                      <a:pt x="2918" y="15487"/>
                    </a:cubicBezTo>
                    <a:cubicBezTo>
                      <a:pt x="2998" y="17334"/>
                      <a:pt x="1848" y="19235"/>
                      <a:pt x="108" y="20278"/>
                    </a:cubicBezTo>
                    <a:cubicBezTo>
                      <a:pt x="54" y="20278"/>
                      <a:pt x="27" y="20305"/>
                      <a:pt x="27" y="20359"/>
                    </a:cubicBezTo>
                    <a:cubicBezTo>
                      <a:pt x="1" y="20412"/>
                      <a:pt x="27" y="20466"/>
                      <a:pt x="81" y="20493"/>
                    </a:cubicBezTo>
                    <a:cubicBezTo>
                      <a:pt x="1794" y="21510"/>
                      <a:pt x="2865" y="23303"/>
                      <a:pt x="2918" y="25310"/>
                    </a:cubicBezTo>
                    <a:cubicBezTo>
                      <a:pt x="2945" y="25364"/>
                      <a:pt x="2972" y="25391"/>
                      <a:pt x="2998" y="25417"/>
                    </a:cubicBezTo>
                    <a:cubicBezTo>
                      <a:pt x="4952" y="26381"/>
                      <a:pt x="6157" y="28362"/>
                      <a:pt x="6157" y="30530"/>
                    </a:cubicBezTo>
                    <a:cubicBezTo>
                      <a:pt x="6157" y="32698"/>
                      <a:pt x="4952" y="34652"/>
                      <a:pt x="2998" y="35642"/>
                    </a:cubicBezTo>
                    <a:cubicBezTo>
                      <a:pt x="2945" y="35642"/>
                      <a:pt x="2918" y="35695"/>
                      <a:pt x="2918" y="35749"/>
                    </a:cubicBezTo>
                    <a:cubicBezTo>
                      <a:pt x="3106" y="37837"/>
                      <a:pt x="1633" y="39630"/>
                      <a:pt x="108" y="40540"/>
                    </a:cubicBezTo>
                    <a:cubicBezTo>
                      <a:pt x="54" y="40540"/>
                      <a:pt x="27" y="40594"/>
                      <a:pt x="27" y="40620"/>
                    </a:cubicBezTo>
                    <a:cubicBezTo>
                      <a:pt x="1" y="40674"/>
                      <a:pt x="27" y="40727"/>
                      <a:pt x="81" y="40754"/>
                    </a:cubicBezTo>
                    <a:cubicBezTo>
                      <a:pt x="1821" y="41771"/>
                      <a:pt x="2918" y="43645"/>
                      <a:pt x="2918" y="45545"/>
                    </a:cubicBezTo>
                    <a:cubicBezTo>
                      <a:pt x="2918" y="45545"/>
                      <a:pt x="2918" y="45545"/>
                      <a:pt x="2918" y="45572"/>
                    </a:cubicBezTo>
                    <a:cubicBezTo>
                      <a:pt x="2918" y="45626"/>
                      <a:pt x="2945" y="45652"/>
                      <a:pt x="2998" y="45679"/>
                    </a:cubicBezTo>
                    <a:cubicBezTo>
                      <a:pt x="4952" y="46669"/>
                      <a:pt x="6157" y="48623"/>
                      <a:pt x="6157" y="50791"/>
                    </a:cubicBezTo>
                    <a:cubicBezTo>
                      <a:pt x="6157" y="52959"/>
                      <a:pt x="4952" y="54913"/>
                      <a:pt x="2998" y="55904"/>
                    </a:cubicBezTo>
                    <a:cubicBezTo>
                      <a:pt x="2945" y="55930"/>
                      <a:pt x="2918" y="55957"/>
                      <a:pt x="2918" y="56011"/>
                    </a:cubicBezTo>
                    <a:cubicBezTo>
                      <a:pt x="2891" y="57991"/>
                      <a:pt x="1821" y="59785"/>
                      <a:pt x="108" y="60802"/>
                    </a:cubicBezTo>
                    <a:cubicBezTo>
                      <a:pt x="54" y="60828"/>
                      <a:pt x="27" y="60855"/>
                      <a:pt x="27" y="60882"/>
                    </a:cubicBezTo>
                    <a:cubicBezTo>
                      <a:pt x="1" y="60935"/>
                      <a:pt x="27" y="60989"/>
                      <a:pt x="81" y="61016"/>
                    </a:cubicBezTo>
                    <a:cubicBezTo>
                      <a:pt x="1821" y="62033"/>
                      <a:pt x="2891" y="63826"/>
                      <a:pt x="2918" y="65834"/>
                    </a:cubicBezTo>
                    <a:cubicBezTo>
                      <a:pt x="2918" y="65887"/>
                      <a:pt x="2945" y="65914"/>
                      <a:pt x="2998" y="65941"/>
                    </a:cubicBezTo>
                    <a:cubicBezTo>
                      <a:pt x="4952" y="66931"/>
                      <a:pt x="6157" y="68885"/>
                      <a:pt x="6157" y="71053"/>
                    </a:cubicBezTo>
                    <a:cubicBezTo>
                      <a:pt x="6157" y="73221"/>
                      <a:pt x="4952" y="75175"/>
                      <a:pt x="2998" y="76165"/>
                    </a:cubicBezTo>
                    <a:cubicBezTo>
                      <a:pt x="2945" y="76192"/>
                      <a:pt x="2918" y="76219"/>
                      <a:pt x="2918" y="76272"/>
                    </a:cubicBezTo>
                    <a:cubicBezTo>
                      <a:pt x="2891" y="78280"/>
                      <a:pt x="1821" y="80073"/>
                      <a:pt x="81" y="81090"/>
                    </a:cubicBezTo>
                    <a:cubicBezTo>
                      <a:pt x="27" y="81117"/>
                      <a:pt x="1" y="81197"/>
                      <a:pt x="27" y="81251"/>
                    </a:cubicBezTo>
                    <a:cubicBezTo>
                      <a:pt x="67" y="81290"/>
                      <a:pt x="106" y="81315"/>
                      <a:pt x="156" y="81315"/>
                    </a:cubicBezTo>
                    <a:cubicBezTo>
                      <a:pt x="174" y="81315"/>
                      <a:pt x="193" y="81311"/>
                      <a:pt x="215" y="81304"/>
                    </a:cubicBezTo>
                    <a:cubicBezTo>
                      <a:pt x="2008" y="80260"/>
                      <a:pt x="3106" y="78413"/>
                      <a:pt x="3186" y="76352"/>
                    </a:cubicBezTo>
                    <a:cubicBezTo>
                      <a:pt x="5166" y="75309"/>
                      <a:pt x="6398" y="73301"/>
                      <a:pt x="6398" y="71053"/>
                    </a:cubicBezTo>
                    <a:cubicBezTo>
                      <a:pt x="6398" y="68805"/>
                      <a:pt x="5166" y="66797"/>
                      <a:pt x="3186" y="65753"/>
                    </a:cubicBezTo>
                    <a:cubicBezTo>
                      <a:pt x="3106" y="63773"/>
                      <a:pt x="2062" y="61979"/>
                      <a:pt x="375" y="60909"/>
                    </a:cubicBezTo>
                    <a:cubicBezTo>
                      <a:pt x="2062" y="59865"/>
                      <a:pt x="3106" y="58072"/>
                      <a:pt x="3186" y="56091"/>
                    </a:cubicBezTo>
                    <a:cubicBezTo>
                      <a:pt x="5166" y="55047"/>
                      <a:pt x="6398" y="53040"/>
                      <a:pt x="6398" y="50791"/>
                    </a:cubicBezTo>
                    <a:cubicBezTo>
                      <a:pt x="6398" y="48543"/>
                      <a:pt x="5166" y="46536"/>
                      <a:pt x="3186" y="45492"/>
                    </a:cubicBezTo>
                    <a:cubicBezTo>
                      <a:pt x="3159" y="43591"/>
                      <a:pt x="2088" y="41718"/>
                      <a:pt x="375" y="40647"/>
                    </a:cubicBezTo>
                    <a:cubicBezTo>
                      <a:pt x="1901" y="39710"/>
                      <a:pt x="3320" y="37890"/>
                      <a:pt x="3186" y="35829"/>
                    </a:cubicBezTo>
                    <a:cubicBezTo>
                      <a:pt x="5166" y="34785"/>
                      <a:pt x="6398" y="32751"/>
                      <a:pt x="6398" y="30530"/>
                    </a:cubicBezTo>
                    <a:cubicBezTo>
                      <a:pt x="6398" y="28281"/>
                      <a:pt x="5166" y="26247"/>
                      <a:pt x="3186" y="25230"/>
                    </a:cubicBezTo>
                    <a:cubicBezTo>
                      <a:pt x="3079" y="23223"/>
                      <a:pt x="2062" y="21429"/>
                      <a:pt x="375" y="20386"/>
                    </a:cubicBezTo>
                    <a:cubicBezTo>
                      <a:pt x="2088" y="19315"/>
                      <a:pt x="3186" y="17441"/>
                      <a:pt x="3186" y="15595"/>
                    </a:cubicBezTo>
                    <a:cubicBezTo>
                      <a:pt x="3186" y="15595"/>
                      <a:pt x="3186" y="15568"/>
                      <a:pt x="3186" y="15541"/>
                    </a:cubicBezTo>
                    <a:cubicBezTo>
                      <a:pt x="5166" y="14524"/>
                      <a:pt x="6398" y="12490"/>
                      <a:pt x="6398" y="10268"/>
                    </a:cubicBezTo>
                    <a:cubicBezTo>
                      <a:pt x="6398" y="8020"/>
                      <a:pt x="5166" y="5986"/>
                      <a:pt x="3186" y="4969"/>
                    </a:cubicBezTo>
                    <a:lnTo>
                      <a:pt x="3186" y="4942"/>
                    </a:lnTo>
                    <a:cubicBezTo>
                      <a:pt x="3186" y="3041"/>
                      <a:pt x="1981" y="1061"/>
                      <a:pt x="215" y="17"/>
                    </a:cubicBezTo>
                    <a:cubicBezTo>
                      <a:pt x="185" y="7"/>
                      <a:pt x="156" y="1"/>
                      <a:pt x="12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9" name="Google Shape;1920;p89"/>
              <p:cNvSpPr/>
              <p:nvPr/>
            </p:nvSpPr>
            <p:spPr>
              <a:xfrm>
                <a:off x="1914975" y="2593575"/>
                <a:ext cx="160625" cy="2032875"/>
              </a:xfrm>
              <a:custGeom>
                <a:avLst/>
                <a:gdLst/>
                <a:ahLst/>
                <a:cxnLst/>
                <a:rect l="l" t="t" r="r" b="b"/>
                <a:pathLst>
                  <a:path w="6425" h="81315" extrusionOk="0">
                    <a:moveTo>
                      <a:pt x="151" y="1"/>
                    </a:moveTo>
                    <a:cubicBezTo>
                      <a:pt x="95" y="1"/>
                      <a:pt x="47" y="26"/>
                      <a:pt x="27" y="65"/>
                    </a:cubicBezTo>
                    <a:cubicBezTo>
                      <a:pt x="27" y="92"/>
                      <a:pt x="27" y="118"/>
                      <a:pt x="27" y="118"/>
                    </a:cubicBezTo>
                    <a:cubicBezTo>
                      <a:pt x="27" y="172"/>
                      <a:pt x="27" y="225"/>
                      <a:pt x="81" y="225"/>
                    </a:cubicBezTo>
                    <a:cubicBezTo>
                      <a:pt x="1821" y="1243"/>
                      <a:pt x="2972" y="3170"/>
                      <a:pt x="2945" y="5043"/>
                    </a:cubicBezTo>
                    <a:cubicBezTo>
                      <a:pt x="2945" y="5070"/>
                      <a:pt x="2972" y="5124"/>
                      <a:pt x="2998" y="5150"/>
                    </a:cubicBezTo>
                    <a:cubicBezTo>
                      <a:pt x="4952" y="6141"/>
                      <a:pt x="6157" y="8095"/>
                      <a:pt x="6157" y="10263"/>
                    </a:cubicBezTo>
                    <a:cubicBezTo>
                      <a:pt x="6157" y="12431"/>
                      <a:pt x="4952" y="14384"/>
                      <a:pt x="2998" y="15375"/>
                    </a:cubicBezTo>
                    <a:cubicBezTo>
                      <a:pt x="2945" y="15402"/>
                      <a:pt x="2945" y="15428"/>
                      <a:pt x="2945" y="15482"/>
                    </a:cubicBezTo>
                    <a:cubicBezTo>
                      <a:pt x="2998" y="17355"/>
                      <a:pt x="1848" y="19256"/>
                      <a:pt x="108" y="20273"/>
                    </a:cubicBezTo>
                    <a:cubicBezTo>
                      <a:pt x="54" y="20300"/>
                      <a:pt x="27" y="20326"/>
                      <a:pt x="27" y="20353"/>
                    </a:cubicBezTo>
                    <a:cubicBezTo>
                      <a:pt x="1" y="20407"/>
                      <a:pt x="27" y="20460"/>
                      <a:pt x="81" y="20514"/>
                    </a:cubicBezTo>
                    <a:cubicBezTo>
                      <a:pt x="1794" y="21504"/>
                      <a:pt x="2865" y="23297"/>
                      <a:pt x="2945" y="25305"/>
                    </a:cubicBezTo>
                    <a:cubicBezTo>
                      <a:pt x="2945" y="25358"/>
                      <a:pt x="2972" y="25385"/>
                      <a:pt x="2998" y="25412"/>
                    </a:cubicBezTo>
                    <a:cubicBezTo>
                      <a:pt x="4952" y="26402"/>
                      <a:pt x="6157" y="28356"/>
                      <a:pt x="6157" y="30524"/>
                    </a:cubicBezTo>
                    <a:cubicBezTo>
                      <a:pt x="6157" y="32692"/>
                      <a:pt x="4952" y="34646"/>
                      <a:pt x="2998" y="35636"/>
                    </a:cubicBezTo>
                    <a:cubicBezTo>
                      <a:pt x="2945" y="35663"/>
                      <a:pt x="2918" y="35717"/>
                      <a:pt x="2945" y="35770"/>
                    </a:cubicBezTo>
                    <a:cubicBezTo>
                      <a:pt x="3106" y="37831"/>
                      <a:pt x="1633" y="39651"/>
                      <a:pt x="108" y="40535"/>
                    </a:cubicBezTo>
                    <a:cubicBezTo>
                      <a:pt x="54" y="40561"/>
                      <a:pt x="27" y="40588"/>
                      <a:pt x="27" y="40615"/>
                    </a:cubicBezTo>
                    <a:cubicBezTo>
                      <a:pt x="1" y="40668"/>
                      <a:pt x="27" y="40749"/>
                      <a:pt x="81" y="40775"/>
                    </a:cubicBezTo>
                    <a:cubicBezTo>
                      <a:pt x="1821" y="41766"/>
                      <a:pt x="2945" y="43639"/>
                      <a:pt x="2945" y="45540"/>
                    </a:cubicBezTo>
                    <a:cubicBezTo>
                      <a:pt x="2945" y="45540"/>
                      <a:pt x="2945" y="45566"/>
                      <a:pt x="2945" y="45566"/>
                    </a:cubicBezTo>
                    <a:cubicBezTo>
                      <a:pt x="2945" y="45620"/>
                      <a:pt x="2972" y="45674"/>
                      <a:pt x="2998" y="45674"/>
                    </a:cubicBezTo>
                    <a:cubicBezTo>
                      <a:pt x="4952" y="46664"/>
                      <a:pt x="6157" y="48618"/>
                      <a:pt x="6157" y="50786"/>
                    </a:cubicBezTo>
                    <a:cubicBezTo>
                      <a:pt x="6157" y="52954"/>
                      <a:pt x="4952" y="54934"/>
                      <a:pt x="2998" y="55898"/>
                    </a:cubicBezTo>
                    <a:cubicBezTo>
                      <a:pt x="2972" y="55925"/>
                      <a:pt x="2945" y="55952"/>
                      <a:pt x="2945" y="56005"/>
                    </a:cubicBezTo>
                    <a:cubicBezTo>
                      <a:pt x="2891" y="58012"/>
                      <a:pt x="1821" y="59806"/>
                      <a:pt x="108" y="60796"/>
                    </a:cubicBezTo>
                    <a:cubicBezTo>
                      <a:pt x="54" y="60823"/>
                      <a:pt x="27" y="60850"/>
                      <a:pt x="27" y="60903"/>
                    </a:cubicBezTo>
                    <a:cubicBezTo>
                      <a:pt x="1" y="60957"/>
                      <a:pt x="27" y="61010"/>
                      <a:pt x="81" y="61037"/>
                    </a:cubicBezTo>
                    <a:cubicBezTo>
                      <a:pt x="1821" y="62054"/>
                      <a:pt x="2891" y="63847"/>
                      <a:pt x="2945" y="65828"/>
                    </a:cubicBezTo>
                    <a:cubicBezTo>
                      <a:pt x="2945" y="65882"/>
                      <a:pt x="2972" y="65935"/>
                      <a:pt x="2998" y="65962"/>
                    </a:cubicBezTo>
                    <a:cubicBezTo>
                      <a:pt x="4952" y="66925"/>
                      <a:pt x="6157" y="68879"/>
                      <a:pt x="6157" y="71047"/>
                    </a:cubicBezTo>
                    <a:cubicBezTo>
                      <a:pt x="6157" y="73242"/>
                      <a:pt x="4952" y="75196"/>
                      <a:pt x="2998" y="76160"/>
                    </a:cubicBezTo>
                    <a:cubicBezTo>
                      <a:pt x="2972" y="76186"/>
                      <a:pt x="2945" y="76240"/>
                      <a:pt x="2945" y="76267"/>
                    </a:cubicBezTo>
                    <a:cubicBezTo>
                      <a:pt x="2891" y="78274"/>
                      <a:pt x="1821" y="80067"/>
                      <a:pt x="81" y="81084"/>
                    </a:cubicBezTo>
                    <a:cubicBezTo>
                      <a:pt x="27" y="81111"/>
                      <a:pt x="1" y="81191"/>
                      <a:pt x="27" y="81245"/>
                    </a:cubicBezTo>
                    <a:cubicBezTo>
                      <a:pt x="61" y="81296"/>
                      <a:pt x="106" y="81315"/>
                      <a:pt x="148" y="81315"/>
                    </a:cubicBezTo>
                    <a:cubicBezTo>
                      <a:pt x="172" y="81315"/>
                      <a:pt x="195" y="81308"/>
                      <a:pt x="215" y="81299"/>
                    </a:cubicBezTo>
                    <a:cubicBezTo>
                      <a:pt x="2008" y="80255"/>
                      <a:pt x="3106" y="78408"/>
                      <a:pt x="3186" y="76347"/>
                    </a:cubicBezTo>
                    <a:cubicBezTo>
                      <a:pt x="5166" y="75330"/>
                      <a:pt x="6424" y="73296"/>
                      <a:pt x="6424" y="71047"/>
                    </a:cubicBezTo>
                    <a:cubicBezTo>
                      <a:pt x="6424" y="68826"/>
                      <a:pt x="5166" y="66792"/>
                      <a:pt x="3186" y="65748"/>
                    </a:cubicBezTo>
                    <a:cubicBezTo>
                      <a:pt x="3106" y="63767"/>
                      <a:pt x="2062" y="61974"/>
                      <a:pt x="375" y="60930"/>
                    </a:cubicBezTo>
                    <a:cubicBezTo>
                      <a:pt x="2062" y="59859"/>
                      <a:pt x="3106" y="58093"/>
                      <a:pt x="3186" y="56085"/>
                    </a:cubicBezTo>
                    <a:cubicBezTo>
                      <a:pt x="5166" y="55068"/>
                      <a:pt x="6424" y="53034"/>
                      <a:pt x="6424" y="50786"/>
                    </a:cubicBezTo>
                    <a:cubicBezTo>
                      <a:pt x="6424" y="48537"/>
                      <a:pt x="5166" y="46530"/>
                      <a:pt x="3186" y="45486"/>
                    </a:cubicBezTo>
                    <a:cubicBezTo>
                      <a:pt x="3159" y="43586"/>
                      <a:pt x="2088" y="41739"/>
                      <a:pt x="375" y="40668"/>
                    </a:cubicBezTo>
                    <a:cubicBezTo>
                      <a:pt x="1901" y="39705"/>
                      <a:pt x="3320" y="37885"/>
                      <a:pt x="3186" y="35824"/>
                    </a:cubicBezTo>
                    <a:cubicBezTo>
                      <a:pt x="5193" y="34780"/>
                      <a:pt x="6424" y="32772"/>
                      <a:pt x="6424" y="30524"/>
                    </a:cubicBezTo>
                    <a:cubicBezTo>
                      <a:pt x="6424" y="28276"/>
                      <a:pt x="5166" y="26268"/>
                      <a:pt x="3186" y="25225"/>
                    </a:cubicBezTo>
                    <a:cubicBezTo>
                      <a:pt x="3106" y="23244"/>
                      <a:pt x="2062" y="21451"/>
                      <a:pt x="375" y="20407"/>
                    </a:cubicBezTo>
                    <a:cubicBezTo>
                      <a:pt x="2088" y="19336"/>
                      <a:pt x="3186" y="17436"/>
                      <a:pt x="3186" y="15616"/>
                    </a:cubicBezTo>
                    <a:cubicBezTo>
                      <a:pt x="3186" y="15589"/>
                      <a:pt x="3186" y="15562"/>
                      <a:pt x="3186" y="15562"/>
                    </a:cubicBezTo>
                    <a:cubicBezTo>
                      <a:pt x="5166" y="14518"/>
                      <a:pt x="6424" y="12511"/>
                      <a:pt x="6424" y="10263"/>
                    </a:cubicBezTo>
                    <a:cubicBezTo>
                      <a:pt x="6424" y="8014"/>
                      <a:pt x="5166" y="6007"/>
                      <a:pt x="3186" y="4963"/>
                    </a:cubicBezTo>
                    <a:cubicBezTo>
                      <a:pt x="3186" y="3036"/>
                      <a:pt x="2008" y="1055"/>
                      <a:pt x="215" y="11"/>
                    </a:cubicBezTo>
                    <a:cubicBezTo>
                      <a:pt x="193" y="4"/>
                      <a:pt x="172" y="1"/>
                      <a:pt x="151"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0" name="Google Shape;1921;p89"/>
              <p:cNvSpPr/>
              <p:nvPr/>
            </p:nvSpPr>
            <p:spPr>
              <a:xfrm>
                <a:off x="1761075" y="2845375"/>
                <a:ext cx="160625" cy="2032675"/>
              </a:xfrm>
              <a:custGeom>
                <a:avLst/>
                <a:gdLst/>
                <a:ahLst/>
                <a:cxnLst/>
                <a:rect l="l" t="t" r="r" b="b"/>
                <a:pathLst>
                  <a:path w="6425" h="81307" extrusionOk="0">
                    <a:moveTo>
                      <a:pt x="146" y="1"/>
                    </a:moveTo>
                    <a:cubicBezTo>
                      <a:pt x="108" y="1"/>
                      <a:pt x="71" y="24"/>
                      <a:pt x="54" y="57"/>
                    </a:cubicBezTo>
                    <a:cubicBezTo>
                      <a:pt x="27" y="84"/>
                      <a:pt x="27" y="110"/>
                      <a:pt x="27" y="137"/>
                    </a:cubicBezTo>
                    <a:cubicBezTo>
                      <a:pt x="27" y="164"/>
                      <a:pt x="54" y="217"/>
                      <a:pt x="81" y="244"/>
                    </a:cubicBezTo>
                    <a:cubicBezTo>
                      <a:pt x="1821" y="1234"/>
                      <a:pt x="2972" y="3162"/>
                      <a:pt x="2945" y="5035"/>
                    </a:cubicBezTo>
                    <a:cubicBezTo>
                      <a:pt x="2945" y="5089"/>
                      <a:pt x="2972" y="5142"/>
                      <a:pt x="2998" y="5142"/>
                    </a:cubicBezTo>
                    <a:cubicBezTo>
                      <a:pt x="4952" y="6133"/>
                      <a:pt x="6183" y="8086"/>
                      <a:pt x="6183" y="10254"/>
                    </a:cubicBezTo>
                    <a:cubicBezTo>
                      <a:pt x="6183" y="12422"/>
                      <a:pt x="4952" y="14376"/>
                      <a:pt x="2998" y="15367"/>
                    </a:cubicBezTo>
                    <a:cubicBezTo>
                      <a:pt x="2972" y="15393"/>
                      <a:pt x="2945" y="15447"/>
                      <a:pt x="2945" y="15474"/>
                    </a:cubicBezTo>
                    <a:cubicBezTo>
                      <a:pt x="2998" y="17321"/>
                      <a:pt x="1847" y="19248"/>
                      <a:pt x="108" y="20265"/>
                    </a:cubicBezTo>
                    <a:cubicBezTo>
                      <a:pt x="81" y="20292"/>
                      <a:pt x="27" y="20318"/>
                      <a:pt x="27" y="20345"/>
                    </a:cubicBezTo>
                    <a:cubicBezTo>
                      <a:pt x="27" y="20425"/>
                      <a:pt x="27" y="20479"/>
                      <a:pt x="81" y="20506"/>
                    </a:cubicBezTo>
                    <a:cubicBezTo>
                      <a:pt x="1821" y="21496"/>
                      <a:pt x="2891" y="23289"/>
                      <a:pt x="2945" y="25297"/>
                    </a:cubicBezTo>
                    <a:cubicBezTo>
                      <a:pt x="2945" y="25350"/>
                      <a:pt x="2972" y="25404"/>
                      <a:pt x="2998" y="25404"/>
                    </a:cubicBezTo>
                    <a:cubicBezTo>
                      <a:pt x="4952" y="26394"/>
                      <a:pt x="6183" y="28348"/>
                      <a:pt x="6183" y="30516"/>
                    </a:cubicBezTo>
                    <a:cubicBezTo>
                      <a:pt x="6183" y="32684"/>
                      <a:pt x="4952" y="34665"/>
                      <a:pt x="2998" y="35628"/>
                    </a:cubicBezTo>
                    <a:cubicBezTo>
                      <a:pt x="2972" y="35655"/>
                      <a:pt x="2945" y="35709"/>
                      <a:pt x="2945" y="35762"/>
                    </a:cubicBezTo>
                    <a:cubicBezTo>
                      <a:pt x="3105" y="37823"/>
                      <a:pt x="1633" y="39643"/>
                      <a:pt x="108" y="40526"/>
                    </a:cubicBezTo>
                    <a:cubicBezTo>
                      <a:pt x="81" y="40553"/>
                      <a:pt x="27" y="40580"/>
                      <a:pt x="27" y="40633"/>
                    </a:cubicBezTo>
                    <a:cubicBezTo>
                      <a:pt x="27" y="40687"/>
                      <a:pt x="27" y="40741"/>
                      <a:pt x="81" y="40767"/>
                    </a:cubicBezTo>
                    <a:cubicBezTo>
                      <a:pt x="1821" y="41784"/>
                      <a:pt x="2945" y="43631"/>
                      <a:pt x="2945" y="45532"/>
                    </a:cubicBezTo>
                    <a:lnTo>
                      <a:pt x="2945" y="45558"/>
                    </a:lnTo>
                    <a:cubicBezTo>
                      <a:pt x="2945" y="45612"/>
                      <a:pt x="2972" y="45665"/>
                      <a:pt x="2998" y="45692"/>
                    </a:cubicBezTo>
                    <a:cubicBezTo>
                      <a:pt x="4952" y="46656"/>
                      <a:pt x="6183" y="48610"/>
                      <a:pt x="6183" y="50778"/>
                    </a:cubicBezTo>
                    <a:cubicBezTo>
                      <a:pt x="6183" y="52972"/>
                      <a:pt x="4952" y="54926"/>
                      <a:pt x="2998" y="55890"/>
                    </a:cubicBezTo>
                    <a:cubicBezTo>
                      <a:pt x="2972" y="55917"/>
                      <a:pt x="2945" y="55970"/>
                      <a:pt x="2945" y="55997"/>
                    </a:cubicBezTo>
                    <a:cubicBezTo>
                      <a:pt x="2891" y="58004"/>
                      <a:pt x="1847" y="59798"/>
                      <a:pt x="108" y="60815"/>
                    </a:cubicBezTo>
                    <a:cubicBezTo>
                      <a:pt x="81" y="60815"/>
                      <a:pt x="27" y="60841"/>
                      <a:pt x="27" y="60895"/>
                    </a:cubicBezTo>
                    <a:cubicBezTo>
                      <a:pt x="27" y="60949"/>
                      <a:pt x="27" y="61002"/>
                      <a:pt x="81" y="61029"/>
                    </a:cubicBezTo>
                    <a:cubicBezTo>
                      <a:pt x="1821" y="62046"/>
                      <a:pt x="2891" y="63839"/>
                      <a:pt x="2945" y="65847"/>
                    </a:cubicBezTo>
                    <a:cubicBezTo>
                      <a:pt x="2945" y="65873"/>
                      <a:pt x="2972" y="65927"/>
                      <a:pt x="2998" y="65954"/>
                    </a:cubicBezTo>
                    <a:cubicBezTo>
                      <a:pt x="4952" y="66917"/>
                      <a:pt x="6183" y="68871"/>
                      <a:pt x="6183" y="71066"/>
                    </a:cubicBezTo>
                    <a:cubicBezTo>
                      <a:pt x="6183" y="73234"/>
                      <a:pt x="4952" y="75188"/>
                      <a:pt x="2998" y="76151"/>
                    </a:cubicBezTo>
                    <a:cubicBezTo>
                      <a:pt x="2972" y="76178"/>
                      <a:pt x="2945" y="76232"/>
                      <a:pt x="2945" y="76285"/>
                    </a:cubicBezTo>
                    <a:cubicBezTo>
                      <a:pt x="2891" y="78266"/>
                      <a:pt x="1821" y="80059"/>
                      <a:pt x="81" y="81076"/>
                    </a:cubicBezTo>
                    <a:cubicBezTo>
                      <a:pt x="27" y="81103"/>
                      <a:pt x="1" y="81183"/>
                      <a:pt x="54" y="81237"/>
                    </a:cubicBezTo>
                    <a:cubicBezTo>
                      <a:pt x="71" y="81288"/>
                      <a:pt x="110" y="81306"/>
                      <a:pt x="149" y="81306"/>
                    </a:cubicBezTo>
                    <a:cubicBezTo>
                      <a:pt x="172" y="81306"/>
                      <a:pt x="195" y="81300"/>
                      <a:pt x="215" y="81290"/>
                    </a:cubicBezTo>
                    <a:cubicBezTo>
                      <a:pt x="2008" y="80247"/>
                      <a:pt x="3105" y="78400"/>
                      <a:pt x="3186" y="76366"/>
                    </a:cubicBezTo>
                    <a:cubicBezTo>
                      <a:pt x="5193" y="75322"/>
                      <a:pt x="6424" y="73288"/>
                      <a:pt x="6424" y="71066"/>
                    </a:cubicBezTo>
                    <a:cubicBezTo>
                      <a:pt x="6424" y="68818"/>
                      <a:pt x="5193" y="66783"/>
                      <a:pt x="3186" y="65766"/>
                    </a:cubicBezTo>
                    <a:cubicBezTo>
                      <a:pt x="3132" y="63759"/>
                      <a:pt x="2088" y="61992"/>
                      <a:pt x="402" y="60922"/>
                    </a:cubicBezTo>
                    <a:cubicBezTo>
                      <a:pt x="2088" y="59878"/>
                      <a:pt x="3132" y="58085"/>
                      <a:pt x="3186" y="56077"/>
                    </a:cubicBezTo>
                    <a:cubicBezTo>
                      <a:pt x="5193" y="55060"/>
                      <a:pt x="6424" y="53026"/>
                      <a:pt x="6424" y="50778"/>
                    </a:cubicBezTo>
                    <a:cubicBezTo>
                      <a:pt x="6424" y="48556"/>
                      <a:pt x="5193" y="46522"/>
                      <a:pt x="3186" y="45505"/>
                    </a:cubicBezTo>
                    <a:cubicBezTo>
                      <a:pt x="3186" y="43604"/>
                      <a:pt x="2088" y="41731"/>
                      <a:pt x="402" y="40660"/>
                    </a:cubicBezTo>
                    <a:cubicBezTo>
                      <a:pt x="1901" y="39697"/>
                      <a:pt x="3320" y="37877"/>
                      <a:pt x="3186" y="35816"/>
                    </a:cubicBezTo>
                    <a:cubicBezTo>
                      <a:pt x="5193" y="34799"/>
                      <a:pt x="6424" y="32764"/>
                      <a:pt x="6424" y="30516"/>
                    </a:cubicBezTo>
                    <a:cubicBezTo>
                      <a:pt x="6424" y="28268"/>
                      <a:pt x="5193" y="26260"/>
                      <a:pt x="3186" y="25216"/>
                    </a:cubicBezTo>
                    <a:cubicBezTo>
                      <a:pt x="3105" y="23236"/>
                      <a:pt x="2062" y="21442"/>
                      <a:pt x="402" y="20399"/>
                    </a:cubicBezTo>
                    <a:cubicBezTo>
                      <a:pt x="2115" y="19328"/>
                      <a:pt x="3212" y="17401"/>
                      <a:pt x="3186" y="15554"/>
                    </a:cubicBezTo>
                    <a:cubicBezTo>
                      <a:pt x="5193" y="14510"/>
                      <a:pt x="6424" y="12503"/>
                      <a:pt x="6424" y="10254"/>
                    </a:cubicBezTo>
                    <a:cubicBezTo>
                      <a:pt x="6424" y="8006"/>
                      <a:pt x="5193" y="5999"/>
                      <a:pt x="3186" y="4955"/>
                    </a:cubicBezTo>
                    <a:cubicBezTo>
                      <a:pt x="3186" y="3028"/>
                      <a:pt x="2008" y="1047"/>
                      <a:pt x="215" y="30"/>
                    </a:cubicBezTo>
                    <a:cubicBezTo>
                      <a:pt x="194" y="10"/>
                      <a:pt x="170" y="1"/>
                      <a:pt x="146"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1" name="Google Shape;1922;p89"/>
              <p:cNvSpPr/>
              <p:nvPr/>
            </p:nvSpPr>
            <p:spPr>
              <a:xfrm>
                <a:off x="1607850" y="2593575"/>
                <a:ext cx="159950" cy="2032875"/>
              </a:xfrm>
              <a:custGeom>
                <a:avLst/>
                <a:gdLst/>
                <a:ahLst/>
                <a:cxnLst/>
                <a:rect l="l" t="t" r="r" b="b"/>
                <a:pathLst>
                  <a:path w="6398" h="81315" extrusionOk="0">
                    <a:moveTo>
                      <a:pt x="140" y="1"/>
                    </a:moveTo>
                    <a:cubicBezTo>
                      <a:pt x="95" y="1"/>
                      <a:pt x="47" y="26"/>
                      <a:pt x="27" y="65"/>
                    </a:cubicBezTo>
                    <a:cubicBezTo>
                      <a:pt x="0" y="92"/>
                      <a:pt x="0" y="118"/>
                      <a:pt x="0" y="118"/>
                    </a:cubicBezTo>
                    <a:cubicBezTo>
                      <a:pt x="0" y="172"/>
                      <a:pt x="27" y="225"/>
                      <a:pt x="81" y="225"/>
                    </a:cubicBezTo>
                    <a:cubicBezTo>
                      <a:pt x="1820" y="1243"/>
                      <a:pt x="2944" y="3170"/>
                      <a:pt x="2918" y="5043"/>
                    </a:cubicBezTo>
                    <a:cubicBezTo>
                      <a:pt x="2918" y="5070"/>
                      <a:pt x="2944" y="5124"/>
                      <a:pt x="2998" y="5150"/>
                    </a:cubicBezTo>
                    <a:cubicBezTo>
                      <a:pt x="4952" y="6141"/>
                      <a:pt x="6156" y="8095"/>
                      <a:pt x="6156" y="10263"/>
                    </a:cubicBezTo>
                    <a:cubicBezTo>
                      <a:pt x="6156" y="12431"/>
                      <a:pt x="4952" y="14384"/>
                      <a:pt x="2998" y="15375"/>
                    </a:cubicBezTo>
                    <a:cubicBezTo>
                      <a:pt x="2944" y="15402"/>
                      <a:pt x="2918" y="15428"/>
                      <a:pt x="2918" y="15482"/>
                    </a:cubicBezTo>
                    <a:cubicBezTo>
                      <a:pt x="2971" y="17329"/>
                      <a:pt x="1847" y="19256"/>
                      <a:pt x="81" y="20273"/>
                    </a:cubicBezTo>
                    <a:cubicBezTo>
                      <a:pt x="54" y="20300"/>
                      <a:pt x="27" y="20326"/>
                      <a:pt x="0" y="20353"/>
                    </a:cubicBezTo>
                    <a:cubicBezTo>
                      <a:pt x="0" y="20407"/>
                      <a:pt x="27" y="20460"/>
                      <a:pt x="81" y="20514"/>
                    </a:cubicBezTo>
                    <a:cubicBezTo>
                      <a:pt x="1794" y="21504"/>
                      <a:pt x="2864" y="23297"/>
                      <a:pt x="2918" y="25305"/>
                    </a:cubicBezTo>
                    <a:cubicBezTo>
                      <a:pt x="2918" y="25358"/>
                      <a:pt x="2944" y="25385"/>
                      <a:pt x="2998" y="25412"/>
                    </a:cubicBezTo>
                    <a:cubicBezTo>
                      <a:pt x="4952" y="26402"/>
                      <a:pt x="6156" y="28356"/>
                      <a:pt x="6156" y="30524"/>
                    </a:cubicBezTo>
                    <a:cubicBezTo>
                      <a:pt x="6156" y="32692"/>
                      <a:pt x="4952" y="34646"/>
                      <a:pt x="2998" y="35636"/>
                    </a:cubicBezTo>
                    <a:cubicBezTo>
                      <a:pt x="2944" y="35663"/>
                      <a:pt x="2918" y="35717"/>
                      <a:pt x="2918" y="35770"/>
                    </a:cubicBezTo>
                    <a:cubicBezTo>
                      <a:pt x="3078" y="37831"/>
                      <a:pt x="1633" y="39651"/>
                      <a:pt x="81" y="40535"/>
                    </a:cubicBezTo>
                    <a:cubicBezTo>
                      <a:pt x="54" y="40561"/>
                      <a:pt x="27" y="40588"/>
                      <a:pt x="0" y="40615"/>
                    </a:cubicBezTo>
                    <a:cubicBezTo>
                      <a:pt x="0" y="40668"/>
                      <a:pt x="27" y="40749"/>
                      <a:pt x="81" y="40775"/>
                    </a:cubicBezTo>
                    <a:cubicBezTo>
                      <a:pt x="1820" y="41766"/>
                      <a:pt x="2918" y="43639"/>
                      <a:pt x="2918" y="45540"/>
                    </a:cubicBezTo>
                    <a:cubicBezTo>
                      <a:pt x="2918" y="45540"/>
                      <a:pt x="2918" y="45566"/>
                      <a:pt x="2918" y="45566"/>
                    </a:cubicBezTo>
                    <a:cubicBezTo>
                      <a:pt x="2918" y="45620"/>
                      <a:pt x="2944" y="45674"/>
                      <a:pt x="2998" y="45674"/>
                    </a:cubicBezTo>
                    <a:cubicBezTo>
                      <a:pt x="4952" y="46664"/>
                      <a:pt x="6156" y="48618"/>
                      <a:pt x="6156" y="50786"/>
                    </a:cubicBezTo>
                    <a:cubicBezTo>
                      <a:pt x="6156" y="52954"/>
                      <a:pt x="4952" y="54934"/>
                      <a:pt x="2998" y="55898"/>
                    </a:cubicBezTo>
                    <a:cubicBezTo>
                      <a:pt x="2944" y="55925"/>
                      <a:pt x="2918" y="55952"/>
                      <a:pt x="2918" y="56005"/>
                    </a:cubicBezTo>
                    <a:cubicBezTo>
                      <a:pt x="2864" y="58012"/>
                      <a:pt x="1820" y="59806"/>
                      <a:pt x="81" y="60796"/>
                    </a:cubicBezTo>
                    <a:cubicBezTo>
                      <a:pt x="54" y="60823"/>
                      <a:pt x="27" y="60850"/>
                      <a:pt x="0" y="60903"/>
                    </a:cubicBezTo>
                    <a:cubicBezTo>
                      <a:pt x="0" y="60957"/>
                      <a:pt x="27" y="61010"/>
                      <a:pt x="81" y="61037"/>
                    </a:cubicBezTo>
                    <a:cubicBezTo>
                      <a:pt x="1820" y="62054"/>
                      <a:pt x="2864" y="63847"/>
                      <a:pt x="2918" y="65828"/>
                    </a:cubicBezTo>
                    <a:cubicBezTo>
                      <a:pt x="2918" y="65882"/>
                      <a:pt x="2944" y="65935"/>
                      <a:pt x="2998" y="65962"/>
                    </a:cubicBezTo>
                    <a:cubicBezTo>
                      <a:pt x="4952" y="66925"/>
                      <a:pt x="6156" y="68879"/>
                      <a:pt x="6156" y="71047"/>
                    </a:cubicBezTo>
                    <a:cubicBezTo>
                      <a:pt x="6156" y="73242"/>
                      <a:pt x="4952" y="75196"/>
                      <a:pt x="2998" y="76160"/>
                    </a:cubicBezTo>
                    <a:cubicBezTo>
                      <a:pt x="2944" y="76186"/>
                      <a:pt x="2918" y="76240"/>
                      <a:pt x="2918" y="76267"/>
                    </a:cubicBezTo>
                    <a:cubicBezTo>
                      <a:pt x="2864" y="78274"/>
                      <a:pt x="1820" y="80067"/>
                      <a:pt x="81" y="81084"/>
                    </a:cubicBezTo>
                    <a:cubicBezTo>
                      <a:pt x="27" y="81111"/>
                      <a:pt x="0" y="81191"/>
                      <a:pt x="27" y="81245"/>
                    </a:cubicBezTo>
                    <a:cubicBezTo>
                      <a:pt x="44" y="81296"/>
                      <a:pt x="82" y="81315"/>
                      <a:pt x="122" y="81315"/>
                    </a:cubicBezTo>
                    <a:cubicBezTo>
                      <a:pt x="145" y="81315"/>
                      <a:pt x="168" y="81308"/>
                      <a:pt x="188" y="81299"/>
                    </a:cubicBezTo>
                    <a:cubicBezTo>
                      <a:pt x="1981" y="80255"/>
                      <a:pt x="3105" y="78408"/>
                      <a:pt x="3185" y="76347"/>
                    </a:cubicBezTo>
                    <a:cubicBezTo>
                      <a:pt x="5166" y="75330"/>
                      <a:pt x="6397" y="73296"/>
                      <a:pt x="6397" y="71047"/>
                    </a:cubicBezTo>
                    <a:cubicBezTo>
                      <a:pt x="6397" y="68826"/>
                      <a:pt x="5166" y="66792"/>
                      <a:pt x="3185" y="65748"/>
                    </a:cubicBezTo>
                    <a:cubicBezTo>
                      <a:pt x="3105" y="63767"/>
                      <a:pt x="2061" y="61974"/>
                      <a:pt x="375" y="60930"/>
                    </a:cubicBezTo>
                    <a:cubicBezTo>
                      <a:pt x="2061" y="59859"/>
                      <a:pt x="3105" y="58093"/>
                      <a:pt x="3185" y="56085"/>
                    </a:cubicBezTo>
                    <a:cubicBezTo>
                      <a:pt x="5166" y="55068"/>
                      <a:pt x="6397" y="53034"/>
                      <a:pt x="6397" y="50786"/>
                    </a:cubicBezTo>
                    <a:cubicBezTo>
                      <a:pt x="6397" y="48537"/>
                      <a:pt x="5166" y="46530"/>
                      <a:pt x="3185" y="45486"/>
                    </a:cubicBezTo>
                    <a:cubicBezTo>
                      <a:pt x="3159" y="43586"/>
                      <a:pt x="2061" y="41739"/>
                      <a:pt x="375" y="40668"/>
                    </a:cubicBezTo>
                    <a:cubicBezTo>
                      <a:pt x="1901" y="39705"/>
                      <a:pt x="3292" y="37885"/>
                      <a:pt x="3185" y="35824"/>
                    </a:cubicBezTo>
                    <a:cubicBezTo>
                      <a:pt x="5166" y="34780"/>
                      <a:pt x="6397" y="32772"/>
                      <a:pt x="6397" y="30524"/>
                    </a:cubicBezTo>
                    <a:cubicBezTo>
                      <a:pt x="6397" y="28276"/>
                      <a:pt x="5166" y="26268"/>
                      <a:pt x="3185" y="25225"/>
                    </a:cubicBezTo>
                    <a:cubicBezTo>
                      <a:pt x="3078" y="23244"/>
                      <a:pt x="2061" y="21451"/>
                      <a:pt x="375" y="20407"/>
                    </a:cubicBezTo>
                    <a:cubicBezTo>
                      <a:pt x="2061" y="19336"/>
                      <a:pt x="3185" y="17436"/>
                      <a:pt x="3185" y="15616"/>
                    </a:cubicBezTo>
                    <a:cubicBezTo>
                      <a:pt x="3185" y="15589"/>
                      <a:pt x="3185" y="15562"/>
                      <a:pt x="3185" y="15562"/>
                    </a:cubicBezTo>
                    <a:cubicBezTo>
                      <a:pt x="5166" y="14518"/>
                      <a:pt x="6397" y="12511"/>
                      <a:pt x="6397" y="10263"/>
                    </a:cubicBezTo>
                    <a:cubicBezTo>
                      <a:pt x="6397" y="8014"/>
                      <a:pt x="5166" y="6007"/>
                      <a:pt x="3185" y="4963"/>
                    </a:cubicBezTo>
                    <a:cubicBezTo>
                      <a:pt x="3185" y="3036"/>
                      <a:pt x="1981" y="1055"/>
                      <a:pt x="188" y="11"/>
                    </a:cubicBezTo>
                    <a:cubicBezTo>
                      <a:pt x="173" y="4"/>
                      <a:pt x="157" y="1"/>
                      <a:pt x="140"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2" name="Google Shape;1923;p89"/>
              <p:cNvSpPr/>
              <p:nvPr/>
            </p:nvSpPr>
            <p:spPr>
              <a:xfrm>
                <a:off x="1453950" y="2845375"/>
                <a:ext cx="160600" cy="2032675"/>
              </a:xfrm>
              <a:custGeom>
                <a:avLst/>
                <a:gdLst/>
                <a:ahLst/>
                <a:cxnLst/>
                <a:rect l="l" t="t" r="r" b="b"/>
                <a:pathLst>
                  <a:path w="6424" h="81307" extrusionOk="0">
                    <a:moveTo>
                      <a:pt x="133" y="1"/>
                    </a:moveTo>
                    <a:cubicBezTo>
                      <a:pt x="93" y="1"/>
                      <a:pt x="60" y="24"/>
                      <a:pt x="27" y="57"/>
                    </a:cubicBezTo>
                    <a:cubicBezTo>
                      <a:pt x="27" y="84"/>
                      <a:pt x="27" y="110"/>
                      <a:pt x="27" y="137"/>
                    </a:cubicBezTo>
                    <a:cubicBezTo>
                      <a:pt x="27" y="164"/>
                      <a:pt x="27" y="217"/>
                      <a:pt x="80" y="244"/>
                    </a:cubicBezTo>
                    <a:cubicBezTo>
                      <a:pt x="1820" y="1234"/>
                      <a:pt x="2971" y="3188"/>
                      <a:pt x="2944" y="5035"/>
                    </a:cubicBezTo>
                    <a:cubicBezTo>
                      <a:pt x="2944" y="5089"/>
                      <a:pt x="2971" y="5142"/>
                      <a:pt x="2998" y="5142"/>
                    </a:cubicBezTo>
                    <a:cubicBezTo>
                      <a:pt x="4952" y="6133"/>
                      <a:pt x="6156" y="8086"/>
                      <a:pt x="6156" y="10254"/>
                    </a:cubicBezTo>
                    <a:cubicBezTo>
                      <a:pt x="6156" y="12422"/>
                      <a:pt x="4952" y="14376"/>
                      <a:pt x="2998" y="15367"/>
                    </a:cubicBezTo>
                    <a:cubicBezTo>
                      <a:pt x="2971" y="15393"/>
                      <a:pt x="2944" y="15420"/>
                      <a:pt x="2944" y="15474"/>
                    </a:cubicBezTo>
                    <a:cubicBezTo>
                      <a:pt x="2998" y="17347"/>
                      <a:pt x="1847" y="19248"/>
                      <a:pt x="107" y="20265"/>
                    </a:cubicBezTo>
                    <a:cubicBezTo>
                      <a:pt x="54" y="20292"/>
                      <a:pt x="27" y="20318"/>
                      <a:pt x="27" y="20345"/>
                    </a:cubicBezTo>
                    <a:cubicBezTo>
                      <a:pt x="0" y="20425"/>
                      <a:pt x="27" y="20479"/>
                      <a:pt x="80" y="20506"/>
                    </a:cubicBezTo>
                    <a:cubicBezTo>
                      <a:pt x="1793" y="21496"/>
                      <a:pt x="2864" y="23289"/>
                      <a:pt x="2944" y="25297"/>
                    </a:cubicBezTo>
                    <a:cubicBezTo>
                      <a:pt x="2944" y="25350"/>
                      <a:pt x="2971" y="25404"/>
                      <a:pt x="2998" y="25404"/>
                    </a:cubicBezTo>
                    <a:cubicBezTo>
                      <a:pt x="4952" y="26394"/>
                      <a:pt x="6156" y="28348"/>
                      <a:pt x="6156" y="30516"/>
                    </a:cubicBezTo>
                    <a:cubicBezTo>
                      <a:pt x="6156" y="32684"/>
                      <a:pt x="4952" y="34665"/>
                      <a:pt x="2998" y="35628"/>
                    </a:cubicBezTo>
                    <a:cubicBezTo>
                      <a:pt x="2944" y="35655"/>
                      <a:pt x="2918" y="35709"/>
                      <a:pt x="2944" y="35762"/>
                    </a:cubicBezTo>
                    <a:cubicBezTo>
                      <a:pt x="3105" y="37823"/>
                      <a:pt x="1633" y="39643"/>
                      <a:pt x="107" y="40526"/>
                    </a:cubicBezTo>
                    <a:cubicBezTo>
                      <a:pt x="54" y="40553"/>
                      <a:pt x="27" y="40580"/>
                      <a:pt x="27" y="40633"/>
                    </a:cubicBezTo>
                    <a:cubicBezTo>
                      <a:pt x="0" y="40687"/>
                      <a:pt x="27" y="40741"/>
                      <a:pt x="80" y="40767"/>
                    </a:cubicBezTo>
                    <a:cubicBezTo>
                      <a:pt x="1820" y="41784"/>
                      <a:pt x="2944" y="43631"/>
                      <a:pt x="2944" y="45532"/>
                    </a:cubicBezTo>
                    <a:cubicBezTo>
                      <a:pt x="2944" y="45558"/>
                      <a:pt x="2944" y="45558"/>
                      <a:pt x="2944" y="45558"/>
                    </a:cubicBezTo>
                    <a:cubicBezTo>
                      <a:pt x="2918" y="45612"/>
                      <a:pt x="2971" y="45665"/>
                      <a:pt x="2998" y="45692"/>
                    </a:cubicBezTo>
                    <a:cubicBezTo>
                      <a:pt x="4952" y="46656"/>
                      <a:pt x="6156" y="48610"/>
                      <a:pt x="6156" y="50778"/>
                    </a:cubicBezTo>
                    <a:cubicBezTo>
                      <a:pt x="6156" y="52972"/>
                      <a:pt x="4952" y="54926"/>
                      <a:pt x="2998" y="55890"/>
                    </a:cubicBezTo>
                    <a:cubicBezTo>
                      <a:pt x="2971" y="55917"/>
                      <a:pt x="2944" y="55970"/>
                      <a:pt x="2944" y="55997"/>
                    </a:cubicBezTo>
                    <a:cubicBezTo>
                      <a:pt x="2891" y="58004"/>
                      <a:pt x="1820" y="59798"/>
                      <a:pt x="107" y="60815"/>
                    </a:cubicBezTo>
                    <a:cubicBezTo>
                      <a:pt x="54" y="60815"/>
                      <a:pt x="27" y="60841"/>
                      <a:pt x="27" y="60895"/>
                    </a:cubicBezTo>
                    <a:cubicBezTo>
                      <a:pt x="0" y="60949"/>
                      <a:pt x="27" y="61002"/>
                      <a:pt x="80" y="61029"/>
                    </a:cubicBezTo>
                    <a:cubicBezTo>
                      <a:pt x="1820" y="62046"/>
                      <a:pt x="2891" y="63839"/>
                      <a:pt x="2944" y="65847"/>
                    </a:cubicBezTo>
                    <a:cubicBezTo>
                      <a:pt x="2944" y="65873"/>
                      <a:pt x="2971" y="65927"/>
                      <a:pt x="2998" y="65954"/>
                    </a:cubicBezTo>
                    <a:cubicBezTo>
                      <a:pt x="4952" y="66917"/>
                      <a:pt x="6156" y="68871"/>
                      <a:pt x="6156" y="71066"/>
                    </a:cubicBezTo>
                    <a:cubicBezTo>
                      <a:pt x="6156" y="73234"/>
                      <a:pt x="4952" y="75188"/>
                      <a:pt x="2998" y="76151"/>
                    </a:cubicBezTo>
                    <a:cubicBezTo>
                      <a:pt x="2971" y="76178"/>
                      <a:pt x="2944" y="76232"/>
                      <a:pt x="2944" y="76285"/>
                    </a:cubicBezTo>
                    <a:cubicBezTo>
                      <a:pt x="2891" y="78266"/>
                      <a:pt x="1820" y="80059"/>
                      <a:pt x="80" y="81076"/>
                    </a:cubicBezTo>
                    <a:cubicBezTo>
                      <a:pt x="27" y="81103"/>
                      <a:pt x="0" y="81183"/>
                      <a:pt x="27" y="81237"/>
                    </a:cubicBezTo>
                    <a:cubicBezTo>
                      <a:pt x="61" y="81288"/>
                      <a:pt x="106" y="81306"/>
                      <a:pt x="147" y="81306"/>
                    </a:cubicBezTo>
                    <a:cubicBezTo>
                      <a:pt x="172" y="81306"/>
                      <a:pt x="195" y="81300"/>
                      <a:pt x="214" y="81290"/>
                    </a:cubicBezTo>
                    <a:cubicBezTo>
                      <a:pt x="2008" y="80247"/>
                      <a:pt x="3105" y="78400"/>
                      <a:pt x="3185" y="76366"/>
                    </a:cubicBezTo>
                    <a:cubicBezTo>
                      <a:pt x="5166" y="75322"/>
                      <a:pt x="6424" y="73288"/>
                      <a:pt x="6424" y="71066"/>
                    </a:cubicBezTo>
                    <a:cubicBezTo>
                      <a:pt x="6424" y="68818"/>
                      <a:pt x="5166" y="66783"/>
                      <a:pt x="3185" y="65766"/>
                    </a:cubicBezTo>
                    <a:cubicBezTo>
                      <a:pt x="3105" y="63759"/>
                      <a:pt x="2061" y="61992"/>
                      <a:pt x="375" y="60922"/>
                    </a:cubicBezTo>
                    <a:cubicBezTo>
                      <a:pt x="2061" y="59878"/>
                      <a:pt x="3105" y="58085"/>
                      <a:pt x="3185" y="56077"/>
                    </a:cubicBezTo>
                    <a:cubicBezTo>
                      <a:pt x="5166" y="55060"/>
                      <a:pt x="6424" y="53026"/>
                      <a:pt x="6424" y="50778"/>
                    </a:cubicBezTo>
                    <a:cubicBezTo>
                      <a:pt x="6424" y="48556"/>
                      <a:pt x="5193" y="46522"/>
                      <a:pt x="3185" y="45505"/>
                    </a:cubicBezTo>
                    <a:cubicBezTo>
                      <a:pt x="3159" y="43604"/>
                      <a:pt x="2088" y="41731"/>
                      <a:pt x="375" y="40660"/>
                    </a:cubicBezTo>
                    <a:cubicBezTo>
                      <a:pt x="1901" y="39697"/>
                      <a:pt x="3319" y="37877"/>
                      <a:pt x="3185" y="35816"/>
                    </a:cubicBezTo>
                    <a:cubicBezTo>
                      <a:pt x="5193" y="34799"/>
                      <a:pt x="6424" y="32764"/>
                      <a:pt x="6424" y="30516"/>
                    </a:cubicBezTo>
                    <a:cubicBezTo>
                      <a:pt x="6424" y="28268"/>
                      <a:pt x="5166" y="26260"/>
                      <a:pt x="3185" y="25216"/>
                    </a:cubicBezTo>
                    <a:cubicBezTo>
                      <a:pt x="3105" y="23236"/>
                      <a:pt x="2061" y="21442"/>
                      <a:pt x="375" y="20399"/>
                    </a:cubicBezTo>
                    <a:cubicBezTo>
                      <a:pt x="2088" y="19328"/>
                      <a:pt x="3185" y="17454"/>
                      <a:pt x="3185" y="15608"/>
                    </a:cubicBezTo>
                    <a:cubicBezTo>
                      <a:pt x="3185" y="15581"/>
                      <a:pt x="3185" y="15581"/>
                      <a:pt x="3185" y="15554"/>
                    </a:cubicBezTo>
                    <a:cubicBezTo>
                      <a:pt x="5193" y="14510"/>
                      <a:pt x="6424" y="12503"/>
                      <a:pt x="6424" y="10254"/>
                    </a:cubicBezTo>
                    <a:cubicBezTo>
                      <a:pt x="6424" y="8006"/>
                      <a:pt x="5193" y="5999"/>
                      <a:pt x="3185" y="4955"/>
                    </a:cubicBezTo>
                    <a:cubicBezTo>
                      <a:pt x="3185" y="3028"/>
                      <a:pt x="2008" y="1047"/>
                      <a:pt x="214" y="30"/>
                    </a:cubicBezTo>
                    <a:cubicBezTo>
                      <a:pt x="184" y="10"/>
                      <a:pt x="157" y="1"/>
                      <a:pt x="133"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3" name="Google Shape;1924;p89"/>
              <p:cNvSpPr/>
              <p:nvPr/>
            </p:nvSpPr>
            <p:spPr>
              <a:xfrm>
                <a:off x="1300050" y="2593575"/>
                <a:ext cx="160600" cy="2032875"/>
              </a:xfrm>
              <a:custGeom>
                <a:avLst/>
                <a:gdLst/>
                <a:ahLst/>
                <a:cxnLst/>
                <a:rect l="l" t="t" r="r" b="b"/>
                <a:pathLst>
                  <a:path w="6424" h="81315" extrusionOk="0">
                    <a:moveTo>
                      <a:pt x="167" y="1"/>
                    </a:moveTo>
                    <a:cubicBezTo>
                      <a:pt x="121" y="1"/>
                      <a:pt x="73" y="26"/>
                      <a:pt x="54" y="65"/>
                    </a:cubicBezTo>
                    <a:cubicBezTo>
                      <a:pt x="27" y="92"/>
                      <a:pt x="27" y="118"/>
                      <a:pt x="27" y="118"/>
                    </a:cubicBezTo>
                    <a:cubicBezTo>
                      <a:pt x="27" y="172"/>
                      <a:pt x="54" y="225"/>
                      <a:pt x="80" y="225"/>
                    </a:cubicBezTo>
                    <a:cubicBezTo>
                      <a:pt x="1820" y="1243"/>
                      <a:pt x="2971" y="3170"/>
                      <a:pt x="2944" y="5043"/>
                    </a:cubicBezTo>
                    <a:cubicBezTo>
                      <a:pt x="2944" y="5070"/>
                      <a:pt x="2971" y="5124"/>
                      <a:pt x="3025" y="5150"/>
                    </a:cubicBezTo>
                    <a:cubicBezTo>
                      <a:pt x="4952" y="6141"/>
                      <a:pt x="6183" y="8095"/>
                      <a:pt x="6183" y="10263"/>
                    </a:cubicBezTo>
                    <a:cubicBezTo>
                      <a:pt x="6183" y="12431"/>
                      <a:pt x="4952" y="14384"/>
                      <a:pt x="3025" y="15375"/>
                    </a:cubicBezTo>
                    <a:cubicBezTo>
                      <a:pt x="2971" y="15402"/>
                      <a:pt x="2944" y="15428"/>
                      <a:pt x="2944" y="15482"/>
                    </a:cubicBezTo>
                    <a:cubicBezTo>
                      <a:pt x="2998" y="17355"/>
                      <a:pt x="1847" y="19256"/>
                      <a:pt x="107" y="20273"/>
                    </a:cubicBezTo>
                    <a:cubicBezTo>
                      <a:pt x="80" y="20300"/>
                      <a:pt x="54" y="20326"/>
                      <a:pt x="27" y="20353"/>
                    </a:cubicBezTo>
                    <a:cubicBezTo>
                      <a:pt x="27" y="20407"/>
                      <a:pt x="27" y="20460"/>
                      <a:pt x="80" y="20514"/>
                    </a:cubicBezTo>
                    <a:cubicBezTo>
                      <a:pt x="1820" y="21504"/>
                      <a:pt x="2891" y="23297"/>
                      <a:pt x="2944" y="25305"/>
                    </a:cubicBezTo>
                    <a:cubicBezTo>
                      <a:pt x="2944" y="25358"/>
                      <a:pt x="2971" y="25385"/>
                      <a:pt x="3025" y="25412"/>
                    </a:cubicBezTo>
                    <a:cubicBezTo>
                      <a:pt x="4952" y="26402"/>
                      <a:pt x="6183" y="28356"/>
                      <a:pt x="6183" y="30524"/>
                    </a:cubicBezTo>
                    <a:cubicBezTo>
                      <a:pt x="6183" y="32692"/>
                      <a:pt x="4952" y="34646"/>
                      <a:pt x="3025" y="35636"/>
                    </a:cubicBezTo>
                    <a:cubicBezTo>
                      <a:pt x="2971" y="35663"/>
                      <a:pt x="2944" y="35717"/>
                      <a:pt x="2944" y="35770"/>
                    </a:cubicBezTo>
                    <a:cubicBezTo>
                      <a:pt x="3105" y="37831"/>
                      <a:pt x="1633" y="39651"/>
                      <a:pt x="107" y="40535"/>
                    </a:cubicBezTo>
                    <a:cubicBezTo>
                      <a:pt x="80" y="40561"/>
                      <a:pt x="54" y="40588"/>
                      <a:pt x="27" y="40615"/>
                    </a:cubicBezTo>
                    <a:cubicBezTo>
                      <a:pt x="27" y="40668"/>
                      <a:pt x="27" y="40749"/>
                      <a:pt x="80" y="40775"/>
                    </a:cubicBezTo>
                    <a:cubicBezTo>
                      <a:pt x="1820" y="41766"/>
                      <a:pt x="2944" y="43639"/>
                      <a:pt x="2944" y="45540"/>
                    </a:cubicBezTo>
                    <a:cubicBezTo>
                      <a:pt x="2944" y="45540"/>
                      <a:pt x="2944" y="45566"/>
                      <a:pt x="2944" y="45566"/>
                    </a:cubicBezTo>
                    <a:cubicBezTo>
                      <a:pt x="2944" y="45620"/>
                      <a:pt x="2971" y="45674"/>
                      <a:pt x="3025" y="45674"/>
                    </a:cubicBezTo>
                    <a:cubicBezTo>
                      <a:pt x="4952" y="46664"/>
                      <a:pt x="6183" y="48618"/>
                      <a:pt x="6183" y="50786"/>
                    </a:cubicBezTo>
                    <a:cubicBezTo>
                      <a:pt x="6183" y="52954"/>
                      <a:pt x="4952" y="54934"/>
                      <a:pt x="3025" y="55898"/>
                    </a:cubicBezTo>
                    <a:cubicBezTo>
                      <a:pt x="2971" y="55925"/>
                      <a:pt x="2944" y="55952"/>
                      <a:pt x="2944" y="56005"/>
                    </a:cubicBezTo>
                    <a:cubicBezTo>
                      <a:pt x="2891" y="58012"/>
                      <a:pt x="1847" y="59806"/>
                      <a:pt x="107" y="60796"/>
                    </a:cubicBezTo>
                    <a:cubicBezTo>
                      <a:pt x="80" y="60823"/>
                      <a:pt x="54" y="60850"/>
                      <a:pt x="27" y="60903"/>
                    </a:cubicBezTo>
                    <a:cubicBezTo>
                      <a:pt x="27" y="60957"/>
                      <a:pt x="27" y="61010"/>
                      <a:pt x="80" y="61037"/>
                    </a:cubicBezTo>
                    <a:cubicBezTo>
                      <a:pt x="1820" y="62054"/>
                      <a:pt x="2891" y="63847"/>
                      <a:pt x="2944" y="65828"/>
                    </a:cubicBezTo>
                    <a:cubicBezTo>
                      <a:pt x="2944" y="65882"/>
                      <a:pt x="2971" y="65935"/>
                      <a:pt x="3025" y="65962"/>
                    </a:cubicBezTo>
                    <a:cubicBezTo>
                      <a:pt x="4952" y="66925"/>
                      <a:pt x="6183" y="68879"/>
                      <a:pt x="6183" y="71047"/>
                    </a:cubicBezTo>
                    <a:cubicBezTo>
                      <a:pt x="6183" y="73242"/>
                      <a:pt x="4952" y="75196"/>
                      <a:pt x="3025" y="76160"/>
                    </a:cubicBezTo>
                    <a:cubicBezTo>
                      <a:pt x="2971" y="76186"/>
                      <a:pt x="2944" y="76240"/>
                      <a:pt x="2944" y="76267"/>
                    </a:cubicBezTo>
                    <a:cubicBezTo>
                      <a:pt x="2891" y="78274"/>
                      <a:pt x="1820" y="80067"/>
                      <a:pt x="80" y="81084"/>
                    </a:cubicBezTo>
                    <a:cubicBezTo>
                      <a:pt x="27" y="81111"/>
                      <a:pt x="0" y="81191"/>
                      <a:pt x="54" y="81245"/>
                    </a:cubicBezTo>
                    <a:cubicBezTo>
                      <a:pt x="71" y="81296"/>
                      <a:pt x="109" y="81315"/>
                      <a:pt x="149" y="81315"/>
                    </a:cubicBezTo>
                    <a:cubicBezTo>
                      <a:pt x="171" y="81315"/>
                      <a:pt x="195" y="81308"/>
                      <a:pt x="214" y="81299"/>
                    </a:cubicBezTo>
                    <a:cubicBezTo>
                      <a:pt x="2007" y="80255"/>
                      <a:pt x="3105" y="78408"/>
                      <a:pt x="3185" y="76347"/>
                    </a:cubicBezTo>
                    <a:cubicBezTo>
                      <a:pt x="5193" y="75330"/>
                      <a:pt x="6424" y="73296"/>
                      <a:pt x="6424" y="71047"/>
                    </a:cubicBezTo>
                    <a:cubicBezTo>
                      <a:pt x="6424" y="68826"/>
                      <a:pt x="5193" y="66792"/>
                      <a:pt x="3185" y="65748"/>
                    </a:cubicBezTo>
                    <a:cubicBezTo>
                      <a:pt x="3132" y="63767"/>
                      <a:pt x="2088" y="61974"/>
                      <a:pt x="402" y="60930"/>
                    </a:cubicBezTo>
                    <a:cubicBezTo>
                      <a:pt x="2088" y="59859"/>
                      <a:pt x="3132" y="58093"/>
                      <a:pt x="3185" y="56085"/>
                    </a:cubicBezTo>
                    <a:cubicBezTo>
                      <a:pt x="5193" y="55068"/>
                      <a:pt x="6424" y="53034"/>
                      <a:pt x="6424" y="50786"/>
                    </a:cubicBezTo>
                    <a:cubicBezTo>
                      <a:pt x="6424" y="48537"/>
                      <a:pt x="5193" y="46530"/>
                      <a:pt x="3185" y="45486"/>
                    </a:cubicBezTo>
                    <a:cubicBezTo>
                      <a:pt x="3185" y="43586"/>
                      <a:pt x="2088" y="41739"/>
                      <a:pt x="402" y="40668"/>
                    </a:cubicBezTo>
                    <a:cubicBezTo>
                      <a:pt x="1927" y="39705"/>
                      <a:pt x="3319" y="37885"/>
                      <a:pt x="3212" y="35824"/>
                    </a:cubicBezTo>
                    <a:cubicBezTo>
                      <a:pt x="5193" y="34780"/>
                      <a:pt x="6424" y="32772"/>
                      <a:pt x="6424" y="30524"/>
                    </a:cubicBezTo>
                    <a:cubicBezTo>
                      <a:pt x="6424" y="28276"/>
                      <a:pt x="5193" y="26268"/>
                      <a:pt x="3185" y="25225"/>
                    </a:cubicBezTo>
                    <a:cubicBezTo>
                      <a:pt x="3105" y="23244"/>
                      <a:pt x="2061" y="21451"/>
                      <a:pt x="402" y="20407"/>
                    </a:cubicBezTo>
                    <a:cubicBezTo>
                      <a:pt x="2088" y="19336"/>
                      <a:pt x="3185" y="17436"/>
                      <a:pt x="3185" y="15616"/>
                    </a:cubicBezTo>
                    <a:cubicBezTo>
                      <a:pt x="3185" y="15589"/>
                      <a:pt x="3185" y="15562"/>
                      <a:pt x="3185" y="15562"/>
                    </a:cubicBezTo>
                    <a:cubicBezTo>
                      <a:pt x="5193" y="14518"/>
                      <a:pt x="6424" y="12511"/>
                      <a:pt x="6424" y="10263"/>
                    </a:cubicBezTo>
                    <a:cubicBezTo>
                      <a:pt x="6424" y="8014"/>
                      <a:pt x="5193" y="6007"/>
                      <a:pt x="3185" y="4963"/>
                    </a:cubicBezTo>
                    <a:cubicBezTo>
                      <a:pt x="3185" y="3036"/>
                      <a:pt x="2007" y="1055"/>
                      <a:pt x="214" y="11"/>
                    </a:cubicBezTo>
                    <a:cubicBezTo>
                      <a:pt x="200" y="4"/>
                      <a:pt x="184" y="1"/>
                      <a:pt x="167"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4" name="Google Shape;1925;p89"/>
              <p:cNvSpPr/>
              <p:nvPr/>
            </p:nvSpPr>
            <p:spPr>
              <a:xfrm>
                <a:off x="1146800" y="2845375"/>
                <a:ext cx="159950" cy="2032675"/>
              </a:xfrm>
              <a:custGeom>
                <a:avLst/>
                <a:gdLst/>
                <a:ahLst/>
                <a:cxnLst/>
                <a:rect l="l" t="t" r="r" b="b"/>
                <a:pathLst>
                  <a:path w="6398" h="81307" extrusionOk="0">
                    <a:moveTo>
                      <a:pt x="120" y="1"/>
                    </a:moveTo>
                    <a:cubicBezTo>
                      <a:pt x="81" y="1"/>
                      <a:pt x="44" y="24"/>
                      <a:pt x="28" y="57"/>
                    </a:cubicBezTo>
                    <a:cubicBezTo>
                      <a:pt x="28" y="84"/>
                      <a:pt x="1" y="110"/>
                      <a:pt x="1" y="137"/>
                    </a:cubicBezTo>
                    <a:cubicBezTo>
                      <a:pt x="1" y="164"/>
                      <a:pt x="28" y="217"/>
                      <a:pt x="81" y="244"/>
                    </a:cubicBezTo>
                    <a:cubicBezTo>
                      <a:pt x="1821" y="1234"/>
                      <a:pt x="2972" y="3162"/>
                      <a:pt x="2918" y="5035"/>
                    </a:cubicBezTo>
                    <a:cubicBezTo>
                      <a:pt x="2918" y="5089"/>
                      <a:pt x="2945" y="5142"/>
                      <a:pt x="2998" y="5142"/>
                    </a:cubicBezTo>
                    <a:cubicBezTo>
                      <a:pt x="4952" y="6133"/>
                      <a:pt x="6157" y="8086"/>
                      <a:pt x="6157" y="10254"/>
                    </a:cubicBezTo>
                    <a:cubicBezTo>
                      <a:pt x="6157" y="12422"/>
                      <a:pt x="4952" y="14376"/>
                      <a:pt x="2998" y="15367"/>
                    </a:cubicBezTo>
                    <a:cubicBezTo>
                      <a:pt x="2945" y="15393"/>
                      <a:pt x="2918" y="15420"/>
                      <a:pt x="2918" y="15474"/>
                    </a:cubicBezTo>
                    <a:cubicBezTo>
                      <a:pt x="2972" y="17321"/>
                      <a:pt x="1848" y="19248"/>
                      <a:pt x="81" y="20265"/>
                    </a:cubicBezTo>
                    <a:cubicBezTo>
                      <a:pt x="54" y="20292"/>
                      <a:pt x="28" y="20318"/>
                      <a:pt x="1" y="20345"/>
                    </a:cubicBezTo>
                    <a:cubicBezTo>
                      <a:pt x="1" y="20425"/>
                      <a:pt x="28" y="20479"/>
                      <a:pt x="81" y="20506"/>
                    </a:cubicBezTo>
                    <a:cubicBezTo>
                      <a:pt x="1794" y="21496"/>
                      <a:pt x="2865" y="23289"/>
                      <a:pt x="2918" y="25297"/>
                    </a:cubicBezTo>
                    <a:cubicBezTo>
                      <a:pt x="2918" y="25350"/>
                      <a:pt x="2945" y="25404"/>
                      <a:pt x="2998" y="25404"/>
                    </a:cubicBezTo>
                    <a:cubicBezTo>
                      <a:pt x="4952" y="26394"/>
                      <a:pt x="6157" y="28348"/>
                      <a:pt x="6157" y="30516"/>
                    </a:cubicBezTo>
                    <a:cubicBezTo>
                      <a:pt x="6157" y="32684"/>
                      <a:pt x="4952" y="34665"/>
                      <a:pt x="2998" y="35628"/>
                    </a:cubicBezTo>
                    <a:cubicBezTo>
                      <a:pt x="2945" y="35655"/>
                      <a:pt x="2918" y="35709"/>
                      <a:pt x="2918" y="35762"/>
                    </a:cubicBezTo>
                    <a:cubicBezTo>
                      <a:pt x="3079" y="37823"/>
                      <a:pt x="1633" y="39643"/>
                      <a:pt x="81" y="40526"/>
                    </a:cubicBezTo>
                    <a:cubicBezTo>
                      <a:pt x="54" y="40553"/>
                      <a:pt x="28" y="40580"/>
                      <a:pt x="1" y="40633"/>
                    </a:cubicBezTo>
                    <a:cubicBezTo>
                      <a:pt x="1" y="40687"/>
                      <a:pt x="28" y="40741"/>
                      <a:pt x="81" y="40767"/>
                    </a:cubicBezTo>
                    <a:cubicBezTo>
                      <a:pt x="1821" y="41784"/>
                      <a:pt x="2918" y="43631"/>
                      <a:pt x="2918" y="45532"/>
                    </a:cubicBezTo>
                    <a:cubicBezTo>
                      <a:pt x="2918" y="45532"/>
                      <a:pt x="2918" y="45558"/>
                      <a:pt x="2918" y="45558"/>
                    </a:cubicBezTo>
                    <a:cubicBezTo>
                      <a:pt x="2918" y="45612"/>
                      <a:pt x="2945" y="45665"/>
                      <a:pt x="2998" y="45692"/>
                    </a:cubicBezTo>
                    <a:cubicBezTo>
                      <a:pt x="4952" y="46656"/>
                      <a:pt x="6157" y="48610"/>
                      <a:pt x="6157" y="50778"/>
                    </a:cubicBezTo>
                    <a:cubicBezTo>
                      <a:pt x="6157" y="52972"/>
                      <a:pt x="4952" y="54926"/>
                      <a:pt x="2998" y="55890"/>
                    </a:cubicBezTo>
                    <a:cubicBezTo>
                      <a:pt x="2945" y="55917"/>
                      <a:pt x="2918" y="55970"/>
                      <a:pt x="2918" y="55997"/>
                    </a:cubicBezTo>
                    <a:cubicBezTo>
                      <a:pt x="2891" y="58004"/>
                      <a:pt x="1821" y="59798"/>
                      <a:pt x="81" y="60815"/>
                    </a:cubicBezTo>
                    <a:cubicBezTo>
                      <a:pt x="54" y="60815"/>
                      <a:pt x="28" y="60841"/>
                      <a:pt x="1" y="60895"/>
                    </a:cubicBezTo>
                    <a:cubicBezTo>
                      <a:pt x="1" y="60949"/>
                      <a:pt x="28" y="61002"/>
                      <a:pt x="81" y="61029"/>
                    </a:cubicBezTo>
                    <a:cubicBezTo>
                      <a:pt x="1821" y="62046"/>
                      <a:pt x="2891" y="63839"/>
                      <a:pt x="2918" y="65847"/>
                    </a:cubicBezTo>
                    <a:cubicBezTo>
                      <a:pt x="2918" y="65873"/>
                      <a:pt x="2945" y="65927"/>
                      <a:pt x="2998" y="65954"/>
                    </a:cubicBezTo>
                    <a:cubicBezTo>
                      <a:pt x="4952" y="66917"/>
                      <a:pt x="6157" y="68871"/>
                      <a:pt x="6157" y="71066"/>
                    </a:cubicBezTo>
                    <a:cubicBezTo>
                      <a:pt x="6157" y="73234"/>
                      <a:pt x="4952" y="75188"/>
                      <a:pt x="2998" y="76151"/>
                    </a:cubicBezTo>
                    <a:cubicBezTo>
                      <a:pt x="2945" y="76178"/>
                      <a:pt x="2918" y="76232"/>
                      <a:pt x="2918" y="76285"/>
                    </a:cubicBezTo>
                    <a:cubicBezTo>
                      <a:pt x="2891" y="78266"/>
                      <a:pt x="1821" y="80059"/>
                      <a:pt x="81" y="81076"/>
                    </a:cubicBezTo>
                    <a:cubicBezTo>
                      <a:pt x="28" y="81103"/>
                      <a:pt x="1" y="81183"/>
                      <a:pt x="28" y="81237"/>
                    </a:cubicBezTo>
                    <a:cubicBezTo>
                      <a:pt x="44" y="81288"/>
                      <a:pt x="83" y="81306"/>
                      <a:pt x="129" y="81306"/>
                    </a:cubicBezTo>
                    <a:cubicBezTo>
                      <a:pt x="156" y="81306"/>
                      <a:pt x="185" y="81300"/>
                      <a:pt x="215" y="81290"/>
                    </a:cubicBezTo>
                    <a:cubicBezTo>
                      <a:pt x="1981" y="80247"/>
                      <a:pt x="3106" y="78400"/>
                      <a:pt x="3186" y="76366"/>
                    </a:cubicBezTo>
                    <a:cubicBezTo>
                      <a:pt x="5167" y="75322"/>
                      <a:pt x="6398" y="73288"/>
                      <a:pt x="6398" y="71066"/>
                    </a:cubicBezTo>
                    <a:cubicBezTo>
                      <a:pt x="6398" y="68818"/>
                      <a:pt x="5167" y="66783"/>
                      <a:pt x="3186" y="65766"/>
                    </a:cubicBezTo>
                    <a:cubicBezTo>
                      <a:pt x="3106" y="63759"/>
                      <a:pt x="2062" y="61992"/>
                      <a:pt x="375" y="60922"/>
                    </a:cubicBezTo>
                    <a:cubicBezTo>
                      <a:pt x="2062" y="59878"/>
                      <a:pt x="3106" y="58085"/>
                      <a:pt x="3186" y="56077"/>
                    </a:cubicBezTo>
                    <a:cubicBezTo>
                      <a:pt x="5167" y="55060"/>
                      <a:pt x="6398" y="53026"/>
                      <a:pt x="6398" y="50778"/>
                    </a:cubicBezTo>
                    <a:cubicBezTo>
                      <a:pt x="6398" y="48556"/>
                      <a:pt x="5167" y="46522"/>
                      <a:pt x="3186" y="45505"/>
                    </a:cubicBezTo>
                    <a:cubicBezTo>
                      <a:pt x="3159" y="43604"/>
                      <a:pt x="2088" y="41731"/>
                      <a:pt x="375" y="40660"/>
                    </a:cubicBezTo>
                    <a:cubicBezTo>
                      <a:pt x="1901" y="39697"/>
                      <a:pt x="3293" y="37877"/>
                      <a:pt x="3186" y="35816"/>
                    </a:cubicBezTo>
                    <a:cubicBezTo>
                      <a:pt x="5167" y="34799"/>
                      <a:pt x="6398" y="32764"/>
                      <a:pt x="6398" y="30516"/>
                    </a:cubicBezTo>
                    <a:cubicBezTo>
                      <a:pt x="6398" y="28268"/>
                      <a:pt x="5167" y="26260"/>
                      <a:pt x="3186" y="25216"/>
                    </a:cubicBezTo>
                    <a:cubicBezTo>
                      <a:pt x="3079" y="23236"/>
                      <a:pt x="2062" y="21442"/>
                      <a:pt x="375" y="20399"/>
                    </a:cubicBezTo>
                    <a:cubicBezTo>
                      <a:pt x="2088" y="19328"/>
                      <a:pt x="3186" y="17401"/>
                      <a:pt x="3186" y="15554"/>
                    </a:cubicBezTo>
                    <a:cubicBezTo>
                      <a:pt x="5167" y="14510"/>
                      <a:pt x="6398" y="12503"/>
                      <a:pt x="6398" y="10254"/>
                    </a:cubicBezTo>
                    <a:cubicBezTo>
                      <a:pt x="6398" y="8006"/>
                      <a:pt x="5167" y="5999"/>
                      <a:pt x="3186" y="4955"/>
                    </a:cubicBezTo>
                    <a:cubicBezTo>
                      <a:pt x="3186" y="3028"/>
                      <a:pt x="1981" y="1047"/>
                      <a:pt x="188" y="30"/>
                    </a:cubicBezTo>
                    <a:cubicBezTo>
                      <a:pt x="168" y="10"/>
                      <a:pt x="143" y="1"/>
                      <a:pt x="120"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5" name="Google Shape;1926;p89"/>
              <p:cNvSpPr/>
              <p:nvPr/>
            </p:nvSpPr>
            <p:spPr>
              <a:xfrm>
                <a:off x="992900" y="2593575"/>
                <a:ext cx="160625" cy="2032875"/>
              </a:xfrm>
              <a:custGeom>
                <a:avLst/>
                <a:gdLst/>
                <a:ahLst/>
                <a:cxnLst/>
                <a:rect l="l" t="t" r="r" b="b"/>
                <a:pathLst>
                  <a:path w="6425" h="81315" extrusionOk="0">
                    <a:moveTo>
                      <a:pt x="167" y="1"/>
                    </a:moveTo>
                    <a:cubicBezTo>
                      <a:pt x="120" y="1"/>
                      <a:pt x="67" y="26"/>
                      <a:pt x="27" y="65"/>
                    </a:cubicBezTo>
                    <a:cubicBezTo>
                      <a:pt x="27" y="92"/>
                      <a:pt x="27" y="118"/>
                      <a:pt x="27" y="118"/>
                    </a:cubicBezTo>
                    <a:cubicBezTo>
                      <a:pt x="27" y="172"/>
                      <a:pt x="54" y="225"/>
                      <a:pt x="81" y="225"/>
                    </a:cubicBezTo>
                    <a:cubicBezTo>
                      <a:pt x="1821" y="1243"/>
                      <a:pt x="2972" y="3170"/>
                      <a:pt x="2945" y="5043"/>
                    </a:cubicBezTo>
                    <a:cubicBezTo>
                      <a:pt x="2945" y="5070"/>
                      <a:pt x="2972" y="5124"/>
                      <a:pt x="2998" y="5150"/>
                    </a:cubicBezTo>
                    <a:cubicBezTo>
                      <a:pt x="4952" y="6141"/>
                      <a:pt x="6157" y="8095"/>
                      <a:pt x="6157" y="10263"/>
                    </a:cubicBezTo>
                    <a:cubicBezTo>
                      <a:pt x="6157" y="12431"/>
                      <a:pt x="4952" y="14384"/>
                      <a:pt x="2998" y="15375"/>
                    </a:cubicBezTo>
                    <a:cubicBezTo>
                      <a:pt x="2972" y="15402"/>
                      <a:pt x="2945" y="15428"/>
                      <a:pt x="2945" y="15482"/>
                    </a:cubicBezTo>
                    <a:cubicBezTo>
                      <a:pt x="2998" y="17329"/>
                      <a:pt x="1847" y="19256"/>
                      <a:pt x="108" y="20273"/>
                    </a:cubicBezTo>
                    <a:cubicBezTo>
                      <a:pt x="54" y="20300"/>
                      <a:pt x="27" y="20326"/>
                      <a:pt x="27" y="20353"/>
                    </a:cubicBezTo>
                    <a:cubicBezTo>
                      <a:pt x="1" y="20407"/>
                      <a:pt x="27" y="20460"/>
                      <a:pt x="81" y="20514"/>
                    </a:cubicBezTo>
                    <a:cubicBezTo>
                      <a:pt x="1794" y="21504"/>
                      <a:pt x="2865" y="23297"/>
                      <a:pt x="2945" y="25305"/>
                    </a:cubicBezTo>
                    <a:cubicBezTo>
                      <a:pt x="2945" y="25358"/>
                      <a:pt x="2972" y="25385"/>
                      <a:pt x="2998" y="25412"/>
                    </a:cubicBezTo>
                    <a:cubicBezTo>
                      <a:pt x="4952" y="26402"/>
                      <a:pt x="6157" y="28356"/>
                      <a:pt x="6157" y="30524"/>
                    </a:cubicBezTo>
                    <a:cubicBezTo>
                      <a:pt x="6157" y="32692"/>
                      <a:pt x="4952" y="34646"/>
                      <a:pt x="2998" y="35636"/>
                    </a:cubicBezTo>
                    <a:cubicBezTo>
                      <a:pt x="2972" y="35663"/>
                      <a:pt x="2945" y="35717"/>
                      <a:pt x="2945" y="35770"/>
                    </a:cubicBezTo>
                    <a:cubicBezTo>
                      <a:pt x="3105" y="37831"/>
                      <a:pt x="1633" y="39651"/>
                      <a:pt x="108" y="40535"/>
                    </a:cubicBezTo>
                    <a:cubicBezTo>
                      <a:pt x="54" y="40561"/>
                      <a:pt x="27" y="40588"/>
                      <a:pt x="27" y="40615"/>
                    </a:cubicBezTo>
                    <a:cubicBezTo>
                      <a:pt x="1" y="40668"/>
                      <a:pt x="27" y="40749"/>
                      <a:pt x="81" y="40775"/>
                    </a:cubicBezTo>
                    <a:cubicBezTo>
                      <a:pt x="1821" y="41766"/>
                      <a:pt x="2945" y="43639"/>
                      <a:pt x="2945" y="45540"/>
                    </a:cubicBezTo>
                    <a:cubicBezTo>
                      <a:pt x="2945" y="45540"/>
                      <a:pt x="2945" y="45566"/>
                      <a:pt x="2945" y="45566"/>
                    </a:cubicBezTo>
                    <a:cubicBezTo>
                      <a:pt x="2918" y="45620"/>
                      <a:pt x="2972" y="45674"/>
                      <a:pt x="2998" y="45674"/>
                    </a:cubicBezTo>
                    <a:cubicBezTo>
                      <a:pt x="4952" y="46664"/>
                      <a:pt x="6157" y="48618"/>
                      <a:pt x="6157" y="50786"/>
                    </a:cubicBezTo>
                    <a:cubicBezTo>
                      <a:pt x="6157" y="52954"/>
                      <a:pt x="4952" y="54934"/>
                      <a:pt x="2998" y="55898"/>
                    </a:cubicBezTo>
                    <a:cubicBezTo>
                      <a:pt x="2972" y="55925"/>
                      <a:pt x="2945" y="55952"/>
                      <a:pt x="2945" y="56005"/>
                    </a:cubicBezTo>
                    <a:cubicBezTo>
                      <a:pt x="2891" y="58012"/>
                      <a:pt x="1821" y="59806"/>
                      <a:pt x="108" y="60796"/>
                    </a:cubicBezTo>
                    <a:cubicBezTo>
                      <a:pt x="54" y="60823"/>
                      <a:pt x="27" y="60850"/>
                      <a:pt x="27" y="60903"/>
                    </a:cubicBezTo>
                    <a:cubicBezTo>
                      <a:pt x="1" y="60957"/>
                      <a:pt x="27" y="61010"/>
                      <a:pt x="81" y="61037"/>
                    </a:cubicBezTo>
                    <a:cubicBezTo>
                      <a:pt x="1821" y="62054"/>
                      <a:pt x="2891" y="63847"/>
                      <a:pt x="2945" y="65828"/>
                    </a:cubicBezTo>
                    <a:cubicBezTo>
                      <a:pt x="2945" y="65882"/>
                      <a:pt x="2972" y="65935"/>
                      <a:pt x="2998" y="65962"/>
                    </a:cubicBezTo>
                    <a:cubicBezTo>
                      <a:pt x="4952" y="66925"/>
                      <a:pt x="6157" y="68879"/>
                      <a:pt x="6157" y="71047"/>
                    </a:cubicBezTo>
                    <a:cubicBezTo>
                      <a:pt x="6157" y="73242"/>
                      <a:pt x="4952" y="75196"/>
                      <a:pt x="2998" y="76160"/>
                    </a:cubicBezTo>
                    <a:cubicBezTo>
                      <a:pt x="2972" y="76186"/>
                      <a:pt x="2945" y="76240"/>
                      <a:pt x="2945" y="76267"/>
                    </a:cubicBezTo>
                    <a:cubicBezTo>
                      <a:pt x="2891" y="78274"/>
                      <a:pt x="1821" y="80067"/>
                      <a:pt x="81" y="81084"/>
                    </a:cubicBezTo>
                    <a:cubicBezTo>
                      <a:pt x="27" y="81111"/>
                      <a:pt x="1" y="81191"/>
                      <a:pt x="27" y="81245"/>
                    </a:cubicBezTo>
                    <a:cubicBezTo>
                      <a:pt x="61" y="81296"/>
                      <a:pt x="106" y="81315"/>
                      <a:pt x="148" y="81315"/>
                    </a:cubicBezTo>
                    <a:cubicBezTo>
                      <a:pt x="172" y="81315"/>
                      <a:pt x="195" y="81308"/>
                      <a:pt x="215" y="81299"/>
                    </a:cubicBezTo>
                    <a:cubicBezTo>
                      <a:pt x="2008" y="80255"/>
                      <a:pt x="3105" y="78408"/>
                      <a:pt x="3186" y="76347"/>
                    </a:cubicBezTo>
                    <a:cubicBezTo>
                      <a:pt x="5193" y="75330"/>
                      <a:pt x="6424" y="73296"/>
                      <a:pt x="6424" y="71047"/>
                    </a:cubicBezTo>
                    <a:cubicBezTo>
                      <a:pt x="6424" y="68826"/>
                      <a:pt x="5193" y="66792"/>
                      <a:pt x="3186" y="65748"/>
                    </a:cubicBezTo>
                    <a:cubicBezTo>
                      <a:pt x="3105" y="63767"/>
                      <a:pt x="2088" y="61974"/>
                      <a:pt x="402" y="60930"/>
                    </a:cubicBezTo>
                    <a:cubicBezTo>
                      <a:pt x="2088" y="59859"/>
                      <a:pt x="3105" y="58093"/>
                      <a:pt x="3186" y="56085"/>
                    </a:cubicBezTo>
                    <a:cubicBezTo>
                      <a:pt x="5193" y="55068"/>
                      <a:pt x="6424" y="53034"/>
                      <a:pt x="6424" y="50786"/>
                    </a:cubicBezTo>
                    <a:cubicBezTo>
                      <a:pt x="6424" y="48537"/>
                      <a:pt x="5193" y="46530"/>
                      <a:pt x="3186" y="45486"/>
                    </a:cubicBezTo>
                    <a:cubicBezTo>
                      <a:pt x="3159" y="43586"/>
                      <a:pt x="2088" y="41739"/>
                      <a:pt x="402" y="40668"/>
                    </a:cubicBezTo>
                    <a:cubicBezTo>
                      <a:pt x="1901" y="39705"/>
                      <a:pt x="3320" y="37885"/>
                      <a:pt x="3186" y="35824"/>
                    </a:cubicBezTo>
                    <a:cubicBezTo>
                      <a:pt x="5193" y="34780"/>
                      <a:pt x="6424" y="32772"/>
                      <a:pt x="6424" y="30524"/>
                    </a:cubicBezTo>
                    <a:cubicBezTo>
                      <a:pt x="6424" y="28276"/>
                      <a:pt x="5193" y="26268"/>
                      <a:pt x="3186" y="25225"/>
                    </a:cubicBezTo>
                    <a:cubicBezTo>
                      <a:pt x="3105" y="23244"/>
                      <a:pt x="2062" y="21451"/>
                      <a:pt x="402" y="20407"/>
                    </a:cubicBezTo>
                    <a:cubicBezTo>
                      <a:pt x="2088" y="19336"/>
                      <a:pt x="3186" y="17436"/>
                      <a:pt x="3186" y="15616"/>
                    </a:cubicBezTo>
                    <a:cubicBezTo>
                      <a:pt x="3186" y="15589"/>
                      <a:pt x="3186" y="15562"/>
                      <a:pt x="3186" y="15562"/>
                    </a:cubicBezTo>
                    <a:cubicBezTo>
                      <a:pt x="5193" y="14518"/>
                      <a:pt x="6424" y="12511"/>
                      <a:pt x="6424" y="10263"/>
                    </a:cubicBezTo>
                    <a:cubicBezTo>
                      <a:pt x="6424" y="8014"/>
                      <a:pt x="5193" y="6007"/>
                      <a:pt x="3186" y="4963"/>
                    </a:cubicBezTo>
                    <a:cubicBezTo>
                      <a:pt x="3186" y="3036"/>
                      <a:pt x="2008" y="1055"/>
                      <a:pt x="215" y="11"/>
                    </a:cubicBezTo>
                    <a:cubicBezTo>
                      <a:pt x="200" y="4"/>
                      <a:pt x="184" y="1"/>
                      <a:pt x="167"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6" name="Google Shape;1927;p89"/>
              <p:cNvSpPr/>
              <p:nvPr/>
            </p:nvSpPr>
            <p:spPr>
              <a:xfrm>
                <a:off x="839675" y="2845375"/>
                <a:ext cx="159950" cy="2032675"/>
              </a:xfrm>
              <a:custGeom>
                <a:avLst/>
                <a:gdLst/>
                <a:ahLst/>
                <a:cxnLst/>
                <a:rect l="l" t="t" r="r" b="b"/>
                <a:pathLst>
                  <a:path w="6398" h="81307" extrusionOk="0">
                    <a:moveTo>
                      <a:pt x="119" y="1"/>
                    </a:moveTo>
                    <a:cubicBezTo>
                      <a:pt x="81" y="1"/>
                      <a:pt x="44" y="24"/>
                      <a:pt x="27" y="57"/>
                    </a:cubicBezTo>
                    <a:cubicBezTo>
                      <a:pt x="0" y="84"/>
                      <a:pt x="0" y="110"/>
                      <a:pt x="0" y="137"/>
                    </a:cubicBezTo>
                    <a:cubicBezTo>
                      <a:pt x="0" y="164"/>
                      <a:pt x="27" y="217"/>
                      <a:pt x="54" y="244"/>
                    </a:cubicBezTo>
                    <a:cubicBezTo>
                      <a:pt x="1794" y="1234"/>
                      <a:pt x="2971" y="3162"/>
                      <a:pt x="2918" y="5035"/>
                    </a:cubicBezTo>
                    <a:cubicBezTo>
                      <a:pt x="2918" y="5089"/>
                      <a:pt x="2945" y="5142"/>
                      <a:pt x="2998" y="5142"/>
                    </a:cubicBezTo>
                    <a:cubicBezTo>
                      <a:pt x="4925" y="6133"/>
                      <a:pt x="6156" y="8086"/>
                      <a:pt x="6156" y="10254"/>
                    </a:cubicBezTo>
                    <a:cubicBezTo>
                      <a:pt x="6156" y="12422"/>
                      <a:pt x="4925" y="14376"/>
                      <a:pt x="2998" y="15367"/>
                    </a:cubicBezTo>
                    <a:cubicBezTo>
                      <a:pt x="2945" y="15393"/>
                      <a:pt x="2918" y="15420"/>
                      <a:pt x="2918" y="15474"/>
                    </a:cubicBezTo>
                    <a:cubicBezTo>
                      <a:pt x="2971" y="17321"/>
                      <a:pt x="1847" y="19248"/>
                      <a:pt x="81" y="20265"/>
                    </a:cubicBezTo>
                    <a:cubicBezTo>
                      <a:pt x="54" y="20292"/>
                      <a:pt x="27" y="20318"/>
                      <a:pt x="0" y="20345"/>
                    </a:cubicBezTo>
                    <a:cubicBezTo>
                      <a:pt x="0" y="20425"/>
                      <a:pt x="27" y="20479"/>
                      <a:pt x="54" y="20506"/>
                    </a:cubicBezTo>
                    <a:cubicBezTo>
                      <a:pt x="1794" y="21496"/>
                      <a:pt x="2864" y="23289"/>
                      <a:pt x="2918" y="25297"/>
                    </a:cubicBezTo>
                    <a:cubicBezTo>
                      <a:pt x="2918" y="25350"/>
                      <a:pt x="2945" y="25404"/>
                      <a:pt x="2998" y="25404"/>
                    </a:cubicBezTo>
                    <a:cubicBezTo>
                      <a:pt x="4925" y="26394"/>
                      <a:pt x="6156" y="28348"/>
                      <a:pt x="6156" y="30516"/>
                    </a:cubicBezTo>
                    <a:cubicBezTo>
                      <a:pt x="6156" y="32684"/>
                      <a:pt x="4925" y="34665"/>
                      <a:pt x="2998" y="35628"/>
                    </a:cubicBezTo>
                    <a:cubicBezTo>
                      <a:pt x="2945" y="35655"/>
                      <a:pt x="2918" y="35709"/>
                      <a:pt x="2918" y="35762"/>
                    </a:cubicBezTo>
                    <a:cubicBezTo>
                      <a:pt x="3078" y="37823"/>
                      <a:pt x="1606" y="39643"/>
                      <a:pt x="81" y="40526"/>
                    </a:cubicBezTo>
                    <a:cubicBezTo>
                      <a:pt x="54" y="40553"/>
                      <a:pt x="27" y="40580"/>
                      <a:pt x="0" y="40633"/>
                    </a:cubicBezTo>
                    <a:cubicBezTo>
                      <a:pt x="0" y="40687"/>
                      <a:pt x="27" y="40741"/>
                      <a:pt x="54" y="40767"/>
                    </a:cubicBezTo>
                    <a:cubicBezTo>
                      <a:pt x="1794" y="41784"/>
                      <a:pt x="2918" y="43631"/>
                      <a:pt x="2918" y="45532"/>
                    </a:cubicBezTo>
                    <a:cubicBezTo>
                      <a:pt x="2918" y="45558"/>
                      <a:pt x="2918" y="45558"/>
                      <a:pt x="2918" y="45558"/>
                    </a:cubicBezTo>
                    <a:cubicBezTo>
                      <a:pt x="2918" y="45612"/>
                      <a:pt x="2945" y="45665"/>
                      <a:pt x="2998" y="45692"/>
                    </a:cubicBezTo>
                    <a:cubicBezTo>
                      <a:pt x="4925" y="46656"/>
                      <a:pt x="6156" y="48610"/>
                      <a:pt x="6156" y="50778"/>
                    </a:cubicBezTo>
                    <a:cubicBezTo>
                      <a:pt x="6156" y="52972"/>
                      <a:pt x="4925" y="54926"/>
                      <a:pt x="2998" y="55890"/>
                    </a:cubicBezTo>
                    <a:cubicBezTo>
                      <a:pt x="2945" y="55917"/>
                      <a:pt x="2918" y="55970"/>
                      <a:pt x="2918" y="55997"/>
                    </a:cubicBezTo>
                    <a:cubicBezTo>
                      <a:pt x="2864" y="58004"/>
                      <a:pt x="1820" y="59798"/>
                      <a:pt x="81" y="60815"/>
                    </a:cubicBezTo>
                    <a:cubicBezTo>
                      <a:pt x="54" y="60815"/>
                      <a:pt x="27" y="60841"/>
                      <a:pt x="0" y="60895"/>
                    </a:cubicBezTo>
                    <a:cubicBezTo>
                      <a:pt x="0" y="60949"/>
                      <a:pt x="27" y="61002"/>
                      <a:pt x="54" y="61029"/>
                    </a:cubicBezTo>
                    <a:cubicBezTo>
                      <a:pt x="1794" y="62046"/>
                      <a:pt x="2864" y="63839"/>
                      <a:pt x="2918" y="65847"/>
                    </a:cubicBezTo>
                    <a:cubicBezTo>
                      <a:pt x="2918" y="65873"/>
                      <a:pt x="2945" y="65927"/>
                      <a:pt x="2998" y="65954"/>
                    </a:cubicBezTo>
                    <a:cubicBezTo>
                      <a:pt x="4925" y="66917"/>
                      <a:pt x="6156" y="68871"/>
                      <a:pt x="6156" y="71066"/>
                    </a:cubicBezTo>
                    <a:cubicBezTo>
                      <a:pt x="6156" y="73234"/>
                      <a:pt x="4925" y="75188"/>
                      <a:pt x="2998" y="76151"/>
                    </a:cubicBezTo>
                    <a:cubicBezTo>
                      <a:pt x="2945" y="76178"/>
                      <a:pt x="2918" y="76232"/>
                      <a:pt x="2918" y="76285"/>
                    </a:cubicBezTo>
                    <a:cubicBezTo>
                      <a:pt x="2864" y="78266"/>
                      <a:pt x="1794" y="80059"/>
                      <a:pt x="81" y="81076"/>
                    </a:cubicBezTo>
                    <a:cubicBezTo>
                      <a:pt x="0" y="81103"/>
                      <a:pt x="0" y="81183"/>
                      <a:pt x="27" y="81237"/>
                    </a:cubicBezTo>
                    <a:cubicBezTo>
                      <a:pt x="44" y="81288"/>
                      <a:pt x="83" y="81306"/>
                      <a:pt x="122" y="81306"/>
                    </a:cubicBezTo>
                    <a:cubicBezTo>
                      <a:pt x="145" y="81306"/>
                      <a:pt x="168" y="81300"/>
                      <a:pt x="188" y="81290"/>
                    </a:cubicBezTo>
                    <a:cubicBezTo>
                      <a:pt x="1981" y="80247"/>
                      <a:pt x="3105" y="78400"/>
                      <a:pt x="3159" y="76366"/>
                    </a:cubicBezTo>
                    <a:cubicBezTo>
                      <a:pt x="5166" y="75322"/>
                      <a:pt x="6397" y="73288"/>
                      <a:pt x="6397" y="71066"/>
                    </a:cubicBezTo>
                    <a:cubicBezTo>
                      <a:pt x="6397" y="68818"/>
                      <a:pt x="5166" y="66783"/>
                      <a:pt x="3159" y="65766"/>
                    </a:cubicBezTo>
                    <a:cubicBezTo>
                      <a:pt x="3105" y="63759"/>
                      <a:pt x="2061" y="61992"/>
                      <a:pt x="375" y="60922"/>
                    </a:cubicBezTo>
                    <a:cubicBezTo>
                      <a:pt x="2061" y="59878"/>
                      <a:pt x="3105" y="58085"/>
                      <a:pt x="3159" y="56077"/>
                    </a:cubicBezTo>
                    <a:cubicBezTo>
                      <a:pt x="5166" y="55060"/>
                      <a:pt x="6397" y="53026"/>
                      <a:pt x="6397" y="50778"/>
                    </a:cubicBezTo>
                    <a:cubicBezTo>
                      <a:pt x="6397" y="48556"/>
                      <a:pt x="5166" y="46522"/>
                      <a:pt x="3159" y="45505"/>
                    </a:cubicBezTo>
                    <a:cubicBezTo>
                      <a:pt x="3159" y="43604"/>
                      <a:pt x="2061" y="41731"/>
                      <a:pt x="375" y="40660"/>
                    </a:cubicBezTo>
                    <a:cubicBezTo>
                      <a:pt x="1901" y="39697"/>
                      <a:pt x="3292" y="37877"/>
                      <a:pt x="3185" y="35816"/>
                    </a:cubicBezTo>
                    <a:cubicBezTo>
                      <a:pt x="5166" y="34799"/>
                      <a:pt x="6397" y="32764"/>
                      <a:pt x="6397" y="30516"/>
                    </a:cubicBezTo>
                    <a:cubicBezTo>
                      <a:pt x="6397" y="28268"/>
                      <a:pt x="5166" y="26260"/>
                      <a:pt x="3159" y="25216"/>
                    </a:cubicBezTo>
                    <a:cubicBezTo>
                      <a:pt x="3078" y="23236"/>
                      <a:pt x="2035" y="21442"/>
                      <a:pt x="375" y="20399"/>
                    </a:cubicBezTo>
                    <a:cubicBezTo>
                      <a:pt x="2061" y="19328"/>
                      <a:pt x="3159" y="17454"/>
                      <a:pt x="3159" y="15608"/>
                    </a:cubicBezTo>
                    <a:cubicBezTo>
                      <a:pt x="3159" y="15581"/>
                      <a:pt x="3159" y="15581"/>
                      <a:pt x="3159" y="15554"/>
                    </a:cubicBezTo>
                    <a:cubicBezTo>
                      <a:pt x="5166" y="14510"/>
                      <a:pt x="6397" y="12503"/>
                      <a:pt x="6397" y="10254"/>
                    </a:cubicBezTo>
                    <a:cubicBezTo>
                      <a:pt x="6397" y="8006"/>
                      <a:pt x="5166" y="5999"/>
                      <a:pt x="3159" y="4955"/>
                    </a:cubicBezTo>
                    <a:cubicBezTo>
                      <a:pt x="3159" y="3028"/>
                      <a:pt x="1981" y="1047"/>
                      <a:pt x="188" y="30"/>
                    </a:cubicBezTo>
                    <a:cubicBezTo>
                      <a:pt x="167" y="10"/>
                      <a:pt x="143" y="1"/>
                      <a:pt x="11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7" name="Google Shape;1928;p89"/>
              <p:cNvSpPr/>
              <p:nvPr/>
            </p:nvSpPr>
            <p:spPr>
              <a:xfrm>
                <a:off x="685775" y="2593575"/>
                <a:ext cx="159950" cy="2032875"/>
              </a:xfrm>
              <a:custGeom>
                <a:avLst/>
                <a:gdLst/>
                <a:ahLst/>
                <a:cxnLst/>
                <a:rect l="l" t="t" r="r" b="b"/>
                <a:pathLst>
                  <a:path w="6398" h="81315" extrusionOk="0">
                    <a:moveTo>
                      <a:pt x="140" y="1"/>
                    </a:moveTo>
                    <a:cubicBezTo>
                      <a:pt x="95" y="1"/>
                      <a:pt x="47" y="26"/>
                      <a:pt x="27" y="65"/>
                    </a:cubicBezTo>
                    <a:cubicBezTo>
                      <a:pt x="27" y="92"/>
                      <a:pt x="0" y="118"/>
                      <a:pt x="0" y="118"/>
                    </a:cubicBezTo>
                    <a:cubicBezTo>
                      <a:pt x="0" y="172"/>
                      <a:pt x="27" y="225"/>
                      <a:pt x="81" y="225"/>
                    </a:cubicBezTo>
                    <a:cubicBezTo>
                      <a:pt x="1820" y="1243"/>
                      <a:pt x="2944" y="3170"/>
                      <a:pt x="2918" y="5043"/>
                    </a:cubicBezTo>
                    <a:cubicBezTo>
                      <a:pt x="2918" y="5070"/>
                      <a:pt x="2944" y="5124"/>
                      <a:pt x="2998" y="5150"/>
                    </a:cubicBezTo>
                    <a:cubicBezTo>
                      <a:pt x="4952" y="6141"/>
                      <a:pt x="6156" y="8095"/>
                      <a:pt x="6156" y="10263"/>
                    </a:cubicBezTo>
                    <a:cubicBezTo>
                      <a:pt x="6156" y="12431"/>
                      <a:pt x="4952" y="14384"/>
                      <a:pt x="2998" y="15375"/>
                    </a:cubicBezTo>
                    <a:cubicBezTo>
                      <a:pt x="2944" y="15402"/>
                      <a:pt x="2918" y="15428"/>
                      <a:pt x="2918" y="15482"/>
                    </a:cubicBezTo>
                    <a:cubicBezTo>
                      <a:pt x="2998" y="17329"/>
                      <a:pt x="1847" y="19256"/>
                      <a:pt x="81" y="20273"/>
                    </a:cubicBezTo>
                    <a:cubicBezTo>
                      <a:pt x="54" y="20300"/>
                      <a:pt x="27" y="20326"/>
                      <a:pt x="27" y="20353"/>
                    </a:cubicBezTo>
                    <a:cubicBezTo>
                      <a:pt x="0" y="20407"/>
                      <a:pt x="27" y="20460"/>
                      <a:pt x="81" y="20514"/>
                    </a:cubicBezTo>
                    <a:cubicBezTo>
                      <a:pt x="1794" y="21504"/>
                      <a:pt x="2864" y="23297"/>
                      <a:pt x="2918" y="25305"/>
                    </a:cubicBezTo>
                    <a:cubicBezTo>
                      <a:pt x="2918" y="25358"/>
                      <a:pt x="2944" y="25385"/>
                      <a:pt x="2998" y="25412"/>
                    </a:cubicBezTo>
                    <a:cubicBezTo>
                      <a:pt x="4952" y="26402"/>
                      <a:pt x="6156" y="28356"/>
                      <a:pt x="6156" y="30524"/>
                    </a:cubicBezTo>
                    <a:cubicBezTo>
                      <a:pt x="6156" y="32692"/>
                      <a:pt x="4952" y="34646"/>
                      <a:pt x="2998" y="35636"/>
                    </a:cubicBezTo>
                    <a:cubicBezTo>
                      <a:pt x="2944" y="35663"/>
                      <a:pt x="2918" y="35717"/>
                      <a:pt x="2918" y="35770"/>
                    </a:cubicBezTo>
                    <a:cubicBezTo>
                      <a:pt x="3078" y="37831"/>
                      <a:pt x="1633" y="39651"/>
                      <a:pt x="81" y="40535"/>
                    </a:cubicBezTo>
                    <a:cubicBezTo>
                      <a:pt x="54" y="40561"/>
                      <a:pt x="27" y="40588"/>
                      <a:pt x="27" y="40615"/>
                    </a:cubicBezTo>
                    <a:cubicBezTo>
                      <a:pt x="0" y="40668"/>
                      <a:pt x="27" y="40749"/>
                      <a:pt x="81" y="40775"/>
                    </a:cubicBezTo>
                    <a:cubicBezTo>
                      <a:pt x="1820" y="41766"/>
                      <a:pt x="2918" y="43639"/>
                      <a:pt x="2918" y="45540"/>
                    </a:cubicBezTo>
                    <a:lnTo>
                      <a:pt x="2918" y="45566"/>
                    </a:lnTo>
                    <a:cubicBezTo>
                      <a:pt x="2918" y="45620"/>
                      <a:pt x="2944" y="45674"/>
                      <a:pt x="2998" y="45674"/>
                    </a:cubicBezTo>
                    <a:cubicBezTo>
                      <a:pt x="4952" y="46664"/>
                      <a:pt x="6156" y="48618"/>
                      <a:pt x="6156" y="50786"/>
                    </a:cubicBezTo>
                    <a:cubicBezTo>
                      <a:pt x="6156" y="52954"/>
                      <a:pt x="4952" y="54934"/>
                      <a:pt x="2998" y="55898"/>
                    </a:cubicBezTo>
                    <a:cubicBezTo>
                      <a:pt x="2944" y="55925"/>
                      <a:pt x="2918" y="55952"/>
                      <a:pt x="2918" y="56005"/>
                    </a:cubicBezTo>
                    <a:cubicBezTo>
                      <a:pt x="2891" y="58012"/>
                      <a:pt x="1820" y="59806"/>
                      <a:pt x="81" y="60796"/>
                    </a:cubicBezTo>
                    <a:cubicBezTo>
                      <a:pt x="54" y="60823"/>
                      <a:pt x="27" y="60850"/>
                      <a:pt x="27" y="60903"/>
                    </a:cubicBezTo>
                    <a:cubicBezTo>
                      <a:pt x="0" y="60957"/>
                      <a:pt x="27" y="61010"/>
                      <a:pt x="81" y="61037"/>
                    </a:cubicBezTo>
                    <a:cubicBezTo>
                      <a:pt x="1820" y="62054"/>
                      <a:pt x="2891" y="63847"/>
                      <a:pt x="2918" y="65828"/>
                    </a:cubicBezTo>
                    <a:cubicBezTo>
                      <a:pt x="2918" y="65882"/>
                      <a:pt x="2944" y="65935"/>
                      <a:pt x="2998" y="65962"/>
                    </a:cubicBezTo>
                    <a:cubicBezTo>
                      <a:pt x="4952" y="66925"/>
                      <a:pt x="6156" y="68879"/>
                      <a:pt x="6156" y="71047"/>
                    </a:cubicBezTo>
                    <a:cubicBezTo>
                      <a:pt x="6156" y="73242"/>
                      <a:pt x="4952" y="75196"/>
                      <a:pt x="2998" y="76160"/>
                    </a:cubicBezTo>
                    <a:cubicBezTo>
                      <a:pt x="2944" y="76186"/>
                      <a:pt x="2918" y="76240"/>
                      <a:pt x="2918" y="76267"/>
                    </a:cubicBezTo>
                    <a:cubicBezTo>
                      <a:pt x="2891" y="78274"/>
                      <a:pt x="1820" y="80067"/>
                      <a:pt x="81" y="81084"/>
                    </a:cubicBezTo>
                    <a:cubicBezTo>
                      <a:pt x="27" y="81111"/>
                      <a:pt x="0" y="81191"/>
                      <a:pt x="27" y="81245"/>
                    </a:cubicBezTo>
                    <a:cubicBezTo>
                      <a:pt x="61" y="81296"/>
                      <a:pt x="95" y="81315"/>
                      <a:pt x="136" y="81315"/>
                    </a:cubicBezTo>
                    <a:cubicBezTo>
                      <a:pt x="159" y="81315"/>
                      <a:pt x="185" y="81308"/>
                      <a:pt x="214" y="81299"/>
                    </a:cubicBezTo>
                    <a:cubicBezTo>
                      <a:pt x="2008" y="80255"/>
                      <a:pt x="3105" y="78408"/>
                      <a:pt x="3185" y="76347"/>
                    </a:cubicBezTo>
                    <a:cubicBezTo>
                      <a:pt x="5166" y="75330"/>
                      <a:pt x="6397" y="73296"/>
                      <a:pt x="6397" y="71047"/>
                    </a:cubicBezTo>
                    <a:cubicBezTo>
                      <a:pt x="6397" y="68826"/>
                      <a:pt x="5166" y="66792"/>
                      <a:pt x="3185" y="65748"/>
                    </a:cubicBezTo>
                    <a:cubicBezTo>
                      <a:pt x="3105" y="63767"/>
                      <a:pt x="2061" y="61974"/>
                      <a:pt x="375" y="60930"/>
                    </a:cubicBezTo>
                    <a:cubicBezTo>
                      <a:pt x="2061" y="59859"/>
                      <a:pt x="3105" y="58093"/>
                      <a:pt x="3185" y="56085"/>
                    </a:cubicBezTo>
                    <a:cubicBezTo>
                      <a:pt x="5166" y="55068"/>
                      <a:pt x="6397" y="53034"/>
                      <a:pt x="6397" y="50786"/>
                    </a:cubicBezTo>
                    <a:cubicBezTo>
                      <a:pt x="6397" y="48537"/>
                      <a:pt x="5166" y="46530"/>
                      <a:pt x="3185" y="45486"/>
                    </a:cubicBezTo>
                    <a:cubicBezTo>
                      <a:pt x="3159" y="43586"/>
                      <a:pt x="2088" y="41739"/>
                      <a:pt x="375" y="40668"/>
                    </a:cubicBezTo>
                    <a:cubicBezTo>
                      <a:pt x="1901" y="39705"/>
                      <a:pt x="3292" y="37885"/>
                      <a:pt x="3185" y="35824"/>
                    </a:cubicBezTo>
                    <a:cubicBezTo>
                      <a:pt x="5166" y="34780"/>
                      <a:pt x="6397" y="32772"/>
                      <a:pt x="6397" y="30524"/>
                    </a:cubicBezTo>
                    <a:cubicBezTo>
                      <a:pt x="6397" y="28276"/>
                      <a:pt x="5166" y="26268"/>
                      <a:pt x="3185" y="25225"/>
                    </a:cubicBezTo>
                    <a:cubicBezTo>
                      <a:pt x="3078" y="23244"/>
                      <a:pt x="2061" y="21451"/>
                      <a:pt x="375" y="20407"/>
                    </a:cubicBezTo>
                    <a:cubicBezTo>
                      <a:pt x="2088" y="19336"/>
                      <a:pt x="3185" y="17436"/>
                      <a:pt x="3185" y="15616"/>
                    </a:cubicBezTo>
                    <a:cubicBezTo>
                      <a:pt x="3185" y="15589"/>
                      <a:pt x="3185" y="15589"/>
                      <a:pt x="3185" y="15562"/>
                    </a:cubicBezTo>
                    <a:cubicBezTo>
                      <a:pt x="5166" y="14518"/>
                      <a:pt x="6397" y="12511"/>
                      <a:pt x="6397" y="10263"/>
                    </a:cubicBezTo>
                    <a:cubicBezTo>
                      <a:pt x="6397" y="8014"/>
                      <a:pt x="5166" y="6007"/>
                      <a:pt x="3185" y="4963"/>
                    </a:cubicBezTo>
                    <a:cubicBezTo>
                      <a:pt x="3185" y="3036"/>
                      <a:pt x="1981" y="1055"/>
                      <a:pt x="188" y="11"/>
                    </a:cubicBezTo>
                    <a:cubicBezTo>
                      <a:pt x="173" y="4"/>
                      <a:pt x="157" y="1"/>
                      <a:pt x="140"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8" name="Google Shape;1929;p89"/>
              <p:cNvSpPr/>
              <p:nvPr/>
            </p:nvSpPr>
            <p:spPr>
              <a:xfrm>
                <a:off x="531875" y="2845375"/>
                <a:ext cx="160600" cy="2032675"/>
              </a:xfrm>
              <a:custGeom>
                <a:avLst/>
                <a:gdLst/>
                <a:ahLst/>
                <a:cxnLst/>
                <a:rect l="l" t="t" r="r" b="b"/>
                <a:pathLst>
                  <a:path w="6424" h="81307" extrusionOk="0">
                    <a:moveTo>
                      <a:pt x="144" y="1"/>
                    </a:moveTo>
                    <a:cubicBezTo>
                      <a:pt x="103" y="1"/>
                      <a:pt x="60" y="24"/>
                      <a:pt x="27" y="57"/>
                    </a:cubicBezTo>
                    <a:cubicBezTo>
                      <a:pt x="27" y="84"/>
                      <a:pt x="27" y="110"/>
                      <a:pt x="27" y="137"/>
                    </a:cubicBezTo>
                    <a:cubicBezTo>
                      <a:pt x="27" y="164"/>
                      <a:pt x="54" y="217"/>
                      <a:pt x="80" y="244"/>
                    </a:cubicBezTo>
                    <a:cubicBezTo>
                      <a:pt x="1820" y="1234"/>
                      <a:pt x="2971" y="3162"/>
                      <a:pt x="2944" y="5035"/>
                    </a:cubicBezTo>
                    <a:cubicBezTo>
                      <a:pt x="2944" y="5089"/>
                      <a:pt x="2971" y="5142"/>
                      <a:pt x="2998" y="5142"/>
                    </a:cubicBezTo>
                    <a:cubicBezTo>
                      <a:pt x="4952" y="6133"/>
                      <a:pt x="6156" y="8086"/>
                      <a:pt x="6156" y="10254"/>
                    </a:cubicBezTo>
                    <a:cubicBezTo>
                      <a:pt x="6156" y="12422"/>
                      <a:pt x="4952" y="14376"/>
                      <a:pt x="2998" y="15367"/>
                    </a:cubicBezTo>
                    <a:cubicBezTo>
                      <a:pt x="2971" y="15393"/>
                      <a:pt x="2944" y="15447"/>
                      <a:pt x="2944" y="15474"/>
                    </a:cubicBezTo>
                    <a:cubicBezTo>
                      <a:pt x="2998" y="17321"/>
                      <a:pt x="1847" y="19248"/>
                      <a:pt x="107" y="20265"/>
                    </a:cubicBezTo>
                    <a:cubicBezTo>
                      <a:pt x="54" y="20292"/>
                      <a:pt x="27" y="20318"/>
                      <a:pt x="27" y="20345"/>
                    </a:cubicBezTo>
                    <a:cubicBezTo>
                      <a:pt x="0" y="20425"/>
                      <a:pt x="27" y="20479"/>
                      <a:pt x="80" y="20506"/>
                    </a:cubicBezTo>
                    <a:cubicBezTo>
                      <a:pt x="1793" y="21496"/>
                      <a:pt x="2864" y="23289"/>
                      <a:pt x="2944" y="25297"/>
                    </a:cubicBezTo>
                    <a:cubicBezTo>
                      <a:pt x="2944" y="25350"/>
                      <a:pt x="2971" y="25404"/>
                      <a:pt x="2998" y="25404"/>
                    </a:cubicBezTo>
                    <a:cubicBezTo>
                      <a:pt x="4952" y="26394"/>
                      <a:pt x="6156" y="28348"/>
                      <a:pt x="6156" y="30516"/>
                    </a:cubicBezTo>
                    <a:cubicBezTo>
                      <a:pt x="6156" y="32684"/>
                      <a:pt x="4952" y="34665"/>
                      <a:pt x="2998" y="35628"/>
                    </a:cubicBezTo>
                    <a:cubicBezTo>
                      <a:pt x="2971" y="35655"/>
                      <a:pt x="2944" y="35709"/>
                      <a:pt x="2944" y="35762"/>
                    </a:cubicBezTo>
                    <a:cubicBezTo>
                      <a:pt x="3105" y="37823"/>
                      <a:pt x="1633" y="39643"/>
                      <a:pt x="107" y="40526"/>
                    </a:cubicBezTo>
                    <a:cubicBezTo>
                      <a:pt x="54" y="40553"/>
                      <a:pt x="27" y="40580"/>
                      <a:pt x="27" y="40633"/>
                    </a:cubicBezTo>
                    <a:cubicBezTo>
                      <a:pt x="0" y="40687"/>
                      <a:pt x="27" y="40741"/>
                      <a:pt x="80" y="40767"/>
                    </a:cubicBezTo>
                    <a:cubicBezTo>
                      <a:pt x="1820" y="41784"/>
                      <a:pt x="2944" y="43631"/>
                      <a:pt x="2944" y="45532"/>
                    </a:cubicBezTo>
                    <a:lnTo>
                      <a:pt x="2944" y="45558"/>
                    </a:lnTo>
                    <a:cubicBezTo>
                      <a:pt x="2918" y="45612"/>
                      <a:pt x="2971" y="45665"/>
                      <a:pt x="2998" y="45692"/>
                    </a:cubicBezTo>
                    <a:cubicBezTo>
                      <a:pt x="4952" y="46656"/>
                      <a:pt x="6156" y="48610"/>
                      <a:pt x="6156" y="50778"/>
                    </a:cubicBezTo>
                    <a:cubicBezTo>
                      <a:pt x="6156" y="52972"/>
                      <a:pt x="4952" y="54926"/>
                      <a:pt x="2998" y="55890"/>
                    </a:cubicBezTo>
                    <a:cubicBezTo>
                      <a:pt x="2971" y="55917"/>
                      <a:pt x="2944" y="55970"/>
                      <a:pt x="2944" y="55997"/>
                    </a:cubicBezTo>
                    <a:cubicBezTo>
                      <a:pt x="2891" y="58004"/>
                      <a:pt x="1820" y="59798"/>
                      <a:pt x="107" y="60815"/>
                    </a:cubicBezTo>
                    <a:cubicBezTo>
                      <a:pt x="54" y="60815"/>
                      <a:pt x="27" y="60841"/>
                      <a:pt x="27" y="60895"/>
                    </a:cubicBezTo>
                    <a:cubicBezTo>
                      <a:pt x="0" y="60949"/>
                      <a:pt x="27" y="61002"/>
                      <a:pt x="80" y="61029"/>
                    </a:cubicBezTo>
                    <a:cubicBezTo>
                      <a:pt x="1820" y="62046"/>
                      <a:pt x="2891" y="63839"/>
                      <a:pt x="2944" y="65847"/>
                    </a:cubicBezTo>
                    <a:cubicBezTo>
                      <a:pt x="2944" y="65873"/>
                      <a:pt x="2971" y="65927"/>
                      <a:pt x="2998" y="65954"/>
                    </a:cubicBezTo>
                    <a:cubicBezTo>
                      <a:pt x="4952" y="66917"/>
                      <a:pt x="6156" y="68871"/>
                      <a:pt x="6156" y="71066"/>
                    </a:cubicBezTo>
                    <a:cubicBezTo>
                      <a:pt x="6156" y="73234"/>
                      <a:pt x="4952" y="75188"/>
                      <a:pt x="2998" y="76151"/>
                    </a:cubicBezTo>
                    <a:cubicBezTo>
                      <a:pt x="2971" y="76178"/>
                      <a:pt x="2944" y="76232"/>
                      <a:pt x="2944" y="76285"/>
                    </a:cubicBezTo>
                    <a:cubicBezTo>
                      <a:pt x="2891" y="78266"/>
                      <a:pt x="1820" y="80059"/>
                      <a:pt x="80" y="81076"/>
                    </a:cubicBezTo>
                    <a:cubicBezTo>
                      <a:pt x="27" y="81103"/>
                      <a:pt x="0" y="81183"/>
                      <a:pt x="54" y="81237"/>
                    </a:cubicBezTo>
                    <a:cubicBezTo>
                      <a:pt x="71" y="81288"/>
                      <a:pt x="109" y="81306"/>
                      <a:pt x="149" y="81306"/>
                    </a:cubicBezTo>
                    <a:cubicBezTo>
                      <a:pt x="171" y="81306"/>
                      <a:pt x="195" y="81300"/>
                      <a:pt x="214" y="81290"/>
                    </a:cubicBezTo>
                    <a:cubicBezTo>
                      <a:pt x="2008" y="80247"/>
                      <a:pt x="3105" y="78400"/>
                      <a:pt x="3185" y="76366"/>
                    </a:cubicBezTo>
                    <a:cubicBezTo>
                      <a:pt x="5193" y="75322"/>
                      <a:pt x="6424" y="73288"/>
                      <a:pt x="6424" y="71066"/>
                    </a:cubicBezTo>
                    <a:cubicBezTo>
                      <a:pt x="6424" y="68818"/>
                      <a:pt x="5193" y="66783"/>
                      <a:pt x="3185" y="65766"/>
                    </a:cubicBezTo>
                    <a:cubicBezTo>
                      <a:pt x="3105" y="63759"/>
                      <a:pt x="2088" y="61992"/>
                      <a:pt x="402" y="60922"/>
                    </a:cubicBezTo>
                    <a:cubicBezTo>
                      <a:pt x="2088" y="59878"/>
                      <a:pt x="3105" y="58085"/>
                      <a:pt x="3185" y="56077"/>
                    </a:cubicBezTo>
                    <a:cubicBezTo>
                      <a:pt x="5193" y="55060"/>
                      <a:pt x="6424" y="53026"/>
                      <a:pt x="6424" y="50778"/>
                    </a:cubicBezTo>
                    <a:cubicBezTo>
                      <a:pt x="6424" y="48556"/>
                      <a:pt x="5193" y="46522"/>
                      <a:pt x="3185" y="45505"/>
                    </a:cubicBezTo>
                    <a:cubicBezTo>
                      <a:pt x="3185" y="43604"/>
                      <a:pt x="2088" y="41731"/>
                      <a:pt x="402" y="40660"/>
                    </a:cubicBezTo>
                    <a:cubicBezTo>
                      <a:pt x="1900" y="39697"/>
                      <a:pt x="3319" y="37877"/>
                      <a:pt x="3185" y="35816"/>
                    </a:cubicBezTo>
                    <a:cubicBezTo>
                      <a:pt x="5193" y="34799"/>
                      <a:pt x="6424" y="32764"/>
                      <a:pt x="6424" y="30516"/>
                    </a:cubicBezTo>
                    <a:cubicBezTo>
                      <a:pt x="6424" y="28268"/>
                      <a:pt x="5193" y="26260"/>
                      <a:pt x="3185" y="25216"/>
                    </a:cubicBezTo>
                    <a:cubicBezTo>
                      <a:pt x="3105" y="23236"/>
                      <a:pt x="2061" y="21442"/>
                      <a:pt x="402" y="20399"/>
                    </a:cubicBezTo>
                    <a:cubicBezTo>
                      <a:pt x="2088" y="19328"/>
                      <a:pt x="3185" y="17454"/>
                      <a:pt x="3185" y="15608"/>
                    </a:cubicBezTo>
                    <a:cubicBezTo>
                      <a:pt x="3185" y="15581"/>
                      <a:pt x="3185" y="15581"/>
                      <a:pt x="3185" y="15554"/>
                    </a:cubicBezTo>
                    <a:cubicBezTo>
                      <a:pt x="5193" y="14510"/>
                      <a:pt x="6424" y="12503"/>
                      <a:pt x="6424" y="10254"/>
                    </a:cubicBezTo>
                    <a:cubicBezTo>
                      <a:pt x="6424" y="8006"/>
                      <a:pt x="5193" y="5999"/>
                      <a:pt x="3185" y="4955"/>
                    </a:cubicBezTo>
                    <a:cubicBezTo>
                      <a:pt x="3185" y="3028"/>
                      <a:pt x="2008" y="1047"/>
                      <a:pt x="214" y="30"/>
                    </a:cubicBezTo>
                    <a:cubicBezTo>
                      <a:pt x="194" y="10"/>
                      <a:pt x="169" y="1"/>
                      <a:pt x="144"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9" name="Google Shape;1930;p89"/>
              <p:cNvSpPr/>
              <p:nvPr/>
            </p:nvSpPr>
            <p:spPr>
              <a:xfrm>
                <a:off x="378625" y="2593575"/>
                <a:ext cx="159950" cy="2032875"/>
              </a:xfrm>
              <a:custGeom>
                <a:avLst/>
                <a:gdLst/>
                <a:ahLst/>
                <a:cxnLst/>
                <a:rect l="l" t="t" r="r" b="b"/>
                <a:pathLst>
                  <a:path w="6398" h="81315" extrusionOk="0">
                    <a:moveTo>
                      <a:pt x="141" y="1"/>
                    </a:moveTo>
                    <a:cubicBezTo>
                      <a:pt x="95" y="1"/>
                      <a:pt x="47" y="26"/>
                      <a:pt x="28" y="65"/>
                    </a:cubicBezTo>
                    <a:cubicBezTo>
                      <a:pt x="1" y="92"/>
                      <a:pt x="1" y="118"/>
                      <a:pt x="1" y="118"/>
                    </a:cubicBezTo>
                    <a:cubicBezTo>
                      <a:pt x="1" y="172"/>
                      <a:pt x="28" y="225"/>
                      <a:pt x="54" y="225"/>
                    </a:cubicBezTo>
                    <a:cubicBezTo>
                      <a:pt x="1794" y="1243"/>
                      <a:pt x="2918" y="3116"/>
                      <a:pt x="2918" y="4963"/>
                    </a:cubicBezTo>
                    <a:cubicBezTo>
                      <a:pt x="2918" y="4990"/>
                      <a:pt x="2918" y="5017"/>
                      <a:pt x="2918" y="5043"/>
                    </a:cubicBezTo>
                    <a:cubicBezTo>
                      <a:pt x="2918" y="5070"/>
                      <a:pt x="2945" y="5124"/>
                      <a:pt x="2999" y="5150"/>
                    </a:cubicBezTo>
                    <a:cubicBezTo>
                      <a:pt x="4952" y="6141"/>
                      <a:pt x="6157" y="8095"/>
                      <a:pt x="6157" y="10263"/>
                    </a:cubicBezTo>
                    <a:cubicBezTo>
                      <a:pt x="6157" y="12431"/>
                      <a:pt x="4952" y="14384"/>
                      <a:pt x="2999" y="15375"/>
                    </a:cubicBezTo>
                    <a:cubicBezTo>
                      <a:pt x="2945" y="15402"/>
                      <a:pt x="2918" y="15428"/>
                      <a:pt x="2918" y="15482"/>
                    </a:cubicBezTo>
                    <a:cubicBezTo>
                      <a:pt x="2972" y="17329"/>
                      <a:pt x="1848" y="19256"/>
                      <a:pt x="81" y="20273"/>
                    </a:cubicBezTo>
                    <a:cubicBezTo>
                      <a:pt x="54" y="20300"/>
                      <a:pt x="28" y="20326"/>
                      <a:pt x="1" y="20353"/>
                    </a:cubicBezTo>
                    <a:cubicBezTo>
                      <a:pt x="1" y="20407"/>
                      <a:pt x="28" y="20487"/>
                      <a:pt x="54" y="20514"/>
                    </a:cubicBezTo>
                    <a:cubicBezTo>
                      <a:pt x="1794" y="21504"/>
                      <a:pt x="2865" y="23297"/>
                      <a:pt x="2918" y="25305"/>
                    </a:cubicBezTo>
                    <a:cubicBezTo>
                      <a:pt x="2918" y="25358"/>
                      <a:pt x="2945" y="25412"/>
                      <a:pt x="2999" y="25412"/>
                    </a:cubicBezTo>
                    <a:cubicBezTo>
                      <a:pt x="4952" y="26402"/>
                      <a:pt x="6157" y="28356"/>
                      <a:pt x="6157" y="30524"/>
                    </a:cubicBezTo>
                    <a:cubicBezTo>
                      <a:pt x="6157" y="32692"/>
                      <a:pt x="4952" y="34646"/>
                      <a:pt x="2999" y="35636"/>
                    </a:cubicBezTo>
                    <a:cubicBezTo>
                      <a:pt x="2945" y="35663"/>
                      <a:pt x="2918" y="35717"/>
                      <a:pt x="2918" y="35770"/>
                    </a:cubicBezTo>
                    <a:cubicBezTo>
                      <a:pt x="3079" y="37831"/>
                      <a:pt x="1607" y="39651"/>
                      <a:pt x="81" y="40535"/>
                    </a:cubicBezTo>
                    <a:cubicBezTo>
                      <a:pt x="54" y="40561"/>
                      <a:pt x="28" y="40588"/>
                      <a:pt x="1" y="40615"/>
                    </a:cubicBezTo>
                    <a:cubicBezTo>
                      <a:pt x="1" y="40668"/>
                      <a:pt x="28" y="40749"/>
                      <a:pt x="54" y="40775"/>
                    </a:cubicBezTo>
                    <a:cubicBezTo>
                      <a:pt x="1794" y="41766"/>
                      <a:pt x="2918" y="43639"/>
                      <a:pt x="2918" y="45540"/>
                    </a:cubicBezTo>
                    <a:cubicBezTo>
                      <a:pt x="2918" y="45540"/>
                      <a:pt x="2918" y="45566"/>
                      <a:pt x="2918" y="45566"/>
                    </a:cubicBezTo>
                    <a:cubicBezTo>
                      <a:pt x="2918" y="45620"/>
                      <a:pt x="2945" y="45674"/>
                      <a:pt x="2999" y="45674"/>
                    </a:cubicBezTo>
                    <a:cubicBezTo>
                      <a:pt x="4952" y="46664"/>
                      <a:pt x="6157" y="48618"/>
                      <a:pt x="6157" y="50786"/>
                    </a:cubicBezTo>
                    <a:cubicBezTo>
                      <a:pt x="6157" y="52954"/>
                      <a:pt x="4952" y="54934"/>
                      <a:pt x="2999" y="55898"/>
                    </a:cubicBezTo>
                    <a:cubicBezTo>
                      <a:pt x="2945" y="55925"/>
                      <a:pt x="2918" y="55952"/>
                      <a:pt x="2918" y="56005"/>
                    </a:cubicBezTo>
                    <a:cubicBezTo>
                      <a:pt x="2865" y="58012"/>
                      <a:pt x="1821" y="59806"/>
                      <a:pt x="81" y="60796"/>
                    </a:cubicBezTo>
                    <a:cubicBezTo>
                      <a:pt x="54" y="60823"/>
                      <a:pt x="28" y="60850"/>
                      <a:pt x="1" y="60903"/>
                    </a:cubicBezTo>
                    <a:cubicBezTo>
                      <a:pt x="1" y="60957"/>
                      <a:pt x="28" y="61010"/>
                      <a:pt x="54" y="61037"/>
                    </a:cubicBezTo>
                    <a:cubicBezTo>
                      <a:pt x="1794" y="62054"/>
                      <a:pt x="2865" y="63847"/>
                      <a:pt x="2918" y="65828"/>
                    </a:cubicBezTo>
                    <a:cubicBezTo>
                      <a:pt x="2918" y="65882"/>
                      <a:pt x="2945" y="65935"/>
                      <a:pt x="2999" y="65962"/>
                    </a:cubicBezTo>
                    <a:cubicBezTo>
                      <a:pt x="4952" y="66925"/>
                      <a:pt x="6157" y="68879"/>
                      <a:pt x="6157" y="71047"/>
                    </a:cubicBezTo>
                    <a:cubicBezTo>
                      <a:pt x="6157" y="73242"/>
                      <a:pt x="4952" y="75196"/>
                      <a:pt x="2999" y="76160"/>
                    </a:cubicBezTo>
                    <a:cubicBezTo>
                      <a:pt x="2945" y="76186"/>
                      <a:pt x="2918" y="76240"/>
                      <a:pt x="2918" y="76267"/>
                    </a:cubicBezTo>
                    <a:cubicBezTo>
                      <a:pt x="2865" y="78274"/>
                      <a:pt x="1821" y="80067"/>
                      <a:pt x="81" y="81084"/>
                    </a:cubicBezTo>
                    <a:cubicBezTo>
                      <a:pt x="1" y="81111"/>
                      <a:pt x="1" y="81191"/>
                      <a:pt x="28" y="81245"/>
                    </a:cubicBezTo>
                    <a:cubicBezTo>
                      <a:pt x="45" y="81296"/>
                      <a:pt x="83" y="81315"/>
                      <a:pt x="123" y="81315"/>
                    </a:cubicBezTo>
                    <a:cubicBezTo>
                      <a:pt x="145" y="81315"/>
                      <a:pt x="169" y="81308"/>
                      <a:pt x="188" y="81299"/>
                    </a:cubicBezTo>
                    <a:cubicBezTo>
                      <a:pt x="1981" y="80255"/>
                      <a:pt x="3106" y="78408"/>
                      <a:pt x="3159" y="76347"/>
                    </a:cubicBezTo>
                    <a:cubicBezTo>
                      <a:pt x="5167" y="75330"/>
                      <a:pt x="6398" y="73296"/>
                      <a:pt x="6398" y="71047"/>
                    </a:cubicBezTo>
                    <a:cubicBezTo>
                      <a:pt x="6398" y="68826"/>
                      <a:pt x="5167" y="66792"/>
                      <a:pt x="3159" y="65748"/>
                    </a:cubicBezTo>
                    <a:cubicBezTo>
                      <a:pt x="3106" y="63767"/>
                      <a:pt x="2062" y="61974"/>
                      <a:pt x="376" y="60930"/>
                    </a:cubicBezTo>
                    <a:cubicBezTo>
                      <a:pt x="2062" y="59859"/>
                      <a:pt x="3106" y="58093"/>
                      <a:pt x="3159" y="56085"/>
                    </a:cubicBezTo>
                    <a:cubicBezTo>
                      <a:pt x="5167" y="55068"/>
                      <a:pt x="6398" y="53034"/>
                      <a:pt x="6398" y="50786"/>
                    </a:cubicBezTo>
                    <a:cubicBezTo>
                      <a:pt x="6398" y="48537"/>
                      <a:pt x="5167" y="46530"/>
                      <a:pt x="3159" y="45486"/>
                    </a:cubicBezTo>
                    <a:cubicBezTo>
                      <a:pt x="3159" y="43586"/>
                      <a:pt x="2062" y="41739"/>
                      <a:pt x="376" y="40668"/>
                    </a:cubicBezTo>
                    <a:cubicBezTo>
                      <a:pt x="1901" y="39705"/>
                      <a:pt x="3293" y="37885"/>
                      <a:pt x="3186" y="35824"/>
                    </a:cubicBezTo>
                    <a:cubicBezTo>
                      <a:pt x="5167" y="34780"/>
                      <a:pt x="6398" y="32772"/>
                      <a:pt x="6398" y="30524"/>
                    </a:cubicBezTo>
                    <a:cubicBezTo>
                      <a:pt x="6398" y="28276"/>
                      <a:pt x="5167" y="26268"/>
                      <a:pt x="3159" y="25225"/>
                    </a:cubicBezTo>
                    <a:cubicBezTo>
                      <a:pt x="3079" y="23244"/>
                      <a:pt x="2035" y="21451"/>
                      <a:pt x="376" y="20407"/>
                    </a:cubicBezTo>
                    <a:cubicBezTo>
                      <a:pt x="2062" y="19336"/>
                      <a:pt x="3186" y="17436"/>
                      <a:pt x="3186" y="15616"/>
                    </a:cubicBezTo>
                    <a:cubicBezTo>
                      <a:pt x="3186" y="15589"/>
                      <a:pt x="3186" y="15589"/>
                      <a:pt x="3186" y="15562"/>
                    </a:cubicBezTo>
                    <a:cubicBezTo>
                      <a:pt x="5167" y="14518"/>
                      <a:pt x="6398" y="12511"/>
                      <a:pt x="6398" y="10263"/>
                    </a:cubicBezTo>
                    <a:cubicBezTo>
                      <a:pt x="6398" y="8014"/>
                      <a:pt x="5167" y="6007"/>
                      <a:pt x="3186" y="4963"/>
                    </a:cubicBezTo>
                    <a:cubicBezTo>
                      <a:pt x="3186" y="3036"/>
                      <a:pt x="1981" y="1055"/>
                      <a:pt x="188" y="11"/>
                    </a:cubicBezTo>
                    <a:cubicBezTo>
                      <a:pt x="174" y="4"/>
                      <a:pt x="158" y="1"/>
                      <a:pt x="141"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0" name="Google Shape;1931;p89"/>
              <p:cNvSpPr/>
              <p:nvPr/>
            </p:nvSpPr>
            <p:spPr>
              <a:xfrm>
                <a:off x="224725" y="2845375"/>
                <a:ext cx="159950" cy="2032675"/>
              </a:xfrm>
              <a:custGeom>
                <a:avLst/>
                <a:gdLst/>
                <a:ahLst/>
                <a:cxnLst/>
                <a:rect l="l" t="t" r="r" b="b"/>
                <a:pathLst>
                  <a:path w="6398" h="81307" extrusionOk="0">
                    <a:moveTo>
                      <a:pt x="126" y="1"/>
                    </a:moveTo>
                    <a:cubicBezTo>
                      <a:pt x="81" y="1"/>
                      <a:pt x="44" y="24"/>
                      <a:pt x="27" y="57"/>
                    </a:cubicBezTo>
                    <a:cubicBezTo>
                      <a:pt x="27" y="84"/>
                      <a:pt x="1" y="110"/>
                      <a:pt x="1" y="137"/>
                    </a:cubicBezTo>
                    <a:cubicBezTo>
                      <a:pt x="1" y="164"/>
                      <a:pt x="27" y="217"/>
                      <a:pt x="81" y="244"/>
                    </a:cubicBezTo>
                    <a:cubicBezTo>
                      <a:pt x="1821" y="1234"/>
                      <a:pt x="2972" y="3162"/>
                      <a:pt x="2918" y="5035"/>
                    </a:cubicBezTo>
                    <a:cubicBezTo>
                      <a:pt x="2945" y="5089"/>
                      <a:pt x="2945" y="5142"/>
                      <a:pt x="2998" y="5142"/>
                    </a:cubicBezTo>
                    <a:cubicBezTo>
                      <a:pt x="4952" y="6133"/>
                      <a:pt x="6157" y="8086"/>
                      <a:pt x="6157" y="10254"/>
                    </a:cubicBezTo>
                    <a:cubicBezTo>
                      <a:pt x="6157" y="12422"/>
                      <a:pt x="4952" y="14376"/>
                      <a:pt x="2998" y="15367"/>
                    </a:cubicBezTo>
                    <a:cubicBezTo>
                      <a:pt x="2945" y="15393"/>
                      <a:pt x="2918" y="15447"/>
                      <a:pt x="2918" y="15474"/>
                    </a:cubicBezTo>
                    <a:cubicBezTo>
                      <a:pt x="2972" y="17321"/>
                      <a:pt x="1848" y="19248"/>
                      <a:pt x="108" y="20265"/>
                    </a:cubicBezTo>
                    <a:cubicBezTo>
                      <a:pt x="54" y="20292"/>
                      <a:pt x="27" y="20318"/>
                      <a:pt x="27" y="20345"/>
                    </a:cubicBezTo>
                    <a:cubicBezTo>
                      <a:pt x="1" y="20425"/>
                      <a:pt x="27" y="20479"/>
                      <a:pt x="81" y="20506"/>
                    </a:cubicBezTo>
                    <a:cubicBezTo>
                      <a:pt x="1794" y="21496"/>
                      <a:pt x="2865" y="23289"/>
                      <a:pt x="2918" y="25297"/>
                    </a:cubicBezTo>
                    <a:cubicBezTo>
                      <a:pt x="2945" y="25350"/>
                      <a:pt x="2972" y="25404"/>
                      <a:pt x="2998" y="25404"/>
                    </a:cubicBezTo>
                    <a:cubicBezTo>
                      <a:pt x="4952" y="26394"/>
                      <a:pt x="6157" y="28348"/>
                      <a:pt x="6157" y="30516"/>
                    </a:cubicBezTo>
                    <a:cubicBezTo>
                      <a:pt x="6157" y="32684"/>
                      <a:pt x="4952" y="34665"/>
                      <a:pt x="2998" y="35628"/>
                    </a:cubicBezTo>
                    <a:cubicBezTo>
                      <a:pt x="2945" y="35655"/>
                      <a:pt x="2918" y="35709"/>
                      <a:pt x="2918" y="35762"/>
                    </a:cubicBezTo>
                    <a:cubicBezTo>
                      <a:pt x="3106" y="37823"/>
                      <a:pt x="1633" y="39643"/>
                      <a:pt x="108" y="40526"/>
                    </a:cubicBezTo>
                    <a:cubicBezTo>
                      <a:pt x="54" y="40553"/>
                      <a:pt x="27" y="40580"/>
                      <a:pt x="27" y="40633"/>
                    </a:cubicBezTo>
                    <a:cubicBezTo>
                      <a:pt x="1" y="40687"/>
                      <a:pt x="27" y="40741"/>
                      <a:pt x="81" y="40767"/>
                    </a:cubicBezTo>
                    <a:cubicBezTo>
                      <a:pt x="1821" y="41784"/>
                      <a:pt x="2918" y="43631"/>
                      <a:pt x="2918" y="45532"/>
                    </a:cubicBezTo>
                    <a:cubicBezTo>
                      <a:pt x="2918" y="45558"/>
                      <a:pt x="2918" y="45558"/>
                      <a:pt x="2918" y="45558"/>
                    </a:cubicBezTo>
                    <a:cubicBezTo>
                      <a:pt x="2918" y="45612"/>
                      <a:pt x="2945" y="45665"/>
                      <a:pt x="2998" y="45692"/>
                    </a:cubicBezTo>
                    <a:cubicBezTo>
                      <a:pt x="4952" y="46656"/>
                      <a:pt x="6157" y="48610"/>
                      <a:pt x="6157" y="50778"/>
                    </a:cubicBezTo>
                    <a:cubicBezTo>
                      <a:pt x="6157" y="52972"/>
                      <a:pt x="4952" y="54926"/>
                      <a:pt x="2998" y="55890"/>
                    </a:cubicBezTo>
                    <a:cubicBezTo>
                      <a:pt x="2945" y="55917"/>
                      <a:pt x="2918" y="55970"/>
                      <a:pt x="2918" y="55997"/>
                    </a:cubicBezTo>
                    <a:cubicBezTo>
                      <a:pt x="2891" y="58004"/>
                      <a:pt x="1821" y="59798"/>
                      <a:pt x="108" y="60815"/>
                    </a:cubicBezTo>
                    <a:cubicBezTo>
                      <a:pt x="54" y="60815"/>
                      <a:pt x="27" y="60841"/>
                      <a:pt x="27" y="60895"/>
                    </a:cubicBezTo>
                    <a:cubicBezTo>
                      <a:pt x="1" y="60949"/>
                      <a:pt x="27" y="61002"/>
                      <a:pt x="81" y="61029"/>
                    </a:cubicBezTo>
                    <a:cubicBezTo>
                      <a:pt x="1821" y="62046"/>
                      <a:pt x="2891" y="63839"/>
                      <a:pt x="2918" y="65847"/>
                    </a:cubicBezTo>
                    <a:cubicBezTo>
                      <a:pt x="2918" y="65873"/>
                      <a:pt x="2945" y="65927"/>
                      <a:pt x="2998" y="65954"/>
                    </a:cubicBezTo>
                    <a:cubicBezTo>
                      <a:pt x="4952" y="66917"/>
                      <a:pt x="6157" y="68871"/>
                      <a:pt x="6157" y="71066"/>
                    </a:cubicBezTo>
                    <a:cubicBezTo>
                      <a:pt x="6157" y="73234"/>
                      <a:pt x="4952" y="75188"/>
                      <a:pt x="2998" y="76151"/>
                    </a:cubicBezTo>
                    <a:cubicBezTo>
                      <a:pt x="2945" y="76178"/>
                      <a:pt x="2918" y="76232"/>
                      <a:pt x="2918" y="76285"/>
                    </a:cubicBezTo>
                    <a:cubicBezTo>
                      <a:pt x="2891" y="78266"/>
                      <a:pt x="1821" y="80059"/>
                      <a:pt x="81" y="81076"/>
                    </a:cubicBezTo>
                    <a:cubicBezTo>
                      <a:pt x="27" y="81103"/>
                      <a:pt x="1" y="81183"/>
                      <a:pt x="27" y="81237"/>
                    </a:cubicBezTo>
                    <a:cubicBezTo>
                      <a:pt x="61" y="81288"/>
                      <a:pt x="95" y="81306"/>
                      <a:pt x="136" y="81306"/>
                    </a:cubicBezTo>
                    <a:cubicBezTo>
                      <a:pt x="160" y="81306"/>
                      <a:pt x="185" y="81300"/>
                      <a:pt x="215" y="81290"/>
                    </a:cubicBezTo>
                    <a:cubicBezTo>
                      <a:pt x="2008" y="80247"/>
                      <a:pt x="3106" y="78400"/>
                      <a:pt x="3186" y="76366"/>
                    </a:cubicBezTo>
                    <a:cubicBezTo>
                      <a:pt x="5166" y="75322"/>
                      <a:pt x="6398" y="73288"/>
                      <a:pt x="6398" y="71066"/>
                    </a:cubicBezTo>
                    <a:cubicBezTo>
                      <a:pt x="6398" y="68818"/>
                      <a:pt x="5166" y="66783"/>
                      <a:pt x="3186" y="65766"/>
                    </a:cubicBezTo>
                    <a:cubicBezTo>
                      <a:pt x="3106" y="63759"/>
                      <a:pt x="2062" y="61992"/>
                      <a:pt x="375" y="60922"/>
                    </a:cubicBezTo>
                    <a:cubicBezTo>
                      <a:pt x="2062" y="59878"/>
                      <a:pt x="3106" y="58085"/>
                      <a:pt x="3186" y="56077"/>
                    </a:cubicBezTo>
                    <a:cubicBezTo>
                      <a:pt x="5166" y="55060"/>
                      <a:pt x="6398" y="53026"/>
                      <a:pt x="6398" y="50778"/>
                    </a:cubicBezTo>
                    <a:cubicBezTo>
                      <a:pt x="6398" y="48556"/>
                      <a:pt x="5166" y="46522"/>
                      <a:pt x="3186" y="45505"/>
                    </a:cubicBezTo>
                    <a:cubicBezTo>
                      <a:pt x="3159" y="43604"/>
                      <a:pt x="2088" y="41731"/>
                      <a:pt x="375" y="40660"/>
                    </a:cubicBezTo>
                    <a:cubicBezTo>
                      <a:pt x="1901" y="39697"/>
                      <a:pt x="3293" y="37877"/>
                      <a:pt x="3186" y="35816"/>
                    </a:cubicBezTo>
                    <a:cubicBezTo>
                      <a:pt x="5166" y="34799"/>
                      <a:pt x="6398" y="32764"/>
                      <a:pt x="6398" y="30516"/>
                    </a:cubicBezTo>
                    <a:cubicBezTo>
                      <a:pt x="6398" y="28268"/>
                      <a:pt x="5166" y="26260"/>
                      <a:pt x="3186" y="25216"/>
                    </a:cubicBezTo>
                    <a:cubicBezTo>
                      <a:pt x="3079" y="23236"/>
                      <a:pt x="2062" y="21442"/>
                      <a:pt x="375" y="20399"/>
                    </a:cubicBezTo>
                    <a:cubicBezTo>
                      <a:pt x="2088" y="19328"/>
                      <a:pt x="3186" y="17454"/>
                      <a:pt x="3186" y="15608"/>
                    </a:cubicBezTo>
                    <a:cubicBezTo>
                      <a:pt x="3186" y="15581"/>
                      <a:pt x="3186" y="15581"/>
                      <a:pt x="3186" y="15554"/>
                    </a:cubicBezTo>
                    <a:cubicBezTo>
                      <a:pt x="5166" y="14510"/>
                      <a:pt x="6398" y="12503"/>
                      <a:pt x="6398" y="10254"/>
                    </a:cubicBezTo>
                    <a:cubicBezTo>
                      <a:pt x="6398" y="8006"/>
                      <a:pt x="5166" y="5999"/>
                      <a:pt x="3186" y="4955"/>
                    </a:cubicBezTo>
                    <a:cubicBezTo>
                      <a:pt x="3186" y="3028"/>
                      <a:pt x="1981" y="1047"/>
                      <a:pt x="215" y="30"/>
                    </a:cubicBezTo>
                    <a:cubicBezTo>
                      <a:pt x="184" y="10"/>
                      <a:pt x="153" y="1"/>
                      <a:pt x="126" y="1"/>
                    </a:cubicBezTo>
                    <a:close/>
                  </a:path>
                </a:pathLst>
              </a:custGeom>
              <a:solidFill>
                <a:schemeClr val="dk2"/>
              </a:solidFill>
              <a:ln>
                <a:noFill/>
              </a:ln>
            </p:spPr>
            <p:txBody>
              <a:bodyPr spcFirstLastPara="1" wrap="square" lIns="91425" tIns="91425" rIns="91425" bIns="91425" anchor="ctr" anchorCtr="0">
                <a:noAutofit/>
              </a:bodyPr>
              <a:lstStyle/>
              <a:p>
                <a:endParaRPr/>
              </a:p>
            </p:txBody>
          </p:sp>
        </p:grpSp>
      </p:grpSp>
    </p:spTree>
    <p:extLst>
      <p:ext uri="{BB962C8B-B14F-4D97-AF65-F5344CB8AC3E}">
        <p14:creationId xmlns:p14="http://schemas.microsoft.com/office/powerpoint/2010/main" val="987698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wipe(down)">
                                      <p:cBhvr>
                                        <p:cTn id="14" dur="580">
                                          <p:stCondLst>
                                            <p:cond delay="0"/>
                                          </p:stCondLst>
                                        </p:cTn>
                                        <p:tgtEl>
                                          <p:spTgt spid="6">
                                            <p:txEl>
                                              <p:pRg st="1" end="1"/>
                                            </p:txEl>
                                          </p:spTgt>
                                        </p:tgtEl>
                                      </p:cBhvr>
                                    </p:animEffect>
                                    <p:anim calcmode="lin" valueType="num">
                                      <p:cBhvr>
                                        <p:cTn id="15" dur="1822" tmFilter="0,0; 0.14,0.36; 0.43,0.73; 0.71,0.91; 1.0,1.0">
                                          <p:stCondLst>
                                            <p:cond delay="0"/>
                                          </p:stCondLst>
                                        </p:cTn>
                                        <p:tgtEl>
                                          <p:spTgt spid="6">
                                            <p:txEl>
                                              <p:pRg st="1" end="1"/>
                                            </p:txEl>
                                          </p:spTgt>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6">
                                            <p:txEl>
                                              <p:pRg st="1" end="1"/>
                                            </p:txEl>
                                          </p:spTgt>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6">
                                            <p:txEl>
                                              <p:pRg st="1" end="1"/>
                                            </p:txEl>
                                          </p:spTgt>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6">
                                            <p:txEl>
                                              <p:pRg st="1" end="1"/>
                                            </p:txEl>
                                          </p:spTgt>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6">
                                            <p:txEl>
                                              <p:pRg st="1" end="1"/>
                                            </p:txEl>
                                          </p:spTgt>
                                        </p:tgtEl>
                                        <p:attrNameLst>
                                          <p:attrName>ppt_y</p:attrName>
                                        </p:attrNameLst>
                                      </p:cBhvr>
                                      <p:tavLst>
                                        <p:tav tm="0" fmla="#ppt_y-sin(pi*$)/81">
                                          <p:val>
                                            <p:fltVal val="0"/>
                                          </p:val>
                                        </p:tav>
                                        <p:tav tm="100000">
                                          <p:val>
                                            <p:fltVal val="1"/>
                                          </p:val>
                                        </p:tav>
                                      </p:tavLst>
                                    </p:anim>
                                    <p:animScale>
                                      <p:cBhvr>
                                        <p:cTn id="20" dur="26">
                                          <p:stCondLst>
                                            <p:cond delay="650"/>
                                          </p:stCondLst>
                                        </p:cTn>
                                        <p:tgtEl>
                                          <p:spTgt spid="6">
                                            <p:txEl>
                                              <p:pRg st="1" end="1"/>
                                            </p:txEl>
                                          </p:spTgt>
                                        </p:tgtEl>
                                      </p:cBhvr>
                                      <p:to x="100000" y="60000"/>
                                    </p:animScale>
                                    <p:animScale>
                                      <p:cBhvr>
                                        <p:cTn id="21" dur="166" decel="50000">
                                          <p:stCondLst>
                                            <p:cond delay="676"/>
                                          </p:stCondLst>
                                        </p:cTn>
                                        <p:tgtEl>
                                          <p:spTgt spid="6">
                                            <p:txEl>
                                              <p:pRg st="1" end="1"/>
                                            </p:txEl>
                                          </p:spTgt>
                                        </p:tgtEl>
                                      </p:cBhvr>
                                      <p:to x="100000" y="100000"/>
                                    </p:animScale>
                                    <p:animScale>
                                      <p:cBhvr>
                                        <p:cTn id="22" dur="26">
                                          <p:stCondLst>
                                            <p:cond delay="1312"/>
                                          </p:stCondLst>
                                        </p:cTn>
                                        <p:tgtEl>
                                          <p:spTgt spid="6">
                                            <p:txEl>
                                              <p:pRg st="1" end="1"/>
                                            </p:txEl>
                                          </p:spTgt>
                                        </p:tgtEl>
                                      </p:cBhvr>
                                      <p:to x="100000" y="80000"/>
                                    </p:animScale>
                                    <p:animScale>
                                      <p:cBhvr>
                                        <p:cTn id="23" dur="166" decel="50000">
                                          <p:stCondLst>
                                            <p:cond delay="1338"/>
                                          </p:stCondLst>
                                        </p:cTn>
                                        <p:tgtEl>
                                          <p:spTgt spid="6">
                                            <p:txEl>
                                              <p:pRg st="1" end="1"/>
                                            </p:txEl>
                                          </p:spTgt>
                                        </p:tgtEl>
                                      </p:cBhvr>
                                      <p:to x="100000" y="100000"/>
                                    </p:animScale>
                                    <p:animScale>
                                      <p:cBhvr>
                                        <p:cTn id="24" dur="26">
                                          <p:stCondLst>
                                            <p:cond delay="1642"/>
                                          </p:stCondLst>
                                        </p:cTn>
                                        <p:tgtEl>
                                          <p:spTgt spid="6">
                                            <p:txEl>
                                              <p:pRg st="1" end="1"/>
                                            </p:txEl>
                                          </p:spTgt>
                                        </p:tgtEl>
                                      </p:cBhvr>
                                      <p:to x="100000" y="90000"/>
                                    </p:animScale>
                                    <p:animScale>
                                      <p:cBhvr>
                                        <p:cTn id="25" dur="166" decel="50000">
                                          <p:stCondLst>
                                            <p:cond delay="1668"/>
                                          </p:stCondLst>
                                        </p:cTn>
                                        <p:tgtEl>
                                          <p:spTgt spid="6">
                                            <p:txEl>
                                              <p:pRg st="1" end="1"/>
                                            </p:txEl>
                                          </p:spTgt>
                                        </p:tgtEl>
                                      </p:cBhvr>
                                      <p:to x="100000" y="100000"/>
                                    </p:animScale>
                                    <p:animScale>
                                      <p:cBhvr>
                                        <p:cTn id="26" dur="26">
                                          <p:stCondLst>
                                            <p:cond delay="1808"/>
                                          </p:stCondLst>
                                        </p:cTn>
                                        <p:tgtEl>
                                          <p:spTgt spid="6">
                                            <p:txEl>
                                              <p:pRg st="1" end="1"/>
                                            </p:txEl>
                                          </p:spTgt>
                                        </p:tgtEl>
                                      </p:cBhvr>
                                      <p:to x="100000" y="95000"/>
                                    </p:animScale>
                                    <p:animScale>
                                      <p:cBhvr>
                                        <p:cTn id="27" dur="166" decel="50000">
                                          <p:stCondLst>
                                            <p:cond delay="1834"/>
                                          </p:stCondLst>
                                        </p:cTn>
                                        <p:tgtEl>
                                          <p:spTgt spid="6">
                                            <p:txEl>
                                              <p:pRg st="1" end="1"/>
                                            </p:txEl>
                                          </p:spTgt>
                                        </p:tgtEl>
                                      </p:cBhvr>
                                      <p:to x="100000" y="100000"/>
                                    </p:animScale>
                                  </p:childTnLst>
                                </p:cTn>
                              </p:par>
                              <p:par>
                                <p:cTn id="28" presetID="26" presetClass="entr" presetSubtype="0" fill="hold" nodeType="withEffect">
                                  <p:stCondLst>
                                    <p:cond delay="0"/>
                                  </p:stCondLst>
                                  <p:childTnLst>
                                    <p:set>
                                      <p:cBhvr>
                                        <p:cTn id="29" dur="1" fill="hold">
                                          <p:stCondLst>
                                            <p:cond delay="0"/>
                                          </p:stCondLst>
                                        </p:cTn>
                                        <p:tgtEl>
                                          <p:spTgt spid="6">
                                            <p:txEl>
                                              <p:pRg st="2" end="2"/>
                                            </p:txEl>
                                          </p:spTgt>
                                        </p:tgtEl>
                                        <p:attrNameLst>
                                          <p:attrName>style.visibility</p:attrName>
                                        </p:attrNameLst>
                                      </p:cBhvr>
                                      <p:to>
                                        <p:strVal val="visible"/>
                                      </p:to>
                                    </p:set>
                                    <p:animEffect transition="in" filter="wipe(down)">
                                      <p:cBhvr>
                                        <p:cTn id="30" dur="580">
                                          <p:stCondLst>
                                            <p:cond delay="0"/>
                                          </p:stCondLst>
                                        </p:cTn>
                                        <p:tgtEl>
                                          <p:spTgt spid="6">
                                            <p:txEl>
                                              <p:pRg st="2" end="2"/>
                                            </p:txEl>
                                          </p:spTgt>
                                        </p:tgtEl>
                                      </p:cBhvr>
                                    </p:animEffect>
                                    <p:anim calcmode="lin" valueType="num">
                                      <p:cBhvr>
                                        <p:cTn id="31" dur="1822" tmFilter="0,0; 0.14,0.36; 0.43,0.73; 0.71,0.91; 1.0,1.0">
                                          <p:stCondLst>
                                            <p:cond delay="0"/>
                                          </p:stCondLst>
                                        </p:cTn>
                                        <p:tgtEl>
                                          <p:spTgt spid="6">
                                            <p:txEl>
                                              <p:pRg st="2" end="2"/>
                                            </p:txEl>
                                          </p:spTgt>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6">
                                            <p:txEl>
                                              <p:pRg st="2" end="2"/>
                                            </p:txEl>
                                          </p:spTgt>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6">
                                            <p:txEl>
                                              <p:pRg st="2" end="2"/>
                                            </p:txEl>
                                          </p:spTgt>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6">
                                            <p:txEl>
                                              <p:pRg st="2" end="2"/>
                                            </p:txEl>
                                          </p:spTgt>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6">
                                            <p:txEl>
                                              <p:pRg st="2" end="2"/>
                                            </p:txEl>
                                          </p:spTgt>
                                        </p:tgtEl>
                                        <p:attrNameLst>
                                          <p:attrName>ppt_y</p:attrName>
                                        </p:attrNameLst>
                                      </p:cBhvr>
                                      <p:tavLst>
                                        <p:tav tm="0" fmla="#ppt_y-sin(pi*$)/81">
                                          <p:val>
                                            <p:fltVal val="0"/>
                                          </p:val>
                                        </p:tav>
                                        <p:tav tm="100000">
                                          <p:val>
                                            <p:fltVal val="1"/>
                                          </p:val>
                                        </p:tav>
                                      </p:tavLst>
                                    </p:anim>
                                    <p:animScale>
                                      <p:cBhvr>
                                        <p:cTn id="36" dur="26">
                                          <p:stCondLst>
                                            <p:cond delay="650"/>
                                          </p:stCondLst>
                                        </p:cTn>
                                        <p:tgtEl>
                                          <p:spTgt spid="6">
                                            <p:txEl>
                                              <p:pRg st="2" end="2"/>
                                            </p:txEl>
                                          </p:spTgt>
                                        </p:tgtEl>
                                      </p:cBhvr>
                                      <p:to x="100000" y="60000"/>
                                    </p:animScale>
                                    <p:animScale>
                                      <p:cBhvr>
                                        <p:cTn id="37" dur="166" decel="50000">
                                          <p:stCondLst>
                                            <p:cond delay="676"/>
                                          </p:stCondLst>
                                        </p:cTn>
                                        <p:tgtEl>
                                          <p:spTgt spid="6">
                                            <p:txEl>
                                              <p:pRg st="2" end="2"/>
                                            </p:txEl>
                                          </p:spTgt>
                                        </p:tgtEl>
                                      </p:cBhvr>
                                      <p:to x="100000" y="100000"/>
                                    </p:animScale>
                                    <p:animScale>
                                      <p:cBhvr>
                                        <p:cTn id="38" dur="26">
                                          <p:stCondLst>
                                            <p:cond delay="1312"/>
                                          </p:stCondLst>
                                        </p:cTn>
                                        <p:tgtEl>
                                          <p:spTgt spid="6">
                                            <p:txEl>
                                              <p:pRg st="2" end="2"/>
                                            </p:txEl>
                                          </p:spTgt>
                                        </p:tgtEl>
                                      </p:cBhvr>
                                      <p:to x="100000" y="80000"/>
                                    </p:animScale>
                                    <p:animScale>
                                      <p:cBhvr>
                                        <p:cTn id="39" dur="166" decel="50000">
                                          <p:stCondLst>
                                            <p:cond delay="1338"/>
                                          </p:stCondLst>
                                        </p:cTn>
                                        <p:tgtEl>
                                          <p:spTgt spid="6">
                                            <p:txEl>
                                              <p:pRg st="2" end="2"/>
                                            </p:txEl>
                                          </p:spTgt>
                                        </p:tgtEl>
                                      </p:cBhvr>
                                      <p:to x="100000" y="100000"/>
                                    </p:animScale>
                                    <p:animScale>
                                      <p:cBhvr>
                                        <p:cTn id="40" dur="26">
                                          <p:stCondLst>
                                            <p:cond delay="1642"/>
                                          </p:stCondLst>
                                        </p:cTn>
                                        <p:tgtEl>
                                          <p:spTgt spid="6">
                                            <p:txEl>
                                              <p:pRg st="2" end="2"/>
                                            </p:txEl>
                                          </p:spTgt>
                                        </p:tgtEl>
                                      </p:cBhvr>
                                      <p:to x="100000" y="90000"/>
                                    </p:animScale>
                                    <p:animScale>
                                      <p:cBhvr>
                                        <p:cTn id="41" dur="166" decel="50000">
                                          <p:stCondLst>
                                            <p:cond delay="1668"/>
                                          </p:stCondLst>
                                        </p:cTn>
                                        <p:tgtEl>
                                          <p:spTgt spid="6">
                                            <p:txEl>
                                              <p:pRg st="2" end="2"/>
                                            </p:txEl>
                                          </p:spTgt>
                                        </p:tgtEl>
                                      </p:cBhvr>
                                      <p:to x="100000" y="100000"/>
                                    </p:animScale>
                                    <p:animScale>
                                      <p:cBhvr>
                                        <p:cTn id="42" dur="26">
                                          <p:stCondLst>
                                            <p:cond delay="1808"/>
                                          </p:stCondLst>
                                        </p:cTn>
                                        <p:tgtEl>
                                          <p:spTgt spid="6">
                                            <p:txEl>
                                              <p:pRg st="2" end="2"/>
                                            </p:txEl>
                                          </p:spTgt>
                                        </p:tgtEl>
                                      </p:cBhvr>
                                      <p:to x="100000" y="95000"/>
                                    </p:animScale>
                                    <p:animScale>
                                      <p:cBhvr>
                                        <p:cTn id="43" dur="166" decel="50000">
                                          <p:stCondLst>
                                            <p:cond delay="1834"/>
                                          </p:stCondLst>
                                        </p:cTn>
                                        <p:tgtEl>
                                          <p:spTgt spid="6">
                                            <p:txEl>
                                              <p:pRg st="2" end="2"/>
                                            </p:txEl>
                                          </p:spTgt>
                                        </p:tgtEl>
                                      </p:cBhvr>
                                      <p:to x="100000" y="100000"/>
                                    </p:animScale>
                                  </p:childTnLst>
                                </p:cTn>
                              </p:par>
                              <p:par>
                                <p:cTn id="44" presetID="26" presetClass="entr" presetSubtype="0" fill="hold" nodeType="withEffect">
                                  <p:stCondLst>
                                    <p:cond delay="0"/>
                                  </p:stCondLst>
                                  <p:childTnLst>
                                    <p:set>
                                      <p:cBhvr>
                                        <p:cTn id="45" dur="1" fill="hold">
                                          <p:stCondLst>
                                            <p:cond delay="0"/>
                                          </p:stCondLst>
                                        </p:cTn>
                                        <p:tgtEl>
                                          <p:spTgt spid="6">
                                            <p:txEl>
                                              <p:pRg st="3" end="3"/>
                                            </p:txEl>
                                          </p:spTgt>
                                        </p:tgtEl>
                                        <p:attrNameLst>
                                          <p:attrName>style.visibility</p:attrName>
                                        </p:attrNameLst>
                                      </p:cBhvr>
                                      <p:to>
                                        <p:strVal val="visible"/>
                                      </p:to>
                                    </p:set>
                                    <p:animEffect transition="in" filter="wipe(down)">
                                      <p:cBhvr>
                                        <p:cTn id="46" dur="580">
                                          <p:stCondLst>
                                            <p:cond delay="0"/>
                                          </p:stCondLst>
                                        </p:cTn>
                                        <p:tgtEl>
                                          <p:spTgt spid="6">
                                            <p:txEl>
                                              <p:pRg st="3" end="3"/>
                                            </p:txEl>
                                          </p:spTgt>
                                        </p:tgtEl>
                                      </p:cBhvr>
                                    </p:animEffect>
                                    <p:anim calcmode="lin" valueType="num">
                                      <p:cBhvr>
                                        <p:cTn id="47" dur="1822" tmFilter="0,0; 0.14,0.36; 0.43,0.73; 0.71,0.91; 1.0,1.0">
                                          <p:stCondLst>
                                            <p:cond delay="0"/>
                                          </p:stCondLst>
                                        </p:cTn>
                                        <p:tgtEl>
                                          <p:spTgt spid="6">
                                            <p:txEl>
                                              <p:pRg st="3" end="3"/>
                                            </p:txEl>
                                          </p:spTgt>
                                        </p:tgtEl>
                                        <p:attrNameLst>
                                          <p:attrName>ppt_x</p:attrName>
                                        </p:attrNameLst>
                                      </p:cBhvr>
                                      <p:tavLst>
                                        <p:tav tm="0">
                                          <p:val>
                                            <p:strVal val="#ppt_x-0.25"/>
                                          </p:val>
                                        </p:tav>
                                        <p:tav tm="100000">
                                          <p:val>
                                            <p:strVal val="#ppt_x"/>
                                          </p:val>
                                        </p:tav>
                                      </p:tavLst>
                                    </p:anim>
                                    <p:anim calcmode="lin" valueType="num">
                                      <p:cBhvr>
                                        <p:cTn id="48" dur="664" tmFilter="0.0,0.0; 0.25,0.07; 0.50,0.2; 0.75,0.467; 1.0,1.0">
                                          <p:stCondLst>
                                            <p:cond delay="0"/>
                                          </p:stCondLst>
                                        </p:cTn>
                                        <p:tgtEl>
                                          <p:spTgt spid="6">
                                            <p:txEl>
                                              <p:pRg st="3" end="3"/>
                                            </p:txEl>
                                          </p:spTgt>
                                        </p:tgtEl>
                                        <p:attrNameLst>
                                          <p:attrName>ppt_y</p:attrName>
                                        </p:attrNameLst>
                                      </p:cBhvr>
                                      <p:tavLst>
                                        <p:tav tm="0" fmla="#ppt_y-sin(pi*$)/3">
                                          <p:val>
                                            <p:fltVal val="0.5"/>
                                          </p:val>
                                        </p:tav>
                                        <p:tav tm="100000">
                                          <p:val>
                                            <p:fltVal val="1"/>
                                          </p:val>
                                        </p:tav>
                                      </p:tavLst>
                                    </p:anim>
                                    <p:anim calcmode="lin" valueType="num">
                                      <p:cBhvr>
                                        <p:cTn id="49" dur="664" tmFilter="0, 0; 0.125,0.2665; 0.25,0.4; 0.375,0.465; 0.5,0.5;  0.625,0.535; 0.75,0.6; 0.875,0.7335; 1,1">
                                          <p:stCondLst>
                                            <p:cond delay="664"/>
                                          </p:stCondLst>
                                        </p:cTn>
                                        <p:tgtEl>
                                          <p:spTgt spid="6">
                                            <p:txEl>
                                              <p:pRg st="3" end="3"/>
                                            </p:txEl>
                                          </p:spTgt>
                                        </p:tgtEl>
                                        <p:attrNameLst>
                                          <p:attrName>ppt_y</p:attrName>
                                        </p:attrNameLst>
                                      </p:cBhvr>
                                      <p:tavLst>
                                        <p:tav tm="0" fmla="#ppt_y-sin(pi*$)/9">
                                          <p:val>
                                            <p:fltVal val="0"/>
                                          </p:val>
                                        </p:tav>
                                        <p:tav tm="100000">
                                          <p:val>
                                            <p:fltVal val="1"/>
                                          </p:val>
                                        </p:tav>
                                      </p:tavLst>
                                    </p:anim>
                                    <p:anim calcmode="lin" valueType="num">
                                      <p:cBhvr>
                                        <p:cTn id="50" dur="332" tmFilter="0, 0; 0.125,0.2665; 0.25,0.4; 0.375,0.465; 0.5,0.5;  0.625,0.535; 0.75,0.6; 0.875,0.7335; 1,1">
                                          <p:stCondLst>
                                            <p:cond delay="1324"/>
                                          </p:stCondLst>
                                        </p:cTn>
                                        <p:tgtEl>
                                          <p:spTgt spid="6">
                                            <p:txEl>
                                              <p:pRg st="3" end="3"/>
                                            </p:txEl>
                                          </p:spTgt>
                                        </p:tgtEl>
                                        <p:attrNameLst>
                                          <p:attrName>ppt_y</p:attrName>
                                        </p:attrNameLst>
                                      </p:cBhvr>
                                      <p:tavLst>
                                        <p:tav tm="0" fmla="#ppt_y-sin(pi*$)/27">
                                          <p:val>
                                            <p:fltVal val="0"/>
                                          </p:val>
                                        </p:tav>
                                        <p:tav tm="100000">
                                          <p:val>
                                            <p:fltVal val="1"/>
                                          </p:val>
                                        </p:tav>
                                      </p:tavLst>
                                    </p:anim>
                                    <p:anim calcmode="lin" valueType="num">
                                      <p:cBhvr>
                                        <p:cTn id="51" dur="164" tmFilter="0, 0; 0.125,0.2665; 0.25,0.4; 0.375,0.465; 0.5,0.5;  0.625,0.535; 0.75,0.6; 0.875,0.7335; 1,1">
                                          <p:stCondLst>
                                            <p:cond delay="1656"/>
                                          </p:stCondLst>
                                        </p:cTn>
                                        <p:tgtEl>
                                          <p:spTgt spid="6">
                                            <p:txEl>
                                              <p:pRg st="3" end="3"/>
                                            </p:txEl>
                                          </p:spTgt>
                                        </p:tgtEl>
                                        <p:attrNameLst>
                                          <p:attrName>ppt_y</p:attrName>
                                        </p:attrNameLst>
                                      </p:cBhvr>
                                      <p:tavLst>
                                        <p:tav tm="0" fmla="#ppt_y-sin(pi*$)/81">
                                          <p:val>
                                            <p:fltVal val="0"/>
                                          </p:val>
                                        </p:tav>
                                        <p:tav tm="100000">
                                          <p:val>
                                            <p:fltVal val="1"/>
                                          </p:val>
                                        </p:tav>
                                      </p:tavLst>
                                    </p:anim>
                                    <p:animScale>
                                      <p:cBhvr>
                                        <p:cTn id="52" dur="26">
                                          <p:stCondLst>
                                            <p:cond delay="650"/>
                                          </p:stCondLst>
                                        </p:cTn>
                                        <p:tgtEl>
                                          <p:spTgt spid="6">
                                            <p:txEl>
                                              <p:pRg st="3" end="3"/>
                                            </p:txEl>
                                          </p:spTgt>
                                        </p:tgtEl>
                                      </p:cBhvr>
                                      <p:to x="100000" y="60000"/>
                                    </p:animScale>
                                    <p:animScale>
                                      <p:cBhvr>
                                        <p:cTn id="53" dur="166" decel="50000">
                                          <p:stCondLst>
                                            <p:cond delay="676"/>
                                          </p:stCondLst>
                                        </p:cTn>
                                        <p:tgtEl>
                                          <p:spTgt spid="6">
                                            <p:txEl>
                                              <p:pRg st="3" end="3"/>
                                            </p:txEl>
                                          </p:spTgt>
                                        </p:tgtEl>
                                      </p:cBhvr>
                                      <p:to x="100000" y="100000"/>
                                    </p:animScale>
                                    <p:animScale>
                                      <p:cBhvr>
                                        <p:cTn id="54" dur="26">
                                          <p:stCondLst>
                                            <p:cond delay="1312"/>
                                          </p:stCondLst>
                                        </p:cTn>
                                        <p:tgtEl>
                                          <p:spTgt spid="6">
                                            <p:txEl>
                                              <p:pRg st="3" end="3"/>
                                            </p:txEl>
                                          </p:spTgt>
                                        </p:tgtEl>
                                      </p:cBhvr>
                                      <p:to x="100000" y="80000"/>
                                    </p:animScale>
                                    <p:animScale>
                                      <p:cBhvr>
                                        <p:cTn id="55" dur="166" decel="50000">
                                          <p:stCondLst>
                                            <p:cond delay="1338"/>
                                          </p:stCondLst>
                                        </p:cTn>
                                        <p:tgtEl>
                                          <p:spTgt spid="6">
                                            <p:txEl>
                                              <p:pRg st="3" end="3"/>
                                            </p:txEl>
                                          </p:spTgt>
                                        </p:tgtEl>
                                      </p:cBhvr>
                                      <p:to x="100000" y="100000"/>
                                    </p:animScale>
                                    <p:animScale>
                                      <p:cBhvr>
                                        <p:cTn id="56" dur="26">
                                          <p:stCondLst>
                                            <p:cond delay="1642"/>
                                          </p:stCondLst>
                                        </p:cTn>
                                        <p:tgtEl>
                                          <p:spTgt spid="6">
                                            <p:txEl>
                                              <p:pRg st="3" end="3"/>
                                            </p:txEl>
                                          </p:spTgt>
                                        </p:tgtEl>
                                      </p:cBhvr>
                                      <p:to x="100000" y="90000"/>
                                    </p:animScale>
                                    <p:animScale>
                                      <p:cBhvr>
                                        <p:cTn id="57" dur="166" decel="50000">
                                          <p:stCondLst>
                                            <p:cond delay="1668"/>
                                          </p:stCondLst>
                                        </p:cTn>
                                        <p:tgtEl>
                                          <p:spTgt spid="6">
                                            <p:txEl>
                                              <p:pRg st="3" end="3"/>
                                            </p:txEl>
                                          </p:spTgt>
                                        </p:tgtEl>
                                      </p:cBhvr>
                                      <p:to x="100000" y="100000"/>
                                    </p:animScale>
                                    <p:animScale>
                                      <p:cBhvr>
                                        <p:cTn id="58" dur="26">
                                          <p:stCondLst>
                                            <p:cond delay="1808"/>
                                          </p:stCondLst>
                                        </p:cTn>
                                        <p:tgtEl>
                                          <p:spTgt spid="6">
                                            <p:txEl>
                                              <p:pRg st="3" end="3"/>
                                            </p:txEl>
                                          </p:spTgt>
                                        </p:tgtEl>
                                      </p:cBhvr>
                                      <p:to x="100000" y="95000"/>
                                    </p:animScale>
                                    <p:animScale>
                                      <p:cBhvr>
                                        <p:cTn id="59" dur="166" decel="50000">
                                          <p:stCondLst>
                                            <p:cond delay="1834"/>
                                          </p:stCondLst>
                                        </p:cTn>
                                        <p:tgtEl>
                                          <p:spTgt spid="6">
                                            <p:txEl>
                                              <p:pRg st="3" end="3"/>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74"/>
        <p:cNvGrpSpPr/>
        <p:nvPr/>
      </p:nvGrpSpPr>
      <p:grpSpPr>
        <a:xfrm>
          <a:off x="0" y="0"/>
          <a:ext cx="0" cy="0"/>
          <a:chOff x="0" y="0"/>
          <a:chExt cx="0" cy="0"/>
        </a:xfrm>
      </p:grpSpPr>
      <p:sp>
        <p:nvSpPr>
          <p:cNvPr id="27" name="Rectangle 26"/>
          <p:cNvSpPr/>
          <p:nvPr/>
        </p:nvSpPr>
        <p:spPr>
          <a:xfrm>
            <a:off x="397790" y="216513"/>
            <a:ext cx="2988504" cy="461665"/>
          </a:xfrm>
          <a:prstGeom prst="rect">
            <a:avLst/>
          </a:prstGeom>
        </p:spPr>
        <p:txBody>
          <a:bodyPr wrap="square">
            <a:spAutoFit/>
          </a:bodyPr>
          <a:lstStyle/>
          <a:p>
            <a:pPr algn="just"/>
            <a:r>
              <a:rPr lang="en-US" sz="2400" b="1" dirty="0">
                <a:latin typeface="Times New Roman" panose="02020603050405020304" pitchFamily="18" charset="0"/>
                <a:cs typeface="Times New Roman" panose="02020603050405020304" pitchFamily="18" charset="0"/>
              </a:rPr>
              <a:t>b. </a:t>
            </a:r>
            <a:r>
              <a:rPr lang="en-US" sz="2400" b="1" dirty="0" err="1">
                <a:latin typeface="Times New Roman" panose="02020603050405020304" pitchFamily="18" charset="0"/>
                <a:cs typeface="Times New Roman" panose="02020603050405020304" pitchFamily="18" charset="0"/>
              </a:rPr>
              <a:t>Lập</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dàn</a:t>
            </a:r>
            <a:r>
              <a:rPr lang="en-US" sz="2400" b="1" dirty="0">
                <a:latin typeface="Times New Roman" panose="02020603050405020304" pitchFamily="18" charset="0"/>
                <a:cs typeface="Times New Roman" panose="02020603050405020304" pitchFamily="18" charset="0"/>
              </a:rPr>
              <a:t> ý</a:t>
            </a:r>
            <a:endParaRPr lang="vi-VN" sz="2400" b="1" dirty="0">
              <a:latin typeface="Times New Roman" panose="02020603050405020304" pitchFamily="18" charset="0"/>
              <a:cs typeface="Times New Roman" panose="02020603050405020304" pitchFamily="18" charset="0"/>
            </a:endParaRPr>
          </a:p>
        </p:txBody>
      </p:sp>
      <p:sp>
        <p:nvSpPr>
          <p:cNvPr id="2" name="Rectangle 1"/>
          <p:cNvSpPr/>
          <p:nvPr/>
        </p:nvSpPr>
        <p:spPr>
          <a:xfrm>
            <a:off x="397790" y="778661"/>
            <a:ext cx="7138473" cy="830997"/>
          </a:xfrm>
          <a:prstGeom prst="rect">
            <a:avLst/>
          </a:prstGeom>
        </p:spPr>
        <p:txBody>
          <a:bodyPr wrap="square">
            <a:spAutoFit/>
          </a:bodyPr>
          <a:lstStyle/>
          <a:p>
            <a:pPr algn="just"/>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Lập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dàn</a:t>
            </a:r>
            <a:r>
              <a:rPr lang="en-US" sz="2400" dirty="0">
                <a:latin typeface="Times New Roman" panose="02020603050405020304" pitchFamily="18" charset="0"/>
                <a:cs typeface="Times New Roman" panose="02020603050405020304" pitchFamily="18" charset="0"/>
              </a:rPr>
              <a:t> ý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nói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bằng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lựa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chọn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sắp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xếp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ý </a:t>
            </a:r>
            <a:r>
              <a:rPr lang="en-US" sz="2400" dirty="0" err="1">
                <a:latin typeface="Times New Roman" panose="02020603050405020304" pitchFamily="18" charset="0"/>
                <a:cs typeface="Times New Roman" panose="02020603050405020304" pitchFamily="18" charset="0"/>
              </a:rPr>
              <a:t>theo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cục</a:t>
            </a:r>
            <a:r>
              <a:rPr lang="en-US" sz="2400"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phần</a:t>
            </a:r>
            <a:r>
              <a:rPr lang="en-US" sz="2400" b="1" dirty="0">
                <a:latin typeface="Times New Roman" panose="02020603050405020304" pitchFamily="18" charset="0"/>
                <a:cs typeface="Times New Roman" panose="02020603050405020304" pitchFamily="18" charset="0"/>
              </a:rPr>
              <a:t>:</a:t>
            </a:r>
          </a:p>
        </p:txBody>
      </p:sp>
      <p:graphicFrame>
        <p:nvGraphicFramePr>
          <p:cNvPr id="28" name="Table 27"/>
          <p:cNvGraphicFramePr>
            <a:graphicFrameLocks noGrp="1"/>
          </p:cNvGraphicFramePr>
          <p:nvPr>
            <p:extLst>
              <p:ext uri="{D42A27DB-BD31-4B8C-83A1-F6EECF244321}">
                <p14:modId xmlns:p14="http://schemas.microsoft.com/office/powerpoint/2010/main" val="962398393"/>
              </p:ext>
            </p:extLst>
          </p:nvPr>
        </p:nvGraphicFramePr>
        <p:xfrm>
          <a:off x="279207" y="1800279"/>
          <a:ext cx="8643729" cy="3197682"/>
        </p:xfrm>
        <a:graphic>
          <a:graphicData uri="http://schemas.openxmlformats.org/drawingml/2006/table">
            <a:tbl>
              <a:tblPr>
                <a:tableStyleId>{5DA37D80-6434-44D0-A028-1B22A696006F}</a:tableStyleId>
              </a:tblPr>
              <a:tblGrid>
                <a:gridCol w="1251741">
                  <a:extLst>
                    <a:ext uri="{9D8B030D-6E8A-4147-A177-3AD203B41FA5}">
                      <a16:colId xmlns:a16="http://schemas.microsoft.com/office/drawing/2014/main" val="20000"/>
                    </a:ext>
                  </a:extLst>
                </a:gridCol>
                <a:gridCol w="7391988">
                  <a:extLst>
                    <a:ext uri="{9D8B030D-6E8A-4147-A177-3AD203B41FA5}">
                      <a16:colId xmlns:a16="http://schemas.microsoft.com/office/drawing/2014/main" val="20001"/>
                    </a:ext>
                  </a:extLst>
                </a:gridCol>
              </a:tblGrid>
              <a:tr h="701761">
                <a:tc>
                  <a:txBody>
                    <a:bodyPr/>
                    <a:lstStyle/>
                    <a:p>
                      <a:pPr algn="ctr"/>
                      <a:r>
                        <a:rPr lang="en-US" sz="2000" b="1" dirty="0" err="1">
                          <a:solidFill>
                            <a:schemeClr val="tx1"/>
                          </a:solidFill>
                          <a:effectLst/>
                          <a:latin typeface="Times New Roman" panose="02020603050405020304" pitchFamily="18" charset="0"/>
                          <a:cs typeface="Times New Roman" panose="02020603050405020304" pitchFamily="18" charset="0"/>
                        </a:rPr>
                        <a:t>Mở</a:t>
                      </a:r>
                      <a:r>
                        <a:rPr lang="en-US" sz="2000" b="1" dirty="0">
                          <a:solidFill>
                            <a:schemeClr val="tx1"/>
                          </a:solidFill>
                          <a:effectLst/>
                          <a:latin typeface="Times New Roman" panose="02020603050405020304" pitchFamily="18" charset="0"/>
                          <a:cs typeface="Times New Roman" panose="02020603050405020304" pitchFamily="18" charset="0"/>
                        </a:rPr>
                        <a:t> </a:t>
                      </a:r>
                      <a:r>
                        <a:rPr lang="en-US" sz="2000" b="1" dirty="0" err="1">
                          <a:solidFill>
                            <a:schemeClr val="tx1"/>
                          </a:solidFill>
                          <a:effectLst/>
                          <a:latin typeface="Times New Roman" panose="02020603050405020304" pitchFamily="18" charset="0"/>
                          <a:cs typeface="Times New Roman" panose="02020603050405020304" pitchFamily="18" charset="0"/>
                        </a:rPr>
                        <a:t>đầu</a:t>
                      </a:r>
                      <a:endParaRPr lang="en-US" sz="2000" b="1" dirty="0">
                        <a:solidFill>
                          <a:schemeClr val="tx1"/>
                        </a:solidFill>
                        <a:effectLst/>
                        <a:latin typeface="Times New Roman" panose="02020603050405020304" pitchFamily="18" charset="0"/>
                        <a:cs typeface="Times New Roman" panose="02020603050405020304" pitchFamily="18" charset="0"/>
                      </a:endParaRPr>
                    </a:p>
                  </a:txBody>
                  <a:tcPr marL="0" marR="0" marT="0" marB="0" anchor="ctr">
                    <a:solidFill>
                      <a:schemeClr val="accent2">
                        <a:lumMod val="60000"/>
                        <a:lumOff val="40000"/>
                      </a:schemeClr>
                    </a:solidFill>
                  </a:tcPr>
                </a:tc>
                <a:tc>
                  <a:txBody>
                    <a:bodyPr/>
                    <a:lstStyle/>
                    <a:p>
                      <a:pPr algn="just"/>
                      <a:r>
                        <a:rPr lang="en-US" sz="2000" dirty="0">
                          <a:solidFill>
                            <a:schemeClr val="bg1">
                              <a:lumMod val="10000"/>
                            </a:schemeClr>
                          </a:solidFill>
                          <a:effectLst/>
                          <a:latin typeface="Times New Roman" panose="02020603050405020304" pitchFamily="18" charset="0"/>
                          <a:cs typeface="Times New Roman" panose="02020603050405020304" pitchFamily="18" charset="0"/>
                        </a:rPr>
                        <a:t> </a:t>
                      </a:r>
                      <a:r>
                        <a:rPr lang="vi-VN" sz="2000" dirty="0">
                          <a:solidFill>
                            <a:schemeClr val="bg1">
                              <a:lumMod val="10000"/>
                            </a:schemeClr>
                          </a:solidFill>
                          <a:effectLst/>
                          <a:latin typeface="Times New Roman" panose="02020603050405020304" pitchFamily="18" charset="0"/>
                          <a:cs typeface="Times New Roman" panose="02020603050405020304" pitchFamily="18" charset="0"/>
                        </a:rPr>
                        <a:t>Nêu vấn đề và ý kiến chung của em về vấn đề thảo luận: Vai trò của tình cảm quê hương đối với mỗi người.</a:t>
                      </a:r>
                    </a:p>
                  </a:txBody>
                  <a:tcPr marL="0" marR="0" marT="0" marB="0">
                    <a:solidFill>
                      <a:schemeClr val="tx1"/>
                    </a:solidFill>
                  </a:tcPr>
                </a:tc>
                <a:extLst>
                  <a:ext uri="{0D108BD9-81ED-4DB2-BD59-A6C34878D82A}">
                    <a16:rowId xmlns:a16="http://schemas.microsoft.com/office/drawing/2014/main" val="10000"/>
                  </a:ext>
                </a:extLst>
              </a:tr>
              <a:tr h="2190540">
                <a:tc>
                  <a:txBody>
                    <a:bodyPr/>
                    <a:lstStyle/>
                    <a:p>
                      <a:pPr algn="ctr"/>
                      <a:r>
                        <a:rPr lang="en-US" sz="2000" b="1" dirty="0" err="1">
                          <a:solidFill>
                            <a:schemeClr val="tx1"/>
                          </a:solidFill>
                          <a:effectLst/>
                          <a:latin typeface="Times New Roman" panose="02020603050405020304" pitchFamily="18" charset="0"/>
                          <a:cs typeface="Times New Roman" panose="02020603050405020304" pitchFamily="18" charset="0"/>
                        </a:rPr>
                        <a:t>Nội</a:t>
                      </a:r>
                      <a:r>
                        <a:rPr lang="en-US" sz="2000" b="1" dirty="0">
                          <a:solidFill>
                            <a:schemeClr val="tx1"/>
                          </a:solidFill>
                          <a:effectLst/>
                          <a:latin typeface="Times New Roman" panose="02020603050405020304" pitchFamily="18" charset="0"/>
                          <a:cs typeface="Times New Roman" panose="02020603050405020304" pitchFamily="18" charset="0"/>
                        </a:rPr>
                        <a:t> dung </a:t>
                      </a:r>
                      <a:r>
                        <a:rPr lang="en-US" sz="2000" b="1" dirty="0" err="1">
                          <a:solidFill>
                            <a:schemeClr val="tx1"/>
                          </a:solidFill>
                          <a:effectLst/>
                          <a:latin typeface="Times New Roman" panose="02020603050405020304" pitchFamily="18" charset="0"/>
                          <a:cs typeface="Times New Roman" panose="02020603050405020304" pitchFamily="18" charset="0"/>
                        </a:rPr>
                        <a:t>chính</a:t>
                      </a:r>
                      <a:endParaRPr lang="en-US" sz="2000" b="1" dirty="0">
                        <a:solidFill>
                          <a:schemeClr val="tx1"/>
                        </a:solidFill>
                        <a:effectLst/>
                        <a:latin typeface="Times New Roman" panose="02020603050405020304" pitchFamily="18" charset="0"/>
                        <a:cs typeface="Times New Roman" panose="02020603050405020304" pitchFamily="18" charset="0"/>
                      </a:endParaRPr>
                    </a:p>
                  </a:txBody>
                  <a:tcPr marL="0" marR="0" marT="0" marB="0" anchor="ctr">
                    <a:solidFill>
                      <a:schemeClr val="accent2">
                        <a:lumMod val="60000"/>
                        <a:lumOff val="40000"/>
                      </a:schemeClr>
                    </a:solidFill>
                  </a:tcPr>
                </a:tc>
                <a:tc>
                  <a:txBody>
                    <a:bodyPr/>
                    <a:lstStyle/>
                    <a:p>
                      <a:pPr algn="just"/>
                      <a:r>
                        <a:rPr lang="en-US" sz="2000" dirty="0">
                          <a:solidFill>
                            <a:schemeClr val="bg1">
                              <a:lumMod val="10000"/>
                            </a:schemeClr>
                          </a:solidFill>
                          <a:effectLst/>
                          <a:latin typeface="Times New Roman" panose="02020603050405020304" pitchFamily="18" charset="0"/>
                          <a:cs typeface="Times New Roman" panose="02020603050405020304" pitchFamily="18" charset="0"/>
                        </a:rPr>
                        <a:t> </a:t>
                      </a:r>
                      <a:r>
                        <a:rPr lang="vi-VN" sz="2000" dirty="0">
                          <a:solidFill>
                            <a:schemeClr val="bg1">
                              <a:lumMod val="10000"/>
                            </a:schemeClr>
                          </a:solidFill>
                          <a:effectLst/>
                          <a:latin typeface="Times New Roman" panose="02020603050405020304" pitchFamily="18" charset="0"/>
                          <a:cs typeface="Times New Roman" panose="02020603050405020304" pitchFamily="18" charset="0"/>
                        </a:rPr>
                        <a:t>Nêu và làm rõ ý kiến của em về vấn đề. Ví dụ:</a:t>
                      </a:r>
                    </a:p>
                    <a:p>
                      <a:pPr algn="just"/>
                      <a:r>
                        <a:rPr lang="vi-VN" sz="2000" dirty="0">
                          <a:solidFill>
                            <a:schemeClr val="bg1">
                              <a:lumMod val="10000"/>
                            </a:schemeClr>
                          </a:solidFill>
                          <a:effectLst/>
                          <a:latin typeface="Times New Roman" panose="02020603050405020304" pitchFamily="18" charset="0"/>
                          <a:cs typeface="Times New Roman" panose="02020603050405020304" pitchFamily="18" charset="0"/>
                        </a:rPr>
                        <a:t>- Quê hương là nơi gia đình, dòng họ của mỗi người đã trải qua nhiều đời làm ăn, sinh sống,… Tình yêu quê hương là một nguồn tình cảm tự nhiên đối với mỗi chúng ta.</a:t>
                      </a:r>
                    </a:p>
                    <a:p>
                      <a:pPr algn="just"/>
                      <a:r>
                        <a:rPr lang="vi-VN" sz="2000" dirty="0">
                          <a:solidFill>
                            <a:schemeClr val="bg1">
                              <a:lumMod val="10000"/>
                            </a:schemeClr>
                          </a:solidFill>
                          <a:effectLst/>
                          <a:latin typeface="Times New Roman" panose="02020603050405020304" pitchFamily="18" charset="0"/>
                          <a:cs typeface="Times New Roman" panose="02020603050405020304" pitchFamily="18" charset="0"/>
                        </a:rPr>
                        <a:t>- Tình cảm với quê hương đem đến cho con người nhiều điều.</a:t>
                      </a:r>
                    </a:p>
                    <a:p>
                      <a:pPr algn="just"/>
                      <a:r>
                        <a:rPr lang="vi-VN" sz="2000" dirty="0">
                          <a:solidFill>
                            <a:schemeClr val="bg1">
                              <a:lumMod val="10000"/>
                            </a:schemeClr>
                          </a:solidFill>
                          <a:effectLst/>
                          <a:latin typeface="Times New Roman" panose="02020603050405020304" pitchFamily="18" charset="0"/>
                          <a:cs typeface="Times New Roman" panose="02020603050405020304" pitchFamily="18" charset="0"/>
                        </a:rPr>
                        <a:t>- Chúng ta cần thể hiện tình cảm, trách nhiệm với quê hương bằng những suy nghĩ, việc làm phù hợp, ý nghĩa.</a:t>
                      </a:r>
                    </a:p>
                  </a:txBody>
                  <a:tcPr marL="0" marR="0" marT="0" marB="0">
                    <a:solidFill>
                      <a:schemeClr val="tx1"/>
                    </a:solidFill>
                  </a:tcPr>
                </a:tc>
                <a:extLst>
                  <a:ext uri="{0D108BD9-81ED-4DB2-BD59-A6C34878D82A}">
                    <a16:rowId xmlns:a16="http://schemas.microsoft.com/office/drawing/2014/main" val="10001"/>
                  </a:ext>
                </a:extLst>
              </a:tr>
              <a:tr h="305381">
                <a:tc>
                  <a:txBody>
                    <a:bodyPr/>
                    <a:lstStyle/>
                    <a:p>
                      <a:pPr algn="ctr"/>
                      <a:r>
                        <a:rPr lang="en-US" sz="2000" b="1" dirty="0" err="1">
                          <a:solidFill>
                            <a:schemeClr val="tx1"/>
                          </a:solidFill>
                          <a:effectLst/>
                          <a:latin typeface="Times New Roman" panose="02020603050405020304" pitchFamily="18" charset="0"/>
                          <a:cs typeface="Times New Roman" panose="02020603050405020304" pitchFamily="18" charset="0"/>
                        </a:rPr>
                        <a:t>Kết</a:t>
                      </a:r>
                      <a:r>
                        <a:rPr lang="en-US" sz="2000" b="1" dirty="0">
                          <a:solidFill>
                            <a:schemeClr val="tx1"/>
                          </a:solidFill>
                          <a:effectLst/>
                          <a:latin typeface="Times New Roman" panose="02020603050405020304" pitchFamily="18" charset="0"/>
                          <a:cs typeface="Times New Roman" panose="02020603050405020304" pitchFamily="18" charset="0"/>
                        </a:rPr>
                        <a:t> </a:t>
                      </a:r>
                      <a:r>
                        <a:rPr lang="en-US" sz="2000" b="1" dirty="0" err="1">
                          <a:solidFill>
                            <a:schemeClr val="tx1"/>
                          </a:solidFill>
                          <a:effectLst/>
                          <a:latin typeface="Times New Roman" panose="02020603050405020304" pitchFamily="18" charset="0"/>
                          <a:cs typeface="Times New Roman" panose="02020603050405020304" pitchFamily="18" charset="0"/>
                        </a:rPr>
                        <a:t>thúc</a:t>
                      </a:r>
                      <a:endParaRPr lang="en-US" sz="2000" b="1" dirty="0">
                        <a:solidFill>
                          <a:schemeClr val="tx1"/>
                        </a:solidFill>
                        <a:effectLst/>
                        <a:latin typeface="Times New Roman" panose="02020603050405020304" pitchFamily="18" charset="0"/>
                        <a:cs typeface="Times New Roman" panose="02020603050405020304" pitchFamily="18" charset="0"/>
                      </a:endParaRPr>
                    </a:p>
                  </a:txBody>
                  <a:tcPr marL="0" marR="0" marT="0" marB="0" anchor="ctr">
                    <a:solidFill>
                      <a:schemeClr val="accent2">
                        <a:lumMod val="60000"/>
                        <a:lumOff val="40000"/>
                      </a:schemeClr>
                    </a:solidFill>
                  </a:tcPr>
                </a:tc>
                <a:tc>
                  <a:txBody>
                    <a:bodyPr/>
                    <a:lstStyle/>
                    <a:p>
                      <a:pPr algn="just"/>
                      <a:r>
                        <a:rPr lang="en-US" sz="2000" dirty="0">
                          <a:solidFill>
                            <a:schemeClr val="bg1">
                              <a:lumMod val="10000"/>
                            </a:schemeClr>
                          </a:solidFill>
                          <a:effectLst/>
                          <a:latin typeface="Times New Roman" panose="02020603050405020304" pitchFamily="18" charset="0"/>
                          <a:cs typeface="Times New Roman" panose="02020603050405020304" pitchFamily="18" charset="0"/>
                        </a:rPr>
                        <a:t> </a:t>
                      </a:r>
                      <a:r>
                        <a:rPr lang="en-US" sz="2000" dirty="0" err="1">
                          <a:solidFill>
                            <a:schemeClr val="bg1">
                              <a:lumMod val="10000"/>
                            </a:schemeClr>
                          </a:solidFill>
                          <a:effectLst/>
                          <a:latin typeface="Times New Roman" panose="02020603050405020304" pitchFamily="18" charset="0"/>
                          <a:cs typeface="Times New Roman" panose="02020603050405020304" pitchFamily="18" charset="0"/>
                        </a:rPr>
                        <a:t>Khẳng</a:t>
                      </a:r>
                      <a:r>
                        <a:rPr lang="en-US" sz="2000" dirty="0">
                          <a:solidFill>
                            <a:schemeClr val="bg1">
                              <a:lumMod val="10000"/>
                            </a:schemeClr>
                          </a:solidFill>
                          <a:effectLst/>
                          <a:latin typeface="Times New Roman" panose="02020603050405020304" pitchFamily="18" charset="0"/>
                          <a:cs typeface="Times New Roman" panose="02020603050405020304" pitchFamily="18" charset="0"/>
                        </a:rPr>
                        <a:t> </a:t>
                      </a:r>
                      <a:r>
                        <a:rPr lang="en-US" sz="2000" dirty="0" err="1">
                          <a:solidFill>
                            <a:schemeClr val="bg1">
                              <a:lumMod val="10000"/>
                            </a:schemeClr>
                          </a:solidFill>
                          <a:effectLst/>
                          <a:latin typeface="Times New Roman" panose="02020603050405020304" pitchFamily="18" charset="0"/>
                          <a:cs typeface="Times New Roman" panose="02020603050405020304" pitchFamily="18" charset="0"/>
                        </a:rPr>
                        <a:t>định</a:t>
                      </a:r>
                      <a:r>
                        <a:rPr lang="en-US" sz="2000" dirty="0">
                          <a:solidFill>
                            <a:schemeClr val="bg1">
                              <a:lumMod val="10000"/>
                            </a:schemeClr>
                          </a:solidFill>
                          <a:effectLst/>
                          <a:latin typeface="Times New Roman" panose="02020603050405020304" pitchFamily="18" charset="0"/>
                          <a:cs typeface="Times New Roman" panose="02020603050405020304" pitchFamily="18" charset="0"/>
                        </a:rPr>
                        <a:t> </a:t>
                      </a:r>
                      <a:r>
                        <a:rPr lang="en-US" sz="2000" dirty="0" err="1">
                          <a:solidFill>
                            <a:schemeClr val="bg1">
                              <a:lumMod val="10000"/>
                            </a:schemeClr>
                          </a:solidFill>
                          <a:effectLst/>
                          <a:latin typeface="Times New Roman" panose="02020603050405020304" pitchFamily="18" charset="0"/>
                          <a:cs typeface="Times New Roman" panose="02020603050405020304" pitchFamily="18" charset="0"/>
                        </a:rPr>
                        <a:t>lại</a:t>
                      </a:r>
                      <a:r>
                        <a:rPr lang="en-US" sz="2000" dirty="0">
                          <a:solidFill>
                            <a:schemeClr val="bg1">
                              <a:lumMod val="10000"/>
                            </a:schemeClr>
                          </a:solidFill>
                          <a:effectLst/>
                          <a:latin typeface="Times New Roman" panose="02020603050405020304" pitchFamily="18" charset="0"/>
                          <a:cs typeface="Times New Roman" panose="02020603050405020304" pitchFamily="18" charset="0"/>
                        </a:rPr>
                        <a:t> ý </a:t>
                      </a:r>
                      <a:r>
                        <a:rPr lang="en-US" sz="2000" dirty="0" err="1">
                          <a:solidFill>
                            <a:schemeClr val="bg1">
                              <a:lumMod val="10000"/>
                            </a:schemeClr>
                          </a:solidFill>
                          <a:effectLst/>
                          <a:latin typeface="Times New Roman" panose="02020603050405020304" pitchFamily="18" charset="0"/>
                          <a:cs typeface="Times New Roman" panose="02020603050405020304" pitchFamily="18" charset="0"/>
                        </a:rPr>
                        <a:t>kiến</a:t>
                      </a:r>
                      <a:r>
                        <a:rPr lang="en-US" sz="2000" dirty="0">
                          <a:solidFill>
                            <a:schemeClr val="bg1">
                              <a:lumMod val="10000"/>
                            </a:schemeClr>
                          </a:solidFill>
                          <a:effectLst/>
                          <a:latin typeface="Times New Roman" panose="02020603050405020304" pitchFamily="18" charset="0"/>
                          <a:cs typeface="Times New Roman" panose="02020603050405020304" pitchFamily="18" charset="0"/>
                        </a:rPr>
                        <a:t> </a:t>
                      </a:r>
                      <a:r>
                        <a:rPr lang="en-US" sz="2000" dirty="0" err="1">
                          <a:solidFill>
                            <a:schemeClr val="bg1">
                              <a:lumMod val="10000"/>
                            </a:schemeClr>
                          </a:solidFill>
                          <a:effectLst/>
                          <a:latin typeface="Times New Roman" panose="02020603050405020304" pitchFamily="18" charset="0"/>
                          <a:cs typeface="Times New Roman" panose="02020603050405020304" pitchFamily="18" charset="0"/>
                        </a:rPr>
                        <a:t>và</a:t>
                      </a:r>
                      <a:r>
                        <a:rPr lang="en-US" sz="2000" dirty="0">
                          <a:solidFill>
                            <a:schemeClr val="bg1">
                              <a:lumMod val="10000"/>
                            </a:schemeClr>
                          </a:solidFill>
                          <a:effectLst/>
                          <a:latin typeface="Times New Roman" panose="02020603050405020304" pitchFamily="18" charset="0"/>
                          <a:cs typeface="Times New Roman" panose="02020603050405020304" pitchFamily="18" charset="0"/>
                        </a:rPr>
                        <a:t> </a:t>
                      </a:r>
                      <a:r>
                        <a:rPr lang="en-US" sz="2000" dirty="0" err="1">
                          <a:solidFill>
                            <a:schemeClr val="bg1">
                              <a:lumMod val="10000"/>
                            </a:schemeClr>
                          </a:solidFill>
                          <a:effectLst/>
                          <a:latin typeface="Times New Roman" panose="02020603050405020304" pitchFamily="18" charset="0"/>
                          <a:cs typeface="Times New Roman" panose="02020603050405020304" pitchFamily="18" charset="0"/>
                        </a:rPr>
                        <a:t>thông</a:t>
                      </a:r>
                      <a:r>
                        <a:rPr lang="en-US" sz="2000" dirty="0">
                          <a:solidFill>
                            <a:schemeClr val="bg1">
                              <a:lumMod val="10000"/>
                            </a:schemeClr>
                          </a:solidFill>
                          <a:effectLst/>
                          <a:latin typeface="Times New Roman" panose="02020603050405020304" pitchFamily="18" charset="0"/>
                          <a:cs typeface="Times New Roman" panose="02020603050405020304" pitchFamily="18" charset="0"/>
                        </a:rPr>
                        <a:t> </a:t>
                      </a:r>
                      <a:r>
                        <a:rPr lang="en-US" sz="2000" dirty="0" err="1">
                          <a:solidFill>
                            <a:schemeClr val="bg1">
                              <a:lumMod val="10000"/>
                            </a:schemeClr>
                          </a:solidFill>
                          <a:effectLst/>
                          <a:latin typeface="Times New Roman" panose="02020603050405020304" pitchFamily="18" charset="0"/>
                          <a:cs typeface="Times New Roman" panose="02020603050405020304" pitchFamily="18" charset="0"/>
                        </a:rPr>
                        <a:t>điệp</a:t>
                      </a:r>
                      <a:r>
                        <a:rPr lang="en-US" sz="2000" dirty="0">
                          <a:solidFill>
                            <a:schemeClr val="bg1">
                              <a:lumMod val="10000"/>
                            </a:schemeClr>
                          </a:solidFill>
                          <a:effectLst/>
                          <a:latin typeface="Times New Roman" panose="02020603050405020304" pitchFamily="18" charset="0"/>
                          <a:cs typeface="Times New Roman" panose="02020603050405020304" pitchFamily="18" charset="0"/>
                        </a:rPr>
                        <a:t> </a:t>
                      </a:r>
                      <a:r>
                        <a:rPr lang="en-US" sz="2000" dirty="0" err="1">
                          <a:solidFill>
                            <a:schemeClr val="bg1">
                              <a:lumMod val="10000"/>
                            </a:schemeClr>
                          </a:solidFill>
                          <a:effectLst/>
                          <a:latin typeface="Times New Roman" panose="02020603050405020304" pitchFamily="18" charset="0"/>
                          <a:cs typeface="Times New Roman" panose="02020603050405020304" pitchFamily="18" charset="0"/>
                        </a:rPr>
                        <a:t>chung</a:t>
                      </a:r>
                      <a:r>
                        <a:rPr lang="en-US" sz="2000" dirty="0">
                          <a:solidFill>
                            <a:schemeClr val="bg1">
                              <a:lumMod val="10000"/>
                            </a:schemeClr>
                          </a:solidFill>
                          <a:effectLst/>
                          <a:latin typeface="Times New Roman" panose="02020603050405020304" pitchFamily="18" charset="0"/>
                          <a:cs typeface="Times New Roman" panose="02020603050405020304" pitchFamily="18" charset="0"/>
                        </a:rPr>
                        <a:t>.</a:t>
                      </a:r>
                    </a:p>
                  </a:txBody>
                  <a:tcPr marL="0" marR="0" marT="0" marB="0">
                    <a:solidFill>
                      <a:schemeClr val="tx1"/>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842617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1000" fill="hold"/>
                                        <p:tgtEl>
                                          <p:spTgt spid="2"/>
                                        </p:tgtEl>
                                        <p:attrNameLst>
                                          <p:attrName>ppt_w</p:attrName>
                                        </p:attrNameLst>
                                      </p:cBhvr>
                                      <p:tavLst>
                                        <p:tav tm="0">
                                          <p:val>
                                            <p:fltVal val="0"/>
                                          </p:val>
                                        </p:tav>
                                        <p:tav tm="100000">
                                          <p:val>
                                            <p:strVal val="#ppt_w"/>
                                          </p:val>
                                        </p:tav>
                                      </p:tavLst>
                                    </p:anim>
                                    <p:anim calcmode="lin" valueType="num">
                                      <p:cBhvr>
                                        <p:cTn id="13" dur="1000" fill="hold"/>
                                        <p:tgtEl>
                                          <p:spTgt spid="2"/>
                                        </p:tgtEl>
                                        <p:attrNameLst>
                                          <p:attrName>ppt_h</p:attrName>
                                        </p:attrNameLst>
                                      </p:cBhvr>
                                      <p:tavLst>
                                        <p:tav tm="0">
                                          <p:val>
                                            <p:fltVal val="0"/>
                                          </p:val>
                                        </p:tav>
                                        <p:tav tm="100000">
                                          <p:val>
                                            <p:strVal val="#ppt_h"/>
                                          </p:val>
                                        </p:tav>
                                      </p:tavLst>
                                    </p:anim>
                                    <p:anim calcmode="lin" valueType="num">
                                      <p:cBhvr>
                                        <p:cTn id="14" dur="1000" fill="hold"/>
                                        <p:tgtEl>
                                          <p:spTgt spid="2"/>
                                        </p:tgtEl>
                                        <p:attrNameLst>
                                          <p:attrName>style.rotation</p:attrName>
                                        </p:attrNameLst>
                                      </p:cBhvr>
                                      <p:tavLst>
                                        <p:tav tm="0">
                                          <p:val>
                                            <p:fltVal val="90"/>
                                          </p:val>
                                        </p:tav>
                                        <p:tav tm="100000">
                                          <p:val>
                                            <p:fltVal val="0"/>
                                          </p:val>
                                        </p:tav>
                                      </p:tavLst>
                                    </p:anim>
                                    <p:animEffect transition="in" filter="fade">
                                      <p:cBhvr>
                                        <p:cTn id="15" dur="10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28"/>
                                        </p:tgtEl>
                                        <p:attrNameLst>
                                          <p:attrName>style.visibility</p:attrName>
                                        </p:attrNameLst>
                                      </p:cBhvr>
                                      <p:to>
                                        <p:strVal val="visible"/>
                                      </p:to>
                                    </p:set>
                                    <p:anim calcmode="lin" valueType="num">
                                      <p:cBhvr additive="base">
                                        <p:cTn id="20" dur="500" fill="hold"/>
                                        <p:tgtEl>
                                          <p:spTgt spid="28"/>
                                        </p:tgtEl>
                                        <p:attrNameLst>
                                          <p:attrName>ppt_x</p:attrName>
                                        </p:attrNameLst>
                                      </p:cBhvr>
                                      <p:tavLst>
                                        <p:tav tm="0">
                                          <p:val>
                                            <p:strVal val="#ppt_x"/>
                                          </p:val>
                                        </p:tav>
                                        <p:tav tm="100000">
                                          <p:val>
                                            <p:strVal val="#ppt_x"/>
                                          </p:val>
                                        </p:tav>
                                      </p:tavLst>
                                    </p:anim>
                                    <p:anim calcmode="lin" valueType="num">
                                      <p:cBhvr additive="base">
                                        <p:cTn id="21"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67"/>
        <p:cNvGrpSpPr/>
        <p:nvPr/>
      </p:nvGrpSpPr>
      <p:grpSpPr>
        <a:xfrm>
          <a:off x="0" y="0"/>
          <a:ext cx="0" cy="0"/>
          <a:chOff x="0" y="0"/>
          <a:chExt cx="0" cy="0"/>
        </a:xfrm>
      </p:grpSpPr>
      <p:sp>
        <p:nvSpPr>
          <p:cNvPr id="9" name="Rectangle 8"/>
          <p:cNvSpPr/>
          <p:nvPr/>
        </p:nvSpPr>
        <p:spPr>
          <a:xfrm>
            <a:off x="3113837" y="99089"/>
            <a:ext cx="7767912" cy="461665"/>
          </a:xfrm>
          <a:prstGeom prst="rect">
            <a:avLst/>
          </a:prstGeom>
        </p:spPr>
        <p:txBody>
          <a:bodyPr wrap="square">
            <a:spAutoFit/>
          </a:bodyPr>
          <a:lstStyle/>
          <a:p>
            <a:pPr algn="just"/>
            <a:r>
              <a:rPr lang="en-US" sz="2400" b="1" dirty="0">
                <a:latin typeface="Times New Roman" panose="02020603050405020304" pitchFamily="18" charset="0"/>
                <a:cs typeface="Times New Roman" panose="02020603050405020304" pitchFamily="18" charset="0"/>
              </a:rPr>
              <a:t>3. </a:t>
            </a:r>
            <a:r>
              <a:rPr lang="en-US" sz="2400" b="1" dirty="0" err="1">
                <a:latin typeface="Times New Roman" panose="02020603050405020304" pitchFamily="18" charset="0"/>
                <a:cs typeface="Times New Roman" panose="02020603050405020304" pitchFamily="18" charset="0"/>
              </a:rPr>
              <a:t>Nói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nghe</a:t>
            </a:r>
            <a:endParaRPr lang="vi-VN" sz="2400" b="1" dirty="0">
              <a:latin typeface="+mj-lt"/>
            </a:endParaRPr>
          </a:p>
        </p:txBody>
      </p:sp>
      <p:graphicFrame>
        <p:nvGraphicFramePr>
          <p:cNvPr id="10" name="Table 9"/>
          <p:cNvGraphicFramePr>
            <a:graphicFrameLocks noGrp="1"/>
          </p:cNvGraphicFramePr>
          <p:nvPr>
            <p:extLst>
              <p:ext uri="{D42A27DB-BD31-4B8C-83A1-F6EECF244321}">
                <p14:modId xmlns:p14="http://schemas.microsoft.com/office/powerpoint/2010/main" val="4150391962"/>
              </p:ext>
            </p:extLst>
          </p:nvPr>
        </p:nvGraphicFramePr>
        <p:xfrm>
          <a:off x="231113" y="607069"/>
          <a:ext cx="8681776" cy="4450080"/>
        </p:xfrm>
        <a:graphic>
          <a:graphicData uri="http://schemas.openxmlformats.org/drawingml/2006/table">
            <a:tbl>
              <a:tblPr>
                <a:tableStyleId>{5DA37D80-6434-44D0-A028-1B22A696006F}</a:tableStyleId>
              </a:tblPr>
              <a:tblGrid>
                <a:gridCol w="6594810">
                  <a:extLst>
                    <a:ext uri="{9D8B030D-6E8A-4147-A177-3AD203B41FA5}">
                      <a16:colId xmlns:a16="http://schemas.microsoft.com/office/drawing/2014/main" val="20000"/>
                    </a:ext>
                  </a:extLst>
                </a:gridCol>
                <a:gridCol w="2086966">
                  <a:extLst>
                    <a:ext uri="{9D8B030D-6E8A-4147-A177-3AD203B41FA5}">
                      <a16:colId xmlns:a16="http://schemas.microsoft.com/office/drawing/2014/main" val="20001"/>
                    </a:ext>
                  </a:extLst>
                </a:gridCol>
              </a:tblGrid>
              <a:tr h="304800">
                <a:tc>
                  <a:txBody>
                    <a:bodyPr/>
                    <a:lstStyle/>
                    <a:p>
                      <a:pPr algn="ctr"/>
                      <a:r>
                        <a:rPr lang="vi-VN" sz="2000" b="1" dirty="0">
                          <a:solidFill>
                            <a:schemeClr val="tx1"/>
                          </a:solidFill>
                          <a:effectLst/>
                          <a:latin typeface="+mj-lt"/>
                        </a:rPr>
                        <a:t>Người nói</a:t>
                      </a:r>
                      <a:endParaRPr lang="vi-VN" sz="2000" b="1" dirty="0">
                        <a:solidFill>
                          <a:schemeClr val="tx1"/>
                        </a:solidFill>
                        <a:effectLst/>
                        <a:latin typeface="+mj-lt"/>
                        <a:cs typeface="Times New Roman" panose="02020603050405020304" pitchFamily="18" charset="0"/>
                      </a:endParaRPr>
                    </a:p>
                  </a:txBody>
                  <a:tcPr marL="0" marR="0" marT="0" marB="0">
                    <a:solidFill>
                      <a:schemeClr val="accent2">
                        <a:lumMod val="60000"/>
                        <a:lumOff val="40000"/>
                      </a:schemeClr>
                    </a:solidFill>
                  </a:tcPr>
                </a:tc>
                <a:tc>
                  <a:txBody>
                    <a:bodyPr/>
                    <a:lstStyle/>
                    <a:p>
                      <a:pPr algn="ctr"/>
                      <a:r>
                        <a:rPr lang="vi-VN" sz="2000" b="1" dirty="0">
                          <a:solidFill>
                            <a:schemeClr val="tx1"/>
                          </a:solidFill>
                          <a:effectLst/>
                          <a:latin typeface="+mj-lt"/>
                        </a:rPr>
                        <a:t>Người nghe</a:t>
                      </a:r>
                      <a:endParaRPr lang="vi-VN" sz="2000" b="1" dirty="0">
                        <a:solidFill>
                          <a:schemeClr val="tx1"/>
                        </a:solidFill>
                        <a:effectLst/>
                        <a:latin typeface="+mj-lt"/>
                        <a:cs typeface="Times New Roman" panose="02020603050405020304" pitchFamily="18" charset="0"/>
                      </a:endParaRPr>
                    </a:p>
                  </a:txBody>
                  <a:tcPr marL="0" marR="0" marT="0" marB="0">
                    <a:solidFill>
                      <a:schemeClr val="accent2">
                        <a:lumMod val="60000"/>
                        <a:lumOff val="40000"/>
                      </a:schemeClr>
                    </a:solidFill>
                  </a:tcPr>
                </a:tc>
                <a:extLst>
                  <a:ext uri="{0D108BD9-81ED-4DB2-BD59-A6C34878D82A}">
                    <a16:rowId xmlns:a16="http://schemas.microsoft.com/office/drawing/2014/main" val="10000"/>
                  </a:ext>
                </a:extLst>
              </a:tr>
              <a:tr h="4145280">
                <a:tc>
                  <a:txBody>
                    <a:bodyPr/>
                    <a:lstStyle/>
                    <a:p>
                      <a:pPr algn="just"/>
                      <a:r>
                        <a:rPr lang="vi-VN" sz="1600" dirty="0">
                          <a:solidFill>
                            <a:schemeClr val="bg1">
                              <a:lumMod val="10000"/>
                            </a:schemeClr>
                          </a:solidFill>
                          <a:effectLst/>
                          <a:latin typeface="+mj-lt"/>
                        </a:rPr>
                        <a:t>- Nội dung trình bày:</a:t>
                      </a:r>
                    </a:p>
                    <a:p>
                      <a:pPr algn="just"/>
                      <a:r>
                        <a:rPr lang="vi-VN" sz="1600" dirty="0">
                          <a:solidFill>
                            <a:schemeClr val="bg1">
                              <a:lumMod val="10000"/>
                            </a:schemeClr>
                          </a:solidFill>
                          <a:effectLst/>
                          <a:latin typeface="+mj-lt"/>
                        </a:rPr>
                        <a:t>+ Vấn đề trình bày được nêu rõ ràng, cụ thể.</a:t>
                      </a:r>
                    </a:p>
                    <a:p>
                      <a:pPr algn="just"/>
                      <a:r>
                        <a:rPr lang="vi-VN" sz="1600" dirty="0">
                          <a:solidFill>
                            <a:schemeClr val="bg1">
                              <a:lumMod val="10000"/>
                            </a:schemeClr>
                          </a:solidFill>
                          <a:effectLst/>
                          <a:latin typeface="+mj-lt"/>
                        </a:rPr>
                        <a:t>+ Nội dung phong phú, có trọng tâm, được trình bày lô gích; lí lẽ và bằng chứng làm nổi bật được vấn đề.</a:t>
                      </a:r>
                    </a:p>
                    <a:p>
                      <a:pPr algn="just"/>
                      <a:r>
                        <a:rPr lang="vi-VN" sz="1600" dirty="0">
                          <a:solidFill>
                            <a:schemeClr val="bg1">
                              <a:lumMod val="10000"/>
                            </a:schemeClr>
                          </a:solidFill>
                          <a:effectLst/>
                          <a:latin typeface="+mj-lt"/>
                        </a:rPr>
                        <a:t>+ Nội dung giải đáp thắc mắc cụ thể, ngắn gọn, thỏa đáng.</a:t>
                      </a:r>
                    </a:p>
                    <a:p>
                      <a:pPr algn="just"/>
                      <a:r>
                        <a:rPr lang="vi-VN" sz="1600" dirty="0">
                          <a:solidFill>
                            <a:schemeClr val="bg1">
                              <a:lumMod val="10000"/>
                            </a:schemeClr>
                          </a:solidFill>
                          <a:effectLst/>
                          <a:latin typeface="+mj-lt"/>
                        </a:rPr>
                        <a:t>- Hình thức trình bày:</a:t>
                      </a:r>
                    </a:p>
                    <a:p>
                      <a:pPr algn="just"/>
                      <a:r>
                        <a:rPr lang="vi-VN" sz="1600" dirty="0">
                          <a:solidFill>
                            <a:schemeClr val="bg1">
                              <a:lumMod val="10000"/>
                            </a:schemeClr>
                          </a:solidFill>
                          <a:effectLst/>
                          <a:latin typeface="+mj-lt"/>
                        </a:rPr>
                        <a:t>+ Bài trình bày có bố cục rõ ràng.</a:t>
                      </a:r>
                    </a:p>
                    <a:p>
                      <a:pPr algn="just"/>
                      <a:r>
                        <a:rPr lang="vi-VN" sz="1600" dirty="0">
                          <a:solidFill>
                            <a:schemeClr val="bg1">
                              <a:lumMod val="10000"/>
                            </a:schemeClr>
                          </a:solidFill>
                          <a:effectLst/>
                          <a:latin typeface="+mj-lt"/>
                        </a:rPr>
                        <a:t>+ Các nội dung minh họa có chất lượng.</a:t>
                      </a:r>
                    </a:p>
                    <a:p>
                      <a:pPr algn="just"/>
                      <a:r>
                        <a:rPr lang="vi-VN" sz="1600" dirty="0">
                          <a:solidFill>
                            <a:schemeClr val="bg1">
                              <a:lumMod val="10000"/>
                            </a:schemeClr>
                          </a:solidFill>
                          <a:effectLst/>
                          <a:latin typeface="+mj-lt"/>
                        </a:rPr>
                        <a:t>+ Sử dụng công cụ, thiết bị hỗ trợ phù hợp.</a:t>
                      </a:r>
                    </a:p>
                    <a:p>
                      <a:pPr algn="just"/>
                      <a:r>
                        <a:rPr lang="vi-VN" sz="1600" dirty="0">
                          <a:solidFill>
                            <a:schemeClr val="bg1">
                              <a:lumMod val="10000"/>
                            </a:schemeClr>
                          </a:solidFill>
                          <a:effectLst/>
                          <a:latin typeface="+mj-lt"/>
                        </a:rPr>
                        <a:t>+ Có sự sáng tạo, tạo được điểm nhấn cho nội dung trình bày.</a:t>
                      </a:r>
                    </a:p>
                    <a:p>
                      <a:pPr algn="just"/>
                      <a:r>
                        <a:rPr lang="vi-VN" sz="1600" dirty="0">
                          <a:solidFill>
                            <a:schemeClr val="bg1">
                              <a:lumMod val="10000"/>
                            </a:schemeClr>
                          </a:solidFill>
                          <a:effectLst/>
                          <a:latin typeface="+mj-lt"/>
                        </a:rPr>
                        <a:t>- Tác phong, thái độ trình bày:</a:t>
                      </a:r>
                    </a:p>
                    <a:p>
                      <a:pPr algn="just"/>
                      <a:r>
                        <a:rPr lang="vi-VN" sz="1600" dirty="0">
                          <a:solidFill>
                            <a:schemeClr val="bg1">
                              <a:lumMod val="10000"/>
                            </a:schemeClr>
                          </a:solidFill>
                          <a:effectLst/>
                          <a:latin typeface="+mj-lt"/>
                        </a:rPr>
                        <a:t>+ Phong thái tự tin, tôn trọng người nghe, sử dụng ngôn ngữ cơ thể sinh động, phù hợp.</a:t>
                      </a:r>
                    </a:p>
                    <a:p>
                      <a:pPr algn="just"/>
                      <a:r>
                        <a:rPr lang="vi-VN" sz="1600" dirty="0">
                          <a:solidFill>
                            <a:schemeClr val="bg1">
                              <a:lumMod val="10000"/>
                            </a:schemeClr>
                          </a:solidFill>
                          <a:effectLst/>
                          <a:latin typeface="+mj-lt"/>
                        </a:rPr>
                        <a:t>+ Nói trôi chảy, mạch lạc, không bị ngắt quãng, hoặc không có những từ ngữ chêm xen (à, ờ, thì, mà, là,…).</a:t>
                      </a:r>
                    </a:p>
                    <a:p>
                      <a:pPr algn="just"/>
                      <a:r>
                        <a:rPr lang="vi-VN" sz="1600" dirty="0">
                          <a:solidFill>
                            <a:schemeClr val="bg1">
                              <a:lumMod val="10000"/>
                            </a:schemeClr>
                          </a:solidFill>
                          <a:effectLst/>
                          <a:latin typeface="+mj-lt"/>
                        </a:rPr>
                        <a:t>+ Tốc độ nói vừa phải, có nhấn giọng ở những nội dung quan trọng.</a:t>
                      </a:r>
                    </a:p>
                    <a:p>
                      <a:pPr algn="just"/>
                      <a:r>
                        <a:rPr lang="vi-VN" sz="1600" dirty="0">
                          <a:solidFill>
                            <a:schemeClr val="bg1">
                              <a:lumMod val="10000"/>
                            </a:schemeClr>
                          </a:solidFill>
                          <a:effectLst/>
                          <a:latin typeface="+mj-lt"/>
                        </a:rPr>
                        <a:t>+ Bảo đảm yêu cầu về thời gian trình bày.</a:t>
                      </a:r>
                      <a:endParaRPr lang="vi-VN" sz="1600" dirty="0">
                        <a:solidFill>
                          <a:schemeClr val="bg1">
                            <a:lumMod val="10000"/>
                          </a:schemeClr>
                        </a:solidFill>
                        <a:effectLst/>
                        <a:latin typeface="+mj-lt"/>
                        <a:cs typeface="Times New Roman" panose="02020603050405020304" pitchFamily="18" charset="0"/>
                      </a:endParaRPr>
                    </a:p>
                  </a:txBody>
                  <a:tcPr marL="0" marR="0" marT="0" marB="0">
                    <a:solidFill>
                      <a:schemeClr val="tx1"/>
                    </a:solidFill>
                  </a:tcPr>
                </a:tc>
                <a:tc>
                  <a:txBody>
                    <a:bodyPr/>
                    <a:lstStyle/>
                    <a:p>
                      <a:pPr algn="just"/>
                      <a:r>
                        <a:rPr lang="vi-VN" sz="1600" dirty="0">
                          <a:solidFill>
                            <a:schemeClr val="bg1">
                              <a:lumMod val="10000"/>
                            </a:schemeClr>
                          </a:solidFill>
                          <a:effectLst/>
                          <a:latin typeface="+mj-lt"/>
                        </a:rPr>
                        <a:t>- Lắng nghe, xác định và ghi lại các thông tin chính của bài trình bày; những nội dung cần hỏi lại.</a:t>
                      </a:r>
                    </a:p>
                    <a:p>
                      <a:pPr algn="just"/>
                      <a:endParaRPr lang="en-US" sz="700" dirty="0">
                        <a:solidFill>
                          <a:schemeClr val="bg1">
                            <a:lumMod val="10000"/>
                          </a:schemeClr>
                        </a:solidFill>
                        <a:effectLst/>
                        <a:latin typeface="+mj-lt"/>
                      </a:endParaRPr>
                    </a:p>
                    <a:p>
                      <a:pPr algn="just"/>
                      <a:r>
                        <a:rPr lang="vi-VN" sz="1600" dirty="0">
                          <a:solidFill>
                            <a:schemeClr val="bg1">
                              <a:lumMod val="10000"/>
                            </a:schemeClr>
                          </a:solidFill>
                          <a:effectLst/>
                          <a:latin typeface="+mj-lt"/>
                        </a:rPr>
                        <a:t>- Thể hiện thái độ chú ý lắng nghe; sử dụng các yếu tố cử chỉ, nét mặt, ánh mắt để khích lệ người nói.</a:t>
                      </a:r>
                    </a:p>
                    <a:p>
                      <a:pPr algn="just"/>
                      <a:endParaRPr lang="en-US" sz="1000" dirty="0">
                        <a:solidFill>
                          <a:schemeClr val="bg1">
                            <a:lumMod val="10000"/>
                          </a:schemeClr>
                        </a:solidFill>
                        <a:effectLst/>
                        <a:latin typeface="+mj-lt"/>
                      </a:endParaRPr>
                    </a:p>
                    <a:p>
                      <a:pPr algn="just"/>
                      <a:r>
                        <a:rPr lang="vi-VN" sz="1600" dirty="0">
                          <a:solidFill>
                            <a:schemeClr val="bg1">
                              <a:lumMod val="10000"/>
                            </a:schemeClr>
                          </a:solidFill>
                          <a:effectLst/>
                          <a:latin typeface="+mj-lt"/>
                        </a:rPr>
                        <a:t>- Hỏi lại những điểm chưa rõ (nếu cần); có thể trao đổi thêm quan điểm cá nhân về nội dung của bài trình bày.</a:t>
                      </a:r>
                      <a:endParaRPr lang="vi-VN" sz="1600" dirty="0">
                        <a:solidFill>
                          <a:schemeClr val="bg1">
                            <a:lumMod val="10000"/>
                          </a:schemeClr>
                        </a:solidFill>
                        <a:effectLst/>
                        <a:latin typeface="+mj-lt"/>
                        <a:cs typeface="Times New Roman" panose="02020603050405020304" pitchFamily="18" charset="0"/>
                      </a:endParaRPr>
                    </a:p>
                  </a:txBody>
                  <a:tcPr marL="0" marR="0" marT="0" marB="0">
                    <a:solidFill>
                      <a:schemeClr val="tx1"/>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860513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style.rotation</p:attrName>
                                        </p:attrNameLst>
                                      </p:cBhvr>
                                      <p:tavLst>
                                        <p:tav tm="0">
                                          <p:val>
                                            <p:fltVal val="90"/>
                                          </p:val>
                                        </p:tav>
                                        <p:tav tm="100000">
                                          <p:val>
                                            <p:fltVal val="0"/>
                                          </p:val>
                                        </p:tav>
                                      </p:tavLst>
                                    </p:anim>
                                    <p:animEffect transition="in" filter="fade">
                                      <p:cBhvr>
                                        <p:cTn id="10"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475;p71"/>
          <p:cNvSpPr/>
          <p:nvPr/>
        </p:nvSpPr>
        <p:spPr>
          <a:xfrm rot="-996204" flipH="1">
            <a:off x="-917706" y="-448408"/>
            <a:ext cx="3403937" cy="3389824"/>
          </a:xfrm>
          <a:custGeom>
            <a:avLst/>
            <a:gdLst/>
            <a:ahLst/>
            <a:cxnLst/>
            <a:rect l="l" t="t" r="r" b="b"/>
            <a:pathLst>
              <a:path w="48235" h="48035" extrusionOk="0">
                <a:moveTo>
                  <a:pt x="3770" y="17379"/>
                </a:moveTo>
                <a:cubicBezTo>
                  <a:pt x="7573" y="20948"/>
                  <a:pt x="10108" y="20948"/>
                  <a:pt x="20515" y="21349"/>
                </a:cubicBezTo>
                <a:cubicBezTo>
                  <a:pt x="30956" y="21782"/>
                  <a:pt x="19314" y="35525"/>
                  <a:pt x="27520" y="41797"/>
                </a:cubicBezTo>
                <a:cubicBezTo>
                  <a:pt x="35726" y="48034"/>
                  <a:pt x="48235" y="37827"/>
                  <a:pt x="48235" y="26986"/>
                </a:cubicBezTo>
                <a:cubicBezTo>
                  <a:pt x="48235" y="16145"/>
                  <a:pt x="35026" y="0"/>
                  <a:pt x="18080" y="867"/>
                </a:cubicBezTo>
                <a:cubicBezTo>
                  <a:pt x="1135" y="1768"/>
                  <a:pt x="1" y="13843"/>
                  <a:pt x="3770" y="17379"/>
                </a:cubicBezTo>
                <a:close/>
              </a:path>
            </a:pathLst>
          </a:custGeom>
          <a:solidFill>
            <a:schemeClr val="dk2"/>
          </a:solidFill>
          <a:ln>
            <a:noFill/>
          </a:ln>
        </p:spPr>
        <p:txBody>
          <a:bodyPr spcFirstLastPara="1" wrap="square" lIns="91425" tIns="91425" rIns="91425" bIns="91425" anchor="ctr" anchorCtr="0">
            <a:noAutofit/>
          </a:bodyPr>
          <a:lstStyle/>
          <a:p>
            <a:endParaRPr/>
          </a:p>
        </p:txBody>
      </p:sp>
      <p:pic>
        <p:nvPicPr>
          <p:cNvPr id="6" name="Picture 6"/>
          <p:cNvPicPr>
            <a:picLocks noChangeAspect="1"/>
          </p:cNvPicPr>
          <p:nvPr/>
        </p:nvPicPr>
        <p:blipFill>
          <a:blip r:embed="rId2">
            <a:duotone>
              <a:prstClr val="black"/>
              <a:schemeClr val="accent3">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7302742" y="3357078"/>
            <a:ext cx="2781227" cy="2631736"/>
          </a:xfrm>
          <a:prstGeom prst="rect">
            <a:avLst/>
          </a:prstGeom>
        </p:spPr>
      </p:pic>
      <p:sp>
        <p:nvSpPr>
          <p:cNvPr id="8" name="TextBox 10"/>
          <p:cNvSpPr txBox="1"/>
          <p:nvPr/>
        </p:nvSpPr>
        <p:spPr>
          <a:xfrm>
            <a:off x="3163556" y="289882"/>
            <a:ext cx="5275372" cy="338554"/>
          </a:xfrm>
          <a:prstGeom prst="rect">
            <a:avLst/>
          </a:prstGeom>
        </p:spPr>
        <p:txBody>
          <a:bodyPr wrap="square" lIns="0" tIns="0" rIns="0" bIns="0" rtlCol="0" anchor="t">
            <a:spAutoFit/>
          </a:bodyPr>
          <a:lstStyle/>
          <a:p>
            <a:pPr>
              <a:buClrTx/>
              <a:buFontTx/>
              <a:buNone/>
            </a:pPr>
            <a:r>
              <a:rPr lang="en-US" sz="2200" b="1" kern="1200" dirty="0">
                <a:solidFill>
                  <a:srgbClr val="323232"/>
                </a:solidFill>
                <a:latin typeface="Times New Roman" panose="02020603050405020304" pitchFamily="18" charset="0"/>
                <a:cs typeface="Times New Roman" panose="02020603050405020304" pitchFamily="18" charset="0"/>
              </a:rPr>
              <a:t>4. </a:t>
            </a:r>
            <a:r>
              <a:rPr lang="en-US" sz="2200" b="1" kern="1200" dirty="0" err="1">
                <a:solidFill>
                  <a:srgbClr val="323232"/>
                </a:solidFill>
                <a:latin typeface="Times New Roman" panose="02020603050405020304" pitchFamily="18" charset="0"/>
                <a:cs typeface="Times New Roman" panose="02020603050405020304" pitchFamily="18" charset="0"/>
              </a:rPr>
              <a:t>Kiểm</a:t>
            </a:r>
            <a:r>
              <a:rPr lang="en-US" sz="2200" b="1" kern="1200" dirty="0">
                <a:solidFill>
                  <a:srgbClr val="323232"/>
                </a:solidFill>
                <a:latin typeface="Times New Roman" panose="02020603050405020304" pitchFamily="18" charset="0"/>
                <a:cs typeface="Times New Roman" panose="02020603050405020304" pitchFamily="18" charset="0"/>
              </a:rPr>
              <a:t> </a:t>
            </a:r>
            <a:r>
              <a:rPr lang="en-US" sz="2200" b="1" kern="1200" dirty="0" err="1">
                <a:solidFill>
                  <a:srgbClr val="323232"/>
                </a:solidFill>
                <a:latin typeface="Times New Roman" panose="02020603050405020304" pitchFamily="18" charset="0"/>
                <a:cs typeface="Times New Roman" panose="02020603050405020304" pitchFamily="18" charset="0"/>
              </a:rPr>
              <a:t>tra</a:t>
            </a:r>
            <a:r>
              <a:rPr lang="en-US" sz="2200" b="1" kern="1200" dirty="0">
                <a:solidFill>
                  <a:srgbClr val="323232"/>
                </a:solidFill>
                <a:latin typeface="Times New Roman" panose="02020603050405020304" pitchFamily="18" charset="0"/>
                <a:cs typeface="Times New Roman" panose="02020603050405020304" pitchFamily="18" charset="0"/>
              </a:rPr>
              <a:t> </a:t>
            </a:r>
            <a:r>
              <a:rPr lang="en-US" sz="2200" b="1" kern="1200" dirty="0" err="1">
                <a:solidFill>
                  <a:srgbClr val="323232"/>
                </a:solidFill>
                <a:latin typeface="Times New Roman" panose="02020603050405020304" pitchFamily="18" charset="0"/>
                <a:cs typeface="Times New Roman" panose="02020603050405020304" pitchFamily="18" charset="0"/>
              </a:rPr>
              <a:t>và</a:t>
            </a:r>
            <a:r>
              <a:rPr lang="en-US" sz="2200" b="1" kern="1200" dirty="0">
                <a:solidFill>
                  <a:srgbClr val="323232"/>
                </a:solidFill>
                <a:latin typeface="Times New Roman" panose="02020603050405020304" pitchFamily="18" charset="0"/>
                <a:cs typeface="Times New Roman" panose="02020603050405020304" pitchFamily="18" charset="0"/>
              </a:rPr>
              <a:t> </a:t>
            </a:r>
            <a:r>
              <a:rPr lang="en-US" sz="2200" b="1" kern="1200" dirty="0" err="1">
                <a:solidFill>
                  <a:srgbClr val="323232"/>
                </a:solidFill>
                <a:latin typeface="Times New Roman" panose="02020603050405020304" pitchFamily="18" charset="0"/>
                <a:cs typeface="Times New Roman" panose="02020603050405020304" pitchFamily="18" charset="0"/>
              </a:rPr>
              <a:t>chỉnh</a:t>
            </a:r>
            <a:r>
              <a:rPr lang="en-US" sz="2200" b="1" kern="1200" dirty="0">
                <a:solidFill>
                  <a:srgbClr val="323232"/>
                </a:solidFill>
                <a:latin typeface="Times New Roman" panose="02020603050405020304" pitchFamily="18" charset="0"/>
                <a:cs typeface="Times New Roman" panose="02020603050405020304" pitchFamily="18" charset="0"/>
              </a:rPr>
              <a:t> </a:t>
            </a:r>
            <a:r>
              <a:rPr lang="en-US" sz="2200" b="1" kern="1200" dirty="0" err="1">
                <a:solidFill>
                  <a:srgbClr val="323232"/>
                </a:solidFill>
                <a:latin typeface="Times New Roman" panose="02020603050405020304" pitchFamily="18" charset="0"/>
                <a:cs typeface="Times New Roman" panose="02020603050405020304" pitchFamily="18" charset="0"/>
              </a:rPr>
              <a:t>sửa</a:t>
            </a:r>
            <a:endParaRPr lang="en-US" sz="2200" b="1" kern="1200" dirty="0">
              <a:solidFill>
                <a:srgbClr val="323232"/>
              </a:solidFill>
              <a:latin typeface="Times New Roman" panose="02020603050405020304" pitchFamily="18" charset="0"/>
              <a:cs typeface="Times New Roman" panose="02020603050405020304" pitchFamily="18" charset="0"/>
            </a:endParaRPr>
          </a:p>
        </p:txBody>
      </p:sp>
      <p:graphicFrame>
        <p:nvGraphicFramePr>
          <p:cNvPr id="9" name="Table 8"/>
          <p:cNvGraphicFramePr>
            <a:graphicFrameLocks noGrp="1"/>
          </p:cNvGraphicFramePr>
          <p:nvPr>
            <p:extLst>
              <p:ext uri="{D42A27DB-BD31-4B8C-83A1-F6EECF244321}">
                <p14:modId xmlns:p14="http://schemas.microsoft.com/office/powerpoint/2010/main" val="1277212509"/>
              </p:ext>
            </p:extLst>
          </p:nvPr>
        </p:nvGraphicFramePr>
        <p:xfrm>
          <a:off x="1187799" y="885301"/>
          <a:ext cx="3432377" cy="3688080"/>
        </p:xfrm>
        <a:graphic>
          <a:graphicData uri="http://schemas.openxmlformats.org/drawingml/2006/table">
            <a:tbl>
              <a:tblPr>
                <a:tableStyleId>{5DA37D80-6434-44D0-A028-1B22A696006F}</a:tableStyleId>
              </a:tblPr>
              <a:tblGrid>
                <a:gridCol w="3432377">
                  <a:extLst>
                    <a:ext uri="{9D8B030D-6E8A-4147-A177-3AD203B41FA5}">
                      <a16:colId xmlns:a16="http://schemas.microsoft.com/office/drawing/2014/main" val="20000"/>
                    </a:ext>
                  </a:extLst>
                </a:gridCol>
              </a:tblGrid>
              <a:tr h="335280">
                <a:tc>
                  <a:txBody>
                    <a:bodyPr/>
                    <a:lstStyle/>
                    <a:p>
                      <a:pPr algn="ctr"/>
                      <a:r>
                        <a:rPr lang="vi-VN" sz="2200" b="1" dirty="0">
                          <a:solidFill>
                            <a:schemeClr val="tx1"/>
                          </a:solidFill>
                          <a:effectLst/>
                          <a:latin typeface="Times New Roman" panose="02020603050405020304" pitchFamily="18" charset="0"/>
                          <a:cs typeface="Times New Roman" panose="02020603050405020304" pitchFamily="18" charset="0"/>
                        </a:rPr>
                        <a:t>Người nói</a:t>
                      </a:r>
                    </a:p>
                  </a:txBody>
                  <a:tcPr marL="0" marR="0" marT="0" marB="0">
                    <a:solidFill>
                      <a:schemeClr val="accent2">
                        <a:lumMod val="60000"/>
                        <a:lumOff val="40000"/>
                      </a:schemeClr>
                    </a:solidFill>
                  </a:tcPr>
                </a:tc>
                <a:extLst>
                  <a:ext uri="{0D108BD9-81ED-4DB2-BD59-A6C34878D82A}">
                    <a16:rowId xmlns:a16="http://schemas.microsoft.com/office/drawing/2014/main" val="10000"/>
                  </a:ext>
                </a:extLst>
              </a:tr>
              <a:tr h="3352800">
                <a:tc>
                  <a:txBody>
                    <a:bodyPr/>
                    <a:lstStyle/>
                    <a:p>
                      <a:pPr algn="just"/>
                      <a:r>
                        <a:rPr lang="en-US" sz="2000" dirty="0">
                          <a:solidFill>
                            <a:schemeClr val="bg1">
                              <a:lumMod val="10000"/>
                            </a:schemeClr>
                          </a:solidFill>
                          <a:effectLst/>
                          <a:latin typeface="Times New Roman" panose="02020603050405020304" pitchFamily="18" charset="0"/>
                          <a:cs typeface="Times New Roman" panose="02020603050405020304" pitchFamily="18" charset="0"/>
                        </a:rPr>
                        <a:t>- </a:t>
                      </a:r>
                      <a:r>
                        <a:rPr lang="en-US" sz="2000" dirty="0" err="1">
                          <a:solidFill>
                            <a:schemeClr val="bg1">
                              <a:lumMod val="10000"/>
                            </a:schemeClr>
                          </a:solidFill>
                          <a:effectLst/>
                          <a:latin typeface="Times New Roman" panose="02020603050405020304" pitchFamily="18" charset="0"/>
                          <a:cs typeface="Times New Roman" panose="02020603050405020304" pitchFamily="18" charset="0"/>
                        </a:rPr>
                        <a:t>Lắng</a:t>
                      </a:r>
                      <a:r>
                        <a:rPr lang="en-US" sz="2000" dirty="0">
                          <a:solidFill>
                            <a:schemeClr val="bg1">
                              <a:lumMod val="10000"/>
                            </a:schemeClr>
                          </a:solidFill>
                          <a:effectLst/>
                          <a:latin typeface="Times New Roman" panose="02020603050405020304" pitchFamily="18" charset="0"/>
                          <a:cs typeface="Times New Roman" panose="02020603050405020304" pitchFamily="18" charset="0"/>
                        </a:rPr>
                        <a:t> </a:t>
                      </a:r>
                      <a:r>
                        <a:rPr lang="en-US" sz="2000" dirty="0" err="1">
                          <a:solidFill>
                            <a:schemeClr val="bg1">
                              <a:lumMod val="10000"/>
                            </a:schemeClr>
                          </a:solidFill>
                          <a:effectLst/>
                          <a:latin typeface="Times New Roman" panose="02020603050405020304" pitchFamily="18" charset="0"/>
                          <a:cs typeface="Times New Roman" panose="02020603050405020304" pitchFamily="18" charset="0"/>
                        </a:rPr>
                        <a:t>nghe</a:t>
                      </a:r>
                      <a:r>
                        <a:rPr lang="en-US" sz="2000" dirty="0">
                          <a:solidFill>
                            <a:schemeClr val="bg1">
                              <a:lumMod val="10000"/>
                            </a:schemeClr>
                          </a:solidFill>
                          <a:effectLst/>
                          <a:latin typeface="Times New Roman" panose="02020603050405020304" pitchFamily="18" charset="0"/>
                          <a:cs typeface="Times New Roman" panose="02020603050405020304" pitchFamily="18" charset="0"/>
                        </a:rPr>
                        <a:t> </a:t>
                      </a:r>
                      <a:r>
                        <a:rPr lang="en-US" sz="2000" dirty="0" err="1">
                          <a:solidFill>
                            <a:schemeClr val="bg1">
                              <a:lumMod val="10000"/>
                            </a:schemeClr>
                          </a:solidFill>
                          <a:effectLst/>
                          <a:latin typeface="Times New Roman" panose="02020603050405020304" pitchFamily="18" charset="0"/>
                          <a:cs typeface="Times New Roman" panose="02020603050405020304" pitchFamily="18" charset="0"/>
                        </a:rPr>
                        <a:t>nhận</a:t>
                      </a:r>
                      <a:r>
                        <a:rPr lang="en-US" sz="2000" dirty="0">
                          <a:solidFill>
                            <a:schemeClr val="bg1">
                              <a:lumMod val="10000"/>
                            </a:schemeClr>
                          </a:solidFill>
                          <a:effectLst/>
                          <a:latin typeface="Times New Roman" panose="02020603050405020304" pitchFamily="18" charset="0"/>
                          <a:cs typeface="Times New Roman" panose="02020603050405020304" pitchFamily="18" charset="0"/>
                        </a:rPr>
                        <a:t> </a:t>
                      </a:r>
                      <a:r>
                        <a:rPr lang="en-US" sz="2000" dirty="0" err="1">
                          <a:solidFill>
                            <a:schemeClr val="bg1">
                              <a:lumMod val="10000"/>
                            </a:schemeClr>
                          </a:solidFill>
                          <a:effectLst/>
                          <a:latin typeface="Times New Roman" panose="02020603050405020304" pitchFamily="18" charset="0"/>
                          <a:cs typeface="Times New Roman" panose="02020603050405020304" pitchFamily="18" charset="0"/>
                        </a:rPr>
                        <a:t>xét</a:t>
                      </a:r>
                      <a:r>
                        <a:rPr lang="en-US" sz="2000" dirty="0">
                          <a:solidFill>
                            <a:schemeClr val="bg1">
                              <a:lumMod val="10000"/>
                            </a:schemeClr>
                          </a:solidFill>
                          <a:effectLst/>
                          <a:latin typeface="Times New Roman" panose="02020603050405020304" pitchFamily="18" charset="0"/>
                          <a:cs typeface="Times New Roman" panose="02020603050405020304" pitchFamily="18" charset="0"/>
                        </a:rPr>
                        <a:t> </a:t>
                      </a:r>
                      <a:r>
                        <a:rPr lang="en-US" sz="2000" dirty="0" err="1">
                          <a:solidFill>
                            <a:schemeClr val="bg1">
                              <a:lumMod val="10000"/>
                            </a:schemeClr>
                          </a:solidFill>
                          <a:effectLst/>
                          <a:latin typeface="Times New Roman" panose="02020603050405020304" pitchFamily="18" charset="0"/>
                          <a:cs typeface="Times New Roman" panose="02020603050405020304" pitchFamily="18" charset="0"/>
                        </a:rPr>
                        <a:t>của</a:t>
                      </a:r>
                      <a:r>
                        <a:rPr lang="en-US" sz="2000" dirty="0">
                          <a:solidFill>
                            <a:schemeClr val="bg1">
                              <a:lumMod val="10000"/>
                            </a:schemeClr>
                          </a:solidFill>
                          <a:effectLst/>
                          <a:latin typeface="Times New Roman" panose="02020603050405020304" pitchFamily="18" charset="0"/>
                          <a:cs typeface="Times New Roman" panose="02020603050405020304" pitchFamily="18" charset="0"/>
                        </a:rPr>
                        <a:t> </a:t>
                      </a:r>
                      <a:r>
                        <a:rPr lang="en-US" sz="2000" dirty="0" err="1">
                          <a:solidFill>
                            <a:schemeClr val="bg1">
                              <a:lumMod val="10000"/>
                            </a:schemeClr>
                          </a:solidFill>
                          <a:effectLst/>
                          <a:latin typeface="Times New Roman" panose="02020603050405020304" pitchFamily="18" charset="0"/>
                          <a:cs typeface="Times New Roman" panose="02020603050405020304" pitchFamily="18" charset="0"/>
                        </a:rPr>
                        <a:t>các</a:t>
                      </a:r>
                      <a:r>
                        <a:rPr lang="en-US" sz="2000" dirty="0">
                          <a:solidFill>
                            <a:schemeClr val="bg1">
                              <a:lumMod val="10000"/>
                            </a:schemeClr>
                          </a:solidFill>
                          <a:effectLst/>
                          <a:latin typeface="Times New Roman" panose="02020603050405020304" pitchFamily="18" charset="0"/>
                          <a:cs typeface="Times New Roman" panose="02020603050405020304" pitchFamily="18" charset="0"/>
                        </a:rPr>
                        <a:t> </a:t>
                      </a:r>
                      <a:r>
                        <a:rPr lang="en-US" sz="2000" dirty="0" err="1">
                          <a:solidFill>
                            <a:schemeClr val="bg1">
                              <a:lumMod val="10000"/>
                            </a:schemeClr>
                          </a:solidFill>
                          <a:effectLst/>
                          <a:latin typeface="Times New Roman" panose="02020603050405020304" pitchFamily="18" charset="0"/>
                          <a:cs typeface="Times New Roman" panose="02020603050405020304" pitchFamily="18" charset="0"/>
                        </a:rPr>
                        <a:t>bạn</a:t>
                      </a:r>
                      <a:r>
                        <a:rPr lang="en-US" sz="2000" dirty="0">
                          <a:solidFill>
                            <a:schemeClr val="bg1">
                              <a:lumMod val="10000"/>
                            </a:schemeClr>
                          </a:solidFill>
                          <a:effectLst/>
                          <a:latin typeface="Times New Roman" panose="02020603050405020304" pitchFamily="18" charset="0"/>
                          <a:cs typeface="Times New Roman" panose="02020603050405020304" pitchFamily="18" charset="0"/>
                        </a:rPr>
                        <a:t> </a:t>
                      </a:r>
                      <a:r>
                        <a:rPr lang="en-US" sz="2000" dirty="0" err="1">
                          <a:solidFill>
                            <a:schemeClr val="bg1">
                              <a:lumMod val="10000"/>
                            </a:schemeClr>
                          </a:solidFill>
                          <a:effectLst/>
                          <a:latin typeface="Times New Roman" panose="02020603050405020304" pitchFamily="18" charset="0"/>
                          <a:cs typeface="Times New Roman" panose="02020603050405020304" pitchFamily="18" charset="0"/>
                        </a:rPr>
                        <a:t>và</a:t>
                      </a:r>
                      <a:r>
                        <a:rPr lang="en-US" sz="2000" dirty="0">
                          <a:solidFill>
                            <a:schemeClr val="bg1">
                              <a:lumMod val="10000"/>
                            </a:schemeClr>
                          </a:solidFill>
                          <a:effectLst/>
                          <a:latin typeface="Times New Roman" panose="02020603050405020304" pitchFamily="18" charset="0"/>
                          <a:cs typeface="Times New Roman" panose="02020603050405020304" pitchFamily="18" charset="0"/>
                        </a:rPr>
                        <a:t> </a:t>
                      </a:r>
                      <a:r>
                        <a:rPr lang="en-US" sz="2000" dirty="0" err="1">
                          <a:solidFill>
                            <a:schemeClr val="bg1">
                              <a:lumMod val="10000"/>
                            </a:schemeClr>
                          </a:solidFill>
                          <a:effectLst/>
                          <a:latin typeface="Times New Roman" panose="02020603050405020304" pitchFamily="18" charset="0"/>
                          <a:cs typeface="Times New Roman" panose="02020603050405020304" pitchFamily="18" charset="0"/>
                        </a:rPr>
                        <a:t>thầy</a:t>
                      </a:r>
                      <a:r>
                        <a:rPr lang="en-US" sz="2000" dirty="0">
                          <a:solidFill>
                            <a:schemeClr val="bg1">
                              <a:lumMod val="10000"/>
                            </a:schemeClr>
                          </a:solidFill>
                          <a:effectLst/>
                          <a:latin typeface="Times New Roman" panose="02020603050405020304" pitchFamily="18" charset="0"/>
                          <a:cs typeface="Times New Roman" panose="02020603050405020304" pitchFamily="18" charset="0"/>
                        </a:rPr>
                        <a:t>, </a:t>
                      </a:r>
                      <a:r>
                        <a:rPr lang="en-US" sz="2000" dirty="0" err="1">
                          <a:solidFill>
                            <a:schemeClr val="bg1">
                              <a:lumMod val="10000"/>
                            </a:schemeClr>
                          </a:solidFill>
                          <a:effectLst/>
                          <a:latin typeface="Times New Roman" panose="02020603050405020304" pitchFamily="18" charset="0"/>
                          <a:cs typeface="Times New Roman" panose="02020603050405020304" pitchFamily="18" charset="0"/>
                        </a:rPr>
                        <a:t>cô</a:t>
                      </a:r>
                      <a:r>
                        <a:rPr lang="en-US" sz="2000" dirty="0">
                          <a:solidFill>
                            <a:schemeClr val="bg1">
                              <a:lumMod val="10000"/>
                            </a:schemeClr>
                          </a:solidFill>
                          <a:effectLst/>
                          <a:latin typeface="Times New Roman" panose="02020603050405020304" pitchFamily="18" charset="0"/>
                          <a:cs typeface="Times New Roman" panose="02020603050405020304" pitchFamily="18" charset="0"/>
                        </a:rPr>
                        <a:t> </a:t>
                      </a:r>
                      <a:r>
                        <a:rPr lang="en-US" sz="2000" dirty="0" err="1">
                          <a:solidFill>
                            <a:schemeClr val="bg1">
                              <a:lumMod val="10000"/>
                            </a:schemeClr>
                          </a:solidFill>
                          <a:effectLst/>
                          <a:latin typeface="Times New Roman" panose="02020603050405020304" pitchFamily="18" charset="0"/>
                          <a:cs typeface="Times New Roman" panose="02020603050405020304" pitchFamily="18" charset="0"/>
                        </a:rPr>
                        <a:t>về</a:t>
                      </a:r>
                      <a:r>
                        <a:rPr lang="en-US" sz="2000" dirty="0">
                          <a:solidFill>
                            <a:schemeClr val="bg1">
                              <a:lumMod val="10000"/>
                            </a:schemeClr>
                          </a:solidFill>
                          <a:effectLst/>
                          <a:latin typeface="Times New Roman" panose="02020603050405020304" pitchFamily="18" charset="0"/>
                          <a:cs typeface="Times New Roman" panose="02020603050405020304" pitchFamily="18" charset="0"/>
                        </a:rPr>
                        <a:t> </a:t>
                      </a:r>
                      <a:r>
                        <a:rPr lang="en-US" sz="2000" dirty="0" err="1">
                          <a:solidFill>
                            <a:schemeClr val="bg1">
                              <a:lumMod val="10000"/>
                            </a:schemeClr>
                          </a:solidFill>
                          <a:effectLst/>
                          <a:latin typeface="Times New Roman" panose="02020603050405020304" pitchFamily="18" charset="0"/>
                          <a:cs typeface="Times New Roman" panose="02020603050405020304" pitchFamily="18" charset="0"/>
                        </a:rPr>
                        <a:t>bài</a:t>
                      </a:r>
                      <a:r>
                        <a:rPr lang="en-US" sz="2000" dirty="0">
                          <a:solidFill>
                            <a:schemeClr val="bg1">
                              <a:lumMod val="10000"/>
                            </a:schemeClr>
                          </a:solidFill>
                          <a:effectLst/>
                          <a:latin typeface="Times New Roman" panose="02020603050405020304" pitchFamily="18" charset="0"/>
                          <a:cs typeface="Times New Roman" panose="02020603050405020304" pitchFamily="18" charset="0"/>
                        </a:rPr>
                        <a:t> </a:t>
                      </a:r>
                      <a:r>
                        <a:rPr lang="en-US" sz="2000" dirty="0" err="1">
                          <a:solidFill>
                            <a:schemeClr val="bg1">
                              <a:lumMod val="10000"/>
                            </a:schemeClr>
                          </a:solidFill>
                          <a:effectLst/>
                          <a:latin typeface="Times New Roman" panose="02020603050405020304" pitchFamily="18" charset="0"/>
                          <a:cs typeface="Times New Roman" panose="02020603050405020304" pitchFamily="18" charset="0"/>
                        </a:rPr>
                        <a:t>trình</a:t>
                      </a:r>
                      <a:r>
                        <a:rPr lang="en-US" sz="2000" dirty="0">
                          <a:solidFill>
                            <a:schemeClr val="bg1">
                              <a:lumMod val="10000"/>
                            </a:schemeClr>
                          </a:solidFill>
                          <a:effectLst/>
                          <a:latin typeface="Times New Roman" panose="02020603050405020304" pitchFamily="18" charset="0"/>
                          <a:cs typeface="Times New Roman" panose="02020603050405020304" pitchFamily="18" charset="0"/>
                        </a:rPr>
                        <a:t> </a:t>
                      </a:r>
                      <a:r>
                        <a:rPr lang="en-US" sz="2000" dirty="0" err="1">
                          <a:solidFill>
                            <a:schemeClr val="bg1">
                              <a:lumMod val="10000"/>
                            </a:schemeClr>
                          </a:solidFill>
                          <a:effectLst/>
                          <a:latin typeface="Times New Roman" panose="02020603050405020304" pitchFamily="18" charset="0"/>
                          <a:cs typeface="Times New Roman" panose="02020603050405020304" pitchFamily="18" charset="0"/>
                        </a:rPr>
                        <a:t>bày</a:t>
                      </a:r>
                      <a:r>
                        <a:rPr lang="en-US" sz="2000" dirty="0">
                          <a:solidFill>
                            <a:schemeClr val="bg1">
                              <a:lumMod val="10000"/>
                            </a:schemeClr>
                          </a:solidFill>
                          <a:effectLst/>
                          <a:latin typeface="Times New Roman" panose="02020603050405020304" pitchFamily="18" charset="0"/>
                          <a:cs typeface="Times New Roman" panose="02020603050405020304" pitchFamily="18" charset="0"/>
                        </a:rPr>
                        <a:t>.</a:t>
                      </a:r>
                    </a:p>
                    <a:p>
                      <a:pPr algn="just"/>
                      <a:r>
                        <a:rPr lang="en-US" sz="2000" dirty="0">
                          <a:solidFill>
                            <a:schemeClr val="bg1">
                              <a:lumMod val="10000"/>
                            </a:schemeClr>
                          </a:solidFill>
                          <a:effectLst/>
                          <a:latin typeface="Times New Roman" panose="02020603050405020304" pitchFamily="18" charset="0"/>
                          <a:cs typeface="Times New Roman" panose="02020603050405020304" pitchFamily="18" charset="0"/>
                        </a:rPr>
                        <a:t>- </a:t>
                      </a:r>
                      <a:r>
                        <a:rPr lang="en-US" sz="2000" dirty="0" err="1">
                          <a:solidFill>
                            <a:schemeClr val="bg1">
                              <a:lumMod val="10000"/>
                            </a:schemeClr>
                          </a:solidFill>
                          <a:effectLst/>
                          <a:latin typeface="Times New Roman" panose="02020603050405020304" pitchFamily="18" charset="0"/>
                          <a:cs typeface="Times New Roman" panose="02020603050405020304" pitchFamily="18" charset="0"/>
                        </a:rPr>
                        <a:t>Rút</a:t>
                      </a:r>
                      <a:r>
                        <a:rPr lang="en-US" sz="2000" dirty="0">
                          <a:solidFill>
                            <a:schemeClr val="bg1">
                              <a:lumMod val="10000"/>
                            </a:schemeClr>
                          </a:solidFill>
                          <a:effectLst/>
                          <a:latin typeface="Times New Roman" panose="02020603050405020304" pitchFamily="18" charset="0"/>
                          <a:cs typeface="Times New Roman" panose="02020603050405020304" pitchFamily="18" charset="0"/>
                        </a:rPr>
                        <a:t> </a:t>
                      </a:r>
                      <a:r>
                        <a:rPr lang="en-US" sz="2000" dirty="0" err="1">
                          <a:solidFill>
                            <a:schemeClr val="bg1">
                              <a:lumMod val="10000"/>
                            </a:schemeClr>
                          </a:solidFill>
                          <a:effectLst/>
                          <a:latin typeface="Times New Roman" panose="02020603050405020304" pitchFamily="18" charset="0"/>
                          <a:cs typeface="Times New Roman" panose="02020603050405020304" pitchFamily="18" charset="0"/>
                        </a:rPr>
                        <a:t>kinh</a:t>
                      </a:r>
                      <a:r>
                        <a:rPr lang="en-US" sz="2000" dirty="0">
                          <a:solidFill>
                            <a:schemeClr val="bg1">
                              <a:lumMod val="10000"/>
                            </a:schemeClr>
                          </a:solidFill>
                          <a:effectLst/>
                          <a:latin typeface="Times New Roman" panose="02020603050405020304" pitchFamily="18" charset="0"/>
                          <a:cs typeface="Times New Roman" panose="02020603050405020304" pitchFamily="18" charset="0"/>
                        </a:rPr>
                        <a:t> </a:t>
                      </a:r>
                      <a:r>
                        <a:rPr lang="en-US" sz="2000" dirty="0" err="1">
                          <a:solidFill>
                            <a:schemeClr val="bg1">
                              <a:lumMod val="10000"/>
                            </a:schemeClr>
                          </a:solidFill>
                          <a:effectLst/>
                          <a:latin typeface="Times New Roman" panose="02020603050405020304" pitchFamily="18" charset="0"/>
                          <a:cs typeface="Times New Roman" panose="02020603050405020304" pitchFamily="18" charset="0"/>
                        </a:rPr>
                        <a:t>nghiệm</a:t>
                      </a:r>
                      <a:r>
                        <a:rPr lang="en-US" sz="2000" dirty="0">
                          <a:solidFill>
                            <a:schemeClr val="bg1">
                              <a:lumMod val="10000"/>
                            </a:schemeClr>
                          </a:solidFill>
                          <a:effectLst/>
                          <a:latin typeface="Times New Roman" panose="02020603050405020304" pitchFamily="18" charset="0"/>
                          <a:cs typeface="Times New Roman" panose="02020603050405020304" pitchFamily="18" charset="0"/>
                        </a:rPr>
                        <a:t> </a:t>
                      </a:r>
                      <a:r>
                        <a:rPr lang="en-US" sz="2000" dirty="0" err="1">
                          <a:solidFill>
                            <a:schemeClr val="bg1">
                              <a:lumMod val="10000"/>
                            </a:schemeClr>
                          </a:solidFill>
                          <a:effectLst/>
                          <a:latin typeface="Times New Roman" panose="02020603050405020304" pitchFamily="18" charset="0"/>
                          <a:cs typeface="Times New Roman" panose="02020603050405020304" pitchFamily="18" charset="0"/>
                        </a:rPr>
                        <a:t>về</a:t>
                      </a:r>
                      <a:r>
                        <a:rPr lang="en-US" sz="2000" dirty="0">
                          <a:solidFill>
                            <a:schemeClr val="bg1">
                              <a:lumMod val="10000"/>
                            </a:schemeClr>
                          </a:solidFill>
                          <a:effectLst/>
                          <a:latin typeface="Times New Roman" panose="02020603050405020304" pitchFamily="18" charset="0"/>
                          <a:cs typeface="Times New Roman" panose="02020603050405020304" pitchFamily="18" charset="0"/>
                        </a:rPr>
                        <a:t> </a:t>
                      </a:r>
                      <a:r>
                        <a:rPr lang="en-US" sz="2000" dirty="0" err="1">
                          <a:solidFill>
                            <a:schemeClr val="bg1">
                              <a:lumMod val="10000"/>
                            </a:schemeClr>
                          </a:solidFill>
                          <a:effectLst/>
                          <a:latin typeface="Times New Roman" panose="02020603050405020304" pitchFamily="18" charset="0"/>
                          <a:cs typeface="Times New Roman" panose="02020603050405020304" pitchFamily="18" charset="0"/>
                        </a:rPr>
                        <a:t>việc</a:t>
                      </a:r>
                      <a:r>
                        <a:rPr lang="en-US" sz="2000" dirty="0">
                          <a:solidFill>
                            <a:schemeClr val="bg1">
                              <a:lumMod val="10000"/>
                            </a:schemeClr>
                          </a:solidFill>
                          <a:effectLst/>
                          <a:latin typeface="Times New Roman" panose="02020603050405020304" pitchFamily="18" charset="0"/>
                          <a:cs typeface="Times New Roman" panose="02020603050405020304" pitchFamily="18" charset="0"/>
                        </a:rPr>
                        <a:t> </a:t>
                      </a:r>
                      <a:r>
                        <a:rPr lang="en-US" sz="2000" dirty="0" err="1">
                          <a:solidFill>
                            <a:schemeClr val="bg1">
                              <a:lumMod val="10000"/>
                            </a:schemeClr>
                          </a:solidFill>
                          <a:effectLst/>
                          <a:latin typeface="Times New Roman" panose="02020603050405020304" pitchFamily="18" charset="0"/>
                          <a:cs typeface="Times New Roman" panose="02020603050405020304" pitchFamily="18" charset="0"/>
                        </a:rPr>
                        <a:t>lựa</a:t>
                      </a:r>
                      <a:r>
                        <a:rPr lang="en-US" sz="2000" dirty="0">
                          <a:solidFill>
                            <a:schemeClr val="bg1">
                              <a:lumMod val="10000"/>
                            </a:schemeClr>
                          </a:solidFill>
                          <a:effectLst/>
                          <a:latin typeface="Times New Roman" panose="02020603050405020304" pitchFamily="18" charset="0"/>
                          <a:cs typeface="Times New Roman" panose="02020603050405020304" pitchFamily="18" charset="0"/>
                        </a:rPr>
                        <a:t> </a:t>
                      </a:r>
                      <a:r>
                        <a:rPr lang="en-US" sz="2000" dirty="0" err="1">
                          <a:solidFill>
                            <a:schemeClr val="bg1">
                              <a:lumMod val="10000"/>
                            </a:schemeClr>
                          </a:solidFill>
                          <a:effectLst/>
                          <a:latin typeface="Times New Roman" panose="02020603050405020304" pitchFamily="18" charset="0"/>
                          <a:cs typeface="Times New Roman" panose="02020603050405020304" pitchFamily="18" charset="0"/>
                        </a:rPr>
                        <a:t>chọn</a:t>
                      </a:r>
                      <a:r>
                        <a:rPr lang="en-US" sz="2000" dirty="0">
                          <a:solidFill>
                            <a:schemeClr val="bg1">
                              <a:lumMod val="10000"/>
                            </a:schemeClr>
                          </a:solidFill>
                          <a:effectLst/>
                          <a:latin typeface="Times New Roman" panose="02020603050405020304" pitchFamily="18" charset="0"/>
                          <a:cs typeface="Times New Roman" panose="02020603050405020304" pitchFamily="18" charset="0"/>
                        </a:rPr>
                        <a:t> </a:t>
                      </a:r>
                      <a:r>
                        <a:rPr lang="en-US" sz="2000" dirty="0" err="1">
                          <a:solidFill>
                            <a:schemeClr val="bg1">
                              <a:lumMod val="10000"/>
                            </a:schemeClr>
                          </a:solidFill>
                          <a:effectLst/>
                          <a:latin typeface="Times New Roman" panose="02020603050405020304" pitchFamily="18" charset="0"/>
                          <a:cs typeface="Times New Roman" panose="02020603050405020304" pitchFamily="18" charset="0"/>
                        </a:rPr>
                        <a:t>vấn</a:t>
                      </a:r>
                      <a:r>
                        <a:rPr lang="en-US" sz="2000" dirty="0">
                          <a:solidFill>
                            <a:schemeClr val="bg1">
                              <a:lumMod val="10000"/>
                            </a:schemeClr>
                          </a:solidFill>
                          <a:effectLst/>
                          <a:latin typeface="Times New Roman" panose="02020603050405020304" pitchFamily="18" charset="0"/>
                          <a:cs typeface="Times New Roman" panose="02020603050405020304" pitchFamily="18" charset="0"/>
                        </a:rPr>
                        <a:t> </a:t>
                      </a:r>
                      <a:r>
                        <a:rPr lang="en-US" sz="2000" dirty="0" err="1">
                          <a:solidFill>
                            <a:schemeClr val="bg1">
                              <a:lumMod val="10000"/>
                            </a:schemeClr>
                          </a:solidFill>
                          <a:effectLst/>
                          <a:latin typeface="Times New Roman" panose="02020603050405020304" pitchFamily="18" charset="0"/>
                          <a:cs typeface="Times New Roman" panose="02020603050405020304" pitchFamily="18" charset="0"/>
                        </a:rPr>
                        <a:t>đề</a:t>
                      </a:r>
                      <a:r>
                        <a:rPr lang="en-US" sz="2000" dirty="0">
                          <a:solidFill>
                            <a:schemeClr val="bg1">
                              <a:lumMod val="10000"/>
                            </a:schemeClr>
                          </a:solidFill>
                          <a:effectLst/>
                          <a:latin typeface="Times New Roman" panose="02020603050405020304" pitchFamily="18" charset="0"/>
                          <a:cs typeface="Times New Roman" panose="02020603050405020304" pitchFamily="18" charset="0"/>
                        </a:rPr>
                        <a:t> </a:t>
                      </a:r>
                      <a:r>
                        <a:rPr lang="en-US" sz="2000" dirty="0" err="1">
                          <a:solidFill>
                            <a:schemeClr val="bg1">
                              <a:lumMod val="10000"/>
                            </a:schemeClr>
                          </a:solidFill>
                          <a:effectLst/>
                          <a:latin typeface="Times New Roman" panose="02020603050405020304" pitchFamily="18" charset="0"/>
                          <a:cs typeface="Times New Roman" panose="02020603050405020304" pitchFamily="18" charset="0"/>
                        </a:rPr>
                        <a:t>trình</a:t>
                      </a:r>
                      <a:r>
                        <a:rPr lang="en-US" sz="2000" dirty="0">
                          <a:solidFill>
                            <a:schemeClr val="bg1">
                              <a:lumMod val="10000"/>
                            </a:schemeClr>
                          </a:solidFill>
                          <a:effectLst/>
                          <a:latin typeface="Times New Roman" panose="02020603050405020304" pitchFamily="18" charset="0"/>
                          <a:cs typeface="Times New Roman" panose="02020603050405020304" pitchFamily="18" charset="0"/>
                        </a:rPr>
                        <a:t> </a:t>
                      </a:r>
                      <a:r>
                        <a:rPr lang="en-US" sz="2000" dirty="0" err="1">
                          <a:solidFill>
                            <a:schemeClr val="bg1">
                              <a:lumMod val="10000"/>
                            </a:schemeClr>
                          </a:solidFill>
                          <a:effectLst/>
                          <a:latin typeface="Times New Roman" panose="02020603050405020304" pitchFamily="18" charset="0"/>
                          <a:cs typeface="Times New Roman" panose="02020603050405020304" pitchFamily="18" charset="0"/>
                        </a:rPr>
                        <a:t>bày</a:t>
                      </a:r>
                      <a:r>
                        <a:rPr lang="en-US" sz="2000" dirty="0">
                          <a:solidFill>
                            <a:schemeClr val="bg1">
                              <a:lumMod val="10000"/>
                            </a:schemeClr>
                          </a:solidFill>
                          <a:effectLst/>
                          <a:latin typeface="Times New Roman" panose="02020603050405020304" pitchFamily="18" charset="0"/>
                          <a:cs typeface="Times New Roman" panose="02020603050405020304" pitchFamily="18" charset="0"/>
                        </a:rPr>
                        <a:t>, </a:t>
                      </a:r>
                      <a:r>
                        <a:rPr lang="en-US" sz="2000" dirty="0" err="1">
                          <a:solidFill>
                            <a:schemeClr val="bg1">
                              <a:lumMod val="10000"/>
                            </a:schemeClr>
                          </a:solidFill>
                          <a:effectLst/>
                          <a:latin typeface="Times New Roman" panose="02020603050405020304" pitchFamily="18" charset="0"/>
                          <a:cs typeface="Times New Roman" panose="02020603050405020304" pitchFamily="18" charset="0"/>
                        </a:rPr>
                        <a:t>quá</a:t>
                      </a:r>
                      <a:r>
                        <a:rPr lang="en-US" sz="2000" dirty="0">
                          <a:solidFill>
                            <a:schemeClr val="bg1">
                              <a:lumMod val="10000"/>
                            </a:schemeClr>
                          </a:solidFill>
                          <a:effectLst/>
                          <a:latin typeface="Times New Roman" panose="02020603050405020304" pitchFamily="18" charset="0"/>
                          <a:cs typeface="Times New Roman" panose="02020603050405020304" pitchFamily="18" charset="0"/>
                        </a:rPr>
                        <a:t> </a:t>
                      </a:r>
                      <a:r>
                        <a:rPr lang="en-US" sz="2000" dirty="0" err="1">
                          <a:solidFill>
                            <a:schemeClr val="bg1">
                              <a:lumMod val="10000"/>
                            </a:schemeClr>
                          </a:solidFill>
                          <a:effectLst/>
                          <a:latin typeface="Times New Roman" panose="02020603050405020304" pitchFamily="18" charset="0"/>
                          <a:cs typeface="Times New Roman" panose="02020603050405020304" pitchFamily="18" charset="0"/>
                        </a:rPr>
                        <a:t>trình</a:t>
                      </a:r>
                      <a:r>
                        <a:rPr lang="en-US" sz="2000" dirty="0">
                          <a:solidFill>
                            <a:schemeClr val="bg1">
                              <a:lumMod val="10000"/>
                            </a:schemeClr>
                          </a:solidFill>
                          <a:effectLst/>
                          <a:latin typeface="Times New Roman" panose="02020603050405020304" pitchFamily="18" charset="0"/>
                          <a:cs typeface="Times New Roman" panose="02020603050405020304" pitchFamily="18" charset="0"/>
                        </a:rPr>
                        <a:t> </a:t>
                      </a:r>
                      <a:r>
                        <a:rPr lang="en-US" sz="2000" dirty="0" err="1">
                          <a:solidFill>
                            <a:schemeClr val="bg1">
                              <a:lumMod val="10000"/>
                            </a:schemeClr>
                          </a:solidFill>
                          <a:effectLst/>
                          <a:latin typeface="Times New Roman" panose="02020603050405020304" pitchFamily="18" charset="0"/>
                          <a:cs typeface="Times New Roman" panose="02020603050405020304" pitchFamily="18" charset="0"/>
                        </a:rPr>
                        <a:t>chuẩn</a:t>
                      </a:r>
                      <a:r>
                        <a:rPr lang="en-US" sz="2000" dirty="0">
                          <a:solidFill>
                            <a:schemeClr val="bg1">
                              <a:lumMod val="10000"/>
                            </a:schemeClr>
                          </a:solidFill>
                          <a:effectLst/>
                          <a:latin typeface="Times New Roman" panose="02020603050405020304" pitchFamily="18" charset="0"/>
                          <a:cs typeface="Times New Roman" panose="02020603050405020304" pitchFamily="18" charset="0"/>
                        </a:rPr>
                        <a:t> </a:t>
                      </a:r>
                      <a:r>
                        <a:rPr lang="en-US" sz="2000" dirty="0" err="1">
                          <a:solidFill>
                            <a:schemeClr val="bg1">
                              <a:lumMod val="10000"/>
                            </a:schemeClr>
                          </a:solidFill>
                          <a:effectLst/>
                          <a:latin typeface="Times New Roman" panose="02020603050405020304" pitchFamily="18" charset="0"/>
                          <a:cs typeface="Times New Roman" panose="02020603050405020304" pitchFamily="18" charset="0"/>
                        </a:rPr>
                        <a:t>bị</a:t>
                      </a:r>
                      <a:r>
                        <a:rPr lang="en-US" sz="2000" dirty="0">
                          <a:solidFill>
                            <a:schemeClr val="bg1">
                              <a:lumMod val="10000"/>
                            </a:schemeClr>
                          </a:solidFill>
                          <a:effectLst/>
                          <a:latin typeface="Times New Roman" panose="02020603050405020304" pitchFamily="18" charset="0"/>
                          <a:cs typeface="Times New Roman" panose="02020603050405020304" pitchFamily="18" charset="0"/>
                        </a:rPr>
                        <a:t>, </a:t>
                      </a:r>
                      <a:r>
                        <a:rPr lang="en-US" sz="2000" dirty="0" err="1">
                          <a:solidFill>
                            <a:schemeClr val="bg1">
                              <a:lumMod val="10000"/>
                            </a:schemeClr>
                          </a:solidFill>
                          <a:effectLst/>
                          <a:latin typeface="Times New Roman" panose="02020603050405020304" pitchFamily="18" charset="0"/>
                          <a:cs typeface="Times New Roman" panose="02020603050405020304" pitchFamily="18" charset="0"/>
                        </a:rPr>
                        <a:t>nội</a:t>
                      </a:r>
                      <a:r>
                        <a:rPr lang="en-US" sz="2000" dirty="0">
                          <a:solidFill>
                            <a:schemeClr val="bg1">
                              <a:lumMod val="10000"/>
                            </a:schemeClr>
                          </a:solidFill>
                          <a:effectLst/>
                          <a:latin typeface="Times New Roman" panose="02020603050405020304" pitchFamily="18" charset="0"/>
                          <a:cs typeface="Times New Roman" panose="02020603050405020304" pitchFamily="18" charset="0"/>
                        </a:rPr>
                        <a:t> dung, </a:t>
                      </a:r>
                      <a:r>
                        <a:rPr lang="en-US" sz="2000" dirty="0" err="1">
                          <a:solidFill>
                            <a:schemeClr val="bg1">
                              <a:lumMod val="10000"/>
                            </a:schemeClr>
                          </a:solidFill>
                          <a:effectLst/>
                          <a:latin typeface="Times New Roman" panose="02020603050405020304" pitchFamily="18" charset="0"/>
                          <a:cs typeface="Times New Roman" panose="02020603050405020304" pitchFamily="18" charset="0"/>
                        </a:rPr>
                        <a:t>cách</a:t>
                      </a:r>
                      <a:r>
                        <a:rPr lang="en-US" sz="2000" dirty="0">
                          <a:solidFill>
                            <a:schemeClr val="bg1">
                              <a:lumMod val="10000"/>
                            </a:schemeClr>
                          </a:solidFill>
                          <a:effectLst/>
                          <a:latin typeface="Times New Roman" panose="02020603050405020304" pitchFamily="18" charset="0"/>
                          <a:cs typeface="Times New Roman" panose="02020603050405020304" pitchFamily="18" charset="0"/>
                        </a:rPr>
                        <a:t> </a:t>
                      </a:r>
                      <a:r>
                        <a:rPr lang="en-US" sz="2000" dirty="0" err="1">
                          <a:solidFill>
                            <a:schemeClr val="bg1">
                              <a:lumMod val="10000"/>
                            </a:schemeClr>
                          </a:solidFill>
                          <a:effectLst/>
                          <a:latin typeface="Times New Roman" panose="02020603050405020304" pitchFamily="18" charset="0"/>
                          <a:cs typeface="Times New Roman" panose="02020603050405020304" pitchFamily="18" charset="0"/>
                        </a:rPr>
                        <a:t>thức</a:t>
                      </a:r>
                      <a:r>
                        <a:rPr lang="en-US" sz="2000" dirty="0">
                          <a:solidFill>
                            <a:schemeClr val="bg1">
                              <a:lumMod val="10000"/>
                            </a:schemeClr>
                          </a:solidFill>
                          <a:effectLst/>
                          <a:latin typeface="Times New Roman" panose="02020603050405020304" pitchFamily="18" charset="0"/>
                          <a:cs typeface="Times New Roman" panose="02020603050405020304" pitchFamily="18" charset="0"/>
                        </a:rPr>
                        <a:t> </a:t>
                      </a:r>
                      <a:r>
                        <a:rPr lang="en-US" sz="2000" dirty="0" err="1">
                          <a:solidFill>
                            <a:schemeClr val="bg1">
                              <a:lumMod val="10000"/>
                            </a:schemeClr>
                          </a:solidFill>
                          <a:effectLst/>
                          <a:latin typeface="Times New Roman" panose="02020603050405020304" pitchFamily="18" charset="0"/>
                          <a:cs typeface="Times New Roman" panose="02020603050405020304" pitchFamily="18" charset="0"/>
                        </a:rPr>
                        <a:t>và</a:t>
                      </a:r>
                      <a:r>
                        <a:rPr lang="en-US" sz="2000" dirty="0">
                          <a:solidFill>
                            <a:schemeClr val="bg1">
                              <a:lumMod val="10000"/>
                            </a:schemeClr>
                          </a:solidFill>
                          <a:effectLst/>
                          <a:latin typeface="Times New Roman" panose="02020603050405020304" pitchFamily="18" charset="0"/>
                          <a:cs typeface="Times New Roman" panose="02020603050405020304" pitchFamily="18" charset="0"/>
                        </a:rPr>
                        <a:t> </a:t>
                      </a:r>
                      <a:r>
                        <a:rPr lang="en-US" sz="2000" dirty="0" err="1">
                          <a:solidFill>
                            <a:schemeClr val="bg1">
                              <a:lumMod val="10000"/>
                            </a:schemeClr>
                          </a:solidFill>
                          <a:effectLst/>
                          <a:latin typeface="Times New Roman" panose="02020603050405020304" pitchFamily="18" charset="0"/>
                          <a:cs typeface="Times New Roman" panose="02020603050405020304" pitchFamily="18" charset="0"/>
                        </a:rPr>
                        <a:t>thái</a:t>
                      </a:r>
                      <a:r>
                        <a:rPr lang="en-US" sz="2000" dirty="0">
                          <a:solidFill>
                            <a:schemeClr val="bg1">
                              <a:lumMod val="10000"/>
                            </a:schemeClr>
                          </a:solidFill>
                          <a:effectLst/>
                          <a:latin typeface="Times New Roman" panose="02020603050405020304" pitchFamily="18" charset="0"/>
                          <a:cs typeface="Times New Roman" panose="02020603050405020304" pitchFamily="18" charset="0"/>
                        </a:rPr>
                        <a:t> </a:t>
                      </a:r>
                      <a:r>
                        <a:rPr lang="en-US" sz="2000" dirty="0" err="1">
                          <a:solidFill>
                            <a:schemeClr val="bg1">
                              <a:lumMod val="10000"/>
                            </a:schemeClr>
                          </a:solidFill>
                          <a:effectLst/>
                          <a:latin typeface="Times New Roman" panose="02020603050405020304" pitchFamily="18" charset="0"/>
                          <a:cs typeface="Times New Roman" panose="02020603050405020304" pitchFamily="18" charset="0"/>
                        </a:rPr>
                        <a:t>độ</a:t>
                      </a:r>
                      <a:r>
                        <a:rPr lang="en-US" sz="2000" dirty="0">
                          <a:solidFill>
                            <a:schemeClr val="bg1">
                              <a:lumMod val="10000"/>
                            </a:schemeClr>
                          </a:solidFill>
                          <a:effectLst/>
                          <a:latin typeface="Times New Roman" panose="02020603050405020304" pitchFamily="18" charset="0"/>
                          <a:cs typeface="Times New Roman" panose="02020603050405020304" pitchFamily="18" charset="0"/>
                        </a:rPr>
                        <a:t> </a:t>
                      </a:r>
                      <a:r>
                        <a:rPr lang="en-US" sz="2000" dirty="0" err="1">
                          <a:solidFill>
                            <a:schemeClr val="bg1">
                              <a:lumMod val="10000"/>
                            </a:schemeClr>
                          </a:solidFill>
                          <a:effectLst/>
                          <a:latin typeface="Times New Roman" panose="02020603050405020304" pitchFamily="18" charset="0"/>
                          <a:cs typeface="Times New Roman" panose="02020603050405020304" pitchFamily="18" charset="0"/>
                        </a:rPr>
                        <a:t>trình</a:t>
                      </a:r>
                      <a:r>
                        <a:rPr lang="en-US" sz="2000" dirty="0">
                          <a:solidFill>
                            <a:schemeClr val="bg1">
                              <a:lumMod val="10000"/>
                            </a:schemeClr>
                          </a:solidFill>
                          <a:effectLst/>
                          <a:latin typeface="Times New Roman" panose="02020603050405020304" pitchFamily="18" charset="0"/>
                          <a:cs typeface="Times New Roman" panose="02020603050405020304" pitchFamily="18" charset="0"/>
                        </a:rPr>
                        <a:t> </a:t>
                      </a:r>
                      <a:r>
                        <a:rPr lang="en-US" sz="2000" dirty="0" err="1">
                          <a:solidFill>
                            <a:schemeClr val="bg1">
                              <a:lumMod val="10000"/>
                            </a:schemeClr>
                          </a:solidFill>
                          <a:effectLst/>
                          <a:latin typeface="Times New Roman" panose="02020603050405020304" pitchFamily="18" charset="0"/>
                          <a:cs typeface="Times New Roman" panose="02020603050405020304" pitchFamily="18" charset="0"/>
                        </a:rPr>
                        <a:t>bày</a:t>
                      </a:r>
                      <a:r>
                        <a:rPr lang="en-US" sz="2000" dirty="0">
                          <a:solidFill>
                            <a:schemeClr val="bg1">
                              <a:lumMod val="10000"/>
                            </a:schemeClr>
                          </a:solidFill>
                          <a:effectLst/>
                          <a:latin typeface="Times New Roman" panose="02020603050405020304" pitchFamily="18" charset="0"/>
                          <a:cs typeface="Times New Roman" panose="02020603050405020304" pitchFamily="18" charset="0"/>
                        </a:rPr>
                        <a:t>,…</a:t>
                      </a:r>
                    </a:p>
                    <a:p>
                      <a:pPr algn="just"/>
                      <a:r>
                        <a:rPr lang="en-US" sz="2000" dirty="0">
                          <a:solidFill>
                            <a:schemeClr val="bg1">
                              <a:lumMod val="10000"/>
                            </a:schemeClr>
                          </a:solidFill>
                          <a:effectLst/>
                          <a:latin typeface="Times New Roman" panose="02020603050405020304" pitchFamily="18" charset="0"/>
                          <a:cs typeface="Times New Roman" panose="02020603050405020304" pitchFamily="18" charset="0"/>
                        </a:rPr>
                        <a:t>- </a:t>
                      </a:r>
                      <a:r>
                        <a:rPr lang="en-US" sz="2000" dirty="0" err="1">
                          <a:solidFill>
                            <a:schemeClr val="bg1">
                              <a:lumMod val="10000"/>
                            </a:schemeClr>
                          </a:solidFill>
                          <a:effectLst/>
                          <a:latin typeface="Times New Roman" panose="02020603050405020304" pitchFamily="18" charset="0"/>
                          <a:cs typeface="Times New Roman" panose="02020603050405020304" pitchFamily="18" charset="0"/>
                        </a:rPr>
                        <a:t>Tự</a:t>
                      </a:r>
                      <a:r>
                        <a:rPr lang="en-US" sz="2000" dirty="0">
                          <a:solidFill>
                            <a:schemeClr val="bg1">
                              <a:lumMod val="10000"/>
                            </a:schemeClr>
                          </a:solidFill>
                          <a:effectLst/>
                          <a:latin typeface="Times New Roman" panose="02020603050405020304" pitchFamily="18" charset="0"/>
                          <a:cs typeface="Times New Roman" panose="02020603050405020304" pitchFamily="18" charset="0"/>
                        </a:rPr>
                        <a:t> </a:t>
                      </a:r>
                      <a:r>
                        <a:rPr lang="en-US" sz="2000" dirty="0" err="1">
                          <a:solidFill>
                            <a:schemeClr val="bg1">
                              <a:lumMod val="10000"/>
                            </a:schemeClr>
                          </a:solidFill>
                          <a:effectLst/>
                          <a:latin typeface="Times New Roman" panose="02020603050405020304" pitchFamily="18" charset="0"/>
                          <a:cs typeface="Times New Roman" panose="02020603050405020304" pitchFamily="18" charset="0"/>
                        </a:rPr>
                        <a:t>đánh</a:t>
                      </a:r>
                      <a:r>
                        <a:rPr lang="en-US" sz="2000" dirty="0">
                          <a:solidFill>
                            <a:schemeClr val="bg1">
                              <a:lumMod val="10000"/>
                            </a:schemeClr>
                          </a:solidFill>
                          <a:effectLst/>
                          <a:latin typeface="Times New Roman" panose="02020603050405020304" pitchFamily="18" charset="0"/>
                          <a:cs typeface="Times New Roman" panose="02020603050405020304" pitchFamily="18" charset="0"/>
                        </a:rPr>
                        <a:t> </a:t>
                      </a:r>
                      <a:r>
                        <a:rPr lang="en-US" sz="2000" dirty="0" err="1">
                          <a:solidFill>
                            <a:schemeClr val="bg1">
                              <a:lumMod val="10000"/>
                            </a:schemeClr>
                          </a:solidFill>
                          <a:effectLst/>
                          <a:latin typeface="Times New Roman" panose="02020603050405020304" pitchFamily="18" charset="0"/>
                          <a:cs typeface="Times New Roman" panose="02020603050405020304" pitchFamily="18" charset="0"/>
                        </a:rPr>
                        <a:t>giá</a:t>
                      </a:r>
                      <a:r>
                        <a:rPr lang="en-US" sz="2000" dirty="0">
                          <a:solidFill>
                            <a:schemeClr val="bg1">
                              <a:lumMod val="10000"/>
                            </a:schemeClr>
                          </a:solidFill>
                          <a:effectLst/>
                          <a:latin typeface="Times New Roman" panose="02020603050405020304" pitchFamily="18" charset="0"/>
                          <a:cs typeface="Times New Roman" panose="02020603050405020304" pitchFamily="18" charset="0"/>
                        </a:rPr>
                        <a:t>:</a:t>
                      </a:r>
                    </a:p>
                    <a:p>
                      <a:pPr algn="just"/>
                      <a:r>
                        <a:rPr lang="en-US" sz="2000" dirty="0">
                          <a:solidFill>
                            <a:schemeClr val="bg1">
                              <a:lumMod val="10000"/>
                            </a:schemeClr>
                          </a:solidFill>
                          <a:effectLst/>
                          <a:latin typeface="Times New Roman" panose="02020603050405020304" pitchFamily="18" charset="0"/>
                          <a:cs typeface="Times New Roman" panose="02020603050405020304" pitchFamily="18" charset="0"/>
                        </a:rPr>
                        <a:t>+ </a:t>
                      </a:r>
                      <a:r>
                        <a:rPr lang="en-US" sz="2000" dirty="0" err="1">
                          <a:solidFill>
                            <a:schemeClr val="bg1">
                              <a:lumMod val="10000"/>
                            </a:schemeClr>
                          </a:solidFill>
                          <a:effectLst/>
                          <a:latin typeface="Times New Roman" panose="02020603050405020304" pitchFamily="18" charset="0"/>
                          <a:cs typeface="Times New Roman" panose="02020603050405020304" pitchFamily="18" charset="0"/>
                        </a:rPr>
                        <a:t>Điều</a:t>
                      </a:r>
                      <a:r>
                        <a:rPr lang="en-US" sz="2000" dirty="0">
                          <a:solidFill>
                            <a:schemeClr val="bg1">
                              <a:lumMod val="10000"/>
                            </a:schemeClr>
                          </a:solidFill>
                          <a:effectLst/>
                          <a:latin typeface="Times New Roman" panose="02020603050405020304" pitchFamily="18" charset="0"/>
                          <a:cs typeface="Times New Roman" panose="02020603050405020304" pitchFamily="18" charset="0"/>
                        </a:rPr>
                        <a:t> </a:t>
                      </a:r>
                      <a:r>
                        <a:rPr lang="en-US" sz="2000" dirty="0" err="1">
                          <a:solidFill>
                            <a:schemeClr val="bg1">
                              <a:lumMod val="10000"/>
                            </a:schemeClr>
                          </a:solidFill>
                          <a:effectLst/>
                          <a:latin typeface="Times New Roman" panose="02020603050405020304" pitchFamily="18" charset="0"/>
                          <a:cs typeface="Times New Roman" panose="02020603050405020304" pitchFamily="18" charset="0"/>
                        </a:rPr>
                        <a:t>em</a:t>
                      </a:r>
                      <a:r>
                        <a:rPr lang="en-US" sz="2000" dirty="0">
                          <a:solidFill>
                            <a:schemeClr val="bg1">
                              <a:lumMod val="10000"/>
                            </a:schemeClr>
                          </a:solidFill>
                          <a:effectLst/>
                          <a:latin typeface="Times New Roman" panose="02020603050405020304" pitchFamily="18" charset="0"/>
                          <a:cs typeface="Times New Roman" panose="02020603050405020304" pitchFamily="18" charset="0"/>
                        </a:rPr>
                        <a:t> </a:t>
                      </a:r>
                      <a:r>
                        <a:rPr lang="en-US" sz="2000" dirty="0" err="1">
                          <a:solidFill>
                            <a:schemeClr val="bg1">
                              <a:lumMod val="10000"/>
                            </a:schemeClr>
                          </a:solidFill>
                          <a:effectLst/>
                          <a:latin typeface="Times New Roman" panose="02020603050405020304" pitchFamily="18" charset="0"/>
                          <a:cs typeface="Times New Roman" panose="02020603050405020304" pitchFamily="18" charset="0"/>
                        </a:rPr>
                        <a:t>hài</a:t>
                      </a:r>
                      <a:r>
                        <a:rPr lang="en-US" sz="2000" dirty="0">
                          <a:solidFill>
                            <a:schemeClr val="bg1">
                              <a:lumMod val="10000"/>
                            </a:schemeClr>
                          </a:solidFill>
                          <a:effectLst/>
                          <a:latin typeface="Times New Roman" panose="02020603050405020304" pitchFamily="18" charset="0"/>
                          <a:cs typeface="Times New Roman" panose="02020603050405020304" pitchFamily="18" charset="0"/>
                        </a:rPr>
                        <a:t> </a:t>
                      </a:r>
                      <a:r>
                        <a:rPr lang="en-US" sz="2000" dirty="0" err="1">
                          <a:solidFill>
                            <a:schemeClr val="bg1">
                              <a:lumMod val="10000"/>
                            </a:schemeClr>
                          </a:solidFill>
                          <a:effectLst/>
                          <a:latin typeface="Times New Roman" panose="02020603050405020304" pitchFamily="18" charset="0"/>
                          <a:cs typeface="Times New Roman" panose="02020603050405020304" pitchFamily="18" charset="0"/>
                        </a:rPr>
                        <a:t>lòng</a:t>
                      </a:r>
                      <a:r>
                        <a:rPr lang="en-US" sz="2000" dirty="0">
                          <a:solidFill>
                            <a:schemeClr val="bg1">
                              <a:lumMod val="10000"/>
                            </a:schemeClr>
                          </a:solidFill>
                          <a:effectLst/>
                          <a:latin typeface="Times New Roman" panose="02020603050405020304" pitchFamily="18" charset="0"/>
                          <a:cs typeface="Times New Roman" panose="02020603050405020304" pitchFamily="18" charset="0"/>
                        </a:rPr>
                        <a:t> </a:t>
                      </a:r>
                      <a:r>
                        <a:rPr lang="en-US" sz="2000" dirty="0" err="1">
                          <a:solidFill>
                            <a:schemeClr val="bg1">
                              <a:lumMod val="10000"/>
                            </a:schemeClr>
                          </a:solidFill>
                          <a:effectLst/>
                          <a:latin typeface="Times New Roman" panose="02020603050405020304" pitchFamily="18" charset="0"/>
                          <a:cs typeface="Times New Roman" panose="02020603050405020304" pitchFamily="18" charset="0"/>
                        </a:rPr>
                        <a:t>về</a:t>
                      </a:r>
                      <a:r>
                        <a:rPr lang="en-US" sz="2000" dirty="0">
                          <a:solidFill>
                            <a:schemeClr val="bg1">
                              <a:lumMod val="10000"/>
                            </a:schemeClr>
                          </a:solidFill>
                          <a:effectLst/>
                          <a:latin typeface="Times New Roman" panose="02020603050405020304" pitchFamily="18" charset="0"/>
                          <a:cs typeface="Times New Roman" panose="02020603050405020304" pitchFamily="18" charset="0"/>
                        </a:rPr>
                        <a:t> </a:t>
                      </a:r>
                      <a:r>
                        <a:rPr lang="en-US" sz="2000" dirty="0" err="1">
                          <a:solidFill>
                            <a:schemeClr val="bg1">
                              <a:lumMod val="10000"/>
                            </a:schemeClr>
                          </a:solidFill>
                          <a:effectLst/>
                          <a:latin typeface="Times New Roman" panose="02020603050405020304" pitchFamily="18" charset="0"/>
                          <a:cs typeface="Times New Roman" panose="02020603050405020304" pitchFamily="18" charset="0"/>
                        </a:rPr>
                        <a:t>bài</a:t>
                      </a:r>
                      <a:r>
                        <a:rPr lang="en-US" sz="2000" dirty="0">
                          <a:solidFill>
                            <a:schemeClr val="bg1">
                              <a:lumMod val="10000"/>
                            </a:schemeClr>
                          </a:solidFill>
                          <a:effectLst/>
                          <a:latin typeface="Times New Roman" panose="02020603050405020304" pitchFamily="18" charset="0"/>
                          <a:cs typeface="Times New Roman" panose="02020603050405020304" pitchFamily="18" charset="0"/>
                        </a:rPr>
                        <a:t> </a:t>
                      </a:r>
                      <a:r>
                        <a:rPr lang="en-US" sz="2000" dirty="0" err="1">
                          <a:solidFill>
                            <a:schemeClr val="bg1">
                              <a:lumMod val="10000"/>
                            </a:schemeClr>
                          </a:solidFill>
                          <a:effectLst/>
                          <a:latin typeface="Times New Roman" panose="02020603050405020304" pitchFamily="18" charset="0"/>
                          <a:cs typeface="Times New Roman" panose="02020603050405020304" pitchFamily="18" charset="0"/>
                        </a:rPr>
                        <a:t>trình</a:t>
                      </a:r>
                      <a:r>
                        <a:rPr lang="en-US" sz="2000" dirty="0">
                          <a:solidFill>
                            <a:schemeClr val="bg1">
                              <a:lumMod val="10000"/>
                            </a:schemeClr>
                          </a:solidFill>
                          <a:effectLst/>
                          <a:latin typeface="Times New Roman" panose="02020603050405020304" pitchFamily="18" charset="0"/>
                          <a:cs typeface="Times New Roman" panose="02020603050405020304" pitchFamily="18" charset="0"/>
                        </a:rPr>
                        <a:t> </a:t>
                      </a:r>
                      <a:r>
                        <a:rPr lang="en-US" sz="2000" dirty="0" err="1">
                          <a:solidFill>
                            <a:schemeClr val="bg1">
                              <a:lumMod val="10000"/>
                            </a:schemeClr>
                          </a:solidFill>
                          <a:effectLst/>
                          <a:latin typeface="Times New Roman" panose="02020603050405020304" pitchFamily="18" charset="0"/>
                          <a:cs typeface="Times New Roman" panose="02020603050405020304" pitchFamily="18" charset="0"/>
                        </a:rPr>
                        <a:t>bày</a:t>
                      </a:r>
                      <a:r>
                        <a:rPr lang="en-US" sz="2000" dirty="0">
                          <a:solidFill>
                            <a:schemeClr val="bg1">
                              <a:lumMod val="10000"/>
                            </a:schemeClr>
                          </a:solidFill>
                          <a:effectLst/>
                          <a:latin typeface="Times New Roman" panose="02020603050405020304" pitchFamily="18" charset="0"/>
                          <a:cs typeface="Times New Roman" panose="02020603050405020304" pitchFamily="18" charset="0"/>
                        </a:rPr>
                        <a:t> </a:t>
                      </a:r>
                      <a:r>
                        <a:rPr lang="en-US" sz="2000" dirty="0" err="1">
                          <a:solidFill>
                            <a:schemeClr val="bg1">
                              <a:lumMod val="10000"/>
                            </a:schemeClr>
                          </a:solidFill>
                          <a:effectLst/>
                          <a:latin typeface="Times New Roman" panose="02020603050405020304" pitchFamily="18" charset="0"/>
                          <a:cs typeface="Times New Roman" panose="02020603050405020304" pitchFamily="18" charset="0"/>
                        </a:rPr>
                        <a:t>của</a:t>
                      </a:r>
                      <a:r>
                        <a:rPr lang="en-US" sz="2000" dirty="0">
                          <a:solidFill>
                            <a:schemeClr val="bg1">
                              <a:lumMod val="10000"/>
                            </a:schemeClr>
                          </a:solidFill>
                          <a:effectLst/>
                          <a:latin typeface="Times New Roman" panose="02020603050405020304" pitchFamily="18" charset="0"/>
                          <a:cs typeface="Times New Roman" panose="02020603050405020304" pitchFamily="18" charset="0"/>
                        </a:rPr>
                        <a:t> </a:t>
                      </a:r>
                      <a:r>
                        <a:rPr lang="en-US" sz="2000" dirty="0" err="1">
                          <a:solidFill>
                            <a:schemeClr val="bg1">
                              <a:lumMod val="10000"/>
                            </a:schemeClr>
                          </a:solidFill>
                          <a:effectLst/>
                          <a:latin typeface="Times New Roman" panose="02020603050405020304" pitchFamily="18" charset="0"/>
                          <a:cs typeface="Times New Roman" panose="02020603050405020304" pitchFamily="18" charset="0"/>
                        </a:rPr>
                        <a:t>mình</a:t>
                      </a:r>
                      <a:r>
                        <a:rPr lang="en-US" sz="2000" dirty="0">
                          <a:solidFill>
                            <a:schemeClr val="bg1">
                              <a:lumMod val="10000"/>
                            </a:schemeClr>
                          </a:solidFill>
                          <a:effectLst/>
                          <a:latin typeface="Times New Roman" panose="02020603050405020304" pitchFamily="18" charset="0"/>
                          <a:cs typeface="Times New Roman" panose="02020603050405020304" pitchFamily="18" charset="0"/>
                        </a:rPr>
                        <a:t> </a:t>
                      </a:r>
                      <a:r>
                        <a:rPr lang="en-US" sz="2000" dirty="0" err="1">
                          <a:solidFill>
                            <a:schemeClr val="bg1">
                              <a:lumMod val="10000"/>
                            </a:schemeClr>
                          </a:solidFill>
                          <a:effectLst/>
                          <a:latin typeface="Times New Roman" panose="02020603050405020304" pitchFamily="18" charset="0"/>
                          <a:cs typeface="Times New Roman" panose="02020603050405020304" pitchFamily="18" charset="0"/>
                        </a:rPr>
                        <a:t>là</a:t>
                      </a:r>
                      <a:r>
                        <a:rPr lang="en-US" sz="2000" dirty="0">
                          <a:solidFill>
                            <a:schemeClr val="bg1">
                              <a:lumMod val="10000"/>
                            </a:schemeClr>
                          </a:solidFill>
                          <a:effectLst/>
                          <a:latin typeface="Times New Roman" panose="02020603050405020304" pitchFamily="18" charset="0"/>
                          <a:cs typeface="Times New Roman" panose="02020603050405020304" pitchFamily="18" charset="0"/>
                        </a:rPr>
                        <a:t> </a:t>
                      </a:r>
                      <a:r>
                        <a:rPr lang="en-US" sz="2000" dirty="0" err="1">
                          <a:solidFill>
                            <a:schemeClr val="bg1">
                              <a:lumMod val="10000"/>
                            </a:schemeClr>
                          </a:solidFill>
                          <a:effectLst/>
                          <a:latin typeface="Times New Roman" panose="02020603050405020304" pitchFamily="18" charset="0"/>
                          <a:cs typeface="Times New Roman" panose="02020603050405020304" pitchFamily="18" charset="0"/>
                        </a:rPr>
                        <a:t>gì</a:t>
                      </a:r>
                      <a:r>
                        <a:rPr lang="en-US" sz="2000" dirty="0">
                          <a:solidFill>
                            <a:schemeClr val="bg1">
                              <a:lumMod val="10000"/>
                            </a:schemeClr>
                          </a:solidFill>
                          <a:effectLst/>
                          <a:latin typeface="Times New Roman" panose="02020603050405020304" pitchFamily="18" charset="0"/>
                          <a:cs typeface="Times New Roman" panose="02020603050405020304" pitchFamily="18" charset="0"/>
                        </a:rPr>
                        <a:t>?</a:t>
                      </a:r>
                    </a:p>
                    <a:p>
                      <a:pPr algn="just"/>
                      <a:r>
                        <a:rPr lang="en-US" sz="2000" dirty="0">
                          <a:solidFill>
                            <a:schemeClr val="bg1">
                              <a:lumMod val="10000"/>
                            </a:schemeClr>
                          </a:solidFill>
                          <a:effectLst/>
                          <a:latin typeface="Times New Roman" panose="02020603050405020304" pitchFamily="18" charset="0"/>
                          <a:cs typeface="Times New Roman" panose="02020603050405020304" pitchFamily="18" charset="0"/>
                        </a:rPr>
                        <a:t>+ </a:t>
                      </a:r>
                      <a:r>
                        <a:rPr lang="en-US" sz="2000" dirty="0" err="1">
                          <a:solidFill>
                            <a:schemeClr val="bg1">
                              <a:lumMod val="10000"/>
                            </a:schemeClr>
                          </a:solidFill>
                          <a:effectLst/>
                          <a:latin typeface="Times New Roman" panose="02020603050405020304" pitchFamily="18" charset="0"/>
                          <a:cs typeface="Times New Roman" panose="02020603050405020304" pitchFamily="18" charset="0"/>
                        </a:rPr>
                        <a:t>Điều</a:t>
                      </a:r>
                      <a:r>
                        <a:rPr lang="en-US" sz="2000" dirty="0">
                          <a:solidFill>
                            <a:schemeClr val="bg1">
                              <a:lumMod val="10000"/>
                            </a:schemeClr>
                          </a:solidFill>
                          <a:effectLst/>
                          <a:latin typeface="Times New Roman" panose="02020603050405020304" pitchFamily="18" charset="0"/>
                          <a:cs typeface="Times New Roman" panose="02020603050405020304" pitchFamily="18" charset="0"/>
                        </a:rPr>
                        <a:t> </a:t>
                      </a:r>
                      <a:r>
                        <a:rPr lang="en-US" sz="2000" dirty="0" err="1">
                          <a:solidFill>
                            <a:schemeClr val="bg1">
                              <a:lumMod val="10000"/>
                            </a:schemeClr>
                          </a:solidFill>
                          <a:effectLst/>
                          <a:latin typeface="Times New Roman" panose="02020603050405020304" pitchFamily="18" charset="0"/>
                          <a:cs typeface="Times New Roman" panose="02020603050405020304" pitchFamily="18" charset="0"/>
                        </a:rPr>
                        <a:t>gì</a:t>
                      </a:r>
                      <a:r>
                        <a:rPr lang="en-US" sz="2000" dirty="0">
                          <a:solidFill>
                            <a:schemeClr val="bg1">
                              <a:lumMod val="10000"/>
                            </a:schemeClr>
                          </a:solidFill>
                          <a:effectLst/>
                          <a:latin typeface="Times New Roman" panose="02020603050405020304" pitchFamily="18" charset="0"/>
                          <a:cs typeface="Times New Roman" panose="02020603050405020304" pitchFamily="18" charset="0"/>
                        </a:rPr>
                        <a:t> </a:t>
                      </a:r>
                      <a:r>
                        <a:rPr lang="en-US" sz="2000" dirty="0" err="1">
                          <a:solidFill>
                            <a:schemeClr val="bg1">
                              <a:lumMod val="10000"/>
                            </a:schemeClr>
                          </a:solidFill>
                          <a:effectLst/>
                          <a:latin typeface="Times New Roman" panose="02020603050405020304" pitchFamily="18" charset="0"/>
                          <a:cs typeface="Times New Roman" panose="02020603050405020304" pitchFamily="18" charset="0"/>
                        </a:rPr>
                        <a:t>em</a:t>
                      </a:r>
                      <a:r>
                        <a:rPr lang="en-US" sz="2000" dirty="0">
                          <a:solidFill>
                            <a:schemeClr val="bg1">
                              <a:lumMod val="10000"/>
                            </a:schemeClr>
                          </a:solidFill>
                          <a:effectLst/>
                          <a:latin typeface="Times New Roman" panose="02020603050405020304" pitchFamily="18" charset="0"/>
                          <a:cs typeface="Times New Roman" panose="02020603050405020304" pitchFamily="18" charset="0"/>
                        </a:rPr>
                        <a:t> </a:t>
                      </a:r>
                      <a:r>
                        <a:rPr lang="en-US" sz="2000" dirty="0" err="1">
                          <a:solidFill>
                            <a:schemeClr val="bg1">
                              <a:lumMod val="10000"/>
                            </a:schemeClr>
                          </a:solidFill>
                          <a:effectLst/>
                          <a:latin typeface="Times New Roman" panose="02020603050405020304" pitchFamily="18" charset="0"/>
                          <a:cs typeface="Times New Roman" panose="02020603050405020304" pitchFamily="18" charset="0"/>
                        </a:rPr>
                        <a:t>muốn</a:t>
                      </a:r>
                      <a:r>
                        <a:rPr lang="en-US" sz="2000" dirty="0">
                          <a:solidFill>
                            <a:schemeClr val="bg1">
                              <a:lumMod val="10000"/>
                            </a:schemeClr>
                          </a:solidFill>
                          <a:effectLst/>
                          <a:latin typeface="Times New Roman" panose="02020603050405020304" pitchFamily="18" charset="0"/>
                          <a:cs typeface="Times New Roman" panose="02020603050405020304" pitchFamily="18" charset="0"/>
                        </a:rPr>
                        <a:t> </a:t>
                      </a:r>
                      <a:r>
                        <a:rPr lang="en-US" sz="2000" dirty="0" err="1">
                          <a:solidFill>
                            <a:schemeClr val="bg1">
                              <a:lumMod val="10000"/>
                            </a:schemeClr>
                          </a:solidFill>
                          <a:effectLst/>
                          <a:latin typeface="Times New Roman" panose="02020603050405020304" pitchFamily="18" charset="0"/>
                          <a:cs typeface="Times New Roman" panose="02020603050405020304" pitchFamily="18" charset="0"/>
                        </a:rPr>
                        <a:t>thay</a:t>
                      </a:r>
                      <a:r>
                        <a:rPr lang="en-US" sz="2000" dirty="0">
                          <a:solidFill>
                            <a:schemeClr val="bg1">
                              <a:lumMod val="10000"/>
                            </a:schemeClr>
                          </a:solidFill>
                          <a:effectLst/>
                          <a:latin typeface="Times New Roman" panose="02020603050405020304" pitchFamily="18" charset="0"/>
                          <a:cs typeface="Times New Roman" panose="02020603050405020304" pitchFamily="18" charset="0"/>
                        </a:rPr>
                        <a:t> </a:t>
                      </a:r>
                      <a:r>
                        <a:rPr lang="en-US" sz="2000" dirty="0" err="1">
                          <a:solidFill>
                            <a:schemeClr val="bg1">
                              <a:lumMod val="10000"/>
                            </a:schemeClr>
                          </a:solidFill>
                          <a:effectLst/>
                          <a:latin typeface="Times New Roman" panose="02020603050405020304" pitchFamily="18" charset="0"/>
                          <a:cs typeface="Times New Roman" panose="02020603050405020304" pitchFamily="18" charset="0"/>
                        </a:rPr>
                        <a:t>đổi</a:t>
                      </a:r>
                      <a:r>
                        <a:rPr lang="en-US" sz="2000" dirty="0">
                          <a:solidFill>
                            <a:schemeClr val="bg1">
                              <a:lumMod val="10000"/>
                            </a:schemeClr>
                          </a:solidFill>
                          <a:effectLst/>
                          <a:latin typeface="Times New Roman" panose="02020603050405020304" pitchFamily="18" charset="0"/>
                          <a:cs typeface="Times New Roman" panose="02020603050405020304" pitchFamily="18" charset="0"/>
                        </a:rPr>
                        <a:t> </a:t>
                      </a:r>
                      <a:r>
                        <a:rPr lang="en-US" sz="2000" dirty="0" err="1">
                          <a:solidFill>
                            <a:schemeClr val="bg1">
                              <a:lumMod val="10000"/>
                            </a:schemeClr>
                          </a:solidFill>
                          <a:effectLst/>
                          <a:latin typeface="Times New Roman" panose="02020603050405020304" pitchFamily="18" charset="0"/>
                          <a:cs typeface="Times New Roman" panose="02020603050405020304" pitchFamily="18" charset="0"/>
                        </a:rPr>
                        <a:t>trong</a:t>
                      </a:r>
                      <a:r>
                        <a:rPr lang="en-US" sz="2000" dirty="0">
                          <a:solidFill>
                            <a:schemeClr val="bg1">
                              <a:lumMod val="10000"/>
                            </a:schemeClr>
                          </a:solidFill>
                          <a:effectLst/>
                          <a:latin typeface="Times New Roman" panose="02020603050405020304" pitchFamily="18" charset="0"/>
                          <a:cs typeface="Times New Roman" panose="02020603050405020304" pitchFamily="18" charset="0"/>
                        </a:rPr>
                        <a:t> </a:t>
                      </a:r>
                      <a:r>
                        <a:rPr lang="en-US" sz="2000" dirty="0" err="1">
                          <a:solidFill>
                            <a:schemeClr val="bg1">
                              <a:lumMod val="10000"/>
                            </a:schemeClr>
                          </a:solidFill>
                          <a:effectLst/>
                          <a:latin typeface="Times New Roman" panose="02020603050405020304" pitchFamily="18" charset="0"/>
                          <a:cs typeface="Times New Roman" panose="02020603050405020304" pitchFamily="18" charset="0"/>
                        </a:rPr>
                        <a:t>bài</a:t>
                      </a:r>
                      <a:r>
                        <a:rPr lang="en-US" sz="2000" dirty="0">
                          <a:solidFill>
                            <a:schemeClr val="bg1">
                              <a:lumMod val="10000"/>
                            </a:schemeClr>
                          </a:solidFill>
                          <a:effectLst/>
                          <a:latin typeface="Times New Roman" panose="02020603050405020304" pitchFamily="18" charset="0"/>
                          <a:cs typeface="Times New Roman" panose="02020603050405020304" pitchFamily="18" charset="0"/>
                        </a:rPr>
                        <a:t> </a:t>
                      </a:r>
                      <a:r>
                        <a:rPr lang="en-US" sz="2000" dirty="0" err="1">
                          <a:solidFill>
                            <a:schemeClr val="bg1">
                              <a:lumMod val="10000"/>
                            </a:schemeClr>
                          </a:solidFill>
                          <a:effectLst/>
                          <a:latin typeface="Times New Roman" panose="02020603050405020304" pitchFamily="18" charset="0"/>
                          <a:cs typeface="Times New Roman" panose="02020603050405020304" pitchFamily="18" charset="0"/>
                        </a:rPr>
                        <a:t>trình</a:t>
                      </a:r>
                      <a:r>
                        <a:rPr lang="en-US" sz="2000" dirty="0">
                          <a:solidFill>
                            <a:schemeClr val="bg1">
                              <a:lumMod val="10000"/>
                            </a:schemeClr>
                          </a:solidFill>
                          <a:effectLst/>
                          <a:latin typeface="Times New Roman" panose="02020603050405020304" pitchFamily="18" charset="0"/>
                          <a:cs typeface="Times New Roman" panose="02020603050405020304" pitchFamily="18" charset="0"/>
                        </a:rPr>
                        <a:t> </a:t>
                      </a:r>
                      <a:r>
                        <a:rPr lang="en-US" sz="2000" dirty="0" err="1">
                          <a:solidFill>
                            <a:schemeClr val="bg1">
                              <a:lumMod val="10000"/>
                            </a:schemeClr>
                          </a:solidFill>
                          <a:effectLst/>
                          <a:latin typeface="Times New Roman" panose="02020603050405020304" pitchFamily="18" charset="0"/>
                          <a:cs typeface="Times New Roman" panose="02020603050405020304" pitchFamily="18" charset="0"/>
                        </a:rPr>
                        <a:t>bày</a:t>
                      </a:r>
                      <a:r>
                        <a:rPr lang="en-US" sz="2000" dirty="0">
                          <a:solidFill>
                            <a:schemeClr val="bg1">
                              <a:lumMod val="10000"/>
                            </a:schemeClr>
                          </a:solidFill>
                          <a:effectLst/>
                          <a:latin typeface="Times New Roman" panose="02020603050405020304" pitchFamily="18" charset="0"/>
                          <a:cs typeface="Times New Roman" panose="02020603050405020304" pitchFamily="18" charset="0"/>
                        </a:rPr>
                        <a:t> </a:t>
                      </a:r>
                      <a:r>
                        <a:rPr lang="en-US" sz="2000" dirty="0" err="1">
                          <a:solidFill>
                            <a:schemeClr val="bg1">
                              <a:lumMod val="10000"/>
                            </a:schemeClr>
                          </a:solidFill>
                          <a:effectLst/>
                          <a:latin typeface="Times New Roman" panose="02020603050405020304" pitchFamily="18" charset="0"/>
                          <a:cs typeface="Times New Roman" panose="02020603050405020304" pitchFamily="18" charset="0"/>
                        </a:rPr>
                        <a:t>đó</a:t>
                      </a:r>
                      <a:r>
                        <a:rPr lang="en-US" sz="2000" dirty="0">
                          <a:solidFill>
                            <a:schemeClr val="bg1">
                              <a:lumMod val="10000"/>
                            </a:schemeClr>
                          </a:solidFill>
                          <a:effectLst/>
                          <a:latin typeface="Times New Roman" panose="02020603050405020304" pitchFamily="18" charset="0"/>
                          <a:cs typeface="Times New Roman" panose="02020603050405020304" pitchFamily="18" charset="0"/>
                        </a:rPr>
                        <a:t>?</a:t>
                      </a:r>
                    </a:p>
                  </a:txBody>
                  <a:tcPr marL="0" marR="0" marT="0" marB="0">
                    <a:solidFill>
                      <a:schemeClr val="tx1"/>
                    </a:solidFill>
                  </a:tcPr>
                </a:tc>
                <a:extLst>
                  <a:ext uri="{0D108BD9-81ED-4DB2-BD59-A6C34878D82A}">
                    <a16:rowId xmlns:a16="http://schemas.microsoft.com/office/drawing/2014/main" val="10001"/>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387523829"/>
              </p:ext>
            </p:extLst>
          </p:nvPr>
        </p:nvGraphicFramePr>
        <p:xfrm>
          <a:off x="4769199" y="885301"/>
          <a:ext cx="3432377" cy="3688080"/>
        </p:xfrm>
        <a:graphic>
          <a:graphicData uri="http://schemas.openxmlformats.org/drawingml/2006/table">
            <a:tbl>
              <a:tblPr>
                <a:tableStyleId>{5DA37D80-6434-44D0-A028-1B22A696006F}</a:tableStyleId>
              </a:tblPr>
              <a:tblGrid>
                <a:gridCol w="3432377">
                  <a:extLst>
                    <a:ext uri="{9D8B030D-6E8A-4147-A177-3AD203B41FA5}">
                      <a16:colId xmlns:a16="http://schemas.microsoft.com/office/drawing/2014/main" val="20000"/>
                    </a:ext>
                  </a:extLst>
                </a:gridCol>
              </a:tblGrid>
              <a:tr h="335280">
                <a:tc>
                  <a:txBody>
                    <a:bodyPr/>
                    <a:lstStyle/>
                    <a:p>
                      <a:pPr algn="ctr"/>
                      <a:r>
                        <a:rPr lang="vi-VN" sz="2200" b="1" dirty="0">
                          <a:solidFill>
                            <a:schemeClr val="tx1"/>
                          </a:solidFill>
                          <a:effectLst/>
                          <a:latin typeface="Times New Roman" panose="02020603050405020304" pitchFamily="18" charset="0"/>
                          <a:cs typeface="Times New Roman" panose="02020603050405020304" pitchFamily="18" charset="0"/>
                        </a:rPr>
                        <a:t>Người nghe</a:t>
                      </a:r>
                    </a:p>
                  </a:txBody>
                  <a:tcPr marL="0" marR="0" marT="0" marB="0">
                    <a:solidFill>
                      <a:schemeClr val="accent3">
                        <a:lumMod val="75000"/>
                      </a:schemeClr>
                    </a:solidFill>
                  </a:tcPr>
                </a:tc>
                <a:extLst>
                  <a:ext uri="{0D108BD9-81ED-4DB2-BD59-A6C34878D82A}">
                    <a16:rowId xmlns:a16="http://schemas.microsoft.com/office/drawing/2014/main" val="10000"/>
                  </a:ext>
                </a:extLst>
              </a:tr>
              <a:tr h="3352800">
                <a:tc>
                  <a:txBody>
                    <a:bodyPr/>
                    <a:lstStyle/>
                    <a:p>
                      <a:pPr algn="just"/>
                      <a:r>
                        <a:rPr lang="vi-VN" sz="2000" dirty="0">
                          <a:solidFill>
                            <a:schemeClr val="bg1">
                              <a:lumMod val="10000"/>
                            </a:schemeClr>
                          </a:solidFill>
                          <a:effectLst/>
                          <a:latin typeface="Times New Roman" panose="02020603050405020304" pitchFamily="18" charset="0"/>
                          <a:cs typeface="Times New Roman" panose="02020603050405020304" pitchFamily="18" charset="0"/>
                        </a:rPr>
                        <a:t>- Kiểm tra việc nghe và ghi chép các nội dung thông tin đã chính xác chưa, thu hoạch được những gì,…</a:t>
                      </a:r>
                    </a:p>
                    <a:p>
                      <a:pPr algn="just"/>
                      <a:r>
                        <a:rPr lang="vi-VN" sz="2000" dirty="0">
                          <a:solidFill>
                            <a:schemeClr val="bg1">
                              <a:lumMod val="10000"/>
                            </a:schemeClr>
                          </a:solidFill>
                          <a:effectLst/>
                          <a:latin typeface="Times New Roman" panose="02020603050405020304" pitchFamily="18" charset="0"/>
                          <a:cs typeface="Times New Roman" panose="02020603050405020304" pitchFamily="18" charset="0"/>
                        </a:rPr>
                        <a:t>- Nêu nhận xét về nội dung, hình thức bài trình bày.</a:t>
                      </a:r>
                    </a:p>
                    <a:p>
                      <a:pPr algn="just"/>
                      <a:r>
                        <a:rPr lang="vi-VN" sz="2000" dirty="0">
                          <a:solidFill>
                            <a:schemeClr val="bg1">
                              <a:lumMod val="10000"/>
                            </a:schemeClr>
                          </a:solidFill>
                          <a:effectLst/>
                          <a:latin typeface="Times New Roman" panose="02020603050405020304" pitchFamily="18" charset="0"/>
                          <a:cs typeface="Times New Roman" panose="02020603050405020304" pitchFamily="18" charset="0"/>
                        </a:rPr>
                        <a:t>- Đánh giá:</a:t>
                      </a:r>
                    </a:p>
                    <a:p>
                      <a:pPr algn="just"/>
                      <a:r>
                        <a:rPr lang="vi-VN" sz="2000" dirty="0">
                          <a:solidFill>
                            <a:schemeClr val="bg1">
                              <a:lumMod val="10000"/>
                            </a:schemeClr>
                          </a:solidFill>
                          <a:effectLst/>
                          <a:latin typeface="Times New Roman" panose="02020603050405020304" pitchFamily="18" charset="0"/>
                          <a:cs typeface="Times New Roman" panose="02020603050405020304" pitchFamily="18" charset="0"/>
                        </a:rPr>
                        <a:t>+ Em thấy bài trình bày của bạn có thuyết phục không? Vì sao?</a:t>
                      </a:r>
                    </a:p>
                    <a:p>
                      <a:pPr algn="just"/>
                      <a:r>
                        <a:rPr lang="vi-VN" sz="2000" dirty="0">
                          <a:solidFill>
                            <a:schemeClr val="bg1">
                              <a:lumMod val="10000"/>
                            </a:schemeClr>
                          </a:solidFill>
                          <a:effectLst/>
                          <a:latin typeface="Times New Roman" panose="02020603050405020304" pitchFamily="18" charset="0"/>
                          <a:cs typeface="Times New Roman" panose="02020603050405020304" pitchFamily="18" charset="0"/>
                        </a:rPr>
                        <a:t>+ Điều em học được từ bài trình bày của bạn là gì?</a:t>
                      </a:r>
                    </a:p>
                  </a:txBody>
                  <a:tcPr marL="0" marR="0" marT="0" marB="0">
                    <a:solidFill>
                      <a:schemeClr val="tx1"/>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74248902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39"/>
        <p:cNvGrpSpPr/>
        <p:nvPr/>
      </p:nvGrpSpPr>
      <p:grpSpPr>
        <a:xfrm>
          <a:off x="0" y="0"/>
          <a:ext cx="0" cy="0"/>
          <a:chOff x="0" y="0"/>
          <a:chExt cx="0" cy="0"/>
        </a:xfrm>
      </p:grpSpPr>
      <p:sp>
        <p:nvSpPr>
          <p:cNvPr id="1476" name="Google Shape;1476;p71"/>
          <p:cNvSpPr/>
          <p:nvPr/>
        </p:nvSpPr>
        <p:spPr>
          <a:xfrm rot="-7977683">
            <a:off x="8186020" y="4039941"/>
            <a:ext cx="1554661" cy="1491741"/>
          </a:xfrm>
          <a:custGeom>
            <a:avLst/>
            <a:gdLst/>
            <a:ahLst/>
            <a:cxnLst/>
            <a:rect l="l" t="t" r="r" b="b"/>
            <a:pathLst>
              <a:path w="20582" h="19749" extrusionOk="0">
                <a:moveTo>
                  <a:pt x="15178" y="401"/>
                </a:moveTo>
                <a:cubicBezTo>
                  <a:pt x="11542" y="1"/>
                  <a:pt x="4470" y="1235"/>
                  <a:pt x="2235" y="7773"/>
                </a:cubicBezTo>
                <a:cubicBezTo>
                  <a:pt x="0" y="14311"/>
                  <a:pt x="7939" y="17947"/>
                  <a:pt x="11675" y="18848"/>
                </a:cubicBezTo>
                <a:cubicBezTo>
                  <a:pt x="15445" y="19748"/>
                  <a:pt x="20315" y="19448"/>
                  <a:pt x="20448" y="13477"/>
                </a:cubicBezTo>
                <a:cubicBezTo>
                  <a:pt x="20582" y="7506"/>
                  <a:pt x="18780" y="835"/>
                  <a:pt x="15178" y="401"/>
                </a:cubicBezTo>
                <a:close/>
              </a:path>
            </a:pathLst>
          </a:custGeom>
          <a:solidFill>
            <a:schemeClr val="accent1"/>
          </a:solidFill>
          <a:ln>
            <a:noFill/>
          </a:ln>
        </p:spPr>
        <p:txBody>
          <a:bodyPr spcFirstLastPara="1" wrap="square" lIns="91425" tIns="91425" rIns="91425" bIns="91425" anchor="ctr" anchorCtr="0">
            <a:noAutofit/>
          </a:bodyPr>
          <a:lstStyle/>
          <a:p>
            <a:endParaRPr/>
          </a:p>
        </p:txBody>
      </p:sp>
      <p:pic>
        <p:nvPicPr>
          <p:cNvPr id="7" name="Picture 3"/>
          <p:cNvPicPr>
            <a:picLocks noChangeAspect="1"/>
          </p:cNvPicPr>
          <p:nvPr/>
        </p:nvPicPr>
        <p:blipFill>
          <a:blip r:embed="rId3">
            <a:alphaModFix amt="31000"/>
            <a:extLst>
              <a:ext uri="{28A0092B-C50C-407E-A947-70E740481C1C}">
                <a14:useLocalDpi xmlns:a14="http://schemas.microsoft.com/office/drawing/2010/main" val="0"/>
              </a:ext>
            </a:extLst>
          </a:blip>
          <a:srcRect/>
          <a:stretch>
            <a:fillRect/>
          </a:stretch>
        </p:blipFill>
        <p:spPr>
          <a:xfrm rot="-10800000" flipH="1">
            <a:off x="5230675" y="1854958"/>
            <a:ext cx="4071131" cy="5219399"/>
          </a:xfrm>
          <a:prstGeom prst="rect">
            <a:avLst/>
          </a:prstGeom>
        </p:spPr>
      </p:pic>
      <p:pic>
        <p:nvPicPr>
          <p:cNvPr id="8" name="Picture 7"/>
          <p:cNvPicPr>
            <a:picLocks noChangeAspect="1"/>
          </p:cNvPicPr>
          <p:nvPr/>
        </p:nvPicPr>
        <p:blipFill>
          <a:blip r:embed="rId4"/>
          <a:stretch>
            <a:fillRect/>
          </a:stretch>
        </p:blipFill>
        <p:spPr>
          <a:xfrm>
            <a:off x="6302489" y="2054075"/>
            <a:ext cx="2424152" cy="2385027"/>
          </a:xfrm>
          <a:prstGeom prst="ellipse">
            <a:avLst/>
          </a:prstGeom>
          <a:ln>
            <a:solidFill>
              <a:schemeClr val="tx1"/>
            </a:solidFill>
          </a:ln>
          <a:effectLst>
            <a:softEdge rad="12700"/>
          </a:effectLst>
        </p:spPr>
      </p:pic>
      <p:pic>
        <p:nvPicPr>
          <p:cNvPr id="9" name="Picture 8"/>
          <p:cNvPicPr>
            <a:picLocks noChangeAspect="1"/>
          </p:cNvPicPr>
          <p:nvPr/>
        </p:nvPicPr>
        <p:blipFill>
          <a:blip r:embed="rId5"/>
          <a:stretch>
            <a:fillRect/>
          </a:stretch>
        </p:blipFill>
        <p:spPr>
          <a:xfrm>
            <a:off x="227516" y="2054075"/>
            <a:ext cx="2400047" cy="2385027"/>
          </a:xfrm>
          <a:prstGeom prst="ellipse">
            <a:avLst/>
          </a:prstGeom>
          <a:ln>
            <a:solidFill>
              <a:schemeClr val="tx1"/>
            </a:solidFill>
          </a:ln>
          <a:effectLst>
            <a:softEdge rad="12700"/>
          </a:effectLst>
        </p:spPr>
      </p:pic>
      <p:pic>
        <p:nvPicPr>
          <p:cNvPr id="12" name="Picture 11"/>
          <p:cNvPicPr>
            <a:picLocks noChangeAspect="1"/>
          </p:cNvPicPr>
          <p:nvPr/>
        </p:nvPicPr>
        <p:blipFill>
          <a:blip r:embed="rId6"/>
          <a:stretch>
            <a:fillRect/>
          </a:stretch>
        </p:blipFill>
        <p:spPr>
          <a:xfrm>
            <a:off x="3243821" y="2024525"/>
            <a:ext cx="2444592" cy="2394089"/>
          </a:xfrm>
          <a:prstGeom prst="ellipse">
            <a:avLst/>
          </a:prstGeom>
          <a:ln>
            <a:solidFill>
              <a:schemeClr val="tx1"/>
            </a:solidFill>
          </a:ln>
          <a:effectLst>
            <a:softEdge rad="12700"/>
          </a:effectLst>
        </p:spPr>
      </p:pic>
      <p:pic>
        <p:nvPicPr>
          <p:cNvPr id="2" name="Picture 1"/>
          <p:cNvPicPr>
            <a:picLocks noChangeAspect="1"/>
          </p:cNvPicPr>
          <p:nvPr/>
        </p:nvPicPr>
        <p:blipFill>
          <a:blip r:embed="rId7"/>
          <a:stretch>
            <a:fillRect/>
          </a:stretch>
        </p:blipFill>
        <p:spPr>
          <a:xfrm>
            <a:off x="312376" y="518825"/>
            <a:ext cx="8650974" cy="1566808"/>
          </a:xfrm>
          <a:prstGeom prst="rect">
            <a:avLst/>
          </a:prstGeom>
        </p:spPr>
      </p:pic>
    </p:spTree>
    <p:extLst>
      <p:ext uri="{BB962C8B-B14F-4D97-AF65-F5344CB8AC3E}">
        <p14:creationId xmlns:p14="http://schemas.microsoft.com/office/powerpoint/2010/main" val="1324716689"/>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393157" y="0"/>
            <a:ext cx="6750842" cy="5143500"/>
          </a:xfrm>
          <a:prstGeom prst="rect">
            <a:avLst/>
          </a:prstGeom>
        </p:spPr>
      </p:pic>
      <p:pic>
        <p:nvPicPr>
          <p:cNvPr id="6" name="Picture 5"/>
          <p:cNvPicPr>
            <a:picLocks noChangeAspect="1"/>
          </p:cNvPicPr>
          <p:nvPr/>
        </p:nvPicPr>
        <p:blipFill>
          <a:blip r:embed="rId3"/>
          <a:stretch>
            <a:fillRect/>
          </a:stretch>
        </p:blipFill>
        <p:spPr>
          <a:xfrm rot="3977309">
            <a:off x="-1891204" y="111168"/>
            <a:ext cx="8726544" cy="6041091"/>
          </a:xfrm>
          <a:prstGeom prst="rect">
            <a:avLst/>
          </a:prstGeom>
        </p:spPr>
      </p:pic>
      <p:pic>
        <p:nvPicPr>
          <p:cNvPr id="10" name="Picture 9"/>
          <p:cNvPicPr>
            <a:picLocks noChangeAspect="1"/>
          </p:cNvPicPr>
          <p:nvPr/>
        </p:nvPicPr>
        <p:blipFill>
          <a:blip r:embed="rId4"/>
          <a:stretch>
            <a:fillRect/>
          </a:stretch>
        </p:blipFill>
        <p:spPr>
          <a:xfrm>
            <a:off x="386763" y="635159"/>
            <a:ext cx="3828620" cy="1682642"/>
          </a:xfrm>
          <a:prstGeom prst="rect">
            <a:avLst/>
          </a:prstGeom>
        </p:spPr>
      </p:pic>
      <p:sp>
        <p:nvSpPr>
          <p:cNvPr id="11" name="Rectangle 10"/>
          <p:cNvSpPr/>
          <p:nvPr/>
        </p:nvSpPr>
        <p:spPr>
          <a:xfrm>
            <a:off x="298076" y="2571750"/>
            <a:ext cx="4572000" cy="1631216"/>
          </a:xfrm>
          <a:prstGeom prst="rect">
            <a:avLst/>
          </a:prstGeom>
        </p:spPr>
        <p:txBody>
          <a:bodyPr>
            <a:spAutoFit/>
          </a:bodyPr>
          <a:lstStyle/>
          <a:p>
            <a:pPr algn="ctr"/>
            <a:r>
              <a:rPr lang="en-US" sz="2800" b="1" dirty="0" err="1">
                <a:solidFill>
                  <a:schemeClr val="bg1">
                    <a:lumMod val="10000"/>
                  </a:schemeClr>
                </a:solidFill>
                <a:latin typeface="Times New Roman" panose="02020603050405020304" pitchFamily="18" charset="0"/>
              </a:rPr>
              <a:t>Kỹ</a:t>
            </a:r>
            <a:r>
              <a:rPr lang="en-US" sz="2800" b="1" dirty="0">
                <a:solidFill>
                  <a:schemeClr val="bg1">
                    <a:lumMod val="10000"/>
                  </a:schemeClr>
                </a:solidFill>
                <a:latin typeface="Times New Roman" panose="02020603050405020304" pitchFamily="18" charset="0"/>
              </a:rPr>
              <a:t> </a:t>
            </a:r>
            <a:r>
              <a:rPr lang="en-US" sz="2800" b="1" dirty="0" err="1">
                <a:solidFill>
                  <a:schemeClr val="bg1">
                    <a:lumMod val="10000"/>
                  </a:schemeClr>
                </a:solidFill>
                <a:latin typeface="Times New Roman" panose="02020603050405020304" pitchFamily="18" charset="0"/>
              </a:rPr>
              <a:t>thuật</a:t>
            </a:r>
            <a:r>
              <a:rPr lang="en-US" sz="2800" b="1" dirty="0">
                <a:solidFill>
                  <a:schemeClr val="bg1">
                    <a:lumMod val="10000"/>
                  </a:schemeClr>
                </a:solidFill>
                <a:latin typeface="Times New Roman" panose="02020603050405020304" pitchFamily="18" charset="0"/>
              </a:rPr>
              <a:t>:  3 </a:t>
            </a:r>
            <a:r>
              <a:rPr lang="en-US" sz="2800" b="1" dirty="0" err="1">
                <a:solidFill>
                  <a:schemeClr val="bg1">
                    <a:lumMod val="10000"/>
                  </a:schemeClr>
                </a:solidFill>
                <a:latin typeface="Times New Roman" panose="02020603050405020304" pitchFamily="18" charset="0"/>
              </a:rPr>
              <a:t>lần</a:t>
            </a:r>
            <a:r>
              <a:rPr lang="en-US" sz="2800" b="1" dirty="0">
                <a:solidFill>
                  <a:schemeClr val="bg1">
                    <a:lumMod val="10000"/>
                  </a:schemeClr>
                </a:solidFill>
                <a:latin typeface="Times New Roman" panose="02020603050405020304" pitchFamily="18" charset="0"/>
              </a:rPr>
              <a:t> 3</a:t>
            </a:r>
            <a:endParaRPr lang="vi-VN" sz="2800" b="1" dirty="0">
              <a:solidFill>
                <a:schemeClr val="bg1">
                  <a:lumMod val="10000"/>
                </a:schemeClr>
              </a:solidFill>
              <a:latin typeface="Times New Roman" panose="02020603050405020304" pitchFamily="18" charset="0"/>
            </a:endParaRPr>
          </a:p>
          <a:p>
            <a:pPr algn="ctr"/>
            <a:r>
              <a:rPr lang="en-US" sz="2400" dirty="0" err="1">
                <a:solidFill>
                  <a:schemeClr val="bg1">
                    <a:lumMod val="10000"/>
                  </a:schemeClr>
                </a:solidFill>
                <a:latin typeface="Times New Roman" panose="02020603050405020304" pitchFamily="18" charset="0"/>
                <a:ea typeface="Cambria"/>
                <a:cs typeface="Cambria"/>
                <a:sym typeface="Cambria"/>
              </a:rPr>
              <a:t>Nhận</a:t>
            </a:r>
            <a:r>
              <a:rPr lang="en-US" sz="2400" dirty="0">
                <a:solidFill>
                  <a:schemeClr val="bg1">
                    <a:lumMod val="10000"/>
                  </a:schemeClr>
                </a:solidFill>
                <a:latin typeface="Times New Roman" panose="02020603050405020304" pitchFamily="18" charset="0"/>
                <a:ea typeface="Cambria"/>
                <a:cs typeface="Cambria"/>
                <a:sym typeface="Cambria"/>
              </a:rPr>
              <a:t> </a:t>
            </a:r>
            <a:r>
              <a:rPr lang="en-US" sz="2400" dirty="0" err="1">
                <a:solidFill>
                  <a:schemeClr val="bg1">
                    <a:lumMod val="10000"/>
                  </a:schemeClr>
                </a:solidFill>
                <a:latin typeface="Times New Roman" panose="02020603050405020304" pitchFamily="18" charset="0"/>
                <a:ea typeface="Cambria"/>
                <a:cs typeface="Cambria"/>
                <a:sym typeface="Cambria"/>
              </a:rPr>
              <a:t>xét</a:t>
            </a:r>
            <a:r>
              <a:rPr lang="en-US" sz="2400" dirty="0">
                <a:solidFill>
                  <a:schemeClr val="bg1">
                    <a:lumMod val="10000"/>
                  </a:schemeClr>
                </a:solidFill>
                <a:latin typeface="Times New Roman" panose="02020603050405020304" pitchFamily="18" charset="0"/>
                <a:ea typeface="Cambria"/>
                <a:cs typeface="Cambria"/>
                <a:sym typeface="Cambria"/>
              </a:rPr>
              <a:t> </a:t>
            </a:r>
            <a:r>
              <a:rPr lang="en-US" sz="2400" dirty="0" err="1">
                <a:solidFill>
                  <a:schemeClr val="bg1">
                    <a:lumMod val="10000"/>
                  </a:schemeClr>
                </a:solidFill>
                <a:latin typeface="Times New Roman" panose="02020603050405020304" pitchFamily="18" charset="0"/>
                <a:ea typeface="Cambria"/>
                <a:cs typeface="Cambria"/>
                <a:sym typeface="Cambria"/>
              </a:rPr>
              <a:t>về</a:t>
            </a:r>
            <a:r>
              <a:rPr lang="en-US" sz="2400" dirty="0">
                <a:solidFill>
                  <a:schemeClr val="bg1">
                    <a:lumMod val="10000"/>
                  </a:schemeClr>
                </a:solidFill>
                <a:latin typeface="Times New Roman" panose="02020603050405020304" pitchFamily="18" charset="0"/>
                <a:ea typeface="Cambria"/>
                <a:cs typeface="Cambria"/>
                <a:sym typeface="Cambria"/>
              </a:rPr>
              <a:t> </a:t>
            </a:r>
            <a:r>
              <a:rPr lang="en-US" sz="2400" dirty="0" err="1">
                <a:solidFill>
                  <a:schemeClr val="bg1">
                    <a:lumMod val="10000"/>
                  </a:schemeClr>
                </a:solidFill>
                <a:latin typeface="Times New Roman" panose="02020603050405020304" pitchFamily="18" charset="0"/>
                <a:ea typeface="Cambria"/>
                <a:cs typeface="Cambria"/>
                <a:sym typeface="Cambria"/>
              </a:rPr>
              <a:t>bài</a:t>
            </a:r>
            <a:r>
              <a:rPr lang="en-US" sz="2400" dirty="0">
                <a:solidFill>
                  <a:schemeClr val="bg1">
                    <a:lumMod val="10000"/>
                  </a:schemeClr>
                </a:solidFill>
                <a:latin typeface="Times New Roman" panose="02020603050405020304" pitchFamily="18" charset="0"/>
                <a:ea typeface="Cambria"/>
                <a:cs typeface="Cambria"/>
                <a:sym typeface="Cambria"/>
              </a:rPr>
              <a:t> </a:t>
            </a:r>
            <a:r>
              <a:rPr lang="en-US" sz="2400" dirty="0" err="1">
                <a:solidFill>
                  <a:schemeClr val="bg1">
                    <a:lumMod val="10000"/>
                  </a:schemeClr>
                </a:solidFill>
                <a:latin typeface="Times New Roman" panose="02020603050405020304" pitchFamily="18" charset="0"/>
                <a:ea typeface="Cambria"/>
                <a:cs typeface="Cambria"/>
                <a:sym typeface="Cambria"/>
              </a:rPr>
              <a:t>nói</a:t>
            </a:r>
            <a:r>
              <a:rPr lang="en-US" sz="2400" dirty="0">
                <a:solidFill>
                  <a:schemeClr val="bg1">
                    <a:lumMod val="10000"/>
                  </a:schemeClr>
                </a:solidFill>
                <a:latin typeface="Times New Roman" panose="02020603050405020304" pitchFamily="18" charset="0"/>
                <a:ea typeface="Cambria"/>
                <a:cs typeface="Cambria"/>
                <a:sym typeface="Cambria"/>
              </a:rPr>
              <a:t> </a:t>
            </a:r>
            <a:r>
              <a:rPr lang="en-US" sz="2400" dirty="0" err="1">
                <a:solidFill>
                  <a:schemeClr val="bg1">
                    <a:lumMod val="10000"/>
                  </a:schemeClr>
                </a:solidFill>
                <a:latin typeface="Times New Roman" panose="02020603050405020304" pitchFamily="18" charset="0"/>
                <a:ea typeface="Cambria"/>
                <a:cs typeface="Cambria"/>
                <a:sym typeface="Cambria"/>
              </a:rPr>
              <a:t>của</a:t>
            </a:r>
            <a:r>
              <a:rPr lang="en-US" sz="2400" dirty="0">
                <a:solidFill>
                  <a:schemeClr val="bg1">
                    <a:lumMod val="10000"/>
                  </a:schemeClr>
                </a:solidFill>
                <a:latin typeface="Times New Roman" panose="02020603050405020304" pitchFamily="18" charset="0"/>
                <a:ea typeface="Cambria"/>
                <a:cs typeface="Cambria"/>
                <a:sym typeface="Cambria"/>
              </a:rPr>
              <a:t> </a:t>
            </a:r>
            <a:r>
              <a:rPr lang="en-US" sz="2400" dirty="0" err="1">
                <a:solidFill>
                  <a:schemeClr val="bg1">
                    <a:lumMod val="10000"/>
                  </a:schemeClr>
                </a:solidFill>
                <a:latin typeface="Times New Roman" panose="02020603050405020304" pitchFamily="18" charset="0"/>
                <a:ea typeface="Cambria"/>
                <a:cs typeface="Cambria"/>
                <a:sym typeface="Cambria"/>
              </a:rPr>
              <a:t>nhóm</a:t>
            </a:r>
            <a:r>
              <a:rPr lang="en-US" sz="2400" dirty="0">
                <a:solidFill>
                  <a:schemeClr val="bg1">
                    <a:lumMod val="10000"/>
                  </a:schemeClr>
                </a:solidFill>
                <a:latin typeface="Times New Roman" panose="02020603050405020304" pitchFamily="18" charset="0"/>
                <a:ea typeface="Cambria"/>
                <a:cs typeface="Cambria"/>
                <a:sym typeface="Cambria"/>
              </a:rPr>
              <a:t> </a:t>
            </a:r>
            <a:r>
              <a:rPr lang="en-US" sz="2400" dirty="0" err="1">
                <a:solidFill>
                  <a:schemeClr val="bg1">
                    <a:lumMod val="10000"/>
                  </a:schemeClr>
                </a:solidFill>
                <a:latin typeface="Times New Roman" panose="02020603050405020304" pitchFamily="18" charset="0"/>
                <a:ea typeface="Cambria"/>
                <a:cs typeface="Cambria"/>
                <a:sym typeface="Cambria"/>
              </a:rPr>
              <a:t>bạn</a:t>
            </a:r>
            <a:r>
              <a:rPr lang="en-US" sz="2400" dirty="0">
                <a:solidFill>
                  <a:schemeClr val="bg1">
                    <a:lumMod val="10000"/>
                  </a:schemeClr>
                </a:solidFill>
                <a:latin typeface="Times New Roman" panose="02020603050405020304" pitchFamily="18" charset="0"/>
                <a:ea typeface="Cambria"/>
                <a:cs typeface="Cambria"/>
                <a:sym typeface="Cambria"/>
              </a:rPr>
              <a:t> </a:t>
            </a:r>
          </a:p>
          <a:p>
            <a:pPr algn="ctr"/>
            <a:r>
              <a:rPr lang="en-US" sz="2400" dirty="0">
                <a:solidFill>
                  <a:schemeClr val="bg1">
                    <a:lumMod val="10000"/>
                  </a:schemeClr>
                </a:solidFill>
                <a:latin typeface="Times New Roman" panose="02020603050405020304" pitchFamily="18" charset="0"/>
                <a:ea typeface="Cambria"/>
                <a:cs typeface="Cambria"/>
                <a:sym typeface="Cambria"/>
              </a:rPr>
              <a:t>(3 </a:t>
            </a:r>
            <a:r>
              <a:rPr lang="en-US" sz="2400" dirty="0" err="1">
                <a:solidFill>
                  <a:schemeClr val="bg1">
                    <a:lumMod val="10000"/>
                  </a:schemeClr>
                </a:solidFill>
                <a:latin typeface="Times New Roman" panose="02020603050405020304" pitchFamily="18" charset="0"/>
                <a:ea typeface="Cambria"/>
                <a:cs typeface="Cambria"/>
                <a:sym typeface="Cambria"/>
              </a:rPr>
              <a:t>điểm</a:t>
            </a:r>
            <a:r>
              <a:rPr lang="en-US" sz="2400" dirty="0">
                <a:solidFill>
                  <a:schemeClr val="bg1">
                    <a:lumMod val="10000"/>
                  </a:schemeClr>
                </a:solidFill>
                <a:latin typeface="Times New Roman" panose="02020603050405020304" pitchFamily="18" charset="0"/>
                <a:ea typeface="Cambria"/>
                <a:cs typeface="Cambria"/>
                <a:sym typeface="Cambria"/>
              </a:rPr>
              <a:t> </a:t>
            </a:r>
            <a:r>
              <a:rPr lang="en-US" sz="2400" dirty="0" err="1">
                <a:solidFill>
                  <a:schemeClr val="bg1">
                    <a:lumMod val="10000"/>
                  </a:schemeClr>
                </a:solidFill>
                <a:latin typeface="Times New Roman" panose="02020603050405020304" pitchFamily="18" charset="0"/>
                <a:ea typeface="Cambria"/>
                <a:cs typeface="Cambria"/>
                <a:sym typeface="Cambria"/>
              </a:rPr>
              <a:t>tốt</a:t>
            </a:r>
            <a:r>
              <a:rPr lang="en-US" sz="2400" dirty="0">
                <a:solidFill>
                  <a:schemeClr val="bg1">
                    <a:lumMod val="10000"/>
                  </a:schemeClr>
                </a:solidFill>
                <a:latin typeface="Times New Roman" panose="02020603050405020304" pitchFamily="18" charset="0"/>
                <a:ea typeface="Cambria"/>
                <a:cs typeface="Cambria"/>
                <a:sym typeface="Cambria"/>
              </a:rPr>
              <a:t>, 3 </a:t>
            </a:r>
            <a:r>
              <a:rPr lang="en-US" sz="2400" dirty="0" err="1">
                <a:solidFill>
                  <a:schemeClr val="bg1">
                    <a:lumMod val="10000"/>
                  </a:schemeClr>
                </a:solidFill>
                <a:latin typeface="Times New Roman" panose="02020603050405020304" pitchFamily="18" charset="0"/>
                <a:ea typeface="Cambria"/>
                <a:cs typeface="Cambria"/>
                <a:sym typeface="Cambria"/>
              </a:rPr>
              <a:t>điểm</a:t>
            </a:r>
            <a:r>
              <a:rPr lang="en-US" sz="2400" dirty="0">
                <a:solidFill>
                  <a:schemeClr val="bg1">
                    <a:lumMod val="10000"/>
                  </a:schemeClr>
                </a:solidFill>
                <a:latin typeface="Times New Roman" panose="02020603050405020304" pitchFamily="18" charset="0"/>
                <a:ea typeface="Cambria"/>
                <a:cs typeface="Cambria"/>
                <a:sym typeface="Cambria"/>
              </a:rPr>
              <a:t> </a:t>
            </a:r>
            <a:r>
              <a:rPr lang="en-US" sz="2400" dirty="0" err="1">
                <a:solidFill>
                  <a:schemeClr val="bg1">
                    <a:lumMod val="10000"/>
                  </a:schemeClr>
                </a:solidFill>
                <a:latin typeface="Times New Roman" panose="02020603050405020304" pitchFamily="18" charset="0"/>
                <a:ea typeface="Cambria"/>
                <a:cs typeface="Cambria"/>
                <a:sym typeface="Cambria"/>
              </a:rPr>
              <a:t>chưa</a:t>
            </a:r>
            <a:r>
              <a:rPr lang="en-US" sz="2400" dirty="0">
                <a:solidFill>
                  <a:schemeClr val="bg1">
                    <a:lumMod val="10000"/>
                  </a:schemeClr>
                </a:solidFill>
                <a:latin typeface="Times New Roman" panose="02020603050405020304" pitchFamily="18" charset="0"/>
                <a:ea typeface="Cambria"/>
                <a:cs typeface="Cambria"/>
                <a:sym typeface="Cambria"/>
              </a:rPr>
              <a:t> </a:t>
            </a:r>
            <a:r>
              <a:rPr lang="en-US" sz="2400" dirty="0" err="1">
                <a:solidFill>
                  <a:schemeClr val="bg1">
                    <a:lumMod val="10000"/>
                  </a:schemeClr>
                </a:solidFill>
                <a:latin typeface="Times New Roman" panose="02020603050405020304" pitchFamily="18" charset="0"/>
                <a:ea typeface="Cambria"/>
                <a:cs typeface="Cambria"/>
                <a:sym typeface="Cambria"/>
              </a:rPr>
              <a:t>tốt</a:t>
            </a:r>
            <a:r>
              <a:rPr lang="en-US" sz="2400" dirty="0">
                <a:solidFill>
                  <a:schemeClr val="bg1">
                    <a:lumMod val="10000"/>
                  </a:schemeClr>
                </a:solidFill>
                <a:latin typeface="Times New Roman" panose="02020603050405020304" pitchFamily="18" charset="0"/>
                <a:ea typeface="Cambria"/>
                <a:cs typeface="Cambria"/>
                <a:sym typeface="Cambria"/>
              </a:rPr>
              <a:t>, 3 </a:t>
            </a:r>
            <a:r>
              <a:rPr lang="en-US" sz="2400" dirty="0" err="1">
                <a:solidFill>
                  <a:schemeClr val="bg1">
                    <a:lumMod val="10000"/>
                  </a:schemeClr>
                </a:solidFill>
                <a:latin typeface="Times New Roman" panose="02020603050405020304" pitchFamily="18" charset="0"/>
                <a:ea typeface="Cambria"/>
                <a:cs typeface="Cambria"/>
                <a:sym typeface="Cambria"/>
              </a:rPr>
              <a:t>đề</a:t>
            </a:r>
            <a:r>
              <a:rPr lang="en-US" sz="2400" dirty="0">
                <a:solidFill>
                  <a:schemeClr val="bg1">
                    <a:lumMod val="10000"/>
                  </a:schemeClr>
                </a:solidFill>
                <a:latin typeface="Times New Roman" panose="02020603050405020304" pitchFamily="18" charset="0"/>
                <a:ea typeface="Cambria"/>
                <a:cs typeface="Cambria"/>
                <a:sym typeface="Cambria"/>
              </a:rPr>
              <a:t> </a:t>
            </a:r>
            <a:r>
              <a:rPr lang="en-US" sz="2400" dirty="0" err="1">
                <a:solidFill>
                  <a:schemeClr val="bg1">
                    <a:lumMod val="10000"/>
                  </a:schemeClr>
                </a:solidFill>
                <a:latin typeface="Times New Roman" panose="02020603050405020304" pitchFamily="18" charset="0"/>
                <a:ea typeface="Cambria"/>
                <a:cs typeface="Cambria"/>
                <a:sym typeface="Cambria"/>
              </a:rPr>
              <a:t>nghị</a:t>
            </a:r>
            <a:r>
              <a:rPr lang="en-US" sz="2400" dirty="0">
                <a:solidFill>
                  <a:schemeClr val="bg1">
                    <a:lumMod val="10000"/>
                  </a:schemeClr>
                </a:solidFill>
                <a:latin typeface="Times New Roman" panose="02020603050405020304" pitchFamily="18" charset="0"/>
                <a:ea typeface="Cambria"/>
                <a:cs typeface="Cambria"/>
                <a:sym typeface="Cambria"/>
              </a:rPr>
              <a:t> </a:t>
            </a:r>
            <a:r>
              <a:rPr lang="en-US" sz="2400" dirty="0" err="1">
                <a:solidFill>
                  <a:schemeClr val="bg1">
                    <a:lumMod val="10000"/>
                  </a:schemeClr>
                </a:solidFill>
                <a:latin typeface="Times New Roman" panose="02020603050405020304" pitchFamily="18" charset="0"/>
                <a:ea typeface="Cambria"/>
                <a:cs typeface="Cambria"/>
                <a:sym typeface="Cambria"/>
              </a:rPr>
              <a:t>cải</a:t>
            </a:r>
            <a:r>
              <a:rPr lang="en-US" sz="2400" dirty="0">
                <a:solidFill>
                  <a:schemeClr val="bg1">
                    <a:lumMod val="10000"/>
                  </a:schemeClr>
                </a:solidFill>
                <a:latin typeface="Times New Roman" panose="02020603050405020304" pitchFamily="18" charset="0"/>
                <a:ea typeface="Cambria"/>
                <a:cs typeface="Cambria"/>
                <a:sym typeface="Cambria"/>
              </a:rPr>
              <a:t> </a:t>
            </a:r>
            <a:r>
              <a:rPr lang="en-US" sz="2400" dirty="0" err="1">
                <a:solidFill>
                  <a:schemeClr val="bg1">
                    <a:lumMod val="10000"/>
                  </a:schemeClr>
                </a:solidFill>
                <a:latin typeface="Times New Roman" panose="02020603050405020304" pitchFamily="18" charset="0"/>
                <a:ea typeface="Cambria"/>
                <a:cs typeface="Cambria"/>
                <a:sym typeface="Cambria"/>
              </a:rPr>
              <a:t>tiến</a:t>
            </a:r>
            <a:r>
              <a:rPr lang="en-US" sz="2400" dirty="0">
                <a:solidFill>
                  <a:schemeClr val="bg1">
                    <a:lumMod val="10000"/>
                  </a:schemeClr>
                </a:solidFill>
                <a:latin typeface="Times New Roman" panose="02020603050405020304" pitchFamily="18" charset="0"/>
                <a:ea typeface="Cambria"/>
                <a:cs typeface="Cambria"/>
                <a:sym typeface="Cambria"/>
              </a:rPr>
              <a:t>)</a:t>
            </a:r>
            <a:endParaRPr lang="vi-VN" sz="2400" dirty="0">
              <a:solidFill>
                <a:schemeClr val="bg1">
                  <a:lumMod val="10000"/>
                </a:schemeClr>
              </a:solidFill>
              <a:latin typeface="Times New Roman" panose="02020603050405020304" pitchFamily="18" charset="0"/>
              <a:ea typeface="Cambria"/>
              <a:cs typeface="Cambria"/>
              <a:sym typeface="Cambria"/>
            </a:endParaRPr>
          </a:p>
        </p:txBody>
      </p:sp>
    </p:spTree>
    <p:extLst>
      <p:ext uri="{BB962C8B-B14F-4D97-AF65-F5344CB8AC3E}">
        <p14:creationId xmlns:p14="http://schemas.microsoft.com/office/powerpoint/2010/main" val="36122296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439"/>
        <p:cNvGrpSpPr/>
        <p:nvPr/>
      </p:nvGrpSpPr>
      <p:grpSpPr>
        <a:xfrm>
          <a:off x="0" y="0"/>
          <a:ext cx="0" cy="0"/>
          <a:chOff x="0" y="0"/>
          <a:chExt cx="0" cy="0"/>
        </a:xfrm>
      </p:grpSpPr>
      <p:grpSp>
        <p:nvGrpSpPr>
          <p:cNvPr id="3" name="Group 2"/>
          <p:cNvGrpSpPr/>
          <p:nvPr/>
        </p:nvGrpSpPr>
        <p:grpSpPr>
          <a:xfrm>
            <a:off x="1" y="0"/>
            <a:ext cx="1668026" cy="5437762"/>
            <a:chOff x="0" y="4458414"/>
            <a:chExt cx="10428900" cy="2281456"/>
          </a:xfrm>
        </p:grpSpPr>
        <p:grpSp>
          <p:nvGrpSpPr>
            <p:cNvPr id="4" name="Google Shape;1907;p89"/>
            <p:cNvGrpSpPr/>
            <p:nvPr/>
          </p:nvGrpSpPr>
          <p:grpSpPr>
            <a:xfrm rot="16200000">
              <a:off x="1513530" y="2949023"/>
              <a:ext cx="2277317" cy="5304377"/>
              <a:chOff x="224725" y="566950"/>
              <a:chExt cx="1850875" cy="4311100"/>
            </a:xfrm>
          </p:grpSpPr>
          <p:sp>
            <p:nvSpPr>
              <p:cNvPr id="31" name="Google Shape;1908;p89"/>
              <p:cNvSpPr/>
              <p:nvPr/>
            </p:nvSpPr>
            <p:spPr>
              <a:xfrm>
                <a:off x="1914975" y="566950"/>
                <a:ext cx="160625" cy="2033000"/>
              </a:xfrm>
              <a:custGeom>
                <a:avLst/>
                <a:gdLst/>
                <a:ahLst/>
                <a:cxnLst/>
                <a:rect l="l" t="t" r="r" b="b"/>
                <a:pathLst>
                  <a:path w="6425" h="81320" extrusionOk="0">
                    <a:moveTo>
                      <a:pt x="126" y="1"/>
                    </a:moveTo>
                    <a:cubicBezTo>
                      <a:pt x="81" y="1"/>
                      <a:pt x="44" y="24"/>
                      <a:pt x="27" y="57"/>
                    </a:cubicBezTo>
                    <a:cubicBezTo>
                      <a:pt x="27" y="84"/>
                      <a:pt x="27" y="110"/>
                      <a:pt x="27" y="137"/>
                    </a:cubicBezTo>
                    <a:cubicBezTo>
                      <a:pt x="27" y="164"/>
                      <a:pt x="27" y="217"/>
                      <a:pt x="81" y="244"/>
                    </a:cubicBezTo>
                    <a:cubicBezTo>
                      <a:pt x="1821" y="1261"/>
                      <a:pt x="2972" y="3188"/>
                      <a:pt x="2945" y="5035"/>
                    </a:cubicBezTo>
                    <a:cubicBezTo>
                      <a:pt x="2945" y="5089"/>
                      <a:pt x="2972" y="5142"/>
                      <a:pt x="2998" y="5169"/>
                    </a:cubicBezTo>
                    <a:cubicBezTo>
                      <a:pt x="4952" y="6133"/>
                      <a:pt x="6157" y="8086"/>
                      <a:pt x="6157" y="10255"/>
                    </a:cubicBezTo>
                    <a:cubicBezTo>
                      <a:pt x="6157" y="12449"/>
                      <a:pt x="4952" y="14403"/>
                      <a:pt x="2998" y="15367"/>
                    </a:cubicBezTo>
                    <a:cubicBezTo>
                      <a:pt x="2945" y="15394"/>
                      <a:pt x="2945" y="15447"/>
                      <a:pt x="2945" y="15501"/>
                    </a:cubicBezTo>
                    <a:cubicBezTo>
                      <a:pt x="2998" y="17321"/>
                      <a:pt x="1848" y="19248"/>
                      <a:pt x="108" y="20292"/>
                    </a:cubicBezTo>
                    <a:cubicBezTo>
                      <a:pt x="54" y="20292"/>
                      <a:pt x="27" y="20318"/>
                      <a:pt x="27" y="20372"/>
                    </a:cubicBezTo>
                    <a:cubicBezTo>
                      <a:pt x="1" y="20425"/>
                      <a:pt x="27" y="20479"/>
                      <a:pt x="81" y="20506"/>
                    </a:cubicBezTo>
                    <a:cubicBezTo>
                      <a:pt x="1794" y="21496"/>
                      <a:pt x="2865" y="23316"/>
                      <a:pt x="2945" y="25324"/>
                    </a:cubicBezTo>
                    <a:cubicBezTo>
                      <a:pt x="2945" y="25350"/>
                      <a:pt x="2972" y="25404"/>
                      <a:pt x="2998" y="25431"/>
                    </a:cubicBezTo>
                    <a:cubicBezTo>
                      <a:pt x="4952" y="26394"/>
                      <a:pt x="6157" y="28348"/>
                      <a:pt x="6157" y="30543"/>
                    </a:cubicBezTo>
                    <a:cubicBezTo>
                      <a:pt x="6157" y="32711"/>
                      <a:pt x="4952" y="34665"/>
                      <a:pt x="2998" y="35628"/>
                    </a:cubicBezTo>
                    <a:cubicBezTo>
                      <a:pt x="2945" y="35655"/>
                      <a:pt x="2918" y="35709"/>
                      <a:pt x="2945" y="35762"/>
                    </a:cubicBezTo>
                    <a:cubicBezTo>
                      <a:pt x="3106" y="37823"/>
                      <a:pt x="1633" y="39643"/>
                      <a:pt x="108" y="40553"/>
                    </a:cubicBezTo>
                    <a:cubicBezTo>
                      <a:pt x="54" y="40553"/>
                      <a:pt x="27" y="40580"/>
                      <a:pt x="27" y="40633"/>
                    </a:cubicBezTo>
                    <a:cubicBezTo>
                      <a:pt x="1" y="40687"/>
                      <a:pt x="27" y="40741"/>
                      <a:pt x="81" y="40767"/>
                    </a:cubicBezTo>
                    <a:cubicBezTo>
                      <a:pt x="1821" y="41784"/>
                      <a:pt x="2945" y="43658"/>
                      <a:pt x="2945" y="45532"/>
                    </a:cubicBezTo>
                    <a:cubicBezTo>
                      <a:pt x="2945" y="45558"/>
                      <a:pt x="2945" y="45558"/>
                      <a:pt x="2945" y="45585"/>
                    </a:cubicBezTo>
                    <a:cubicBezTo>
                      <a:pt x="2945" y="45612"/>
                      <a:pt x="2972" y="45665"/>
                      <a:pt x="2998" y="45692"/>
                    </a:cubicBezTo>
                    <a:cubicBezTo>
                      <a:pt x="4952" y="46656"/>
                      <a:pt x="6157" y="48636"/>
                      <a:pt x="6157" y="50804"/>
                    </a:cubicBezTo>
                    <a:cubicBezTo>
                      <a:pt x="6157" y="52972"/>
                      <a:pt x="4952" y="54926"/>
                      <a:pt x="2998" y="55917"/>
                    </a:cubicBezTo>
                    <a:cubicBezTo>
                      <a:pt x="2972" y="55917"/>
                      <a:pt x="2945" y="55970"/>
                      <a:pt x="2945" y="56024"/>
                    </a:cubicBezTo>
                    <a:cubicBezTo>
                      <a:pt x="2891" y="58004"/>
                      <a:pt x="1821" y="59798"/>
                      <a:pt x="108" y="60815"/>
                    </a:cubicBezTo>
                    <a:cubicBezTo>
                      <a:pt x="54" y="60815"/>
                      <a:pt x="27" y="60868"/>
                      <a:pt x="27" y="60895"/>
                    </a:cubicBezTo>
                    <a:cubicBezTo>
                      <a:pt x="1" y="60949"/>
                      <a:pt x="27" y="61002"/>
                      <a:pt x="81" y="61029"/>
                    </a:cubicBezTo>
                    <a:cubicBezTo>
                      <a:pt x="1821" y="62046"/>
                      <a:pt x="2891" y="63839"/>
                      <a:pt x="2945" y="65847"/>
                    </a:cubicBezTo>
                    <a:cubicBezTo>
                      <a:pt x="2945" y="65900"/>
                      <a:pt x="2972" y="65927"/>
                      <a:pt x="2998" y="65954"/>
                    </a:cubicBezTo>
                    <a:cubicBezTo>
                      <a:pt x="4952" y="66944"/>
                      <a:pt x="6157" y="68898"/>
                      <a:pt x="6157" y="71066"/>
                    </a:cubicBezTo>
                    <a:cubicBezTo>
                      <a:pt x="6157" y="73234"/>
                      <a:pt x="4952" y="75188"/>
                      <a:pt x="2998" y="76178"/>
                    </a:cubicBezTo>
                    <a:cubicBezTo>
                      <a:pt x="2972" y="76178"/>
                      <a:pt x="2945" y="76232"/>
                      <a:pt x="2945" y="76285"/>
                    </a:cubicBezTo>
                    <a:cubicBezTo>
                      <a:pt x="2891" y="78266"/>
                      <a:pt x="1821" y="80086"/>
                      <a:pt x="81" y="81076"/>
                    </a:cubicBezTo>
                    <a:cubicBezTo>
                      <a:pt x="27" y="81130"/>
                      <a:pt x="1" y="81183"/>
                      <a:pt x="27" y="81264"/>
                    </a:cubicBezTo>
                    <a:cubicBezTo>
                      <a:pt x="61" y="81297"/>
                      <a:pt x="104" y="81320"/>
                      <a:pt x="145" y="81320"/>
                    </a:cubicBezTo>
                    <a:cubicBezTo>
                      <a:pt x="170" y="81320"/>
                      <a:pt x="194" y="81311"/>
                      <a:pt x="215" y="81290"/>
                    </a:cubicBezTo>
                    <a:cubicBezTo>
                      <a:pt x="2008" y="80273"/>
                      <a:pt x="3106" y="78427"/>
                      <a:pt x="3186" y="76366"/>
                    </a:cubicBezTo>
                    <a:cubicBezTo>
                      <a:pt x="5166" y="75322"/>
                      <a:pt x="6424" y="73314"/>
                      <a:pt x="6424" y="71066"/>
                    </a:cubicBezTo>
                    <a:cubicBezTo>
                      <a:pt x="6424" y="68818"/>
                      <a:pt x="5166" y="66784"/>
                      <a:pt x="3186" y="65766"/>
                    </a:cubicBezTo>
                    <a:cubicBezTo>
                      <a:pt x="3106" y="63786"/>
                      <a:pt x="2062" y="61992"/>
                      <a:pt x="375" y="60922"/>
                    </a:cubicBezTo>
                    <a:cubicBezTo>
                      <a:pt x="2062" y="59878"/>
                      <a:pt x="3106" y="58085"/>
                      <a:pt x="3186" y="56104"/>
                    </a:cubicBezTo>
                    <a:cubicBezTo>
                      <a:pt x="5166" y="55060"/>
                      <a:pt x="6424" y="53053"/>
                      <a:pt x="6424" y="50804"/>
                    </a:cubicBezTo>
                    <a:cubicBezTo>
                      <a:pt x="6424" y="48556"/>
                      <a:pt x="5166" y="46522"/>
                      <a:pt x="3186" y="45505"/>
                    </a:cubicBezTo>
                    <a:cubicBezTo>
                      <a:pt x="3159" y="43604"/>
                      <a:pt x="2088" y="41731"/>
                      <a:pt x="375" y="40660"/>
                    </a:cubicBezTo>
                    <a:cubicBezTo>
                      <a:pt x="1901" y="39723"/>
                      <a:pt x="3320" y="37877"/>
                      <a:pt x="3186" y="35816"/>
                    </a:cubicBezTo>
                    <a:cubicBezTo>
                      <a:pt x="5193" y="34799"/>
                      <a:pt x="6424" y="32764"/>
                      <a:pt x="6424" y="30543"/>
                    </a:cubicBezTo>
                    <a:cubicBezTo>
                      <a:pt x="6424" y="28295"/>
                      <a:pt x="5166" y="26260"/>
                      <a:pt x="3186" y="25243"/>
                    </a:cubicBezTo>
                    <a:cubicBezTo>
                      <a:pt x="3106" y="23236"/>
                      <a:pt x="2062" y="21443"/>
                      <a:pt x="375" y="20399"/>
                    </a:cubicBezTo>
                    <a:cubicBezTo>
                      <a:pt x="2088" y="19328"/>
                      <a:pt x="3186" y="17454"/>
                      <a:pt x="3186" y="15608"/>
                    </a:cubicBezTo>
                    <a:cubicBezTo>
                      <a:pt x="3186" y="15608"/>
                      <a:pt x="3186" y="15581"/>
                      <a:pt x="3186" y="15554"/>
                    </a:cubicBezTo>
                    <a:cubicBezTo>
                      <a:pt x="5166" y="14537"/>
                      <a:pt x="6424" y="12503"/>
                      <a:pt x="6424" y="10255"/>
                    </a:cubicBezTo>
                    <a:cubicBezTo>
                      <a:pt x="6424" y="8033"/>
                      <a:pt x="5166" y="5999"/>
                      <a:pt x="3186" y="4982"/>
                    </a:cubicBezTo>
                    <a:lnTo>
                      <a:pt x="3186" y="4955"/>
                    </a:lnTo>
                    <a:cubicBezTo>
                      <a:pt x="3186" y="3028"/>
                      <a:pt x="2008" y="1074"/>
                      <a:pt x="215" y="30"/>
                    </a:cubicBezTo>
                    <a:cubicBezTo>
                      <a:pt x="184" y="10"/>
                      <a:pt x="153" y="1"/>
                      <a:pt x="126"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2" name="Google Shape;1909;p89"/>
              <p:cNvSpPr/>
              <p:nvPr/>
            </p:nvSpPr>
            <p:spPr>
              <a:xfrm>
                <a:off x="1761075" y="818875"/>
                <a:ext cx="160625" cy="2032875"/>
              </a:xfrm>
              <a:custGeom>
                <a:avLst/>
                <a:gdLst/>
                <a:ahLst/>
                <a:cxnLst/>
                <a:rect l="l" t="t" r="r" b="b"/>
                <a:pathLst>
                  <a:path w="6425" h="81315" extrusionOk="0">
                    <a:moveTo>
                      <a:pt x="149" y="1"/>
                    </a:moveTo>
                    <a:cubicBezTo>
                      <a:pt x="110" y="1"/>
                      <a:pt x="71" y="20"/>
                      <a:pt x="54" y="70"/>
                    </a:cubicBezTo>
                    <a:cubicBezTo>
                      <a:pt x="27" y="70"/>
                      <a:pt x="27" y="97"/>
                      <a:pt x="27" y="124"/>
                    </a:cubicBezTo>
                    <a:cubicBezTo>
                      <a:pt x="27" y="178"/>
                      <a:pt x="54" y="204"/>
                      <a:pt x="81" y="231"/>
                    </a:cubicBezTo>
                    <a:cubicBezTo>
                      <a:pt x="1821" y="1248"/>
                      <a:pt x="2972" y="3175"/>
                      <a:pt x="2945" y="5022"/>
                    </a:cubicBezTo>
                    <a:cubicBezTo>
                      <a:pt x="2945" y="5076"/>
                      <a:pt x="2972" y="5129"/>
                      <a:pt x="2998" y="5156"/>
                    </a:cubicBezTo>
                    <a:cubicBezTo>
                      <a:pt x="4952" y="6119"/>
                      <a:pt x="6183" y="8073"/>
                      <a:pt x="6183" y="10268"/>
                    </a:cubicBezTo>
                    <a:cubicBezTo>
                      <a:pt x="6183" y="12436"/>
                      <a:pt x="4952" y="14390"/>
                      <a:pt x="2998" y="15354"/>
                    </a:cubicBezTo>
                    <a:cubicBezTo>
                      <a:pt x="2972" y="15380"/>
                      <a:pt x="2945" y="15461"/>
                      <a:pt x="2945" y="15487"/>
                    </a:cubicBezTo>
                    <a:cubicBezTo>
                      <a:pt x="2998" y="17334"/>
                      <a:pt x="1847" y="19235"/>
                      <a:pt x="108" y="20278"/>
                    </a:cubicBezTo>
                    <a:cubicBezTo>
                      <a:pt x="81" y="20278"/>
                      <a:pt x="27" y="20305"/>
                      <a:pt x="27" y="20359"/>
                    </a:cubicBezTo>
                    <a:cubicBezTo>
                      <a:pt x="27" y="20412"/>
                      <a:pt x="27" y="20466"/>
                      <a:pt x="81" y="20493"/>
                    </a:cubicBezTo>
                    <a:cubicBezTo>
                      <a:pt x="1821" y="21510"/>
                      <a:pt x="2891" y="23303"/>
                      <a:pt x="2945" y="25310"/>
                    </a:cubicBezTo>
                    <a:cubicBezTo>
                      <a:pt x="2945" y="25364"/>
                      <a:pt x="2972" y="25391"/>
                      <a:pt x="2998" y="25417"/>
                    </a:cubicBezTo>
                    <a:cubicBezTo>
                      <a:pt x="4952" y="26381"/>
                      <a:pt x="6183" y="28362"/>
                      <a:pt x="6183" y="30530"/>
                    </a:cubicBezTo>
                    <a:cubicBezTo>
                      <a:pt x="6183" y="32698"/>
                      <a:pt x="4952" y="34652"/>
                      <a:pt x="2998" y="35642"/>
                    </a:cubicBezTo>
                    <a:cubicBezTo>
                      <a:pt x="2972" y="35642"/>
                      <a:pt x="2945" y="35695"/>
                      <a:pt x="2945" y="35749"/>
                    </a:cubicBezTo>
                    <a:cubicBezTo>
                      <a:pt x="3105" y="37837"/>
                      <a:pt x="1633" y="39630"/>
                      <a:pt x="108" y="40540"/>
                    </a:cubicBezTo>
                    <a:cubicBezTo>
                      <a:pt x="81" y="40540"/>
                      <a:pt x="27" y="40594"/>
                      <a:pt x="27" y="40620"/>
                    </a:cubicBezTo>
                    <a:cubicBezTo>
                      <a:pt x="27" y="40674"/>
                      <a:pt x="27" y="40727"/>
                      <a:pt x="81" y="40754"/>
                    </a:cubicBezTo>
                    <a:cubicBezTo>
                      <a:pt x="1821" y="41771"/>
                      <a:pt x="2945" y="43645"/>
                      <a:pt x="2945" y="45545"/>
                    </a:cubicBezTo>
                    <a:cubicBezTo>
                      <a:pt x="2945" y="45545"/>
                      <a:pt x="2945" y="45545"/>
                      <a:pt x="2945" y="45572"/>
                    </a:cubicBezTo>
                    <a:cubicBezTo>
                      <a:pt x="2945" y="45626"/>
                      <a:pt x="2972" y="45652"/>
                      <a:pt x="2998" y="45679"/>
                    </a:cubicBezTo>
                    <a:cubicBezTo>
                      <a:pt x="4952" y="46669"/>
                      <a:pt x="6183" y="48623"/>
                      <a:pt x="6183" y="50791"/>
                    </a:cubicBezTo>
                    <a:cubicBezTo>
                      <a:pt x="6183" y="52959"/>
                      <a:pt x="4952" y="54913"/>
                      <a:pt x="2998" y="55904"/>
                    </a:cubicBezTo>
                    <a:cubicBezTo>
                      <a:pt x="2972" y="55930"/>
                      <a:pt x="2945" y="55957"/>
                      <a:pt x="2945" y="56011"/>
                    </a:cubicBezTo>
                    <a:cubicBezTo>
                      <a:pt x="2891" y="57991"/>
                      <a:pt x="1847" y="59785"/>
                      <a:pt x="108" y="60802"/>
                    </a:cubicBezTo>
                    <a:cubicBezTo>
                      <a:pt x="81" y="60828"/>
                      <a:pt x="27" y="60855"/>
                      <a:pt x="27" y="60882"/>
                    </a:cubicBezTo>
                    <a:cubicBezTo>
                      <a:pt x="27" y="60935"/>
                      <a:pt x="27" y="60989"/>
                      <a:pt x="81" y="61016"/>
                    </a:cubicBezTo>
                    <a:cubicBezTo>
                      <a:pt x="1821" y="62033"/>
                      <a:pt x="2891" y="63826"/>
                      <a:pt x="2945" y="65834"/>
                    </a:cubicBezTo>
                    <a:cubicBezTo>
                      <a:pt x="2945" y="65887"/>
                      <a:pt x="2972" y="65914"/>
                      <a:pt x="2998" y="65941"/>
                    </a:cubicBezTo>
                    <a:cubicBezTo>
                      <a:pt x="4952" y="66931"/>
                      <a:pt x="6183" y="68885"/>
                      <a:pt x="6183" y="71053"/>
                    </a:cubicBezTo>
                    <a:cubicBezTo>
                      <a:pt x="6183" y="73221"/>
                      <a:pt x="4952" y="75175"/>
                      <a:pt x="2998" y="76165"/>
                    </a:cubicBezTo>
                    <a:cubicBezTo>
                      <a:pt x="2972" y="76192"/>
                      <a:pt x="2945" y="76219"/>
                      <a:pt x="2945" y="76272"/>
                    </a:cubicBezTo>
                    <a:cubicBezTo>
                      <a:pt x="2891" y="78280"/>
                      <a:pt x="1821" y="80073"/>
                      <a:pt x="81" y="81090"/>
                    </a:cubicBezTo>
                    <a:cubicBezTo>
                      <a:pt x="27" y="81117"/>
                      <a:pt x="1" y="81197"/>
                      <a:pt x="54" y="81251"/>
                    </a:cubicBezTo>
                    <a:cubicBezTo>
                      <a:pt x="74" y="81290"/>
                      <a:pt x="122" y="81315"/>
                      <a:pt x="167" y="81315"/>
                    </a:cubicBezTo>
                    <a:cubicBezTo>
                      <a:pt x="184" y="81315"/>
                      <a:pt x="200" y="81311"/>
                      <a:pt x="215" y="81304"/>
                    </a:cubicBezTo>
                    <a:cubicBezTo>
                      <a:pt x="2008" y="80260"/>
                      <a:pt x="3105" y="78413"/>
                      <a:pt x="3186" y="76352"/>
                    </a:cubicBezTo>
                    <a:cubicBezTo>
                      <a:pt x="5193" y="75309"/>
                      <a:pt x="6424" y="73301"/>
                      <a:pt x="6424" y="71053"/>
                    </a:cubicBezTo>
                    <a:cubicBezTo>
                      <a:pt x="6424" y="68805"/>
                      <a:pt x="5193" y="66797"/>
                      <a:pt x="3186" y="65753"/>
                    </a:cubicBezTo>
                    <a:cubicBezTo>
                      <a:pt x="3132" y="63773"/>
                      <a:pt x="2088" y="61979"/>
                      <a:pt x="402" y="60909"/>
                    </a:cubicBezTo>
                    <a:cubicBezTo>
                      <a:pt x="2088" y="59865"/>
                      <a:pt x="3132" y="58072"/>
                      <a:pt x="3186" y="56091"/>
                    </a:cubicBezTo>
                    <a:cubicBezTo>
                      <a:pt x="5193" y="55047"/>
                      <a:pt x="6424" y="53040"/>
                      <a:pt x="6424" y="50791"/>
                    </a:cubicBezTo>
                    <a:cubicBezTo>
                      <a:pt x="6424" y="48543"/>
                      <a:pt x="5193" y="46536"/>
                      <a:pt x="3186" y="45492"/>
                    </a:cubicBezTo>
                    <a:cubicBezTo>
                      <a:pt x="3186" y="43591"/>
                      <a:pt x="2088" y="41718"/>
                      <a:pt x="402" y="40647"/>
                    </a:cubicBezTo>
                    <a:cubicBezTo>
                      <a:pt x="1901" y="39710"/>
                      <a:pt x="3320" y="37890"/>
                      <a:pt x="3186" y="35829"/>
                    </a:cubicBezTo>
                    <a:cubicBezTo>
                      <a:pt x="5193" y="34785"/>
                      <a:pt x="6424" y="32751"/>
                      <a:pt x="6424" y="30530"/>
                    </a:cubicBezTo>
                    <a:cubicBezTo>
                      <a:pt x="6424" y="28281"/>
                      <a:pt x="5193" y="26247"/>
                      <a:pt x="3186" y="25230"/>
                    </a:cubicBezTo>
                    <a:cubicBezTo>
                      <a:pt x="3105" y="23223"/>
                      <a:pt x="2062" y="21429"/>
                      <a:pt x="402" y="20386"/>
                    </a:cubicBezTo>
                    <a:cubicBezTo>
                      <a:pt x="2115" y="19315"/>
                      <a:pt x="3212" y="17415"/>
                      <a:pt x="3186" y="15541"/>
                    </a:cubicBezTo>
                    <a:cubicBezTo>
                      <a:pt x="5193" y="14524"/>
                      <a:pt x="6424" y="12490"/>
                      <a:pt x="6424" y="10268"/>
                    </a:cubicBezTo>
                    <a:cubicBezTo>
                      <a:pt x="6424" y="8020"/>
                      <a:pt x="5193" y="5986"/>
                      <a:pt x="3186" y="4969"/>
                    </a:cubicBezTo>
                    <a:lnTo>
                      <a:pt x="3186" y="4942"/>
                    </a:lnTo>
                    <a:cubicBezTo>
                      <a:pt x="3186" y="3041"/>
                      <a:pt x="2008" y="1061"/>
                      <a:pt x="215" y="17"/>
                    </a:cubicBezTo>
                    <a:cubicBezTo>
                      <a:pt x="195" y="7"/>
                      <a:pt x="172" y="1"/>
                      <a:pt x="14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3" name="Google Shape;1910;p89"/>
              <p:cNvSpPr/>
              <p:nvPr/>
            </p:nvSpPr>
            <p:spPr>
              <a:xfrm>
                <a:off x="1607850" y="566950"/>
                <a:ext cx="159950" cy="2033000"/>
              </a:xfrm>
              <a:custGeom>
                <a:avLst/>
                <a:gdLst/>
                <a:ahLst/>
                <a:cxnLst/>
                <a:rect l="l" t="t" r="r" b="b"/>
                <a:pathLst>
                  <a:path w="6398" h="81320" extrusionOk="0">
                    <a:moveTo>
                      <a:pt x="119" y="1"/>
                    </a:moveTo>
                    <a:cubicBezTo>
                      <a:pt x="81" y="1"/>
                      <a:pt x="44" y="24"/>
                      <a:pt x="27" y="57"/>
                    </a:cubicBezTo>
                    <a:cubicBezTo>
                      <a:pt x="0" y="84"/>
                      <a:pt x="0" y="110"/>
                      <a:pt x="0" y="137"/>
                    </a:cubicBezTo>
                    <a:cubicBezTo>
                      <a:pt x="0" y="164"/>
                      <a:pt x="27" y="217"/>
                      <a:pt x="81" y="244"/>
                    </a:cubicBezTo>
                    <a:cubicBezTo>
                      <a:pt x="1820" y="1261"/>
                      <a:pt x="2944" y="3188"/>
                      <a:pt x="2918" y="5035"/>
                    </a:cubicBezTo>
                    <a:cubicBezTo>
                      <a:pt x="2918" y="5089"/>
                      <a:pt x="2944" y="5142"/>
                      <a:pt x="2998" y="5169"/>
                    </a:cubicBezTo>
                    <a:cubicBezTo>
                      <a:pt x="4952" y="6133"/>
                      <a:pt x="6156" y="8086"/>
                      <a:pt x="6156" y="10255"/>
                    </a:cubicBezTo>
                    <a:cubicBezTo>
                      <a:pt x="6156" y="12449"/>
                      <a:pt x="4952" y="14403"/>
                      <a:pt x="2998" y="15367"/>
                    </a:cubicBezTo>
                    <a:cubicBezTo>
                      <a:pt x="2944" y="15394"/>
                      <a:pt x="2918" y="15447"/>
                      <a:pt x="2918" y="15501"/>
                    </a:cubicBezTo>
                    <a:cubicBezTo>
                      <a:pt x="2971" y="17347"/>
                      <a:pt x="1847" y="19248"/>
                      <a:pt x="81" y="20292"/>
                    </a:cubicBezTo>
                    <a:cubicBezTo>
                      <a:pt x="54" y="20292"/>
                      <a:pt x="27" y="20318"/>
                      <a:pt x="0" y="20372"/>
                    </a:cubicBezTo>
                    <a:cubicBezTo>
                      <a:pt x="0" y="20425"/>
                      <a:pt x="27" y="20479"/>
                      <a:pt x="81" y="20506"/>
                    </a:cubicBezTo>
                    <a:cubicBezTo>
                      <a:pt x="1794" y="21496"/>
                      <a:pt x="2864" y="23316"/>
                      <a:pt x="2918" y="25324"/>
                    </a:cubicBezTo>
                    <a:cubicBezTo>
                      <a:pt x="2918" y="25350"/>
                      <a:pt x="2944" y="25404"/>
                      <a:pt x="2998" y="25431"/>
                    </a:cubicBezTo>
                    <a:cubicBezTo>
                      <a:pt x="4952" y="26394"/>
                      <a:pt x="6156" y="28348"/>
                      <a:pt x="6156" y="30543"/>
                    </a:cubicBezTo>
                    <a:cubicBezTo>
                      <a:pt x="6156" y="32711"/>
                      <a:pt x="4952" y="34665"/>
                      <a:pt x="2998" y="35628"/>
                    </a:cubicBezTo>
                    <a:cubicBezTo>
                      <a:pt x="2944" y="35655"/>
                      <a:pt x="2918" y="35709"/>
                      <a:pt x="2918" y="35762"/>
                    </a:cubicBezTo>
                    <a:cubicBezTo>
                      <a:pt x="3078" y="37823"/>
                      <a:pt x="1633" y="39643"/>
                      <a:pt x="81" y="40553"/>
                    </a:cubicBezTo>
                    <a:cubicBezTo>
                      <a:pt x="54" y="40553"/>
                      <a:pt x="27" y="40580"/>
                      <a:pt x="0" y="40633"/>
                    </a:cubicBezTo>
                    <a:cubicBezTo>
                      <a:pt x="0" y="40687"/>
                      <a:pt x="27" y="40741"/>
                      <a:pt x="81" y="40767"/>
                    </a:cubicBezTo>
                    <a:cubicBezTo>
                      <a:pt x="1820" y="41784"/>
                      <a:pt x="2918" y="43658"/>
                      <a:pt x="2918" y="45532"/>
                    </a:cubicBezTo>
                    <a:cubicBezTo>
                      <a:pt x="2918" y="45558"/>
                      <a:pt x="2918" y="45558"/>
                      <a:pt x="2918" y="45585"/>
                    </a:cubicBezTo>
                    <a:cubicBezTo>
                      <a:pt x="2918" y="45612"/>
                      <a:pt x="2944" y="45665"/>
                      <a:pt x="2998" y="45692"/>
                    </a:cubicBezTo>
                    <a:cubicBezTo>
                      <a:pt x="4952" y="46656"/>
                      <a:pt x="6156" y="48636"/>
                      <a:pt x="6156" y="50804"/>
                    </a:cubicBezTo>
                    <a:cubicBezTo>
                      <a:pt x="6156" y="52972"/>
                      <a:pt x="4952" y="54926"/>
                      <a:pt x="2998" y="55917"/>
                    </a:cubicBezTo>
                    <a:cubicBezTo>
                      <a:pt x="2944" y="55917"/>
                      <a:pt x="2918" y="55970"/>
                      <a:pt x="2918" y="56024"/>
                    </a:cubicBezTo>
                    <a:cubicBezTo>
                      <a:pt x="2864" y="58004"/>
                      <a:pt x="1820" y="59798"/>
                      <a:pt x="81" y="60815"/>
                    </a:cubicBezTo>
                    <a:cubicBezTo>
                      <a:pt x="54" y="60815"/>
                      <a:pt x="27" y="60868"/>
                      <a:pt x="0" y="60895"/>
                    </a:cubicBezTo>
                    <a:cubicBezTo>
                      <a:pt x="0" y="60949"/>
                      <a:pt x="27" y="61002"/>
                      <a:pt x="81" y="61029"/>
                    </a:cubicBezTo>
                    <a:cubicBezTo>
                      <a:pt x="1820" y="62046"/>
                      <a:pt x="2864" y="63839"/>
                      <a:pt x="2918" y="65847"/>
                    </a:cubicBezTo>
                    <a:cubicBezTo>
                      <a:pt x="2918" y="65900"/>
                      <a:pt x="2944" y="65927"/>
                      <a:pt x="2998" y="65954"/>
                    </a:cubicBezTo>
                    <a:cubicBezTo>
                      <a:pt x="4952" y="66944"/>
                      <a:pt x="6156" y="68898"/>
                      <a:pt x="6156" y="71066"/>
                    </a:cubicBezTo>
                    <a:cubicBezTo>
                      <a:pt x="6156" y="73234"/>
                      <a:pt x="4952" y="75188"/>
                      <a:pt x="2998" y="76178"/>
                    </a:cubicBezTo>
                    <a:cubicBezTo>
                      <a:pt x="2944" y="76178"/>
                      <a:pt x="2918" y="76232"/>
                      <a:pt x="2918" y="76285"/>
                    </a:cubicBezTo>
                    <a:cubicBezTo>
                      <a:pt x="2864" y="78266"/>
                      <a:pt x="1820" y="80086"/>
                      <a:pt x="81" y="81076"/>
                    </a:cubicBezTo>
                    <a:cubicBezTo>
                      <a:pt x="27" y="81130"/>
                      <a:pt x="0" y="81183"/>
                      <a:pt x="27" y="81264"/>
                    </a:cubicBezTo>
                    <a:cubicBezTo>
                      <a:pt x="44" y="81297"/>
                      <a:pt x="81" y="81320"/>
                      <a:pt x="119" y="81320"/>
                    </a:cubicBezTo>
                    <a:cubicBezTo>
                      <a:pt x="143" y="81320"/>
                      <a:pt x="167" y="81311"/>
                      <a:pt x="188" y="81290"/>
                    </a:cubicBezTo>
                    <a:cubicBezTo>
                      <a:pt x="1981" y="80273"/>
                      <a:pt x="3105" y="78427"/>
                      <a:pt x="3185" y="76366"/>
                    </a:cubicBezTo>
                    <a:cubicBezTo>
                      <a:pt x="5166" y="75322"/>
                      <a:pt x="6397" y="73314"/>
                      <a:pt x="6397" y="71066"/>
                    </a:cubicBezTo>
                    <a:cubicBezTo>
                      <a:pt x="6397" y="68818"/>
                      <a:pt x="5166" y="66784"/>
                      <a:pt x="3185" y="65766"/>
                    </a:cubicBezTo>
                    <a:cubicBezTo>
                      <a:pt x="3105" y="63786"/>
                      <a:pt x="2061" y="61992"/>
                      <a:pt x="375" y="60922"/>
                    </a:cubicBezTo>
                    <a:cubicBezTo>
                      <a:pt x="2061" y="59878"/>
                      <a:pt x="3105" y="58085"/>
                      <a:pt x="3185" y="56104"/>
                    </a:cubicBezTo>
                    <a:cubicBezTo>
                      <a:pt x="5166" y="55060"/>
                      <a:pt x="6397" y="53053"/>
                      <a:pt x="6397" y="50804"/>
                    </a:cubicBezTo>
                    <a:cubicBezTo>
                      <a:pt x="6397" y="48556"/>
                      <a:pt x="5166" y="46522"/>
                      <a:pt x="3185" y="45505"/>
                    </a:cubicBezTo>
                    <a:cubicBezTo>
                      <a:pt x="3159" y="43604"/>
                      <a:pt x="2061" y="41731"/>
                      <a:pt x="375" y="40660"/>
                    </a:cubicBezTo>
                    <a:cubicBezTo>
                      <a:pt x="1901" y="39723"/>
                      <a:pt x="3292" y="37877"/>
                      <a:pt x="3185" y="35816"/>
                    </a:cubicBezTo>
                    <a:cubicBezTo>
                      <a:pt x="5166" y="34799"/>
                      <a:pt x="6397" y="32764"/>
                      <a:pt x="6397" y="30543"/>
                    </a:cubicBezTo>
                    <a:cubicBezTo>
                      <a:pt x="6397" y="28295"/>
                      <a:pt x="5166" y="26260"/>
                      <a:pt x="3185" y="25243"/>
                    </a:cubicBezTo>
                    <a:cubicBezTo>
                      <a:pt x="3078" y="23236"/>
                      <a:pt x="2061" y="21443"/>
                      <a:pt x="375" y="20399"/>
                    </a:cubicBezTo>
                    <a:cubicBezTo>
                      <a:pt x="2061" y="19328"/>
                      <a:pt x="3185" y="17454"/>
                      <a:pt x="3185" y="15608"/>
                    </a:cubicBezTo>
                    <a:cubicBezTo>
                      <a:pt x="3185" y="15608"/>
                      <a:pt x="3185" y="15581"/>
                      <a:pt x="3185" y="15554"/>
                    </a:cubicBezTo>
                    <a:cubicBezTo>
                      <a:pt x="5166" y="14537"/>
                      <a:pt x="6397" y="12503"/>
                      <a:pt x="6397" y="10255"/>
                    </a:cubicBezTo>
                    <a:cubicBezTo>
                      <a:pt x="6397" y="8033"/>
                      <a:pt x="5166" y="5999"/>
                      <a:pt x="3185" y="4982"/>
                    </a:cubicBezTo>
                    <a:lnTo>
                      <a:pt x="3185" y="4955"/>
                    </a:lnTo>
                    <a:cubicBezTo>
                      <a:pt x="3185" y="3028"/>
                      <a:pt x="1981" y="1074"/>
                      <a:pt x="188" y="30"/>
                    </a:cubicBezTo>
                    <a:cubicBezTo>
                      <a:pt x="167" y="10"/>
                      <a:pt x="143" y="1"/>
                      <a:pt x="11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4" name="Google Shape;1911;p89"/>
              <p:cNvSpPr/>
              <p:nvPr/>
            </p:nvSpPr>
            <p:spPr>
              <a:xfrm>
                <a:off x="1453950" y="818875"/>
                <a:ext cx="160600" cy="2032875"/>
              </a:xfrm>
              <a:custGeom>
                <a:avLst/>
                <a:gdLst/>
                <a:ahLst/>
                <a:cxnLst/>
                <a:rect l="l" t="t" r="r" b="b"/>
                <a:pathLst>
                  <a:path w="6424" h="81315" extrusionOk="0">
                    <a:moveTo>
                      <a:pt x="136" y="1"/>
                    </a:moveTo>
                    <a:cubicBezTo>
                      <a:pt x="95" y="1"/>
                      <a:pt x="61" y="20"/>
                      <a:pt x="27" y="70"/>
                    </a:cubicBezTo>
                    <a:cubicBezTo>
                      <a:pt x="27" y="70"/>
                      <a:pt x="27" y="97"/>
                      <a:pt x="27" y="124"/>
                    </a:cubicBezTo>
                    <a:cubicBezTo>
                      <a:pt x="27" y="178"/>
                      <a:pt x="27" y="204"/>
                      <a:pt x="80" y="231"/>
                    </a:cubicBezTo>
                    <a:cubicBezTo>
                      <a:pt x="1820" y="1248"/>
                      <a:pt x="2971" y="3175"/>
                      <a:pt x="2944" y="5022"/>
                    </a:cubicBezTo>
                    <a:cubicBezTo>
                      <a:pt x="2944" y="5076"/>
                      <a:pt x="2971" y="5129"/>
                      <a:pt x="2998" y="5156"/>
                    </a:cubicBezTo>
                    <a:cubicBezTo>
                      <a:pt x="4952" y="6119"/>
                      <a:pt x="6156" y="8073"/>
                      <a:pt x="6156" y="10268"/>
                    </a:cubicBezTo>
                    <a:cubicBezTo>
                      <a:pt x="6156" y="12436"/>
                      <a:pt x="4952" y="14390"/>
                      <a:pt x="2998" y="15354"/>
                    </a:cubicBezTo>
                    <a:cubicBezTo>
                      <a:pt x="2971" y="15380"/>
                      <a:pt x="2944" y="15434"/>
                      <a:pt x="2944" y="15487"/>
                    </a:cubicBezTo>
                    <a:cubicBezTo>
                      <a:pt x="2944" y="15514"/>
                      <a:pt x="2944" y="15568"/>
                      <a:pt x="2944" y="15595"/>
                    </a:cubicBezTo>
                    <a:cubicBezTo>
                      <a:pt x="2944" y="17415"/>
                      <a:pt x="1820" y="19261"/>
                      <a:pt x="107" y="20278"/>
                    </a:cubicBezTo>
                    <a:cubicBezTo>
                      <a:pt x="54" y="20278"/>
                      <a:pt x="27" y="20305"/>
                      <a:pt x="27" y="20359"/>
                    </a:cubicBezTo>
                    <a:cubicBezTo>
                      <a:pt x="0" y="20412"/>
                      <a:pt x="27" y="20466"/>
                      <a:pt x="80" y="20493"/>
                    </a:cubicBezTo>
                    <a:cubicBezTo>
                      <a:pt x="1793" y="21510"/>
                      <a:pt x="2864" y="23303"/>
                      <a:pt x="2944" y="25310"/>
                    </a:cubicBezTo>
                    <a:cubicBezTo>
                      <a:pt x="2944" y="25364"/>
                      <a:pt x="2971" y="25391"/>
                      <a:pt x="2998" y="25417"/>
                    </a:cubicBezTo>
                    <a:cubicBezTo>
                      <a:pt x="4952" y="26381"/>
                      <a:pt x="6156" y="28362"/>
                      <a:pt x="6156" y="30530"/>
                    </a:cubicBezTo>
                    <a:cubicBezTo>
                      <a:pt x="6156" y="32698"/>
                      <a:pt x="4952" y="34652"/>
                      <a:pt x="2998" y="35642"/>
                    </a:cubicBezTo>
                    <a:cubicBezTo>
                      <a:pt x="2944" y="35642"/>
                      <a:pt x="2918" y="35695"/>
                      <a:pt x="2944" y="35749"/>
                    </a:cubicBezTo>
                    <a:cubicBezTo>
                      <a:pt x="3105" y="37837"/>
                      <a:pt x="1633" y="39630"/>
                      <a:pt x="107" y="40540"/>
                    </a:cubicBezTo>
                    <a:cubicBezTo>
                      <a:pt x="54" y="40540"/>
                      <a:pt x="27" y="40594"/>
                      <a:pt x="27" y="40620"/>
                    </a:cubicBezTo>
                    <a:cubicBezTo>
                      <a:pt x="0" y="40674"/>
                      <a:pt x="27" y="40727"/>
                      <a:pt x="80" y="40754"/>
                    </a:cubicBezTo>
                    <a:cubicBezTo>
                      <a:pt x="1820" y="41771"/>
                      <a:pt x="2944" y="43645"/>
                      <a:pt x="2944" y="45545"/>
                    </a:cubicBezTo>
                    <a:cubicBezTo>
                      <a:pt x="2944" y="45545"/>
                      <a:pt x="2944" y="45572"/>
                      <a:pt x="2944" y="45572"/>
                    </a:cubicBezTo>
                    <a:cubicBezTo>
                      <a:pt x="2944" y="45626"/>
                      <a:pt x="2971" y="45652"/>
                      <a:pt x="2998" y="45679"/>
                    </a:cubicBezTo>
                    <a:cubicBezTo>
                      <a:pt x="4952" y="46669"/>
                      <a:pt x="6156" y="48623"/>
                      <a:pt x="6156" y="50791"/>
                    </a:cubicBezTo>
                    <a:cubicBezTo>
                      <a:pt x="6156" y="52959"/>
                      <a:pt x="4952" y="54913"/>
                      <a:pt x="2998" y="55904"/>
                    </a:cubicBezTo>
                    <a:cubicBezTo>
                      <a:pt x="2971" y="55930"/>
                      <a:pt x="2944" y="55957"/>
                      <a:pt x="2944" y="56011"/>
                    </a:cubicBezTo>
                    <a:cubicBezTo>
                      <a:pt x="2891" y="57991"/>
                      <a:pt x="1820" y="59785"/>
                      <a:pt x="107" y="60802"/>
                    </a:cubicBezTo>
                    <a:cubicBezTo>
                      <a:pt x="54" y="60828"/>
                      <a:pt x="27" y="60855"/>
                      <a:pt x="27" y="60882"/>
                    </a:cubicBezTo>
                    <a:cubicBezTo>
                      <a:pt x="0" y="60935"/>
                      <a:pt x="27" y="60989"/>
                      <a:pt x="80" y="61016"/>
                    </a:cubicBezTo>
                    <a:cubicBezTo>
                      <a:pt x="1820" y="62033"/>
                      <a:pt x="2891" y="63826"/>
                      <a:pt x="2944" y="65834"/>
                    </a:cubicBezTo>
                    <a:cubicBezTo>
                      <a:pt x="2944" y="65887"/>
                      <a:pt x="2971" y="65914"/>
                      <a:pt x="2998" y="65941"/>
                    </a:cubicBezTo>
                    <a:cubicBezTo>
                      <a:pt x="4952" y="66931"/>
                      <a:pt x="6156" y="68885"/>
                      <a:pt x="6156" y="71053"/>
                    </a:cubicBezTo>
                    <a:cubicBezTo>
                      <a:pt x="6156" y="73221"/>
                      <a:pt x="4952" y="75175"/>
                      <a:pt x="2998" y="76165"/>
                    </a:cubicBezTo>
                    <a:cubicBezTo>
                      <a:pt x="2971" y="76192"/>
                      <a:pt x="2944" y="76219"/>
                      <a:pt x="2944" y="76272"/>
                    </a:cubicBezTo>
                    <a:cubicBezTo>
                      <a:pt x="2891" y="78280"/>
                      <a:pt x="1820" y="80073"/>
                      <a:pt x="80" y="81090"/>
                    </a:cubicBezTo>
                    <a:cubicBezTo>
                      <a:pt x="27" y="81117"/>
                      <a:pt x="0" y="81197"/>
                      <a:pt x="27" y="81251"/>
                    </a:cubicBezTo>
                    <a:cubicBezTo>
                      <a:pt x="66" y="81290"/>
                      <a:pt x="120" y="81315"/>
                      <a:pt x="167" y="81315"/>
                    </a:cubicBezTo>
                    <a:cubicBezTo>
                      <a:pt x="184" y="81315"/>
                      <a:pt x="200" y="81311"/>
                      <a:pt x="214" y="81304"/>
                    </a:cubicBezTo>
                    <a:cubicBezTo>
                      <a:pt x="2008" y="80260"/>
                      <a:pt x="3105" y="78413"/>
                      <a:pt x="3185" y="76352"/>
                    </a:cubicBezTo>
                    <a:cubicBezTo>
                      <a:pt x="5166" y="75309"/>
                      <a:pt x="6424" y="73301"/>
                      <a:pt x="6424" y="71053"/>
                    </a:cubicBezTo>
                    <a:cubicBezTo>
                      <a:pt x="6424" y="68805"/>
                      <a:pt x="5166" y="66797"/>
                      <a:pt x="3185" y="65753"/>
                    </a:cubicBezTo>
                    <a:cubicBezTo>
                      <a:pt x="3105" y="63773"/>
                      <a:pt x="2061" y="61979"/>
                      <a:pt x="375" y="60909"/>
                    </a:cubicBezTo>
                    <a:cubicBezTo>
                      <a:pt x="2061" y="59865"/>
                      <a:pt x="3105" y="58072"/>
                      <a:pt x="3185" y="56091"/>
                    </a:cubicBezTo>
                    <a:cubicBezTo>
                      <a:pt x="5166" y="55047"/>
                      <a:pt x="6424" y="53040"/>
                      <a:pt x="6424" y="50791"/>
                    </a:cubicBezTo>
                    <a:cubicBezTo>
                      <a:pt x="6424" y="48543"/>
                      <a:pt x="5193" y="46536"/>
                      <a:pt x="3185" y="45492"/>
                    </a:cubicBezTo>
                    <a:cubicBezTo>
                      <a:pt x="3159" y="43591"/>
                      <a:pt x="2088" y="41718"/>
                      <a:pt x="375" y="40647"/>
                    </a:cubicBezTo>
                    <a:cubicBezTo>
                      <a:pt x="1901" y="39710"/>
                      <a:pt x="3319" y="37890"/>
                      <a:pt x="3185" y="35829"/>
                    </a:cubicBezTo>
                    <a:cubicBezTo>
                      <a:pt x="5193" y="34785"/>
                      <a:pt x="6424" y="32751"/>
                      <a:pt x="6424" y="30530"/>
                    </a:cubicBezTo>
                    <a:cubicBezTo>
                      <a:pt x="6424" y="28281"/>
                      <a:pt x="5166" y="26247"/>
                      <a:pt x="3185" y="25230"/>
                    </a:cubicBezTo>
                    <a:cubicBezTo>
                      <a:pt x="3105" y="23223"/>
                      <a:pt x="2061" y="21429"/>
                      <a:pt x="375" y="20386"/>
                    </a:cubicBezTo>
                    <a:cubicBezTo>
                      <a:pt x="2088" y="19315"/>
                      <a:pt x="3185" y="17441"/>
                      <a:pt x="3185" y="15595"/>
                    </a:cubicBezTo>
                    <a:cubicBezTo>
                      <a:pt x="3185" y="15595"/>
                      <a:pt x="3185" y="15568"/>
                      <a:pt x="3185" y="15541"/>
                    </a:cubicBezTo>
                    <a:cubicBezTo>
                      <a:pt x="5193" y="14524"/>
                      <a:pt x="6424" y="12490"/>
                      <a:pt x="6424" y="10268"/>
                    </a:cubicBezTo>
                    <a:cubicBezTo>
                      <a:pt x="6424" y="8020"/>
                      <a:pt x="5193" y="5986"/>
                      <a:pt x="3185" y="4969"/>
                    </a:cubicBezTo>
                    <a:cubicBezTo>
                      <a:pt x="3185" y="3041"/>
                      <a:pt x="2008" y="1061"/>
                      <a:pt x="214" y="17"/>
                    </a:cubicBezTo>
                    <a:cubicBezTo>
                      <a:pt x="185" y="7"/>
                      <a:pt x="159" y="1"/>
                      <a:pt x="136"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5" name="Google Shape;1912;p89"/>
              <p:cNvSpPr/>
              <p:nvPr/>
            </p:nvSpPr>
            <p:spPr>
              <a:xfrm>
                <a:off x="1300050" y="566950"/>
                <a:ext cx="160600" cy="2033000"/>
              </a:xfrm>
              <a:custGeom>
                <a:avLst/>
                <a:gdLst/>
                <a:ahLst/>
                <a:cxnLst/>
                <a:rect l="l" t="t" r="r" b="b"/>
                <a:pathLst>
                  <a:path w="6424" h="81320" extrusionOk="0">
                    <a:moveTo>
                      <a:pt x="146" y="1"/>
                    </a:moveTo>
                    <a:cubicBezTo>
                      <a:pt x="107" y="1"/>
                      <a:pt x="70" y="24"/>
                      <a:pt x="54" y="57"/>
                    </a:cubicBezTo>
                    <a:cubicBezTo>
                      <a:pt x="27" y="84"/>
                      <a:pt x="27" y="110"/>
                      <a:pt x="27" y="137"/>
                    </a:cubicBezTo>
                    <a:cubicBezTo>
                      <a:pt x="27" y="164"/>
                      <a:pt x="54" y="217"/>
                      <a:pt x="80" y="244"/>
                    </a:cubicBezTo>
                    <a:cubicBezTo>
                      <a:pt x="1820" y="1261"/>
                      <a:pt x="2971" y="3188"/>
                      <a:pt x="2944" y="5035"/>
                    </a:cubicBezTo>
                    <a:cubicBezTo>
                      <a:pt x="2944" y="5089"/>
                      <a:pt x="2971" y="5142"/>
                      <a:pt x="3025" y="5169"/>
                    </a:cubicBezTo>
                    <a:cubicBezTo>
                      <a:pt x="4952" y="6133"/>
                      <a:pt x="6183" y="8086"/>
                      <a:pt x="6183" y="10255"/>
                    </a:cubicBezTo>
                    <a:cubicBezTo>
                      <a:pt x="6183" y="12449"/>
                      <a:pt x="4952" y="14403"/>
                      <a:pt x="3025" y="15367"/>
                    </a:cubicBezTo>
                    <a:cubicBezTo>
                      <a:pt x="2971" y="15394"/>
                      <a:pt x="2944" y="15447"/>
                      <a:pt x="2944" y="15501"/>
                    </a:cubicBezTo>
                    <a:cubicBezTo>
                      <a:pt x="2998" y="17321"/>
                      <a:pt x="1847" y="19248"/>
                      <a:pt x="107" y="20292"/>
                    </a:cubicBezTo>
                    <a:cubicBezTo>
                      <a:pt x="80" y="20292"/>
                      <a:pt x="54" y="20318"/>
                      <a:pt x="27" y="20372"/>
                    </a:cubicBezTo>
                    <a:cubicBezTo>
                      <a:pt x="27" y="20425"/>
                      <a:pt x="27" y="20479"/>
                      <a:pt x="80" y="20506"/>
                    </a:cubicBezTo>
                    <a:cubicBezTo>
                      <a:pt x="1820" y="21496"/>
                      <a:pt x="2891" y="23316"/>
                      <a:pt x="2944" y="25324"/>
                    </a:cubicBezTo>
                    <a:cubicBezTo>
                      <a:pt x="2944" y="25350"/>
                      <a:pt x="2971" y="25404"/>
                      <a:pt x="3025" y="25431"/>
                    </a:cubicBezTo>
                    <a:cubicBezTo>
                      <a:pt x="4952" y="26394"/>
                      <a:pt x="6183" y="28348"/>
                      <a:pt x="6183" y="30543"/>
                    </a:cubicBezTo>
                    <a:cubicBezTo>
                      <a:pt x="6183" y="32711"/>
                      <a:pt x="4952" y="34665"/>
                      <a:pt x="3025" y="35628"/>
                    </a:cubicBezTo>
                    <a:cubicBezTo>
                      <a:pt x="2971" y="35655"/>
                      <a:pt x="2944" y="35709"/>
                      <a:pt x="2944" y="35762"/>
                    </a:cubicBezTo>
                    <a:cubicBezTo>
                      <a:pt x="3105" y="37823"/>
                      <a:pt x="1633" y="39643"/>
                      <a:pt x="107" y="40553"/>
                    </a:cubicBezTo>
                    <a:cubicBezTo>
                      <a:pt x="80" y="40553"/>
                      <a:pt x="54" y="40580"/>
                      <a:pt x="27" y="40633"/>
                    </a:cubicBezTo>
                    <a:cubicBezTo>
                      <a:pt x="27" y="40687"/>
                      <a:pt x="27" y="40741"/>
                      <a:pt x="80" y="40767"/>
                    </a:cubicBezTo>
                    <a:cubicBezTo>
                      <a:pt x="1820" y="41784"/>
                      <a:pt x="2944" y="43658"/>
                      <a:pt x="2944" y="45532"/>
                    </a:cubicBezTo>
                    <a:cubicBezTo>
                      <a:pt x="2944" y="45558"/>
                      <a:pt x="2944" y="45558"/>
                      <a:pt x="2944" y="45585"/>
                    </a:cubicBezTo>
                    <a:cubicBezTo>
                      <a:pt x="2944" y="45612"/>
                      <a:pt x="2971" y="45665"/>
                      <a:pt x="3025" y="45692"/>
                    </a:cubicBezTo>
                    <a:cubicBezTo>
                      <a:pt x="4952" y="46656"/>
                      <a:pt x="6183" y="48636"/>
                      <a:pt x="6183" y="50804"/>
                    </a:cubicBezTo>
                    <a:cubicBezTo>
                      <a:pt x="6183" y="52972"/>
                      <a:pt x="4952" y="54926"/>
                      <a:pt x="3025" y="55917"/>
                    </a:cubicBezTo>
                    <a:cubicBezTo>
                      <a:pt x="2971" y="55917"/>
                      <a:pt x="2944" y="55970"/>
                      <a:pt x="2944" y="56024"/>
                    </a:cubicBezTo>
                    <a:cubicBezTo>
                      <a:pt x="2891" y="58004"/>
                      <a:pt x="1847" y="59798"/>
                      <a:pt x="107" y="60815"/>
                    </a:cubicBezTo>
                    <a:cubicBezTo>
                      <a:pt x="80" y="60815"/>
                      <a:pt x="54" y="60868"/>
                      <a:pt x="27" y="60895"/>
                    </a:cubicBezTo>
                    <a:cubicBezTo>
                      <a:pt x="27" y="60949"/>
                      <a:pt x="27" y="61002"/>
                      <a:pt x="80" y="61029"/>
                    </a:cubicBezTo>
                    <a:cubicBezTo>
                      <a:pt x="1820" y="62046"/>
                      <a:pt x="2891" y="63839"/>
                      <a:pt x="2944" y="65847"/>
                    </a:cubicBezTo>
                    <a:cubicBezTo>
                      <a:pt x="2944" y="65900"/>
                      <a:pt x="2971" y="65927"/>
                      <a:pt x="3025" y="65954"/>
                    </a:cubicBezTo>
                    <a:cubicBezTo>
                      <a:pt x="4952" y="66944"/>
                      <a:pt x="6183" y="68898"/>
                      <a:pt x="6183" y="71066"/>
                    </a:cubicBezTo>
                    <a:cubicBezTo>
                      <a:pt x="6183" y="73234"/>
                      <a:pt x="4952" y="75188"/>
                      <a:pt x="3025" y="76178"/>
                    </a:cubicBezTo>
                    <a:cubicBezTo>
                      <a:pt x="2971" y="76178"/>
                      <a:pt x="2944" y="76232"/>
                      <a:pt x="2944" y="76285"/>
                    </a:cubicBezTo>
                    <a:cubicBezTo>
                      <a:pt x="2891" y="78266"/>
                      <a:pt x="1820" y="80086"/>
                      <a:pt x="80" y="81076"/>
                    </a:cubicBezTo>
                    <a:cubicBezTo>
                      <a:pt x="27" y="81130"/>
                      <a:pt x="0" y="81183"/>
                      <a:pt x="54" y="81264"/>
                    </a:cubicBezTo>
                    <a:cubicBezTo>
                      <a:pt x="70" y="81297"/>
                      <a:pt x="107" y="81320"/>
                      <a:pt x="146" y="81320"/>
                    </a:cubicBezTo>
                    <a:cubicBezTo>
                      <a:pt x="169" y="81320"/>
                      <a:pt x="194" y="81311"/>
                      <a:pt x="214" y="81290"/>
                    </a:cubicBezTo>
                    <a:cubicBezTo>
                      <a:pt x="2007" y="80273"/>
                      <a:pt x="3105" y="78427"/>
                      <a:pt x="3185" y="76366"/>
                    </a:cubicBezTo>
                    <a:cubicBezTo>
                      <a:pt x="5193" y="75322"/>
                      <a:pt x="6424" y="73314"/>
                      <a:pt x="6424" y="71066"/>
                    </a:cubicBezTo>
                    <a:cubicBezTo>
                      <a:pt x="6424" y="68818"/>
                      <a:pt x="5193" y="66784"/>
                      <a:pt x="3185" y="65766"/>
                    </a:cubicBezTo>
                    <a:cubicBezTo>
                      <a:pt x="3132" y="63786"/>
                      <a:pt x="2088" y="61992"/>
                      <a:pt x="402" y="60922"/>
                    </a:cubicBezTo>
                    <a:cubicBezTo>
                      <a:pt x="2088" y="59878"/>
                      <a:pt x="3132" y="58085"/>
                      <a:pt x="3185" y="56104"/>
                    </a:cubicBezTo>
                    <a:cubicBezTo>
                      <a:pt x="5193" y="55060"/>
                      <a:pt x="6424" y="53053"/>
                      <a:pt x="6424" y="50804"/>
                    </a:cubicBezTo>
                    <a:cubicBezTo>
                      <a:pt x="6424" y="48556"/>
                      <a:pt x="5193" y="46522"/>
                      <a:pt x="3185" y="45505"/>
                    </a:cubicBezTo>
                    <a:cubicBezTo>
                      <a:pt x="3185" y="43604"/>
                      <a:pt x="2088" y="41731"/>
                      <a:pt x="402" y="40660"/>
                    </a:cubicBezTo>
                    <a:cubicBezTo>
                      <a:pt x="1927" y="39723"/>
                      <a:pt x="3319" y="37903"/>
                      <a:pt x="3212" y="35816"/>
                    </a:cubicBezTo>
                    <a:cubicBezTo>
                      <a:pt x="5193" y="34799"/>
                      <a:pt x="6424" y="32764"/>
                      <a:pt x="6424" y="30543"/>
                    </a:cubicBezTo>
                    <a:cubicBezTo>
                      <a:pt x="6424" y="28295"/>
                      <a:pt x="5193" y="26260"/>
                      <a:pt x="3185" y="25243"/>
                    </a:cubicBezTo>
                    <a:cubicBezTo>
                      <a:pt x="3105" y="23236"/>
                      <a:pt x="2061" y="21443"/>
                      <a:pt x="402" y="20399"/>
                    </a:cubicBezTo>
                    <a:cubicBezTo>
                      <a:pt x="2088" y="19328"/>
                      <a:pt x="3185" y="17454"/>
                      <a:pt x="3185" y="15608"/>
                    </a:cubicBezTo>
                    <a:cubicBezTo>
                      <a:pt x="3185" y="15608"/>
                      <a:pt x="3185" y="15581"/>
                      <a:pt x="3185" y="15554"/>
                    </a:cubicBezTo>
                    <a:cubicBezTo>
                      <a:pt x="5193" y="14537"/>
                      <a:pt x="6424" y="12503"/>
                      <a:pt x="6424" y="10255"/>
                    </a:cubicBezTo>
                    <a:cubicBezTo>
                      <a:pt x="6424" y="8033"/>
                      <a:pt x="5193" y="5999"/>
                      <a:pt x="3185" y="4982"/>
                    </a:cubicBezTo>
                    <a:lnTo>
                      <a:pt x="3185" y="4955"/>
                    </a:lnTo>
                    <a:cubicBezTo>
                      <a:pt x="3185" y="3028"/>
                      <a:pt x="2007" y="1074"/>
                      <a:pt x="214" y="30"/>
                    </a:cubicBezTo>
                    <a:cubicBezTo>
                      <a:pt x="194" y="10"/>
                      <a:pt x="169" y="1"/>
                      <a:pt x="146"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6" name="Google Shape;1913;p89"/>
              <p:cNvSpPr/>
              <p:nvPr/>
            </p:nvSpPr>
            <p:spPr>
              <a:xfrm>
                <a:off x="1146800" y="818875"/>
                <a:ext cx="159950" cy="2032875"/>
              </a:xfrm>
              <a:custGeom>
                <a:avLst/>
                <a:gdLst/>
                <a:ahLst/>
                <a:cxnLst/>
                <a:rect l="l" t="t" r="r" b="b"/>
                <a:pathLst>
                  <a:path w="6398" h="81315" extrusionOk="0">
                    <a:moveTo>
                      <a:pt x="123" y="1"/>
                    </a:moveTo>
                    <a:cubicBezTo>
                      <a:pt x="83" y="1"/>
                      <a:pt x="44" y="20"/>
                      <a:pt x="28" y="70"/>
                    </a:cubicBezTo>
                    <a:cubicBezTo>
                      <a:pt x="28" y="70"/>
                      <a:pt x="1" y="97"/>
                      <a:pt x="1" y="124"/>
                    </a:cubicBezTo>
                    <a:cubicBezTo>
                      <a:pt x="1" y="178"/>
                      <a:pt x="28" y="204"/>
                      <a:pt x="81" y="231"/>
                    </a:cubicBezTo>
                    <a:cubicBezTo>
                      <a:pt x="1821" y="1248"/>
                      <a:pt x="2972" y="3175"/>
                      <a:pt x="2918" y="5022"/>
                    </a:cubicBezTo>
                    <a:cubicBezTo>
                      <a:pt x="2918" y="5076"/>
                      <a:pt x="2945" y="5129"/>
                      <a:pt x="2998" y="5156"/>
                    </a:cubicBezTo>
                    <a:cubicBezTo>
                      <a:pt x="4952" y="6119"/>
                      <a:pt x="6157" y="8073"/>
                      <a:pt x="6157" y="10268"/>
                    </a:cubicBezTo>
                    <a:cubicBezTo>
                      <a:pt x="6157" y="12436"/>
                      <a:pt x="4952" y="14390"/>
                      <a:pt x="2998" y="15354"/>
                    </a:cubicBezTo>
                    <a:cubicBezTo>
                      <a:pt x="2945" y="15380"/>
                      <a:pt x="2918" y="15434"/>
                      <a:pt x="2918" y="15487"/>
                    </a:cubicBezTo>
                    <a:cubicBezTo>
                      <a:pt x="2998" y="17334"/>
                      <a:pt x="1848" y="19235"/>
                      <a:pt x="81" y="20278"/>
                    </a:cubicBezTo>
                    <a:cubicBezTo>
                      <a:pt x="54" y="20278"/>
                      <a:pt x="28" y="20305"/>
                      <a:pt x="1" y="20359"/>
                    </a:cubicBezTo>
                    <a:cubicBezTo>
                      <a:pt x="1" y="20412"/>
                      <a:pt x="28" y="20466"/>
                      <a:pt x="81" y="20493"/>
                    </a:cubicBezTo>
                    <a:cubicBezTo>
                      <a:pt x="1794" y="21510"/>
                      <a:pt x="2865" y="23303"/>
                      <a:pt x="2918" y="25310"/>
                    </a:cubicBezTo>
                    <a:cubicBezTo>
                      <a:pt x="2918" y="25364"/>
                      <a:pt x="2945" y="25391"/>
                      <a:pt x="2998" y="25417"/>
                    </a:cubicBezTo>
                    <a:cubicBezTo>
                      <a:pt x="4952" y="26381"/>
                      <a:pt x="6157" y="28362"/>
                      <a:pt x="6157" y="30530"/>
                    </a:cubicBezTo>
                    <a:cubicBezTo>
                      <a:pt x="6157" y="32698"/>
                      <a:pt x="4952" y="34652"/>
                      <a:pt x="2998" y="35642"/>
                    </a:cubicBezTo>
                    <a:cubicBezTo>
                      <a:pt x="2945" y="35642"/>
                      <a:pt x="2918" y="35695"/>
                      <a:pt x="2918" y="35749"/>
                    </a:cubicBezTo>
                    <a:cubicBezTo>
                      <a:pt x="3079" y="37837"/>
                      <a:pt x="1633" y="39630"/>
                      <a:pt x="81" y="40540"/>
                    </a:cubicBezTo>
                    <a:cubicBezTo>
                      <a:pt x="54" y="40540"/>
                      <a:pt x="28" y="40594"/>
                      <a:pt x="1" y="40620"/>
                    </a:cubicBezTo>
                    <a:cubicBezTo>
                      <a:pt x="1" y="40674"/>
                      <a:pt x="28" y="40727"/>
                      <a:pt x="81" y="40754"/>
                    </a:cubicBezTo>
                    <a:cubicBezTo>
                      <a:pt x="1821" y="41771"/>
                      <a:pt x="2918" y="43645"/>
                      <a:pt x="2918" y="45545"/>
                    </a:cubicBezTo>
                    <a:cubicBezTo>
                      <a:pt x="2918" y="45545"/>
                      <a:pt x="2918" y="45545"/>
                      <a:pt x="2918" y="45572"/>
                    </a:cubicBezTo>
                    <a:cubicBezTo>
                      <a:pt x="2918" y="45626"/>
                      <a:pt x="2945" y="45652"/>
                      <a:pt x="2998" y="45679"/>
                    </a:cubicBezTo>
                    <a:cubicBezTo>
                      <a:pt x="4952" y="46669"/>
                      <a:pt x="6157" y="48623"/>
                      <a:pt x="6157" y="50791"/>
                    </a:cubicBezTo>
                    <a:cubicBezTo>
                      <a:pt x="6157" y="52959"/>
                      <a:pt x="4952" y="54913"/>
                      <a:pt x="2998" y="55904"/>
                    </a:cubicBezTo>
                    <a:cubicBezTo>
                      <a:pt x="2945" y="55930"/>
                      <a:pt x="2918" y="55957"/>
                      <a:pt x="2918" y="56011"/>
                    </a:cubicBezTo>
                    <a:cubicBezTo>
                      <a:pt x="2891" y="57991"/>
                      <a:pt x="1821" y="59785"/>
                      <a:pt x="81" y="60802"/>
                    </a:cubicBezTo>
                    <a:cubicBezTo>
                      <a:pt x="54" y="60828"/>
                      <a:pt x="28" y="60855"/>
                      <a:pt x="1" y="60882"/>
                    </a:cubicBezTo>
                    <a:cubicBezTo>
                      <a:pt x="1" y="60935"/>
                      <a:pt x="28" y="60989"/>
                      <a:pt x="81" y="61016"/>
                    </a:cubicBezTo>
                    <a:cubicBezTo>
                      <a:pt x="1821" y="62033"/>
                      <a:pt x="2891" y="63826"/>
                      <a:pt x="2918" y="65834"/>
                    </a:cubicBezTo>
                    <a:cubicBezTo>
                      <a:pt x="2918" y="65887"/>
                      <a:pt x="2945" y="65914"/>
                      <a:pt x="2998" y="65941"/>
                    </a:cubicBezTo>
                    <a:cubicBezTo>
                      <a:pt x="4952" y="66931"/>
                      <a:pt x="6157" y="68885"/>
                      <a:pt x="6157" y="71053"/>
                    </a:cubicBezTo>
                    <a:cubicBezTo>
                      <a:pt x="6157" y="73221"/>
                      <a:pt x="4952" y="75175"/>
                      <a:pt x="2998" y="76165"/>
                    </a:cubicBezTo>
                    <a:cubicBezTo>
                      <a:pt x="2945" y="76192"/>
                      <a:pt x="2918" y="76219"/>
                      <a:pt x="2918" y="76272"/>
                    </a:cubicBezTo>
                    <a:cubicBezTo>
                      <a:pt x="2891" y="78280"/>
                      <a:pt x="1821" y="80073"/>
                      <a:pt x="81" y="81090"/>
                    </a:cubicBezTo>
                    <a:cubicBezTo>
                      <a:pt x="28" y="81117"/>
                      <a:pt x="1" y="81197"/>
                      <a:pt x="28" y="81251"/>
                    </a:cubicBezTo>
                    <a:cubicBezTo>
                      <a:pt x="47" y="81290"/>
                      <a:pt x="95" y="81315"/>
                      <a:pt x="151" y="81315"/>
                    </a:cubicBezTo>
                    <a:cubicBezTo>
                      <a:pt x="172" y="81315"/>
                      <a:pt x="193" y="81311"/>
                      <a:pt x="215" y="81304"/>
                    </a:cubicBezTo>
                    <a:cubicBezTo>
                      <a:pt x="1981" y="80260"/>
                      <a:pt x="3106" y="78413"/>
                      <a:pt x="3186" y="76352"/>
                    </a:cubicBezTo>
                    <a:cubicBezTo>
                      <a:pt x="5167" y="75309"/>
                      <a:pt x="6398" y="73301"/>
                      <a:pt x="6398" y="71053"/>
                    </a:cubicBezTo>
                    <a:cubicBezTo>
                      <a:pt x="6398" y="68805"/>
                      <a:pt x="5167" y="66797"/>
                      <a:pt x="3186" y="65753"/>
                    </a:cubicBezTo>
                    <a:cubicBezTo>
                      <a:pt x="3106" y="63773"/>
                      <a:pt x="2062" y="61979"/>
                      <a:pt x="375" y="60909"/>
                    </a:cubicBezTo>
                    <a:cubicBezTo>
                      <a:pt x="2062" y="59865"/>
                      <a:pt x="3106" y="58072"/>
                      <a:pt x="3186" y="56091"/>
                    </a:cubicBezTo>
                    <a:cubicBezTo>
                      <a:pt x="5167" y="55047"/>
                      <a:pt x="6398" y="53040"/>
                      <a:pt x="6398" y="50791"/>
                    </a:cubicBezTo>
                    <a:cubicBezTo>
                      <a:pt x="6398" y="48543"/>
                      <a:pt x="5167" y="46536"/>
                      <a:pt x="3186" y="45492"/>
                    </a:cubicBezTo>
                    <a:cubicBezTo>
                      <a:pt x="3159" y="43591"/>
                      <a:pt x="2088" y="41718"/>
                      <a:pt x="375" y="40647"/>
                    </a:cubicBezTo>
                    <a:cubicBezTo>
                      <a:pt x="1901" y="39710"/>
                      <a:pt x="3293" y="37890"/>
                      <a:pt x="3186" y="35829"/>
                    </a:cubicBezTo>
                    <a:cubicBezTo>
                      <a:pt x="5167" y="34785"/>
                      <a:pt x="6398" y="32751"/>
                      <a:pt x="6398" y="30530"/>
                    </a:cubicBezTo>
                    <a:cubicBezTo>
                      <a:pt x="6398" y="28281"/>
                      <a:pt x="5167" y="26247"/>
                      <a:pt x="3186" y="25230"/>
                    </a:cubicBezTo>
                    <a:cubicBezTo>
                      <a:pt x="3079" y="23223"/>
                      <a:pt x="2062" y="21429"/>
                      <a:pt x="375" y="20386"/>
                    </a:cubicBezTo>
                    <a:cubicBezTo>
                      <a:pt x="2088" y="19315"/>
                      <a:pt x="3186" y="17415"/>
                      <a:pt x="3186" y="15541"/>
                    </a:cubicBezTo>
                    <a:cubicBezTo>
                      <a:pt x="5167" y="14524"/>
                      <a:pt x="6398" y="12490"/>
                      <a:pt x="6398" y="10268"/>
                    </a:cubicBezTo>
                    <a:cubicBezTo>
                      <a:pt x="6398" y="8020"/>
                      <a:pt x="5167" y="5986"/>
                      <a:pt x="3186" y="4969"/>
                    </a:cubicBezTo>
                    <a:lnTo>
                      <a:pt x="3186" y="4942"/>
                    </a:lnTo>
                    <a:cubicBezTo>
                      <a:pt x="3186" y="3041"/>
                      <a:pt x="1981" y="1061"/>
                      <a:pt x="188" y="17"/>
                    </a:cubicBezTo>
                    <a:cubicBezTo>
                      <a:pt x="169" y="7"/>
                      <a:pt x="145" y="1"/>
                      <a:pt x="123"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7" name="Google Shape;1914;p89"/>
              <p:cNvSpPr/>
              <p:nvPr/>
            </p:nvSpPr>
            <p:spPr>
              <a:xfrm>
                <a:off x="992900" y="566950"/>
                <a:ext cx="160625" cy="2033000"/>
              </a:xfrm>
              <a:custGeom>
                <a:avLst/>
                <a:gdLst/>
                <a:ahLst/>
                <a:cxnLst/>
                <a:rect l="l" t="t" r="r" b="b"/>
                <a:pathLst>
                  <a:path w="6425" h="81320" extrusionOk="0">
                    <a:moveTo>
                      <a:pt x="145" y="1"/>
                    </a:moveTo>
                    <a:cubicBezTo>
                      <a:pt x="104" y="1"/>
                      <a:pt x="60" y="24"/>
                      <a:pt x="27" y="57"/>
                    </a:cubicBezTo>
                    <a:cubicBezTo>
                      <a:pt x="27" y="84"/>
                      <a:pt x="27" y="110"/>
                      <a:pt x="27" y="137"/>
                    </a:cubicBezTo>
                    <a:cubicBezTo>
                      <a:pt x="27" y="164"/>
                      <a:pt x="54" y="217"/>
                      <a:pt x="81" y="244"/>
                    </a:cubicBezTo>
                    <a:cubicBezTo>
                      <a:pt x="1821" y="1261"/>
                      <a:pt x="2972" y="3188"/>
                      <a:pt x="2945" y="5035"/>
                    </a:cubicBezTo>
                    <a:cubicBezTo>
                      <a:pt x="2945" y="5089"/>
                      <a:pt x="2972" y="5142"/>
                      <a:pt x="2998" y="5169"/>
                    </a:cubicBezTo>
                    <a:cubicBezTo>
                      <a:pt x="4952" y="6133"/>
                      <a:pt x="6157" y="8086"/>
                      <a:pt x="6157" y="10255"/>
                    </a:cubicBezTo>
                    <a:cubicBezTo>
                      <a:pt x="6157" y="12449"/>
                      <a:pt x="4952" y="14403"/>
                      <a:pt x="2998" y="15367"/>
                    </a:cubicBezTo>
                    <a:cubicBezTo>
                      <a:pt x="2972" y="15394"/>
                      <a:pt x="2945" y="15447"/>
                      <a:pt x="2945" y="15501"/>
                    </a:cubicBezTo>
                    <a:cubicBezTo>
                      <a:pt x="2998" y="17347"/>
                      <a:pt x="1847" y="19248"/>
                      <a:pt x="108" y="20292"/>
                    </a:cubicBezTo>
                    <a:cubicBezTo>
                      <a:pt x="54" y="20292"/>
                      <a:pt x="27" y="20318"/>
                      <a:pt x="27" y="20372"/>
                    </a:cubicBezTo>
                    <a:cubicBezTo>
                      <a:pt x="1" y="20425"/>
                      <a:pt x="27" y="20479"/>
                      <a:pt x="81" y="20506"/>
                    </a:cubicBezTo>
                    <a:cubicBezTo>
                      <a:pt x="1794" y="21496"/>
                      <a:pt x="2865" y="23289"/>
                      <a:pt x="2945" y="25324"/>
                    </a:cubicBezTo>
                    <a:cubicBezTo>
                      <a:pt x="2945" y="25350"/>
                      <a:pt x="2972" y="25404"/>
                      <a:pt x="2998" y="25431"/>
                    </a:cubicBezTo>
                    <a:cubicBezTo>
                      <a:pt x="4952" y="26394"/>
                      <a:pt x="6157" y="28348"/>
                      <a:pt x="6157" y="30543"/>
                    </a:cubicBezTo>
                    <a:cubicBezTo>
                      <a:pt x="6157" y="32711"/>
                      <a:pt x="4952" y="34665"/>
                      <a:pt x="2998" y="35628"/>
                    </a:cubicBezTo>
                    <a:cubicBezTo>
                      <a:pt x="2972" y="35655"/>
                      <a:pt x="2945" y="35709"/>
                      <a:pt x="2945" y="35762"/>
                    </a:cubicBezTo>
                    <a:cubicBezTo>
                      <a:pt x="3105" y="37823"/>
                      <a:pt x="1633" y="39643"/>
                      <a:pt x="108" y="40553"/>
                    </a:cubicBezTo>
                    <a:cubicBezTo>
                      <a:pt x="54" y="40553"/>
                      <a:pt x="27" y="40580"/>
                      <a:pt x="27" y="40633"/>
                    </a:cubicBezTo>
                    <a:cubicBezTo>
                      <a:pt x="1" y="40687"/>
                      <a:pt x="27" y="40741"/>
                      <a:pt x="81" y="40767"/>
                    </a:cubicBezTo>
                    <a:cubicBezTo>
                      <a:pt x="1821" y="41784"/>
                      <a:pt x="2945" y="43658"/>
                      <a:pt x="2945" y="45532"/>
                    </a:cubicBezTo>
                    <a:cubicBezTo>
                      <a:pt x="2945" y="45558"/>
                      <a:pt x="2945" y="45558"/>
                      <a:pt x="2945" y="45585"/>
                    </a:cubicBezTo>
                    <a:cubicBezTo>
                      <a:pt x="2945" y="45612"/>
                      <a:pt x="2972" y="45665"/>
                      <a:pt x="2998" y="45692"/>
                    </a:cubicBezTo>
                    <a:cubicBezTo>
                      <a:pt x="4952" y="46656"/>
                      <a:pt x="6157" y="48636"/>
                      <a:pt x="6157" y="50804"/>
                    </a:cubicBezTo>
                    <a:cubicBezTo>
                      <a:pt x="6157" y="52972"/>
                      <a:pt x="4952" y="54926"/>
                      <a:pt x="2998" y="55917"/>
                    </a:cubicBezTo>
                    <a:cubicBezTo>
                      <a:pt x="2972" y="55917"/>
                      <a:pt x="2945" y="55970"/>
                      <a:pt x="2945" y="56024"/>
                    </a:cubicBezTo>
                    <a:cubicBezTo>
                      <a:pt x="2891" y="58004"/>
                      <a:pt x="1821" y="59798"/>
                      <a:pt x="108" y="60815"/>
                    </a:cubicBezTo>
                    <a:cubicBezTo>
                      <a:pt x="54" y="60815"/>
                      <a:pt x="27" y="60868"/>
                      <a:pt x="27" y="60895"/>
                    </a:cubicBezTo>
                    <a:cubicBezTo>
                      <a:pt x="1" y="60949"/>
                      <a:pt x="27" y="61002"/>
                      <a:pt x="81" y="61029"/>
                    </a:cubicBezTo>
                    <a:cubicBezTo>
                      <a:pt x="1821" y="62046"/>
                      <a:pt x="2891" y="63839"/>
                      <a:pt x="2945" y="65847"/>
                    </a:cubicBezTo>
                    <a:cubicBezTo>
                      <a:pt x="2945" y="65900"/>
                      <a:pt x="2972" y="65927"/>
                      <a:pt x="2998" y="65954"/>
                    </a:cubicBezTo>
                    <a:cubicBezTo>
                      <a:pt x="4952" y="66944"/>
                      <a:pt x="6157" y="68898"/>
                      <a:pt x="6157" y="71066"/>
                    </a:cubicBezTo>
                    <a:cubicBezTo>
                      <a:pt x="6157" y="73234"/>
                      <a:pt x="4952" y="75188"/>
                      <a:pt x="2998" y="76178"/>
                    </a:cubicBezTo>
                    <a:cubicBezTo>
                      <a:pt x="2972" y="76178"/>
                      <a:pt x="2945" y="76232"/>
                      <a:pt x="2945" y="76285"/>
                    </a:cubicBezTo>
                    <a:cubicBezTo>
                      <a:pt x="2891" y="78266"/>
                      <a:pt x="1821" y="80086"/>
                      <a:pt x="81" y="81076"/>
                    </a:cubicBezTo>
                    <a:cubicBezTo>
                      <a:pt x="27" y="81130"/>
                      <a:pt x="1" y="81183"/>
                      <a:pt x="27" y="81264"/>
                    </a:cubicBezTo>
                    <a:cubicBezTo>
                      <a:pt x="60" y="81297"/>
                      <a:pt x="104" y="81320"/>
                      <a:pt x="145" y="81320"/>
                    </a:cubicBezTo>
                    <a:cubicBezTo>
                      <a:pt x="170" y="81320"/>
                      <a:pt x="194" y="81311"/>
                      <a:pt x="215" y="81290"/>
                    </a:cubicBezTo>
                    <a:cubicBezTo>
                      <a:pt x="2008" y="80273"/>
                      <a:pt x="3105" y="78427"/>
                      <a:pt x="3186" y="76366"/>
                    </a:cubicBezTo>
                    <a:cubicBezTo>
                      <a:pt x="5193" y="75322"/>
                      <a:pt x="6424" y="73314"/>
                      <a:pt x="6424" y="71066"/>
                    </a:cubicBezTo>
                    <a:cubicBezTo>
                      <a:pt x="6424" y="68818"/>
                      <a:pt x="5193" y="66784"/>
                      <a:pt x="3186" y="65766"/>
                    </a:cubicBezTo>
                    <a:cubicBezTo>
                      <a:pt x="3105" y="63786"/>
                      <a:pt x="2088" y="61992"/>
                      <a:pt x="402" y="60922"/>
                    </a:cubicBezTo>
                    <a:cubicBezTo>
                      <a:pt x="2088" y="59878"/>
                      <a:pt x="3105" y="58085"/>
                      <a:pt x="3186" y="56104"/>
                    </a:cubicBezTo>
                    <a:cubicBezTo>
                      <a:pt x="5193" y="55060"/>
                      <a:pt x="6424" y="53053"/>
                      <a:pt x="6424" y="50804"/>
                    </a:cubicBezTo>
                    <a:cubicBezTo>
                      <a:pt x="6424" y="48556"/>
                      <a:pt x="5193" y="46522"/>
                      <a:pt x="3186" y="45505"/>
                    </a:cubicBezTo>
                    <a:cubicBezTo>
                      <a:pt x="3159" y="43604"/>
                      <a:pt x="2088" y="41731"/>
                      <a:pt x="402" y="40660"/>
                    </a:cubicBezTo>
                    <a:cubicBezTo>
                      <a:pt x="1901" y="39723"/>
                      <a:pt x="3320" y="37877"/>
                      <a:pt x="3186" y="35816"/>
                    </a:cubicBezTo>
                    <a:cubicBezTo>
                      <a:pt x="5193" y="34799"/>
                      <a:pt x="6424" y="32764"/>
                      <a:pt x="6424" y="30543"/>
                    </a:cubicBezTo>
                    <a:cubicBezTo>
                      <a:pt x="6424" y="28295"/>
                      <a:pt x="5193" y="26260"/>
                      <a:pt x="3186" y="25243"/>
                    </a:cubicBezTo>
                    <a:cubicBezTo>
                      <a:pt x="3105" y="23236"/>
                      <a:pt x="2062" y="21443"/>
                      <a:pt x="402" y="20399"/>
                    </a:cubicBezTo>
                    <a:cubicBezTo>
                      <a:pt x="2088" y="19328"/>
                      <a:pt x="3186" y="17454"/>
                      <a:pt x="3186" y="15608"/>
                    </a:cubicBezTo>
                    <a:cubicBezTo>
                      <a:pt x="3186" y="15608"/>
                      <a:pt x="3186" y="15581"/>
                      <a:pt x="3186" y="15554"/>
                    </a:cubicBezTo>
                    <a:cubicBezTo>
                      <a:pt x="5193" y="14537"/>
                      <a:pt x="6424" y="12503"/>
                      <a:pt x="6424" y="10255"/>
                    </a:cubicBezTo>
                    <a:cubicBezTo>
                      <a:pt x="6424" y="8033"/>
                      <a:pt x="5193" y="5999"/>
                      <a:pt x="3186" y="4982"/>
                    </a:cubicBezTo>
                    <a:lnTo>
                      <a:pt x="3186" y="4955"/>
                    </a:lnTo>
                    <a:cubicBezTo>
                      <a:pt x="3186" y="3028"/>
                      <a:pt x="2008" y="1074"/>
                      <a:pt x="215" y="30"/>
                    </a:cubicBezTo>
                    <a:cubicBezTo>
                      <a:pt x="194" y="10"/>
                      <a:pt x="170" y="1"/>
                      <a:pt x="145"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8" name="Google Shape;1915;p89"/>
              <p:cNvSpPr/>
              <p:nvPr/>
            </p:nvSpPr>
            <p:spPr>
              <a:xfrm>
                <a:off x="839675" y="818875"/>
                <a:ext cx="159950" cy="2032875"/>
              </a:xfrm>
              <a:custGeom>
                <a:avLst/>
                <a:gdLst/>
                <a:ahLst/>
                <a:cxnLst/>
                <a:rect l="l" t="t" r="r" b="b"/>
                <a:pathLst>
                  <a:path w="6398" h="81315" extrusionOk="0">
                    <a:moveTo>
                      <a:pt x="122" y="1"/>
                    </a:moveTo>
                    <a:cubicBezTo>
                      <a:pt x="83" y="1"/>
                      <a:pt x="44" y="20"/>
                      <a:pt x="27" y="70"/>
                    </a:cubicBezTo>
                    <a:cubicBezTo>
                      <a:pt x="0" y="70"/>
                      <a:pt x="0" y="97"/>
                      <a:pt x="0" y="124"/>
                    </a:cubicBezTo>
                    <a:cubicBezTo>
                      <a:pt x="0" y="178"/>
                      <a:pt x="27" y="204"/>
                      <a:pt x="54" y="231"/>
                    </a:cubicBezTo>
                    <a:cubicBezTo>
                      <a:pt x="1794" y="1248"/>
                      <a:pt x="2971" y="3175"/>
                      <a:pt x="2918" y="5022"/>
                    </a:cubicBezTo>
                    <a:cubicBezTo>
                      <a:pt x="2918" y="5076"/>
                      <a:pt x="2945" y="5129"/>
                      <a:pt x="2998" y="5156"/>
                    </a:cubicBezTo>
                    <a:cubicBezTo>
                      <a:pt x="4925" y="6119"/>
                      <a:pt x="6156" y="8073"/>
                      <a:pt x="6156" y="10268"/>
                    </a:cubicBezTo>
                    <a:cubicBezTo>
                      <a:pt x="6156" y="12436"/>
                      <a:pt x="4925" y="14390"/>
                      <a:pt x="2998" y="15354"/>
                    </a:cubicBezTo>
                    <a:cubicBezTo>
                      <a:pt x="2945" y="15380"/>
                      <a:pt x="2918" y="15434"/>
                      <a:pt x="2918" y="15487"/>
                    </a:cubicBezTo>
                    <a:cubicBezTo>
                      <a:pt x="2971" y="17334"/>
                      <a:pt x="1847" y="19235"/>
                      <a:pt x="81" y="20278"/>
                    </a:cubicBezTo>
                    <a:cubicBezTo>
                      <a:pt x="54" y="20278"/>
                      <a:pt x="27" y="20305"/>
                      <a:pt x="0" y="20359"/>
                    </a:cubicBezTo>
                    <a:cubicBezTo>
                      <a:pt x="0" y="20412"/>
                      <a:pt x="27" y="20466"/>
                      <a:pt x="54" y="20493"/>
                    </a:cubicBezTo>
                    <a:cubicBezTo>
                      <a:pt x="1794" y="21510"/>
                      <a:pt x="2864" y="23303"/>
                      <a:pt x="2918" y="25310"/>
                    </a:cubicBezTo>
                    <a:cubicBezTo>
                      <a:pt x="2918" y="25364"/>
                      <a:pt x="2945" y="25391"/>
                      <a:pt x="2998" y="25417"/>
                    </a:cubicBezTo>
                    <a:cubicBezTo>
                      <a:pt x="4925" y="26381"/>
                      <a:pt x="6156" y="28362"/>
                      <a:pt x="6156" y="30530"/>
                    </a:cubicBezTo>
                    <a:cubicBezTo>
                      <a:pt x="6156" y="32698"/>
                      <a:pt x="4925" y="34652"/>
                      <a:pt x="2998" y="35642"/>
                    </a:cubicBezTo>
                    <a:cubicBezTo>
                      <a:pt x="2945" y="35642"/>
                      <a:pt x="2918" y="35695"/>
                      <a:pt x="2918" y="35749"/>
                    </a:cubicBezTo>
                    <a:cubicBezTo>
                      <a:pt x="3078" y="37837"/>
                      <a:pt x="1606" y="39630"/>
                      <a:pt x="81" y="40540"/>
                    </a:cubicBezTo>
                    <a:cubicBezTo>
                      <a:pt x="54" y="40540"/>
                      <a:pt x="27" y="40594"/>
                      <a:pt x="0" y="40620"/>
                    </a:cubicBezTo>
                    <a:cubicBezTo>
                      <a:pt x="0" y="40674"/>
                      <a:pt x="27" y="40727"/>
                      <a:pt x="54" y="40754"/>
                    </a:cubicBezTo>
                    <a:cubicBezTo>
                      <a:pt x="1794" y="41771"/>
                      <a:pt x="2918" y="43645"/>
                      <a:pt x="2918" y="45545"/>
                    </a:cubicBezTo>
                    <a:cubicBezTo>
                      <a:pt x="2918" y="45545"/>
                      <a:pt x="2918" y="45545"/>
                      <a:pt x="2918" y="45572"/>
                    </a:cubicBezTo>
                    <a:cubicBezTo>
                      <a:pt x="2918" y="45626"/>
                      <a:pt x="2945" y="45652"/>
                      <a:pt x="2998" y="45679"/>
                    </a:cubicBezTo>
                    <a:cubicBezTo>
                      <a:pt x="4925" y="46669"/>
                      <a:pt x="6156" y="48623"/>
                      <a:pt x="6156" y="50791"/>
                    </a:cubicBezTo>
                    <a:cubicBezTo>
                      <a:pt x="6156" y="52959"/>
                      <a:pt x="4925" y="54913"/>
                      <a:pt x="2998" y="55904"/>
                    </a:cubicBezTo>
                    <a:cubicBezTo>
                      <a:pt x="2945" y="55930"/>
                      <a:pt x="2918" y="55957"/>
                      <a:pt x="2918" y="56011"/>
                    </a:cubicBezTo>
                    <a:cubicBezTo>
                      <a:pt x="2864" y="57991"/>
                      <a:pt x="1820" y="59785"/>
                      <a:pt x="81" y="60802"/>
                    </a:cubicBezTo>
                    <a:cubicBezTo>
                      <a:pt x="54" y="60828"/>
                      <a:pt x="27" y="60855"/>
                      <a:pt x="0" y="60882"/>
                    </a:cubicBezTo>
                    <a:cubicBezTo>
                      <a:pt x="0" y="60935"/>
                      <a:pt x="27" y="60989"/>
                      <a:pt x="54" y="61016"/>
                    </a:cubicBezTo>
                    <a:cubicBezTo>
                      <a:pt x="1794" y="62033"/>
                      <a:pt x="2864" y="63826"/>
                      <a:pt x="2918" y="65834"/>
                    </a:cubicBezTo>
                    <a:cubicBezTo>
                      <a:pt x="2918" y="65887"/>
                      <a:pt x="2945" y="65914"/>
                      <a:pt x="2998" y="65941"/>
                    </a:cubicBezTo>
                    <a:cubicBezTo>
                      <a:pt x="4925" y="66931"/>
                      <a:pt x="6156" y="68885"/>
                      <a:pt x="6156" y="71053"/>
                    </a:cubicBezTo>
                    <a:cubicBezTo>
                      <a:pt x="6156" y="73221"/>
                      <a:pt x="4925" y="75175"/>
                      <a:pt x="2998" y="76165"/>
                    </a:cubicBezTo>
                    <a:cubicBezTo>
                      <a:pt x="2945" y="76192"/>
                      <a:pt x="2918" y="76219"/>
                      <a:pt x="2918" y="76272"/>
                    </a:cubicBezTo>
                    <a:cubicBezTo>
                      <a:pt x="2864" y="78280"/>
                      <a:pt x="1794" y="80073"/>
                      <a:pt x="81" y="81090"/>
                    </a:cubicBezTo>
                    <a:cubicBezTo>
                      <a:pt x="0" y="81117"/>
                      <a:pt x="0" y="81197"/>
                      <a:pt x="27" y="81251"/>
                    </a:cubicBezTo>
                    <a:cubicBezTo>
                      <a:pt x="47" y="81290"/>
                      <a:pt x="95" y="81315"/>
                      <a:pt x="140" y="81315"/>
                    </a:cubicBezTo>
                    <a:cubicBezTo>
                      <a:pt x="157" y="81315"/>
                      <a:pt x="173" y="81311"/>
                      <a:pt x="188" y="81304"/>
                    </a:cubicBezTo>
                    <a:cubicBezTo>
                      <a:pt x="1981" y="80260"/>
                      <a:pt x="3105" y="78413"/>
                      <a:pt x="3159" y="76352"/>
                    </a:cubicBezTo>
                    <a:cubicBezTo>
                      <a:pt x="5166" y="75309"/>
                      <a:pt x="6397" y="73301"/>
                      <a:pt x="6397" y="71053"/>
                    </a:cubicBezTo>
                    <a:cubicBezTo>
                      <a:pt x="6397" y="68805"/>
                      <a:pt x="5166" y="66797"/>
                      <a:pt x="3159" y="65753"/>
                    </a:cubicBezTo>
                    <a:cubicBezTo>
                      <a:pt x="3105" y="63773"/>
                      <a:pt x="2061" y="61979"/>
                      <a:pt x="375" y="60909"/>
                    </a:cubicBezTo>
                    <a:cubicBezTo>
                      <a:pt x="2061" y="59865"/>
                      <a:pt x="3105" y="58072"/>
                      <a:pt x="3159" y="56091"/>
                    </a:cubicBezTo>
                    <a:cubicBezTo>
                      <a:pt x="5166" y="55047"/>
                      <a:pt x="6397" y="53040"/>
                      <a:pt x="6397" y="50791"/>
                    </a:cubicBezTo>
                    <a:cubicBezTo>
                      <a:pt x="6397" y="48543"/>
                      <a:pt x="5166" y="46536"/>
                      <a:pt x="3159" y="45492"/>
                    </a:cubicBezTo>
                    <a:cubicBezTo>
                      <a:pt x="3159" y="43591"/>
                      <a:pt x="2061" y="41718"/>
                      <a:pt x="375" y="40647"/>
                    </a:cubicBezTo>
                    <a:cubicBezTo>
                      <a:pt x="1901" y="39710"/>
                      <a:pt x="3292" y="37890"/>
                      <a:pt x="3185" y="35829"/>
                    </a:cubicBezTo>
                    <a:cubicBezTo>
                      <a:pt x="5166" y="34785"/>
                      <a:pt x="6397" y="32751"/>
                      <a:pt x="6397" y="30530"/>
                    </a:cubicBezTo>
                    <a:cubicBezTo>
                      <a:pt x="6397" y="28281"/>
                      <a:pt x="5166" y="26247"/>
                      <a:pt x="3159" y="25230"/>
                    </a:cubicBezTo>
                    <a:cubicBezTo>
                      <a:pt x="3078" y="23223"/>
                      <a:pt x="2035" y="21429"/>
                      <a:pt x="375" y="20386"/>
                    </a:cubicBezTo>
                    <a:cubicBezTo>
                      <a:pt x="2061" y="19315"/>
                      <a:pt x="3159" y="17441"/>
                      <a:pt x="3159" y="15595"/>
                    </a:cubicBezTo>
                    <a:cubicBezTo>
                      <a:pt x="3159" y="15595"/>
                      <a:pt x="3159" y="15568"/>
                      <a:pt x="3159" y="15541"/>
                    </a:cubicBezTo>
                    <a:cubicBezTo>
                      <a:pt x="5166" y="14524"/>
                      <a:pt x="6397" y="12490"/>
                      <a:pt x="6397" y="10268"/>
                    </a:cubicBezTo>
                    <a:cubicBezTo>
                      <a:pt x="6397" y="8020"/>
                      <a:pt x="5166" y="5986"/>
                      <a:pt x="3159" y="4969"/>
                    </a:cubicBezTo>
                    <a:lnTo>
                      <a:pt x="3159" y="4942"/>
                    </a:lnTo>
                    <a:cubicBezTo>
                      <a:pt x="3159" y="3041"/>
                      <a:pt x="1981" y="1061"/>
                      <a:pt x="188" y="17"/>
                    </a:cubicBezTo>
                    <a:cubicBezTo>
                      <a:pt x="168" y="7"/>
                      <a:pt x="145" y="1"/>
                      <a:pt x="122"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9" name="Google Shape;1916;p89"/>
              <p:cNvSpPr/>
              <p:nvPr/>
            </p:nvSpPr>
            <p:spPr>
              <a:xfrm>
                <a:off x="685775" y="566950"/>
                <a:ext cx="159950" cy="2033000"/>
              </a:xfrm>
              <a:custGeom>
                <a:avLst/>
                <a:gdLst/>
                <a:ahLst/>
                <a:cxnLst/>
                <a:rect l="l" t="t" r="r" b="b"/>
                <a:pathLst>
                  <a:path w="6398" h="81320" extrusionOk="0">
                    <a:moveTo>
                      <a:pt x="119" y="1"/>
                    </a:moveTo>
                    <a:cubicBezTo>
                      <a:pt x="81" y="1"/>
                      <a:pt x="44" y="24"/>
                      <a:pt x="27" y="57"/>
                    </a:cubicBezTo>
                    <a:cubicBezTo>
                      <a:pt x="27" y="84"/>
                      <a:pt x="0" y="110"/>
                      <a:pt x="0" y="137"/>
                    </a:cubicBezTo>
                    <a:cubicBezTo>
                      <a:pt x="0" y="164"/>
                      <a:pt x="27" y="217"/>
                      <a:pt x="81" y="244"/>
                    </a:cubicBezTo>
                    <a:cubicBezTo>
                      <a:pt x="1820" y="1261"/>
                      <a:pt x="2944" y="3188"/>
                      <a:pt x="2918" y="5035"/>
                    </a:cubicBezTo>
                    <a:cubicBezTo>
                      <a:pt x="2918" y="5089"/>
                      <a:pt x="2944" y="5142"/>
                      <a:pt x="2998" y="5169"/>
                    </a:cubicBezTo>
                    <a:cubicBezTo>
                      <a:pt x="4952" y="6133"/>
                      <a:pt x="6156" y="8086"/>
                      <a:pt x="6156" y="10255"/>
                    </a:cubicBezTo>
                    <a:cubicBezTo>
                      <a:pt x="6156" y="12449"/>
                      <a:pt x="4952" y="14403"/>
                      <a:pt x="2998" y="15367"/>
                    </a:cubicBezTo>
                    <a:cubicBezTo>
                      <a:pt x="2944" y="15394"/>
                      <a:pt x="2918" y="15447"/>
                      <a:pt x="2918" y="15501"/>
                    </a:cubicBezTo>
                    <a:cubicBezTo>
                      <a:pt x="2998" y="17347"/>
                      <a:pt x="1847" y="19248"/>
                      <a:pt x="81" y="20292"/>
                    </a:cubicBezTo>
                    <a:cubicBezTo>
                      <a:pt x="54" y="20292"/>
                      <a:pt x="27" y="20318"/>
                      <a:pt x="27" y="20372"/>
                    </a:cubicBezTo>
                    <a:cubicBezTo>
                      <a:pt x="0" y="20425"/>
                      <a:pt x="27" y="20479"/>
                      <a:pt x="81" y="20506"/>
                    </a:cubicBezTo>
                    <a:cubicBezTo>
                      <a:pt x="1794" y="21496"/>
                      <a:pt x="2864" y="23316"/>
                      <a:pt x="2918" y="25324"/>
                    </a:cubicBezTo>
                    <a:cubicBezTo>
                      <a:pt x="2918" y="25350"/>
                      <a:pt x="2944" y="25404"/>
                      <a:pt x="2998" y="25431"/>
                    </a:cubicBezTo>
                    <a:cubicBezTo>
                      <a:pt x="4952" y="26394"/>
                      <a:pt x="6156" y="28348"/>
                      <a:pt x="6156" y="30543"/>
                    </a:cubicBezTo>
                    <a:cubicBezTo>
                      <a:pt x="6156" y="32711"/>
                      <a:pt x="4952" y="34665"/>
                      <a:pt x="2998" y="35628"/>
                    </a:cubicBezTo>
                    <a:cubicBezTo>
                      <a:pt x="2944" y="35655"/>
                      <a:pt x="2918" y="35709"/>
                      <a:pt x="2918" y="35762"/>
                    </a:cubicBezTo>
                    <a:cubicBezTo>
                      <a:pt x="3078" y="37823"/>
                      <a:pt x="1633" y="39643"/>
                      <a:pt x="81" y="40553"/>
                    </a:cubicBezTo>
                    <a:cubicBezTo>
                      <a:pt x="54" y="40553"/>
                      <a:pt x="27" y="40580"/>
                      <a:pt x="27" y="40633"/>
                    </a:cubicBezTo>
                    <a:cubicBezTo>
                      <a:pt x="0" y="40687"/>
                      <a:pt x="27" y="40741"/>
                      <a:pt x="81" y="40767"/>
                    </a:cubicBezTo>
                    <a:cubicBezTo>
                      <a:pt x="1820" y="41784"/>
                      <a:pt x="2918" y="43658"/>
                      <a:pt x="2918" y="45532"/>
                    </a:cubicBezTo>
                    <a:cubicBezTo>
                      <a:pt x="2918" y="45558"/>
                      <a:pt x="2918" y="45558"/>
                      <a:pt x="2918" y="45585"/>
                    </a:cubicBezTo>
                    <a:cubicBezTo>
                      <a:pt x="2918" y="45612"/>
                      <a:pt x="2944" y="45665"/>
                      <a:pt x="2998" y="45692"/>
                    </a:cubicBezTo>
                    <a:cubicBezTo>
                      <a:pt x="4952" y="46656"/>
                      <a:pt x="6156" y="48636"/>
                      <a:pt x="6156" y="50804"/>
                    </a:cubicBezTo>
                    <a:cubicBezTo>
                      <a:pt x="6156" y="52972"/>
                      <a:pt x="4952" y="54926"/>
                      <a:pt x="2998" y="55917"/>
                    </a:cubicBezTo>
                    <a:cubicBezTo>
                      <a:pt x="2944" y="55917"/>
                      <a:pt x="2918" y="55970"/>
                      <a:pt x="2918" y="56024"/>
                    </a:cubicBezTo>
                    <a:cubicBezTo>
                      <a:pt x="2891" y="58004"/>
                      <a:pt x="1820" y="59798"/>
                      <a:pt x="81" y="60815"/>
                    </a:cubicBezTo>
                    <a:cubicBezTo>
                      <a:pt x="54" y="60815"/>
                      <a:pt x="27" y="60868"/>
                      <a:pt x="27" y="60895"/>
                    </a:cubicBezTo>
                    <a:cubicBezTo>
                      <a:pt x="0" y="60949"/>
                      <a:pt x="27" y="61002"/>
                      <a:pt x="81" y="61029"/>
                    </a:cubicBezTo>
                    <a:cubicBezTo>
                      <a:pt x="1820" y="62046"/>
                      <a:pt x="2891" y="63839"/>
                      <a:pt x="2918" y="65847"/>
                    </a:cubicBezTo>
                    <a:cubicBezTo>
                      <a:pt x="2918" y="65900"/>
                      <a:pt x="2944" y="65927"/>
                      <a:pt x="2998" y="65954"/>
                    </a:cubicBezTo>
                    <a:cubicBezTo>
                      <a:pt x="4952" y="66944"/>
                      <a:pt x="6156" y="68898"/>
                      <a:pt x="6156" y="71066"/>
                    </a:cubicBezTo>
                    <a:cubicBezTo>
                      <a:pt x="6156" y="73234"/>
                      <a:pt x="4952" y="75188"/>
                      <a:pt x="2998" y="76178"/>
                    </a:cubicBezTo>
                    <a:cubicBezTo>
                      <a:pt x="2944" y="76178"/>
                      <a:pt x="2918" y="76232"/>
                      <a:pt x="2918" y="76285"/>
                    </a:cubicBezTo>
                    <a:cubicBezTo>
                      <a:pt x="2891" y="78293"/>
                      <a:pt x="1820" y="80086"/>
                      <a:pt x="81" y="81076"/>
                    </a:cubicBezTo>
                    <a:cubicBezTo>
                      <a:pt x="27" y="81130"/>
                      <a:pt x="0" y="81183"/>
                      <a:pt x="27" y="81264"/>
                    </a:cubicBezTo>
                    <a:cubicBezTo>
                      <a:pt x="60" y="81297"/>
                      <a:pt x="93" y="81320"/>
                      <a:pt x="133" y="81320"/>
                    </a:cubicBezTo>
                    <a:cubicBezTo>
                      <a:pt x="157" y="81320"/>
                      <a:pt x="184" y="81311"/>
                      <a:pt x="214" y="81290"/>
                    </a:cubicBezTo>
                    <a:cubicBezTo>
                      <a:pt x="2008" y="80273"/>
                      <a:pt x="3105" y="78427"/>
                      <a:pt x="3185" y="76366"/>
                    </a:cubicBezTo>
                    <a:cubicBezTo>
                      <a:pt x="5166" y="75322"/>
                      <a:pt x="6397" y="73314"/>
                      <a:pt x="6397" y="71066"/>
                    </a:cubicBezTo>
                    <a:cubicBezTo>
                      <a:pt x="6397" y="68818"/>
                      <a:pt x="5166" y="66784"/>
                      <a:pt x="3185" y="65766"/>
                    </a:cubicBezTo>
                    <a:cubicBezTo>
                      <a:pt x="3105" y="63786"/>
                      <a:pt x="2061" y="61992"/>
                      <a:pt x="375" y="60922"/>
                    </a:cubicBezTo>
                    <a:cubicBezTo>
                      <a:pt x="2061" y="59878"/>
                      <a:pt x="3105" y="58085"/>
                      <a:pt x="3185" y="56104"/>
                    </a:cubicBezTo>
                    <a:cubicBezTo>
                      <a:pt x="5166" y="55060"/>
                      <a:pt x="6397" y="53053"/>
                      <a:pt x="6397" y="50804"/>
                    </a:cubicBezTo>
                    <a:cubicBezTo>
                      <a:pt x="6397" y="48556"/>
                      <a:pt x="5166" y="46522"/>
                      <a:pt x="3185" y="45505"/>
                    </a:cubicBezTo>
                    <a:cubicBezTo>
                      <a:pt x="3159" y="43604"/>
                      <a:pt x="2088" y="41731"/>
                      <a:pt x="375" y="40660"/>
                    </a:cubicBezTo>
                    <a:cubicBezTo>
                      <a:pt x="1901" y="39723"/>
                      <a:pt x="3292" y="37903"/>
                      <a:pt x="3185" y="35816"/>
                    </a:cubicBezTo>
                    <a:cubicBezTo>
                      <a:pt x="5166" y="34799"/>
                      <a:pt x="6397" y="32764"/>
                      <a:pt x="6397" y="30543"/>
                    </a:cubicBezTo>
                    <a:cubicBezTo>
                      <a:pt x="6397" y="28295"/>
                      <a:pt x="5166" y="26260"/>
                      <a:pt x="3185" y="25243"/>
                    </a:cubicBezTo>
                    <a:cubicBezTo>
                      <a:pt x="3078" y="23236"/>
                      <a:pt x="2061" y="21443"/>
                      <a:pt x="375" y="20399"/>
                    </a:cubicBezTo>
                    <a:cubicBezTo>
                      <a:pt x="2088" y="19328"/>
                      <a:pt x="3185" y="17401"/>
                      <a:pt x="3185" y="15554"/>
                    </a:cubicBezTo>
                    <a:cubicBezTo>
                      <a:pt x="5166" y="14537"/>
                      <a:pt x="6397" y="12503"/>
                      <a:pt x="6397" y="10255"/>
                    </a:cubicBezTo>
                    <a:cubicBezTo>
                      <a:pt x="6397" y="8033"/>
                      <a:pt x="5166" y="5999"/>
                      <a:pt x="3185" y="4982"/>
                    </a:cubicBezTo>
                    <a:lnTo>
                      <a:pt x="3185" y="4955"/>
                    </a:lnTo>
                    <a:cubicBezTo>
                      <a:pt x="3185" y="3028"/>
                      <a:pt x="1981" y="1074"/>
                      <a:pt x="188" y="30"/>
                    </a:cubicBezTo>
                    <a:cubicBezTo>
                      <a:pt x="167" y="10"/>
                      <a:pt x="143" y="1"/>
                      <a:pt x="11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0" name="Google Shape;1917;p89"/>
              <p:cNvSpPr/>
              <p:nvPr/>
            </p:nvSpPr>
            <p:spPr>
              <a:xfrm>
                <a:off x="531875" y="818875"/>
                <a:ext cx="160600" cy="2032875"/>
              </a:xfrm>
              <a:custGeom>
                <a:avLst/>
                <a:gdLst/>
                <a:ahLst/>
                <a:cxnLst/>
                <a:rect l="l" t="t" r="r" b="b"/>
                <a:pathLst>
                  <a:path w="6424" h="81315" extrusionOk="0">
                    <a:moveTo>
                      <a:pt x="147" y="1"/>
                    </a:moveTo>
                    <a:cubicBezTo>
                      <a:pt x="106" y="1"/>
                      <a:pt x="61" y="20"/>
                      <a:pt x="27" y="70"/>
                    </a:cubicBezTo>
                    <a:cubicBezTo>
                      <a:pt x="27" y="70"/>
                      <a:pt x="27" y="97"/>
                      <a:pt x="27" y="124"/>
                    </a:cubicBezTo>
                    <a:cubicBezTo>
                      <a:pt x="27" y="178"/>
                      <a:pt x="54" y="204"/>
                      <a:pt x="80" y="231"/>
                    </a:cubicBezTo>
                    <a:cubicBezTo>
                      <a:pt x="1820" y="1248"/>
                      <a:pt x="2971" y="3175"/>
                      <a:pt x="2944" y="5022"/>
                    </a:cubicBezTo>
                    <a:cubicBezTo>
                      <a:pt x="2944" y="5076"/>
                      <a:pt x="2971" y="5129"/>
                      <a:pt x="2998" y="5156"/>
                    </a:cubicBezTo>
                    <a:cubicBezTo>
                      <a:pt x="4952" y="6119"/>
                      <a:pt x="6156" y="8073"/>
                      <a:pt x="6156" y="10268"/>
                    </a:cubicBezTo>
                    <a:cubicBezTo>
                      <a:pt x="6156" y="12436"/>
                      <a:pt x="4952" y="14390"/>
                      <a:pt x="2998" y="15354"/>
                    </a:cubicBezTo>
                    <a:cubicBezTo>
                      <a:pt x="2971" y="15380"/>
                      <a:pt x="2944" y="15461"/>
                      <a:pt x="2944" y="15487"/>
                    </a:cubicBezTo>
                    <a:cubicBezTo>
                      <a:pt x="2998" y="17334"/>
                      <a:pt x="1847" y="19235"/>
                      <a:pt x="107" y="20278"/>
                    </a:cubicBezTo>
                    <a:cubicBezTo>
                      <a:pt x="54" y="20278"/>
                      <a:pt x="27" y="20305"/>
                      <a:pt x="27" y="20359"/>
                    </a:cubicBezTo>
                    <a:cubicBezTo>
                      <a:pt x="0" y="20412"/>
                      <a:pt x="27" y="20466"/>
                      <a:pt x="80" y="20493"/>
                    </a:cubicBezTo>
                    <a:cubicBezTo>
                      <a:pt x="1793" y="21510"/>
                      <a:pt x="2864" y="23303"/>
                      <a:pt x="2944" y="25310"/>
                    </a:cubicBezTo>
                    <a:cubicBezTo>
                      <a:pt x="2944" y="25364"/>
                      <a:pt x="2971" y="25391"/>
                      <a:pt x="2998" y="25417"/>
                    </a:cubicBezTo>
                    <a:cubicBezTo>
                      <a:pt x="4952" y="26381"/>
                      <a:pt x="6156" y="28362"/>
                      <a:pt x="6156" y="30530"/>
                    </a:cubicBezTo>
                    <a:cubicBezTo>
                      <a:pt x="6156" y="32698"/>
                      <a:pt x="4952" y="34652"/>
                      <a:pt x="2998" y="35642"/>
                    </a:cubicBezTo>
                    <a:cubicBezTo>
                      <a:pt x="2971" y="35642"/>
                      <a:pt x="2944" y="35695"/>
                      <a:pt x="2944" y="35749"/>
                    </a:cubicBezTo>
                    <a:cubicBezTo>
                      <a:pt x="3105" y="37837"/>
                      <a:pt x="1633" y="39630"/>
                      <a:pt x="107" y="40540"/>
                    </a:cubicBezTo>
                    <a:cubicBezTo>
                      <a:pt x="54" y="40540"/>
                      <a:pt x="27" y="40594"/>
                      <a:pt x="27" y="40620"/>
                    </a:cubicBezTo>
                    <a:cubicBezTo>
                      <a:pt x="0" y="40674"/>
                      <a:pt x="27" y="40727"/>
                      <a:pt x="80" y="40754"/>
                    </a:cubicBezTo>
                    <a:cubicBezTo>
                      <a:pt x="1820" y="41771"/>
                      <a:pt x="2944" y="43645"/>
                      <a:pt x="2944" y="45545"/>
                    </a:cubicBezTo>
                    <a:cubicBezTo>
                      <a:pt x="2944" y="45545"/>
                      <a:pt x="2944" y="45545"/>
                      <a:pt x="2944" y="45572"/>
                    </a:cubicBezTo>
                    <a:cubicBezTo>
                      <a:pt x="2944" y="45626"/>
                      <a:pt x="2971" y="45652"/>
                      <a:pt x="2998" y="45679"/>
                    </a:cubicBezTo>
                    <a:cubicBezTo>
                      <a:pt x="4952" y="46669"/>
                      <a:pt x="6156" y="48623"/>
                      <a:pt x="6156" y="50791"/>
                    </a:cubicBezTo>
                    <a:cubicBezTo>
                      <a:pt x="6156" y="52959"/>
                      <a:pt x="4952" y="54913"/>
                      <a:pt x="2998" y="55904"/>
                    </a:cubicBezTo>
                    <a:cubicBezTo>
                      <a:pt x="2971" y="55930"/>
                      <a:pt x="2944" y="55957"/>
                      <a:pt x="2944" y="56011"/>
                    </a:cubicBezTo>
                    <a:cubicBezTo>
                      <a:pt x="2891" y="57991"/>
                      <a:pt x="1820" y="59785"/>
                      <a:pt x="107" y="60802"/>
                    </a:cubicBezTo>
                    <a:cubicBezTo>
                      <a:pt x="54" y="60828"/>
                      <a:pt x="27" y="60855"/>
                      <a:pt x="27" y="60882"/>
                    </a:cubicBezTo>
                    <a:cubicBezTo>
                      <a:pt x="0" y="60935"/>
                      <a:pt x="27" y="60989"/>
                      <a:pt x="80" y="61016"/>
                    </a:cubicBezTo>
                    <a:cubicBezTo>
                      <a:pt x="1820" y="62033"/>
                      <a:pt x="2891" y="63826"/>
                      <a:pt x="2944" y="65834"/>
                    </a:cubicBezTo>
                    <a:cubicBezTo>
                      <a:pt x="2944" y="65887"/>
                      <a:pt x="2971" y="65914"/>
                      <a:pt x="2998" y="65941"/>
                    </a:cubicBezTo>
                    <a:cubicBezTo>
                      <a:pt x="4952" y="66931"/>
                      <a:pt x="6156" y="68885"/>
                      <a:pt x="6156" y="71053"/>
                    </a:cubicBezTo>
                    <a:cubicBezTo>
                      <a:pt x="6156" y="73221"/>
                      <a:pt x="4952" y="75175"/>
                      <a:pt x="2998" y="76165"/>
                    </a:cubicBezTo>
                    <a:cubicBezTo>
                      <a:pt x="2971" y="76192"/>
                      <a:pt x="2944" y="76219"/>
                      <a:pt x="2944" y="76272"/>
                    </a:cubicBezTo>
                    <a:cubicBezTo>
                      <a:pt x="2891" y="78280"/>
                      <a:pt x="1820" y="80073"/>
                      <a:pt x="80" y="81090"/>
                    </a:cubicBezTo>
                    <a:cubicBezTo>
                      <a:pt x="27" y="81117"/>
                      <a:pt x="0" y="81197"/>
                      <a:pt x="54" y="81251"/>
                    </a:cubicBezTo>
                    <a:cubicBezTo>
                      <a:pt x="73" y="81290"/>
                      <a:pt x="122" y="81315"/>
                      <a:pt x="167" y="81315"/>
                    </a:cubicBezTo>
                    <a:cubicBezTo>
                      <a:pt x="184" y="81315"/>
                      <a:pt x="200" y="81311"/>
                      <a:pt x="214" y="81304"/>
                    </a:cubicBezTo>
                    <a:cubicBezTo>
                      <a:pt x="2008" y="80260"/>
                      <a:pt x="3105" y="78413"/>
                      <a:pt x="3185" y="76352"/>
                    </a:cubicBezTo>
                    <a:cubicBezTo>
                      <a:pt x="5193" y="75309"/>
                      <a:pt x="6424" y="73301"/>
                      <a:pt x="6424" y="71053"/>
                    </a:cubicBezTo>
                    <a:cubicBezTo>
                      <a:pt x="6424" y="68805"/>
                      <a:pt x="5193" y="66797"/>
                      <a:pt x="3185" y="65753"/>
                    </a:cubicBezTo>
                    <a:cubicBezTo>
                      <a:pt x="3105" y="63773"/>
                      <a:pt x="2088" y="61979"/>
                      <a:pt x="402" y="60909"/>
                    </a:cubicBezTo>
                    <a:cubicBezTo>
                      <a:pt x="2088" y="59865"/>
                      <a:pt x="3105" y="58072"/>
                      <a:pt x="3185" y="56091"/>
                    </a:cubicBezTo>
                    <a:cubicBezTo>
                      <a:pt x="5193" y="55047"/>
                      <a:pt x="6424" y="53040"/>
                      <a:pt x="6424" y="50791"/>
                    </a:cubicBezTo>
                    <a:cubicBezTo>
                      <a:pt x="6424" y="48543"/>
                      <a:pt x="5193" y="46536"/>
                      <a:pt x="3185" y="45492"/>
                    </a:cubicBezTo>
                    <a:cubicBezTo>
                      <a:pt x="3185" y="43591"/>
                      <a:pt x="2088" y="41718"/>
                      <a:pt x="402" y="40647"/>
                    </a:cubicBezTo>
                    <a:cubicBezTo>
                      <a:pt x="1900" y="39710"/>
                      <a:pt x="3319" y="37890"/>
                      <a:pt x="3185" y="35829"/>
                    </a:cubicBezTo>
                    <a:cubicBezTo>
                      <a:pt x="5193" y="34785"/>
                      <a:pt x="6424" y="32751"/>
                      <a:pt x="6424" y="30530"/>
                    </a:cubicBezTo>
                    <a:cubicBezTo>
                      <a:pt x="6424" y="28281"/>
                      <a:pt x="5193" y="26247"/>
                      <a:pt x="3185" y="25230"/>
                    </a:cubicBezTo>
                    <a:cubicBezTo>
                      <a:pt x="3105" y="23223"/>
                      <a:pt x="2061" y="21429"/>
                      <a:pt x="402" y="20386"/>
                    </a:cubicBezTo>
                    <a:cubicBezTo>
                      <a:pt x="2088" y="19315"/>
                      <a:pt x="3185" y="17441"/>
                      <a:pt x="3185" y="15595"/>
                    </a:cubicBezTo>
                    <a:cubicBezTo>
                      <a:pt x="3185" y="15595"/>
                      <a:pt x="3185" y="15568"/>
                      <a:pt x="3185" y="15541"/>
                    </a:cubicBezTo>
                    <a:cubicBezTo>
                      <a:pt x="5193" y="14524"/>
                      <a:pt x="6424" y="12490"/>
                      <a:pt x="6424" y="10268"/>
                    </a:cubicBezTo>
                    <a:cubicBezTo>
                      <a:pt x="6424" y="8020"/>
                      <a:pt x="5193" y="5986"/>
                      <a:pt x="3185" y="4969"/>
                    </a:cubicBezTo>
                    <a:lnTo>
                      <a:pt x="3185" y="4942"/>
                    </a:lnTo>
                    <a:cubicBezTo>
                      <a:pt x="3185" y="3041"/>
                      <a:pt x="2008" y="1061"/>
                      <a:pt x="214" y="17"/>
                    </a:cubicBezTo>
                    <a:cubicBezTo>
                      <a:pt x="195" y="7"/>
                      <a:pt x="171" y="1"/>
                      <a:pt x="147"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1" name="Google Shape;1918;p89"/>
              <p:cNvSpPr/>
              <p:nvPr/>
            </p:nvSpPr>
            <p:spPr>
              <a:xfrm>
                <a:off x="378625" y="566950"/>
                <a:ext cx="159950" cy="2033000"/>
              </a:xfrm>
              <a:custGeom>
                <a:avLst/>
                <a:gdLst/>
                <a:ahLst/>
                <a:cxnLst/>
                <a:rect l="l" t="t" r="r" b="b"/>
                <a:pathLst>
                  <a:path w="6398" h="81320" extrusionOk="0">
                    <a:moveTo>
                      <a:pt x="120" y="1"/>
                    </a:moveTo>
                    <a:cubicBezTo>
                      <a:pt x="81" y="1"/>
                      <a:pt x="44" y="24"/>
                      <a:pt x="28" y="57"/>
                    </a:cubicBezTo>
                    <a:cubicBezTo>
                      <a:pt x="1" y="84"/>
                      <a:pt x="1" y="110"/>
                      <a:pt x="1" y="137"/>
                    </a:cubicBezTo>
                    <a:cubicBezTo>
                      <a:pt x="1" y="164"/>
                      <a:pt x="28" y="217"/>
                      <a:pt x="54" y="244"/>
                    </a:cubicBezTo>
                    <a:cubicBezTo>
                      <a:pt x="1821" y="1261"/>
                      <a:pt x="2972" y="3188"/>
                      <a:pt x="2918" y="5035"/>
                    </a:cubicBezTo>
                    <a:cubicBezTo>
                      <a:pt x="2918" y="5116"/>
                      <a:pt x="2945" y="5142"/>
                      <a:pt x="2999" y="5169"/>
                    </a:cubicBezTo>
                    <a:cubicBezTo>
                      <a:pt x="4952" y="6133"/>
                      <a:pt x="6157" y="8086"/>
                      <a:pt x="6157" y="10255"/>
                    </a:cubicBezTo>
                    <a:cubicBezTo>
                      <a:pt x="6157" y="12449"/>
                      <a:pt x="4952" y="14403"/>
                      <a:pt x="2999" y="15367"/>
                    </a:cubicBezTo>
                    <a:cubicBezTo>
                      <a:pt x="2945" y="15394"/>
                      <a:pt x="2918" y="15447"/>
                      <a:pt x="2918" y="15501"/>
                    </a:cubicBezTo>
                    <a:cubicBezTo>
                      <a:pt x="2972" y="17347"/>
                      <a:pt x="1848" y="19248"/>
                      <a:pt x="81" y="20292"/>
                    </a:cubicBezTo>
                    <a:cubicBezTo>
                      <a:pt x="54" y="20292"/>
                      <a:pt x="28" y="20318"/>
                      <a:pt x="1" y="20372"/>
                    </a:cubicBezTo>
                    <a:cubicBezTo>
                      <a:pt x="1" y="20425"/>
                      <a:pt x="28" y="20479"/>
                      <a:pt x="54" y="20506"/>
                    </a:cubicBezTo>
                    <a:cubicBezTo>
                      <a:pt x="1794" y="21496"/>
                      <a:pt x="2865" y="23316"/>
                      <a:pt x="2918" y="25324"/>
                    </a:cubicBezTo>
                    <a:cubicBezTo>
                      <a:pt x="2918" y="25350"/>
                      <a:pt x="2945" y="25404"/>
                      <a:pt x="2999" y="25431"/>
                    </a:cubicBezTo>
                    <a:cubicBezTo>
                      <a:pt x="4952" y="26394"/>
                      <a:pt x="6157" y="28348"/>
                      <a:pt x="6157" y="30543"/>
                    </a:cubicBezTo>
                    <a:cubicBezTo>
                      <a:pt x="6157" y="32711"/>
                      <a:pt x="4952" y="34665"/>
                      <a:pt x="2999" y="35628"/>
                    </a:cubicBezTo>
                    <a:cubicBezTo>
                      <a:pt x="2945" y="35655"/>
                      <a:pt x="2918" y="35709"/>
                      <a:pt x="2918" y="35762"/>
                    </a:cubicBezTo>
                    <a:cubicBezTo>
                      <a:pt x="3079" y="37823"/>
                      <a:pt x="1607" y="39643"/>
                      <a:pt x="81" y="40553"/>
                    </a:cubicBezTo>
                    <a:cubicBezTo>
                      <a:pt x="54" y="40553"/>
                      <a:pt x="28" y="40580"/>
                      <a:pt x="1" y="40633"/>
                    </a:cubicBezTo>
                    <a:cubicBezTo>
                      <a:pt x="1" y="40687"/>
                      <a:pt x="28" y="40741"/>
                      <a:pt x="54" y="40767"/>
                    </a:cubicBezTo>
                    <a:cubicBezTo>
                      <a:pt x="1794" y="41784"/>
                      <a:pt x="2918" y="43658"/>
                      <a:pt x="2918" y="45532"/>
                    </a:cubicBezTo>
                    <a:cubicBezTo>
                      <a:pt x="2918" y="45558"/>
                      <a:pt x="2918" y="45558"/>
                      <a:pt x="2918" y="45585"/>
                    </a:cubicBezTo>
                    <a:cubicBezTo>
                      <a:pt x="2918" y="45612"/>
                      <a:pt x="2945" y="45665"/>
                      <a:pt x="2999" y="45692"/>
                    </a:cubicBezTo>
                    <a:cubicBezTo>
                      <a:pt x="4952" y="46656"/>
                      <a:pt x="6157" y="48636"/>
                      <a:pt x="6157" y="50804"/>
                    </a:cubicBezTo>
                    <a:cubicBezTo>
                      <a:pt x="6157" y="52972"/>
                      <a:pt x="4952" y="54926"/>
                      <a:pt x="2999" y="55917"/>
                    </a:cubicBezTo>
                    <a:cubicBezTo>
                      <a:pt x="2945" y="55917"/>
                      <a:pt x="2918" y="55970"/>
                      <a:pt x="2918" y="56024"/>
                    </a:cubicBezTo>
                    <a:cubicBezTo>
                      <a:pt x="2865" y="58004"/>
                      <a:pt x="1821" y="59798"/>
                      <a:pt x="81" y="60815"/>
                    </a:cubicBezTo>
                    <a:cubicBezTo>
                      <a:pt x="54" y="60815"/>
                      <a:pt x="28" y="60868"/>
                      <a:pt x="1" y="60895"/>
                    </a:cubicBezTo>
                    <a:cubicBezTo>
                      <a:pt x="1" y="60949"/>
                      <a:pt x="28" y="61002"/>
                      <a:pt x="54" y="61029"/>
                    </a:cubicBezTo>
                    <a:cubicBezTo>
                      <a:pt x="1794" y="62046"/>
                      <a:pt x="2865" y="63839"/>
                      <a:pt x="2918" y="65847"/>
                    </a:cubicBezTo>
                    <a:cubicBezTo>
                      <a:pt x="2918" y="65900"/>
                      <a:pt x="2945" y="65927"/>
                      <a:pt x="2999" y="65954"/>
                    </a:cubicBezTo>
                    <a:cubicBezTo>
                      <a:pt x="4952" y="66944"/>
                      <a:pt x="6157" y="68898"/>
                      <a:pt x="6157" y="71066"/>
                    </a:cubicBezTo>
                    <a:cubicBezTo>
                      <a:pt x="6157" y="73234"/>
                      <a:pt x="4952" y="75188"/>
                      <a:pt x="2999" y="76178"/>
                    </a:cubicBezTo>
                    <a:cubicBezTo>
                      <a:pt x="2945" y="76178"/>
                      <a:pt x="2918" y="76232"/>
                      <a:pt x="2918" y="76285"/>
                    </a:cubicBezTo>
                    <a:cubicBezTo>
                      <a:pt x="2865" y="78293"/>
                      <a:pt x="1821" y="80086"/>
                      <a:pt x="81" y="81076"/>
                    </a:cubicBezTo>
                    <a:cubicBezTo>
                      <a:pt x="1" y="81130"/>
                      <a:pt x="1" y="81183"/>
                      <a:pt x="28" y="81264"/>
                    </a:cubicBezTo>
                    <a:cubicBezTo>
                      <a:pt x="44" y="81297"/>
                      <a:pt x="81" y="81320"/>
                      <a:pt x="120" y="81320"/>
                    </a:cubicBezTo>
                    <a:cubicBezTo>
                      <a:pt x="143" y="81320"/>
                      <a:pt x="168" y="81311"/>
                      <a:pt x="188" y="81290"/>
                    </a:cubicBezTo>
                    <a:cubicBezTo>
                      <a:pt x="1981" y="80273"/>
                      <a:pt x="3106" y="78427"/>
                      <a:pt x="3159" y="76366"/>
                    </a:cubicBezTo>
                    <a:cubicBezTo>
                      <a:pt x="5167" y="75322"/>
                      <a:pt x="6398" y="73314"/>
                      <a:pt x="6398" y="71066"/>
                    </a:cubicBezTo>
                    <a:cubicBezTo>
                      <a:pt x="6398" y="68818"/>
                      <a:pt x="5167" y="66784"/>
                      <a:pt x="3159" y="65766"/>
                    </a:cubicBezTo>
                    <a:cubicBezTo>
                      <a:pt x="3106" y="63786"/>
                      <a:pt x="2062" y="61992"/>
                      <a:pt x="376" y="60922"/>
                    </a:cubicBezTo>
                    <a:cubicBezTo>
                      <a:pt x="2062" y="59878"/>
                      <a:pt x="3106" y="58085"/>
                      <a:pt x="3159" y="56104"/>
                    </a:cubicBezTo>
                    <a:cubicBezTo>
                      <a:pt x="5167" y="55060"/>
                      <a:pt x="6398" y="53053"/>
                      <a:pt x="6398" y="50804"/>
                    </a:cubicBezTo>
                    <a:cubicBezTo>
                      <a:pt x="6398" y="48556"/>
                      <a:pt x="5167" y="46522"/>
                      <a:pt x="3159" y="45505"/>
                    </a:cubicBezTo>
                    <a:cubicBezTo>
                      <a:pt x="3159" y="43604"/>
                      <a:pt x="2062" y="41731"/>
                      <a:pt x="376" y="40660"/>
                    </a:cubicBezTo>
                    <a:cubicBezTo>
                      <a:pt x="1901" y="39723"/>
                      <a:pt x="3293" y="37903"/>
                      <a:pt x="3186" y="35816"/>
                    </a:cubicBezTo>
                    <a:cubicBezTo>
                      <a:pt x="5167" y="34799"/>
                      <a:pt x="6398" y="32764"/>
                      <a:pt x="6398" y="30543"/>
                    </a:cubicBezTo>
                    <a:cubicBezTo>
                      <a:pt x="6398" y="28295"/>
                      <a:pt x="5167" y="26260"/>
                      <a:pt x="3159" y="25243"/>
                    </a:cubicBezTo>
                    <a:cubicBezTo>
                      <a:pt x="3079" y="23236"/>
                      <a:pt x="2035" y="21443"/>
                      <a:pt x="376" y="20399"/>
                    </a:cubicBezTo>
                    <a:cubicBezTo>
                      <a:pt x="2089" y="19328"/>
                      <a:pt x="3186" y="17401"/>
                      <a:pt x="3186" y="15554"/>
                    </a:cubicBezTo>
                    <a:cubicBezTo>
                      <a:pt x="5167" y="14537"/>
                      <a:pt x="6398" y="12503"/>
                      <a:pt x="6398" y="10255"/>
                    </a:cubicBezTo>
                    <a:cubicBezTo>
                      <a:pt x="6398" y="8033"/>
                      <a:pt x="5167" y="5999"/>
                      <a:pt x="3186" y="4982"/>
                    </a:cubicBezTo>
                    <a:lnTo>
                      <a:pt x="3186" y="4955"/>
                    </a:lnTo>
                    <a:cubicBezTo>
                      <a:pt x="3186" y="3028"/>
                      <a:pt x="1981" y="1074"/>
                      <a:pt x="188" y="30"/>
                    </a:cubicBezTo>
                    <a:cubicBezTo>
                      <a:pt x="168" y="10"/>
                      <a:pt x="143" y="1"/>
                      <a:pt x="120"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2" name="Google Shape;1919;p89"/>
              <p:cNvSpPr/>
              <p:nvPr/>
            </p:nvSpPr>
            <p:spPr>
              <a:xfrm>
                <a:off x="224725" y="818875"/>
                <a:ext cx="159950" cy="2032875"/>
              </a:xfrm>
              <a:custGeom>
                <a:avLst/>
                <a:gdLst/>
                <a:ahLst/>
                <a:cxnLst/>
                <a:rect l="l" t="t" r="r" b="b"/>
                <a:pathLst>
                  <a:path w="6398" h="81315" extrusionOk="0">
                    <a:moveTo>
                      <a:pt x="129" y="1"/>
                    </a:moveTo>
                    <a:cubicBezTo>
                      <a:pt x="83" y="1"/>
                      <a:pt x="44" y="20"/>
                      <a:pt x="27" y="70"/>
                    </a:cubicBezTo>
                    <a:cubicBezTo>
                      <a:pt x="27" y="70"/>
                      <a:pt x="1" y="97"/>
                      <a:pt x="1" y="124"/>
                    </a:cubicBezTo>
                    <a:cubicBezTo>
                      <a:pt x="1" y="178"/>
                      <a:pt x="27" y="204"/>
                      <a:pt x="81" y="231"/>
                    </a:cubicBezTo>
                    <a:cubicBezTo>
                      <a:pt x="1821" y="1248"/>
                      <a:pt x="2972" y="3175"/>
                      <a:pt x="2918" y="5022"/>
                    </a:cubicBezTo>
                    <a:cubicBezTo>
                      <a:pt x="2945" y="5076"/>
                      <a:pt x="2945" y="5129"/>
                      <a:pt x="2998" y="5156"/>
                    </a:cubicBezTo>
                    <a:cubicBezTo>
                      <a:pt x="4952" y="6119"/>
                      <a:pt x="6157" y="8073"/>
                      <a:pt x="6157" y="10268"/>
                    </a:cubicBezTo>
                    <a:cubicBezTo>
                      <a:pt x="6157" y="12436"/>
                      <a:pt x="4952" y="14390"/>
                      <a:pt x="2998" y="15354"/>
                    </a:cubicBezTo>
                    <a:cubicBezTo>
                      <a:pt x="2945" y="15380"/>
                      <a:pt x="2918" y="15461"/>
                      <a:pt x="2918" y="15487"/>
                    </a:cubicBezTo>
                    <a:cubicBezTo>
                      <a:pt x="2998" y="17334"/>
                      <a:pt x="1848" y="19235"/>
                      <a:pt x="108" y="20278"/>
                    </a:cubicBezTo>
                    <a:cubicBezTo>
                      <a:pt x="54" y="20278"/>
                      <a:pt x="27" y="20305"/>
                      <a:pt x="27" y="20359"/>
                    </a:cubicBezTo>
                    <a:cubicBezTo>
                      <a:pt x="1" y="20412"/>
                      <a:pt x="27" y="20466"/>
                      <a:pt x="81" y="20493"/>
                    </a:cubicBezTo>
                    <a:cubicBezTo>
                      <a:pt x="1794" y="21510"/>
                      <a:pt x="2865" y="23303"/>
                      <a:pt x="2918" y="25310"/>
                    </a:cubicBezTo>
                    <a:cubicBezTo>
                      <a:pt x="2945" y="25364"/>
                      <a:pt x="2972" y="25391"/>
                      <a:pt x="2998" y="25417"/>
                    </a:cubicBezTo>
                    <a:cubicBezTo>
                      <a:pt x="4952" y="26381"/>
                      <a:pt x="6157" y="28362"/>
                      <a:pt x="6157" y="30530"/>
                    </a:cubicBezTo>
                    <a:cubicBezTo>
                      <a:pt x="6157" y="32698"/>
                      <a:pt x="4952" y="34652"/>
                      <a:pt x="2998" y="35642"/>
                    </a:cubicBezTo>
                    <a:cubicBezTo>
                      <a:pt x="2945" y="35642"/>
                      <a:pt x="2918" y="35695"/>
                      <a:pt x="2918" y="35749"/>
                    </a:cubicBezTo>
                    <a:cubicBezTo>
                      <a:pt x="3106" y="37837"/>
                      <a:pt x="1633" y="39630"/>
                      <a:pt x="108" y="40540"/>
                    </a:cubicBezTo>
                    <a:cubicBezTo>
                      <a:pt x="54" y="40540"/>
                      <a:pt x="27" y="40594"/>
                      <a:pt x="27" y="40620"/>
                    </a:cubicBezTo>
                    <a:cubicBezTo>
                      <a:pt x="1" y="40674"/>
                      <a:pt x="27" y="40727"/>
                      <a:pt x="81" y="40754"/>
                    </a:cubicBezTo>
                    <a:cubicBezTo>
                      <a:pt x="1821" y="41771"/>
                      <a:pt x="2918" y="43645"/>
                      <a:pt x="2918" y="45545"/>
                    </a:cubicBezTo>
                    <a:cubicBezTo>
                      <a:pt x="2918" y="45545"/>
                      <a:pt x="2918" y="45545"/>
                      <a:pt x="2918" y="45572"/>
                    </a:cubicBezTo>
                    <a:cubicBezTo>
                      <a:pt x="2918" y="45626"/>
                      <a:pt x="2945" y="45652"/>
                      <a:pt x="2998" y="45679"/>
                    </a:cubicBezTo>
                    <a:cubicBezTo>
                      <a:pt x="4952" y="46669"/>
                      <a:pt x="6157" y="48623"/>
                      <a:pt x="6157" y="50791"/>
                    </a:cubicBezTo>
                    <a:cubicBezTo>
                      <a:pt x="6157" y="52959"/>
                      <a:pt x="4952" y="54913"/>
                      <a:pt x="2998" y="55904"/>
                    </a:cubicBezTo>
                    <a:cubicBezTo>
                      <a:pt x="2945" y="55930"/>
                      <a:pt x="2918" y="55957"/>
                      <a:pt x="2918" y="56011"/>
                    </a:cubicBezTo>
                    <a:cubicBezTo>
                      <a:pt x="2891" y="57991"/>
                      <a:pt x="1821" y="59785"/>
                      <a:pt x="108" y="60802"/>
                    </a:cubicBezTo>
                    <a:cubicBezTo>
                      <a:pt x="54" y="60828"/>
                      <a:pt x="27" y="60855"/>
                      <a:pt x="27" y="60882"/>
                    </a:cubicBezTo>
                    <a:cubicBezTo>
                      <a:pt x="1" y="60935"/>
                      <a:pt x="27" y="60989"/>
                      <a:pt x="81" y="61016"/>
                    </a:cubicBezTo>
                    <a:cubicBezTo>
                      <a:pt x="1821" y="62033"/>
                      <a:pt x="2891" y="63826"/>
                      <a:pt x="2918" y="65834"/>
                    </a:cubicBezTo>
                    <a:cubicBezTo>
                      <a:pt x="2918" y="65887"/>
                      <a:pt x="2945" y="65914"/>
                      <a:pt x="2998" y="65941"/>
                    </a:cubicBezTo>
                    <a:cubicBezTo>
                      <a:pt x="4952" y="66931"/>
                      <a:pt x="6157" y="68885"/>
                      <a:pt x="6157" y="71053"/>
                    </a:cubicBezTo>
                    <a:cubicBezTo>
                      <a:pt x="6157" y="73221"/>
                      <a:pt x="4952" y="75175"/>
                      <a:pt x="2998" y="76165"/>
                    </a:cubicBezTo>
                    <a:cubicBezTo>
                      <a:pt x="2945" y="76192"/>
                      <a:pt x="2918" y="76219"/>
                      <a:pt x="2918" y="76272"/>
                    </a:cubicBezTo>
                    <a:cubicBezTo>
                      <a:pt x="2891" y="78280"/>
                      <a:pt x="1821" y="80073"/>
                      <a:pt x="81" y="81090"/>
                    </a:cubicBezTo>
                    <a:cubicBezTo>
                      <a:pt x="27" y="81117"/>
                      <a:pt x="1" y="81197"/>
                      <a:pt x="27" y="81251"/>
                    </a:cubicBezTo>
                    <a:cubicBezTo>
                      <a:pt x="67" y="81290"/>
                      <a:pt x="106" y="81315"/>
                      <a:pt x="156" y="81315"/>
                    </a:cubicBezTo>
                    <a:cubicBezTo>
                      <a:pt x="174" y="81315"/>
                      <a:pt x="193" y="81311"/>
                      <a:pt x="215" y="81304"/>
                    </a:cubicBezTo>
                    <a:cubicBezTo>
                      <a:pt x="2008" y="80260"/>
                      <a:pt x="3106" y="78413"/>
                      <a:pt x="3186" y="76352"/>
                    </a:cubicBezTo>
                    <a:cubicBezTo>
                      <a:pt x="5166" y="75309"/>
                      <a:pt x="6398" y="73301"/>
                      <a:pt x="6398" y="71053"/>
                    </a:cubicBezTo>
                    <a:cubicBezTo>
                      <a:pt x="6398" y="68805"/>
                      <a:pt x="5166" y="66797"/>
                      <a:pt x="3186" y="65753"/>
                    </a:cubicBezTo>
                    <a:cubicBezTo>
                      <a:pt x="3106" y="63773"/>
                      <a:pt x="2062" y="61979"/>
                      <a:pt x="375" y="60909"/>
                    </a:cubicBezTo>
                    <a:cubicBezTo>
                      <a:pt x="2062" y="59865"/>
                      <a:pt x="3106" y="58072"/>
                      <a:pt x="3186" y="56091"/>
                    </a:cubicBezTo>
                    <a:cubicBezTo>
                      <a:pt x="5166" y="55047"/>
                      <a:pt x="6398" y="53040"/>
                      <a:pt x="6398" y="50791"/>
                    </a:cubicBezTo>
                    <a:cubicBezTo>
                      <a:pt x="6398" y="48543"/>
                      <a:pt x="5166" y="46536"/>
                      <a:pt x="3186" y="45492"/>
                    </a:cubicBezTo>
                    <a:cubicBezTo>
                      <a:pt x="3159" y="43591"/>
                      <a:pt x="2088" y="41718"/>
                      <a:pt x="375" y="40647"/>
                    </a:cubicBezTo>
                    <a:cubicBezTo>
                      <a:pt x="1901" y="39710"/>
                      <a:pt x="3320" y="37890"/>
                      <a:pt x="3186" y="35829"/>
                    </a:cubicBezTo>
                    <a:cubicBezTo>
                      <a:pt x="5166" y="34785"/>
                      <a:pt x="6398" y="32751"/>
                      <a:pt x="6398" y="30530"/>
                    </a:cubicBezTo>
                    <a:cubicBezTo>
                      <a:pt x="6398" y="28281"/>
                      <a:pt x="5166" y="26247"/>
                      <a:pt x="3186" y="25230"/>
                    </a:cubicBezTo>
                    <a:cubicBezTo>
                      <a:pt x="3079" y="23223"/>
                      <a:pt x="2062" y="21429"/>
                      <a:pt x="375" y="20386"/>
                    </a:cubicBezTo>
                    <a:cubicBezTo>
                      <a:pt x="2088" y="19315"/>
                      <a:pt x="3186" y="17441"/>
                      <a:pt x="3186" y="15595"/>
                    </a:cubicBezTo>
                    <a:cubicBezTo>
                      <a:pt x="3186" y="15595"/>
                      <a:pt x="3186" y="15568"/>
                      <a:pt x="3186" y="15541"/>
                    </a:cubicBezTo>
                    <a:cubicBezTo>
                      <a:pt x="5166" y="14524"/>
                      <a:pt x="6398" y="12490"/>
                      <a:pt x="6398" y="10268"/>
                    </a:cubicBezTo>
                    <a:cubicBezTo>
                      <a:pt x="6398" y="8020"/>
                      <a:pt x="5166" y="5986"/>
                      <a:pt x="3186" y="4969"/>
                    </a:cubicBezTo>
                    <a:lnTo>
                      <a:pt x="3186" y="4942"/>
                    </a:lnTo>
                    <a:cubicBezTo>
                      <a:pt x="3186" y="3041"/>
                      <a:pt x="1981" y="1061"/>
                      <a:pt x="215" y="17"/>
                    </a:cubicBezTo>
                    <a:cubicBezTo>
                      <a:pt x="185" y="7"/>
                      <a:pt x="156" y="1"/>
                      <a:pt x="12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3" name="Google Shape;1920;p89"/>
              <p:cNvSpPr/>
              <p:nvPr/>
            </p:nvSpPr>
            <p:spPr>
              <a:xfrm>
                <a:off x="1914975" y="2593575"/>
                <a:ext cx="160625" cy="2032875"/>
              </a:xfrm>
              <a:custGeom>
                <a:avLst/>
                <a:gdLst/>
                <a:ahLst/>
                <a:cxnLst/>
                <a:rect l="l" t="t" r="r" b="b"/>
                <a:pathLst>
                  <a:path w="6425" h="81315" extrusionOk="0">
                    <a:moveTo>
                      <a:pt x="151" y="1"/>
                    </a:moveTo>
                    <a:cubicBezTo>
                      <a:pt x="95" y="1"/>
                      <a:pt x="47" y="26"/>
                      <a:pt x="27" y="65"/>
                    </a:cubicBezTo>
                    <a:cubicBezTo>
                      <a:pt x="27" y="92"/>
                      <a:pt x="27" y="118"/>
                      <a:pt x="27" y="118"/>
                    </a:cubicBezTo>
                    <a:cubicBezTo>
                      <a:pt x="27" y="172"/>
                      <a:pt x="27" y="225"/>
                      <a:pt x="81" y="225"/>
                    </a:cubicBezTo>
                    <a:cubicBezTo>
                      <a:pt x="1821" y="1243"/>
                      <a:pt x="2972" y="3170"/>
                      <a:pt x="2945" y="5043"/>
                    </a:cubicBezTo>
                    <a:cubicBezTo>
                      <a:pt x="2945" y="5070"/>
                      <a:pt x="2972" y="5124"/>
                      <a:pt x="2998" y="5150"/>
                    </a:cubicBezTo>
                    <a:cubicBezTo>
                      <a:pt x="4952" y="6141"/>
                      <a:pt x="6157" y="8095"/>
                      <a:pt x="6157" y="10263"/>
                    </a:cubicBezTo>
                    <a:cubicBezTo>
                      <a:pt x="6157" y="12431"/>
                      <a:pt x="4952" y="14384"/>
                      <a:pt x="2998" y="15375"/>
                    </a:cubicBezTo>
                    <a:cubicBezTo>
                      <a:pt x="2945" y="15402"/>
                      <a:pt x="2945" y="15428"/>
                      <a:pt x="2945" y="15482"/>
                    </a:cubicBezTo>
                    <a:cubicBezTo>
                      <a:pt x="2998" y="17355"/>
                      <a:pt x="1848" y="19256"/>
                      <a:pt x="108" y="20273"/>
                    </a:cubicBezTo>
                    <a:cubicBezTo>
                      <a:pt x="54" y="20300"/>
                      <a:pt x="27" y="20326"/>
                      <a:pt x="27" y="20353"/>
                    </a:cubicBezTo>
                    <a:cubicBezTo>
                      <a:pt x="1" y="20407"/>
                      <a:pt x="27" y="20460"/>
                      <a:pt x="81" y="20514"/>
                    </a:cubicBezTo>
                    <a:cubicBezTo>
                      <a:pt x="1794" y="21504"/>
                      <a:pt x="2865" y="23297"/>
                      <a:pt x="2945" y="25305"/>
                    </a:cubicBezTo>
                    <a:cubicBezTo>
                      <a:pt x="2945" y="25358"/>
                      <a:pt x="2972" y="25385"/>
                      <a:pt x="2998" y="25412"/>
                    </a:cubicBezTo>
                    <a:cubicBezTo>
                      <a:pt x="4952" y="26402"/>
                      <a:pt x="6157" y="28356"/>
                      <a:pt x="6157" y="30524"/>
                    </a:cubicBezTo>
                    <a:cubicBezTo>
                      <a:pt x="6157" y="32692"/>
                      <a:pt x="4952" y="34646"/>
                      <a:pt x="2998" y="35636"/>
                    </a:cubicBezTo>
                    <a:cubicBezTo>
                      <a:pt x="2945" y="35663"/>
                      <a:pt x="2918" y="35717"/>
                      <a:pt x="2945" y="35770"/>
                    </a:cubicBezTo>
                    <a:cubicBezTo>
                      <a:pt x="3106" y="37831"/>
                      <a:pt x="1633" y="39651"/>
                      <a:pt x="108" y="40535"/>
                    </a:cubicBezTo>
                    <a:cubicBezTo>
                      <a:pt x="54" y="40561"/>
                      <a:pt x="27" y="40588"/>
                      <a:pt x="27" y="40615"/>
                    </a:cubicBezTo>
                    <a:cubicBezTo>
                      <a:pt x="1" y="40668"/>
                      <a:pt x="27" y="40749"/>
                      <a:pt x="81" y="40775"/>
                    </a:cubicBezTo>
                    <a:cubicBezTo>
                      <a:pt x="1821" y="41766"/>
                      <a:pt x="2945" y="43639"/>
                      <a:pt x="2945" y="45540"/>
                    </a:cubicBezTo>
                    <a:cubicBezTo>
                      <a:pt x="2945" y="45540"/>
                      <a:pt x="2945" y="45566"/>
                      <a:pt x="2945" y="45566"/>
                    </a:cubicBezTo>
                    <a:cubicBezTo>
                      <a:pt x="2945" y="45620"/>
                      <a:pt x="2972" y="45674"/>
                      <a:pt x="2998" y="45674"/>
                    </a:cubicBezTo>
                    <a:cubicBezTo>
                      <a:pt x="4952" y="46664"/>
                      <a:pt x="6157" y="48618"/>
                      <a:pt x="6157" y="50786"/>
                    </a:cubicBezTo>
                    <a:cubicBezTo>
                      <a:pt x="6157" y="52954"/>
                      <a:pt x="4952" y="54934"/>
                      <a:pt x="2998" y="55898"/>
                    </a:cubicBezTo>
                    <a:cubicBezTo>
                      <a:pt x="2972" y="55925"/>
                      <a:pt x="2945" y="55952"/>
                      <a:pt x="2945" y="56005"/>
                    </a:cubicBezTo>
                    <a:cubicBezTo>
                      <a:pt x="2891" y="58012"/>
                      <a:pt x="1821" y="59806"/>
                      <a:pt x="108" y="60796"/>
                    </a:cubicBezTo>
                    <a:cubicBezTo>
                      <a:pt x="54" y="60823"/>
                      <a:pt x="27" y="60850"/>
                      <a:pt x="27" y="60903"/>
                    </a:cubicBezTo>
                    <a:cubicBezTo>
                      <a:pt x="1" y="60957"/>
                      <a:pt x="27" y="61010"/>
                      <a:pt x="81" y="61037"/>
                    </a:cubicBezTo>
                    <a:cubicBezTo>
                      <a:pt x="1821" y="62054"/>
                      <a:pt x="2891" y="63847"/>
                      <a:pt x="2945" y="65828"/>
                    </a:cubicBezTo>
                    <a:cubicBezTo>
                      <a:pt x="2945" y="65882"/>
                      <a:pt x="2972" y="65935"/>
                      <a:pt x="2998" y="65962"/>
                    </a:cubicBezTo>
                    <a:cubicBezTo>
                      <a:pt x="4952" y="66925"/>
                      <a:pt x="6157" y="68879"/>
                      <a:pt x="6157" y="71047"/>
                    </a:cubicBezTo>
                    <a:cubicBezTo>
                      <a:pt x="6157" y="73242"/>
                      <a:pt x="4952" y="75196"/>
                      <a:pt x="2998" y="76160"/>
                    </a:cubicBezTo>
                    <a:cubicBezTo>
                      <a:pt x="2972" y="76186"/>
                      <a:pt x="2945" y="76240"/>
                      <a:pt x="2945" y="76267"/>
                    </a:cubicBezTo>
                    <a:cubicBezTo>
                      <a:pt x="2891" y="78274"/>
                      <a:pt x="1821" y="80067"/>
                      <a:pt x="81" y="81084"/>
                    </a:cubicBezTo>
                    <a:cubicBezTo>
                      <a:pt x="27" y="81111"/>
                      <a:pt x="1" y="81191"/>
                      <a:pt x="27" y="81245"/>
                    </a:cubicBezTo>
                    <a:cubicBezTo>
                      <a:pt x="61" y="81296"/>
                      <a:pt x="106" y="81315"/>
                      <a:pt x="148" y="81315"/>
                    </a:cubicBezTo>
                    <a:cubicBezTo>
                      <a:pt x="172" y="81315"/>
                      <a:pt x="195" y="81308"/>
                      <a:pt x="215" y="81299"/>
                    </a:cubicBezTo>
                    <a:cubicBezTo>
                      <a:pt x="2008" y="80255"/>
                      <a:pt x="3106" y="78408"/>
                      <a:pt x="3186" y="76347"/>
                    </a:cubicBezTo>
                    <a:cubicBezTo>
                      <a:pt x="5166" y="75330"/>
                      <a:pt x="6424" y="73296"/>
                      <a:pt x="6424" y="71047"/>
                    </a:cubicBezTo>
                    <a:cubicBezTo>
                      <a:pt x="6424" y="68826"/>
                      <a:pt x="5166" y="66792"/>
                      <a:pt x="3186" y="65748"/>
                    </a:cubicBezTo>
                    <a:cubicBezTo>
                      <a:pt x="3106" y="63767"/>
                      <a:pt x="2062" y="61974"/>
                      <a:pt x="375" y="60930"/>
                    </a:cubicBezTo>
                    <a:cubicBezTo>
                      <a:pt x="2062" y="59859"/>
                      <a:pt x="3106" y="58093"/>
                      <a:pt x="3186" y="56085"/>
                    </a:cubicBezTo>
                    <a:cubicBezTo>
                      <a:pt x="5166" y="55068"/>
                      <a:pt x="6424" y="53034"/>
                      <a:pt x="6424" y="50786"/>
                    </a:cubicBezTo>
                    <a:cubicBezTo>
                      <a:pt x="6424" y="48537"/>
                      <a:pt x="5166" y="46530"/>
                      <a:pt x="3186" y="45486"/>
                    </a:cubicBezTo>
                    <a:cubicBezTo>
                      <a:pt x="3159" y="43586"/>
                      <a:pt x="2088" y="41739"/>
                      <a:pt x="375" y="40668"/>
                    </a:cubicBezTo>
                    <a:cubicBezTo>
                      <a:pt x="1901" y="39705"/>
                      <a:pt x="3320" y="37885"/>
                      <a:pt x="3186" y="35824"/>
                    </a:cubicBezTo>
                    <a:cubicBezTo>
                      <a:pt x="5193" y="34780"/>
                      <a:pt x="6424" y="32772"/>
                      <a:pt x="6424" y="30524"/>
                    </a:cubicBezTo>
                    <a:cubicBezTo>
                      <a:pt x="6424" y="28276"/>
                      <a:pt x="5166" y="26268"/>
                      <a:pt x="3186" y="25225"/>
                    </a:cubicBezTo>
                    <a:cubicBezTo>
                      <a:pt x="3106" y="23244"/>
                      <a:pt x="2062" y="21451"/>
                      <a:pt x="375" y="20407"/>
                    </a:cubicBezTo>
                    <a:cubicBezTo>
                      <a:pt x="2088" y="19336"/>
                      <a:pt x="3186" y="17436"/>
                      <a:pt x="3186" y="15616"/>
                    </a:cubicBezTo>
                    <a:cubicBezTo>
                      <a:pt x="3186" y="15589"/>
                      <a:pt x="3186" y="15562"/>
                      <a:pt x="3186" y="15562"/>
                    </a:cubicBezTo>
                    <a:cubicBezTo>
                      <a:pt x="5166" y="14518"/>
                      <a:pt x="6424" y="12511"/>
                      <a:pt x="6424" y="10263"/>
                    </a:cubicBezTo>
                    <a:cubicBezTo>
                      <a:pt x="6424" y="8014"/>
                      <a:pt x="5166" y="6007"/>
                      <a:pt x="3186" y="4963"/>
                    </a:cubicBezTo>
                    <a:cubicBezTo>
                      <a:pt x="3186" y="3036"/>
                      <a:pt x="2008" y="1055"/>
                      <a:pt x="215" y="11"/>
                    </a:cubicBezTo>
                    <a:cubicBezTo>
                      <a:pt x="193" y="4"/>
                      <a:pt x="172" y="1"/>
                      <a:pt x="151"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4" name="Google Shape;1921;p89"/>
              <p:cNvSpPr/>
              <p:nvPr/>
            </p:nvSpPr>
            <p:spPr>
              <a:xfrm>
                <a:off x="1761075" y="2845375"/>
                <a:ext cx="160625" cy="2032675"/>
              </a:xfrm>
              <a:custGeom>
                <a:avLst/>
                <a:gdLst/>
                <a:ahLst/>
                <a:cxnLst/>
                <a:rect l="l" t="t" r="r" b="b"/>
                <a:pathLst>
                  <a:path w="6425" h="81307" extrusionOk="0">
                    <a:moveTo>
                      <a:pt x="146" y="1"/>
                    </a:moveTo>
                    <a:cubicBezTo>
                      <a:pt x="108" y="1"/>
                      <a:pt x="71" y="24"/>
                      <a:pt x="54" y="57"/>
                    </a:cubicBezTo>
                    <a:cubicBezTo>
                      <a:pt x="27" y="84"/>
                      <a:pt x="27" y="110"/>
                      <a:pt x="27" y="137"/>
                    </a:cubicBezTo>
                    <a:cubicBezTo>
                      <a:pt x="27" y="164"/>
                      <a:pt x="54" y="217"/>
                      <a:pt x="81" y="244"/>
                    </a:cubicBezTo>
                    <a:cubicBezTo>
                      <a:pt x="1821" y="1234"/>
                      <a:pt x="2972" y="3162"/>
                      <a:pt x="2945" y="5035"/>
                    </a:cubicBezTo>
                    <a:cubicBezTo>
                      <a:pt x="2945" y="5089"/>
                      <a:pt x="2972" y="5142"/>
                      <a:pt x="2998" y="5142"/>
                    </a:cubicBezTo>
                    <a:cubicBezTo>
                      <a:pt x="4952" y="6133"/>
                      <a:pt x="6183" y="8086"/>
                      <a:pt x="6183" y="10254"/>
                    </a:cubicBezTo>
                    <a:cubicBezTo>
                      <a:pt x="6183" y="12422"/>
                      <a:pt x="4952" y="14376"/>
                      <a:pt x="2998" y="15367"/>
                    </a:cubicBezTo>
                    <a:cubicBezTo>
                      <a:pt x="2972" y="15393"/>
                      <a:pt x="2945" y="15447"/>
                      <a:pt x="2945" y="15474"/>
                    </a:cubicBezTo>
                    <a:cubicBezTo>
                      <a:pt x="2998" y="17321"/>
                      <a:pt x="1847" y="19248"/>
                      <a:pt x="108" y="20265"/>
                    </a:cubicBezTo>
                    <a:cubicBezTo>
                      <a:pt x="81" y="20292"/>
                      <a:pt x="27" y="20318"/>
                      <a:pt x="27" y="20345"/>
                    </a:cubicBezTo>
                    <a:cubicBezTo>
                      <a:pt x="27" y="20425"/>
                      <a:pt x="27" y="20479"/>
                      <a:pt x="81" y="20506"/>
                    </a:cubicBezTo>
                    <a:cubicBezTo>
                      <a:pt x="1821" y="21496"/>
                      <a:pt x="2891" y="23289"/>
                      <a:pt x="2945" y="25297"/>
                    </a:cubicBezTo>
                    <a:cubicBezTo>
                      <a:pt x="2945" y="25350"/>
                      <a:pt x="2972" y="25404"/>
                      <a:pt x="2998" y="25404"/>
                    </a:cubicBezTo>
                    <a:cubicBezTo>
                      <a:pt x="4952" y="26394"/>
                      <a:pt x="6183" y="28348"/>
                      <a:pt x="6183" y="30516"/>
                    </a:cubicBezTo>
                    <a:cubicBezTo>
                      <a:pt x="6183" y="32684"/>
                      <a:pt x="4952" y="34665"/>
                      <a:pt x="2998" y="35628"/>
                    </a:cubicBezTo>
                    <a:cubicBezTo>
                      <a:pt x="2972" y="35655"/>
                      <a:pt x="2945" y="35709"/>
                      <a:pt x="2945" y="35762"/>
                    </a:cubicBezTo>
                    <a:cubicBezTo>
                      <a:pt x="3105" y="37823"/>
                      <a:pt x="1633" y="39643"/>
                      <a:pt x="108" y="40526"/>
                    </a:cubicBezTo>
                    <a:cubicBezTo>
                      <a:pt x="81" y="40553"/>
                      <a:pt x="27" y="40580"/>
                      <a:pt x="27" y="40633"/>
                    </a:cubicBezTo>
                    <a:cubicBezTo>
                      <a:pt x="27" y="40687"/>
                      <a:pt x="27" y="40741"/>
                      <a:pt x="81" y="40767"/>
                    </a:cubicBezTo>
                    <a:cubicBezTo>
                      <a:pt x="1821" y="41784"/>
                      <a:pt x="2945" y="43631"/>
                      <a:pt x="2945" y="45532"/>
                    </a:cubicBezTo>
                    <a:lnTo>
                      <a:pt x="2945" y="45558"/>
                    </a:lnTo>
                    <a:cubicBezTo>
                      <a:pt x="2945" y="45612"/>
                      <a:pt x="2972" y="45665"/>
                      <a:pt x="2998" y="45692"/>
                    </a:cubicBezTo>
                    <a:cubicBezTo>
                      <a:pt x="4952" y="46656"/>
                      <a:pt x="6183" y="48610"/>
                      <a:pt x="6183" y="50778"/>
                    </a:cubicBezTo>
                    <a:cubicBezTo>
                      <a:pt x="6183" y="52972"/>
                      <a:pt x="4952" y="54926"/>
                      <a:pt x="2998" y="55890"/>
                    </a:cubicBezTo>
                    <a:cubicBezTo>
                      <a:pt x="2972" y="55917"/>
                      <a:pt x="2945" y="55970"/>
                      <a:pt x="2945" y="55997"/>
                    </a:cubicBezTo>
                    <a:cubicBezTo>
                      <a:pt x="2891" y="58004"/>
                      <a:pt x="1847" y="59798"/>
                      <a:pt x="108" y="60815"/>
                    </a:cubicBezTo>
                    <a:cubicBezTo>
                      <a:pt x="81" y="60815"/>
                      <a:pt x="27" y="60841"/>
                      <a:pt x="27" y="60895"/>
                    </a:cubicBezTo>
                    <a:cubicBezTo>
                      <a:pt x="27" y="60949"/>
                      <a:pt x="27" y="61002"/>
                      <a:pt x="81" y="61029"/>
                    </a:cubicBezTo>
                    <a:cubicBezTo>
                      <a:pt x="1821" y="62046"/>
                      <a:pt x="2891" y="63839"/>
                      <a:pt x="2945" y="65847"/>
                    </a:cubicBezTo>
                    <a:cubicBezTo>
                      <a:pt x="2945" y="65873"/>
                      <a:pt x="2972" y="65927"/>
                      <a:pt x="2998" y="65954"/>
                    </a:cubicBezTo>
                    <a:cubicBezTo>
                      <a:pt x="4952" y="66917"/>
                      <a:pt x="6183" y="68871"/>
                      <a:pt x="6183" y="71066"/>
                    </a:cubicBezTo>
                    <a:cubicBezTo>
                      <a:pt x="6183" y="73234"/>
                      <a:pt x="4952" y="75188"/>
                      <a:pt x="2998" y="76151"/>
                    </a:cubicBezTo>
                    <a:cubicBezTo>
                      <a:pt x="2972" y="76178"/>
                      <a:pt x="2945" y="76232"/>
                      <a:pt x="2945" y="76285"/>
                    </a:cubicBezTo>
                    <a:cubicBezTo>
                      <a:pt x="2891" y="78266"/>
                      <a:pt x="1821" y="80059"/>
                      <a:pt x="81" y="81076"/>
                    </a:cubicBezTo>
                    <a:cubicBezTo>
                      <a:pt x="27" y="81103"/>
                      <a:pt x="1" y="81183"/>
                      <a:pt x="54" y="81237"/>
                    </a:cubicBezTo>
                    <a:cubicBezTo>
                      <a:pt x="71" y="81288"/>
                      <a:pt x="110" y="81306"/>
                      <a:pt x="149" y="81306"/>
                    </a:cubicBezTo>
                    <a:cubicBezTo>
                      <a:pt x="172" y="81306"/>
                      <a:pt x="195" y="81300"/>
                      <a:pt x="215" y="81290"/>
                    </a:cubicBezTo>
                    <a:cubicBezTo>
                      <a:pt x="2008" y="80247"/>
                      <a:pt x="3105" y="78400"/>
                      <a:pt x="3186" y="76366"/>
                    </a:cubicBezTo>
                    <a:cubicBezTo>
                      <a:pt x="5193" y="75322"/>
                      <a:pt x="6424" y="73288"/>
                      <a:pt x="6424" y="71066"/>
                    </a:cubicBezTo>
                    <a:cubicBezTo>
                      <a:pt x="6424" y="68818"/>
                      <a:pt x="5193" y="66783"/>
                      <a:pt x="3186" y="65766"/>
                    </a:cubicBezTo>
                    <a:cubicBezTo>
                      <a:pt x="3132" y="63759"/>
                      <a:pt x="2088" y="61992"/>
                      <a:pt x="402" y="60922"/>
                    </a:cubicBezTo>
                    <a:cubicBezTo>
                      <a:pt x="2088" y="59878"/>
                      <a:pt x="3132" y="58085"/>
                      <a:pt x="3186" y="56077"/>
                    </a:cubicBezTo>
                    <a:cubicBezTo>
                      <a:pt x="5193" y="55060"/>
                      <a:pt x="6424" y="53026"/>
                      <a:pt x="6424" y="50778"/>
                    </a:cubicBezTo>
                    <a:cubicBezTo>
                      <a:pt x="6424" y="48556"/>
                      <a:pt x="5193" y="46522"/>
                      <a:pt x="3186" y="45505"/>
                    </a:cubicBezTo>
                    <a:cubicBezTo>
                      <a:pt x="3186" y="43604"/>
                      <a:pt x="2088" y="41731"/>
                      <a:pt x="402" y="40660"/>
                    </a:cubicBezTo>
                    <a:cubicBezTo>
                      <a:pt x="1901" y="39697"/>
                      <a:pt x="3320" y="37877"/>
                      <a:pt x="3186" y="35816"/>
                    </a:cubicBezTo>
                    <a:cubicBezTo>
                      <a:pt x="5193" y="34799"/>
                      <a:pt x="6424" y="32764"/>
                      <a:pt x="6424" y="30516"/>
                    </a:cubicBezTo>
                    <a:cubicBezTo>
                      <a:pt x="6424" y="28268"/>
                      <a:pt x="5193" y="26260"/>
                      <a:pt x="3186" y="25216"/>
                    </a:cubicBezTo>
                    <a:cubicBezTo>
                      <a:pt x="3105" y="23236"/>
                      <a:pt x="2062" y="21442"/>
                      <a:pt x="402" y="20399"/>
                    </a:cubicBezTo>
                    <a:cubicBezTo>
                      <a:pt x="2115" y="19328"/>
                      <a:pt x="3212" y="17401"/>
                      <a:pt x="3186" y="15554"/>
                    </a:cubicBezTo>
                    <a:cubicBezTo>
                      <a:pt x="5193" y="14510"/>
                      <a:pt x="6424" y="12503"/>
                      <a:pt x="6424" y="10254"/>
                    </a:cubicBezTo>
                    <a:cubicBezTo>
                      <a:pt x="6424" y="8006"/>
                      <a:pt x="5193" y="5999"/>
                      <a:pt x="3186" y="4955"/>
                    </a:cubicBezTo>
                    <a:cubicBezTo>
                      <a:pt x="3186" y="3028"/>
                      <a:pt x="2008" y="1047"/>
                      <a:pt x="215" y="30"/>
                    </a:cubicBezTo>
                    <a:cubicBezTo>
                      <a:pt x="194" y="10"/>
                      <a:pt x="170" y="1"/>
                      <a:pt x="146"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5" name="Google Shape;1922;p89"/>
              <p:cNvSpPr/>
              <p:nvPr/>
            </p:nvSpPr>
            <p:spPr>
              <a:xfrm>
                <a:off x="1607850" y="2593575"/>
                <a:ext cx="159950" cy="2032875"/>
              </a:xfrm>
              <a:custGeom>
                <a:avLst/>
                <a:gdLst/>
                <a:ahLst/>
                <a:cxnLst/>
                <a:rect l="l" t="t" r="r" b="b"/>
                <a:pathLst>
                  <a:path w="6398" h="81315" extrusionOk="0">
                    <a:moveTo>
                      <a:pt x="140" y="1"/>
                    </a:moveTo>
                    <a:cubicBezTo>
                      <a:pt x="95" y="1"/>
                      <a:pt x="47" y="26"/>
                      <a:pt x="27" y="65"/>
                    </a:cubicBezTo>
                    <a:cubicBezTo>
                      <a:pt x="0" y="92"/>
                      <a:pt x="0" y="118"/>
                      <a:pt x="0" y="118"/>
                    </a:cubicBezTo>
                    <a:cubicBezTo>
                      <a:pt x="0" y="172"/>
                      <a:pt x="27" y="225"/>
                      <a:pt x="81" y="225"/>
                    </a:cubicBezTo>
                    <a:cubicBezTo>
                      <a:pt x="1820" y="1243"/>
                      <a:pt x="2944" y="3170"/>
                      <a:pt x="2918" y="5043"/>
                    </a:cubicBezTo>
                    <a:cubicBezTo>
                      <a:pt x="2918" y="5070"/>
                      <a:pt x="2944" y="5124"/>
                      <a:pt x="2998" y="5150"/>
                    </a:cubicBezTo>
                    <a:cubicBezTo>
                      <a:pt x="4952" y="6141"/>
                      <a:pt x="6156" y="8095"/>
                      <a:pt x="6156" y="10263"/>
                    </a:cubicBezTo>
                    <a:cubicBezTo>
                      <a:pt x="6156" y="12431"/>
                      <a:pt x="4952" y="14384"/>
                      <a:pt x="2998" y="15375"/>
                    </a:cubicBezTo>
                    <a:cubicBezTo>
                      <a:pt x="2944" y="15402"/>
                      <a:pt x="2918" y="15428"/>
                      <a:pt x="2918" y="15482"/>
                    </a:cubicBezTo>
                    <a:cubicBezTo>
                      <a:pt x="2971" y="17329"/>
                      <a:pt x="1847" y="19256"/>
                      <a:pt x="81" y="20273"/>
                    </a:cubicBezTo>
                    <a:cubicBezTo>
                      <a:pt x="54" y="20300"/>
                      <a:pt x="27" y="20326"/>
                      <a:pt x="0" y="20353"/>
                    </a:cubicBezTo>
                    <a:cubicBezTo>
                      <a:pt x="0" y="20407"/>
                      <a:pt x="27" y="20460"/>
                      <a:pt x="81" y="20514"/>
                    </a:cubicBezTo>
                    <a:cubicBezTo>
                      <a:pt x="1794" y="21504"/>
                      <a:pt x="2864" y="23297"/>
                      <a:pt x="2918" y="25305"/>
                    </a:cubicBezTo>
                    <a:cubicBezTo>
                      <a:pt x="2918" y="25358"/>
                      <a:pt x="2944" y="25385"/>
                      <a:pt x="2998" y="25412"/>
                    </a:cubicBezTo>
                    <a:cubicBezTo>
                      <a:pt x="4952" y="26402"/>
                      <a:pt x="6156" y="28356"/>
                      <a:pt x="6156" y="30524"/>
                    </a:cubicBezTo>
                    <a:cubicBezTo>
                      <a:pt x="6156" y="32692"/>
                      <a:pt x="4952" y="34646"/>
                      <a:pt x="2998" y="35636"/>
                    </a:cubicBezTo>
                    <a:cubicBezTo>
                      <a:pt x="2944" y="35663"/>
                      <a:pt x="2918" y="35717"/>
                      <a:pt x="2918" y="35770"/>
                    </a:cubicBezTo>
                    <a:cubicBezTo>
                      <a:pt x="3078" y="37831"/>
                      <a:pt x="1633" y="39651"/>
                      <a:pt x="81" y="40535"/>
                    </a:cubicBezTo>
                    <a:cubicBezTo>
                      <a:pt x="54" y="40561"/>
                      <a:pt x="27" y="40588"/>
                      <a:pt x="0" y="40615"/>
                    </a:cubicBezTo>
                    <a:cubicBezTo>
                      <a:pt x="0" y="40668"/>
                      <a:pt x="27" y="40749"/>
                      <a:pt x="81" y="40775"/>
                    </a:cubicBezTo>
                    <a:cubicBezTo>
                      <a:pt x="1820" y="41766"/>
                      <a:pt x="2918" y="43639"/>
                      <a:pt x="2918" y="45540"/>
                    </a:cubicBezTo>
                    <a:cubicBezTo>
                      <a:pt x="2918" y="45540"/>
                      <a:pt x="2918" y="45566"/>
                      <a:pt x="2918" y="45566"/>
                    </a:cubicBezTo>
                    <a:cubicBezTo>
                      <a:pt x="2918" y="45620"/>
                      <a:pt x="2944" y="45674"/>
                      <a:pt x="2998" y="45674"/>
                    </a:cubicBezTo>
                    <a:cubicBezTo>
                      <a:pt x="4952" y="46664"/>
                      <a:pt x="6156" y="48618"/>
                      <a:pt x="6156" y="50786"/>
                    </a:cubicBezTo>
                    <a:cubicBezTo>
                      <a:pt x="6156" y="52954"/>
                      <a:pt x="4952" y="54934"/>
                      <a:pt x="2998" y="55898"/>
                    </a:cubicBezTo>
                    <a:cubicBezTo>
                      <a:pt x="2944" y="55925"/>
                      <a:pt x="2918" y="55952"/>
                      <a:pt x="2918" y="56005"/>
                    </a:cubicBezTo>
                    <a:cubicBezTo>
                      <a:pt x="2864" y="58012"/>
                      <a:pt x="1820" y="59806"/>
                      <a:pt x="81" y="60796"/>
                    </a:cubicBezTo>
                    <a:cubicBezTo>
                      <a:pt x="54" y="60823"/>
                      <a:pt x="27" y="60850"/>
                      <a:pt x="0" y="60903"/>
                    </a:cubicBezTo>
                    <a:cubicBezTo>
                      <a:pt x="0" y="60957"/>
                      <a:pt x="27" y="61010"/>
                      <a:pt x="81" y="61037"/>
                    </a:cubicBezTo>
                    <a:cubicBezTo>
                      <a:pt x="1820" y="62054"/>
                      <a:pt x="2864" y="63847"/>
                      <a:pt x="2918" y="65828"/>
                    </a:cubicBezTo>
                    <a:cubicBezTo>
                      <a:pt x="2918" y="65882"/>
                      <a:pt x="2944" y="65935"/>
                      <a:pt x="2998" y="65962"/>
                    </a:cubicBezTo>
                    <a:cubicBezTo>
                      <a:pt x="4952" y="66925"/>
                      <a:pt x="6156" y="68879"/>
                      <a:pt x="6156" y="71047"/>
                    </a:cubicBezTo>
                    <a:cubicBezTo>
                      <a:pt x="6156" y="73242"/>
                      <a:pt x="4952" y="75196"/>
                      <a:pt x="2998" y="76160"/>
                    </a:cubicBezTo>
                    <a:cubicBezTo>
                      <a:pt x="2944" y="76186"/>
                      <a:pt x="2918" y="76240"/>
                      <a:pt x="2918" y="76267"/>
                    </a:cubicBezTo>
                    <a:cubicBezTo>
                      <a:pt x="2864" y="78274"/>
                      <a:pt x="1820" y="80067"/>
                      <a:pt x="81" y="81084"/>
                    </a:cubicBezTo>
                    <a:cubicBezTo>
                      <a:pt x="27" y="81111"/>
                      <a:pt x="0" y="81191"/>
                      <a:pt x="27" y="81245"/>
                    </a:cubicBezTo>
                    <a:cubicBezTo>
                      <a:pt x="44" y="81296"/>
                      <a:pt x="82" y="81315"/>
                      <a:pt x="122" y="81315"/>
                    </a:cubicBezTo>
                    <a:cubicBezTo>
                      <a:pt x="145" y="81315"/>
                      <a:pt x="168" y="81308"/>
                      <a:pt x="188" y="81299"/>
                    </a:cubicBezTo>
                    <a:cubicBezTo>
                      <a:pt x="1981" y="80255"/>
                      <a:pt x="3105" y="78408"/>
                      <a:pt x="3185" y="76347"/>
                    </a:cubicBezTo>
                    <a:cubicBezTo>
                      <a:pt x="5166" y="75330"/>
                      <a:pt x="6397" y="73296"/>
                      <a:pt x="6397" y="71047"/>
                    </a:cubicBezTo>
                    <a:cubicBezTo>
                      <a:pt x="6397" y="68826"/>
                      <a:pt x="5166" y="66792"/>
                      <a:pt x="3185" y="65748"/>
                    </a:cubicBezTo>
                    <a:cubicBezTo>
                      <a:pt x="3105" y="63767"/>
                      <a:pt x="2061" y="61974"/>
                      <a:pt x="375" y="60930"/>
                    </a:cubicBezTo>
                    <a:cubicBezTo>
                      <a:pt x="2061" y="59859"/>
                      <a:pt x="3105" y="58093"/>
                      <a:pt x="3185" y="56085"/>
                    </a:cubicBezTo>
                    <a:cubicBezTo>
                      <a:pt x="5166" y="55068"/>
                      <a:pt x="6397" y="53034"/>
                      <a:pt x="6397" y="50786"/>
                    </a:cubicBezTo>
                    <a:cubicBezTo>
                      <a:pt x="6397" y="48537"/>
                      <a:pt x="5166" y="46530"/>
                      <a:pt x="3185" y="45486"/>
                    </a:cubicBezTo>
                    <a:cubicBezTo>
                      <a:pt x="3159" y="43586"/>
                      <a:pt x="2061" y="41739"/>
                      <a:pt x="375" y="40668"/>
                    </a:cubicBezTo>
                    <a:cubicBezTo>
                      <a:pt x="1901" y="39705"/>
                      <a:pt x="3292" y="37885"/>
                      <a:pt x="3185" y="35824"/>
                    </a:cubicBezTo>
                    <a:cubicBezTo>
                      <a:pt x="5166" y="34780"/>
                      <a:pt x="6397" y="32772"/>
                      <a:pt x="6397" y="30524"/>
                    </a:cubicBezTo>
                    <a:cubicBezTo>
                      <a:pt x="6397" y="28276"/>
                      <a:pt x="5166" y="26268"/>
                      <a:pt x="3185" y="25225"/>
                    </a:cubicBezTo>
                    <a:cubicBezTo>
                      <a:pt x="3078" y="23244"/>
                      <a:pt x="2061" y="21451"/>
                      <a:pt x="375" y="20407"/>
                    </a:cubicBezTo>
                    <a:cubicBezTo>
                      <a:pt x="2061" y="19336"/>
                      <a:pt x="3185" y="17436"/>
                      <a:pt x="3185" y="15616"/>
                    </a:cubicBezTo>
                    <a:cubicBezTo>
                      <a:pt x="3185" y="15589"/>
                      <a:pt x="3185" y="15562"/>
                      <a:pt x="3185" y="15562"/>
                    </a:cubicBezTo>
                    <a:cubicBezTo>
                      <a:pt x="5166" y="14518"/>
                      <a:pt x="6397" y="12511"/>
                      <a:pt x="6397" y="10263"/>
                    </a:cubicBezTo>
                    <a:cubicBezTo>
                      <a:pt x="6397" y="8014"/>
                      <a:pt x="5166" y="6007"/>
                      <a:pt x="3185" y="4963"/>
                    </a:cubicBezTo>
                    <a:cubicBezTo>
                      <a:pt x="3185" y="3036"/>
                      <a:pt x="1981" y="1055"/>
                      <a:pt x="188" y="11"/>
                    </a:cubicBezTo>
                    <a:cubicBezTo>
                      <a:pt x="173" y="4"/>
                      <a:pt x="157" y="1"/>
                      <a:pt x="140"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6" name="Google Shape;1923;p89"/>
              <p:cNvSpPr/>
              <p:nvPr/>
            </p:nvSpPr>
            <p:spPr>
              <a:xfrm>
                <a:off x="1453950" y="2845375"/>
                <a:ext cx="160600" cy="2032675"/>
              </a:xfrm>
              <a:custGeom>
                <a:avLst/>
                <a:gdLst/>
                <a:ahLst/>
                <a:cxnLst/>
                <a:rect l="l" t="t" r="r" b="b"/>
                <a:pathLst>
                  <a:path w="6424" h="81307" extrusionOk="0">
                    <a:moveTo>
                      <a:pt x="133" y="1"/>
                    </a:moveTo>
                    <a:cubicBezTo>
                      <a:pt x="93" y="1"/>
                      <a:pt x="60" y="24"/>
                      <a:pt x="27" y="57"/>
                    </a:cubicBezTo>
                    <a:cubicBezTo>
                      <a:pt x="27" y="84"/>
                      <a:pt x="27" y="110"/>
                      <a:pt x="27" y="137"/>
                    </a:cubicBezTo>
                    <a:cubicBezTo>
                      <a:pt x="27" y="164"/>
                      <a:pt x="27" y="217"/>
                      <a:pt x="80" y="244"/>
                    </a:cubicBezTo>
                    <a:cubicBezTo>
                      <a:pt x="1820" y="1234"/>
                      <a:pt x="2971" y="3188"/>
                      <a:pt x="2944" y="5035"/>
                    </a:cubicBezTo>
                    <a:cubicBezTo>
                      <a:pt x="2944" y="5089"/>
                      <a:pt x="2971" y="5142"/>
                      <a:pt x="2998" y="5142"/>
                    </a:cubicBezTo>
                    <a:cubicBezTo>
                      <a:pt x="4952" y="6133"/>
                      <a:pt x="6156" y="8086"/>
                      <a:pt x="6156" y="10254"/>
                    </a:cubicBezTo>
                    <a:cubicBezTo>
                      <a:pt x="6156" y="12422"/>
                      <a:pt x="4952" y="14376"/>
                      <a:pt x="2998" y="15367"/>
                    </a:cubicBezTo>
                    <a:cubicBezTo>
                      <a:pt x="2971" y="15393"/>
                      <a:pt x="2944" y="15420"/>
                      <a:pt x="2944" y="15474"/>
                    </a:cubicBezTo>
                    <a:cubicBezTo>
                      <a:pt x="2998" y="17347"/>
                      <a:pt x="1847" y="19248"/>
                      <a:pt x="107" y="20265"/>
                    </a:cubicBezTo>
                    <a:cubicBezTo>
                      <a:pt x="54" y="20292"/>
                      <a:pt x="27" y="20318"/>
                      <a:pt x="27" y="20345"/>
                    </a:cubicBezTo>
                    <a:cubicBezTo>
                      <a:pt x="0" y="20425"/>
                      <a:pt x="27" y="20479"/>
                      <a:pt x="80" y="20506"/>
                    </a:cubicBezTo>
                    <a:cubicBezTo>
                      <a:pt x="1793" y="21496"/>
                      <a:pt x="2864" y="23289"/>
                      <a:pt x="2944" y="25297"/>
                    </a:cubicBezTo>
                    <a:cubicBezTo>
                      <a:pt x="2944" y="25350"/>
                      <a:pt x="2971" y="25404"/>
                      <a:pt x="2998" y="25404"/>
                    </a:cubicBezTo>
                    <a:cubicBezTo>
                      <a:pt x="4952" y="26394"/>
                      <a:pt x="6156" y="28348"/>
                      <a:pt x="6156" y="30516"/>
                    </a:cubicBezTo>
                    <a:cubicBezTo>
                      <a:pt x="6156" y="32684"/>
                      <a:pt x="4952" y="34665"/>
                      <a:pt x="2998" y="35628"/>
                    </a:cubicBezTo>
                    <a:cubicBezTo>
                      <a:pt x="2944" y="35655"/>
                      <a:pt x="2918" y="35709"/>
                      <a:pt x="2944" y="35762"/>
                    </a:cubicBezTo>
                    <a:cubicBezTo>
                      <a:pt x="3105" y="37823"/>
                      <a:pt x="1633" y="39643"/>
                      <a:pt x="107" y="40526"/>
                    </a:cubicBezTo>
                    <a:cubicBezTo>
                      <a:pt x="54" y="40553"/>
                      <a:pt x="27" y="40580"/>
                      <a:pt x="27" y="40633"/>
                    </a:cubicBezTo>
                    <a:cubicBezTo>
                      <a:pt x="0" y="40687"/>
                      <a:pt x="27" y="40741"/>
                      <a:pt x="80" y="40767"/>
                    </a:cubicBezTo>
                    <a:cubicBezTo>
                      <a:pt x="1820" y="41784"/>
                      <a:pt x="2944" y="43631"/>
                      <a:pt x="2944" y="45532"/>
                    </a:cubicBezTo>
                    <a:cubicBezTo>
                      <a:pt x="2944" y="45558"/>
                      <a:pt x="2944" y="45558"/>
                      <a:pt x="2944" y="45558"/>
                    </a:cubicBezTo>
                    <a:cubicBezTo>
                      <a:pt x="2918" y="45612"/>
                      <a:pt x="2971" y="45665"/>
                      <a:pt x="2998" y="45692"/>
                    </a:cubicBezTo>
                    <a:cubicBezTo>
                      <a:pt x="4952" y="46656"/>
                      <a:pt x="6156" y="48610"/>
                      <a:pt x="6156" y="50778"/>
                    </a:cubicBezTo>
                    <a:cubicBezTo>
                      <a:pt x="6156" y="52972"/>
                      <a:pt x="4952" y="54926"/>
                      <a:pt x="2998" y="55890"/>
                    </a:cubicBezTo>
                    <a:cubicBezTo>
                      <a:pt x="2971" y="55917"/>
                      <a:pt x="2944" y="55970"/>
                      <a:pt x="2944" y="55997"/>
                    </a:cubicBezTo>
                    <a:cubicBezTo>
                      <a:pt x="2891" y="58004"/>
                      <a:pt x="1820" y="59798"/>
                      <a:pt x="107" y="60815"/>
                    </a:cubicBezTo>
                    <a:cubicBezTo>
                      <a:pt x="54" y="60815"/>
                      <a:pt x="27" y="60841"/>
                      <a:pt x="27" y="60895"/>
                    </a:cubicBezTo>
                    <a:cubicBezTo>
                      <a:pt x="0" y="60949"/>
                      <a:pt x="27" y="61002"/>
                      <a:pt x="80" y="61029"/>
                    </a:cubicBezTo>
                    <a:cubicBezTo>
                      <a:pt x="1820" y="62046"/>
                      <a:pt x="2891" y="63839"/>
                      <a:pt x="2944" y="65847"/>
                    </a:cubicBezTo>
                    <a:cubicBezTo>
                      <a:pt x="2944" y="65873"/>
                      <a:pt x="2971" y="65927"/>
                      <a:pt x="2998" y="65954"/>
                    </a:cubicBezTo>
                    <a:cubicBezTo>
                      <a:pt x="4952" y="66917"/>
                      <a:pt x="6156" y="68871"/>
                      <a:pt x="6156" y="71066"/>
                    </a:cubicBezTo>
                    <a:cubicBezTo>
                      <a:pt x="6156" y="73234"/>
                      <a:pt x="4952" y="75188"/>
                      <a:pt x="2998" y="76151"/>
                    </a:cubicBezTo>
                    <a:cubicBezTo>
                      <a:pt x="2971" y="76178"/>
                      <a:pt x="2944" y="76232"/>
                      <a:pt x="2944" y="76285"/>
                    </a:cubicBezTo>
                    <a:cubicBezTo>
                      <a:pt x="2891" y="78266"/>
                      <a:pt x="1820" y="80059"/>
                      <a:pt x="80" y="81076"/>
                    </a:cubicBezTo>
                    <a:cubicBezTo>
                      <a:pt x="27" y="81103"/>
                      <a:pt x="0" y="81183"/>
                      <a:pt x="27" y="81237"/>
                    </a:cubicBezTo>
                    <a:cubicBezTo>
                      <a:pt x="61" y="81288"/>
                      <a:pt x="106" y="81306"/>
                      <a:pt x="147" y="81306"/>
                    </a:cubicBezTo>
                    <a:cubicBezTo>
                      <a:pt x="172" y="81306"/>
                      <a:pt x="195" y="81300"/>
                      <a:pt x="214" y="81290"/>
                    </a:cubicBezTo>
                    <a:cubicBezTo>
                      <a:pt x="2008" y="80247"/>
                      <a:pt x="3105" y="78400"/>
                      <a:pt x="3185" y="76366"/>
                    </a:cubicBezTo>
                    <a:cubicBezTo>
                      <a:pt x="5166" y="75322"/>
                      <a:pt x="6424" y="73288"/>
                      <a:pt x="6424" y="71066"/>
                    </a:cubicBezTo>
                    <a:cubicBezTo>
                      <a:pt x="6424" y="68818"/>
                      <a:pt x="5166" y="66783"/>
                      <a:pt x="3185" y="65766"/>
                    </a:cubicBezTo>
                    <a:cubicBezTo>
                      <a:pt x="3105" y="63759"/>
                      <a:pt x="2061" y="61992"/>
                      <a:pt x="375" y="60922"/>
                    </a:cubicBezTo>
                    <a:cubicBezTo>
                      <a:pt x="2061" y="59878"/>
                      <a:pt x="3105" y="58085"/>
                      <a:pt x="3185" y="56077"/>
                    </a:cubicBezTo>
                    <a:cubicBezTo>
                      <a:pt x="5166" y="55060"/>
                      <a:pt x="6424" y="53026"/>
                      <a:pt x="6424" y="50778"/>
                    </a:cubicBezTo>
                    <a:cubicBezTo>
                      <a:pt x="6424" y="48556"/>
                      <a:pt x="5193" y="46522"/>
                      <a:pt x="3185" y="45505"/>
                    </a:cubicBezTo>
                    <a:cubicBezTo>
                      <a:pt x="3159" y="43604"/>
                      <a:pt x="2088" y="41731"/>
                      <a:pt x="375" y="40660"/>
                    </a:cubicBezTo>
                    <a:cubicBezTo>
                      <a:pt x="1901" y="39697"/>
                      <a:pt x="3319" y="37877"/>
                      <a:pt x="3185" y="35816"/>
                    </a:cubicBezTo>
                    <a:cubicBezTo>
                      <a:pt x="5193" y="34799"/>
                      <a:pt x="6424" y="32764"/>
                      <a:pt x="6424" y="30516"/>
                    </a:cubicBezTo>
                    <a:cubicBezTo>
                      <a:pt x="6424" y="28268"/>
                      <a:pt x="5166" y="26260"/>
                      <a:pt x="3185" y="25216"/>
                    </a:cubicBezTo>
                    <a:cubicBezTo>
                      <a:pt x="3105" y="23236"/>
                      <a:pt x="2061" y="21442"/>
                      <a:pt x="375" y="20399"/>
                    </a:cubicBezTo>
                    <a:cubicBezTo>
                      <a:pt x="2088" y="19328"/>
                      <a:pt x="3185" y="17454"/>
                      <a:pt x="3185" y="15608"/>
                    </a:cubicBezTo>
                    <a:cubicBezTo>
                      <a:pt x="3185" y="15581"/>
                      <a:pt x="3185" y="15581"/>
                      <a:pt x="3185" y="15554"/>
                    </a:cubicBezTo>
                    <a:cubicBezTo>
                      <a:pt x="5193" y="14510"/>
                      <a:pt x="6424" y="12503"/>
                      <a:pt x="6424" y="10254"/>
                    </a:cubicBezTo>
                    <a:cubicBezTo>
                      <a:pt x="6424" y="8006"/>
                      <a:pt x="5193" y="5999"/>
                      <a:pt x="3185" y="4955"/>
                    </a:cubicBezTo>
                    <a:cubicBezTo>
                      <a:pt x="3185" y="3028"/>
                      <a:pt x="2008" y="1047"/>
                      <a:pt x="214" y="30"/>
                    </a:cubicBezTo>
                    <a:cubicBezTo>
                      <a:pt x="184" y="10"/>
                      <a:pt x="157" y="1"/>
                      <a:pt x="133"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7" name="Google Shape;1924;p89"/>
              <p:cNvSpPr/>
              <p:nvPr/>
            </p:nvSpPr>
            <p:spPr>
              <a:xfrm>
                <a:off x="1300050" y="2593575"/>
                <a:ext cx="160600" cy="2032875"/>
              </a:xfrm>
              <a:custGeom>
                <a:avLst/>
                <a:gdLst/>
                <a:ahLst/>
                <a:cxnLst/>
                <a:rect l="l" t="t" r="r" b="b"/>
                <a:pathLst>
                  <a:path w="6424" h="81315" extrusionOk="0">
                    <a:moveTo>
                      <a:pt x="167" y="1"/>
                    </a:moveTo>
                    <a:cubicBezTo>
                      <a:pt x="121" y="1"/>
                      <a:pt x="73" y="26"/>
                      <a:pt x="54" y="65"/>
                    </a:cubicBezTo>
                    <a:cubicBezTo>
                      <a:pt x="27" y="92"/>
                      <a:pt x="27" y="118"/>
                      <a:pt x="27" y="118"/>
                    </a:cubicBezTo>
                    <a:cubicBezTo>
                      <a:pt x="27" y="172"/>
                      <a:pt x="54" y="225"/>
                      <a:pt x="80" y="225"/>
                    </a:cubicBezTo>
                    <a:cubicBezTo>
                      <a:pt x="1820" y="1243"/>
                      <a:pt x="2971" y="3170"/>
                      <a:pt x="2944" y="5043"/>
                    </a:cubicBezTo>
                    <a:cubicBezTo>
                      <a:pt x="2944" y="5070"/>
                      <a:pt x="2971" y="5124"/>
                      <a:pt x="3025" y="5150"/>
                    </a:cubicBezTo>
                    <a:cubicBezTo>
                      <a:pt x="4952" y="6141"/>
                      <a:pt x="6183" y="8095"/>
                      <a:pt x="6183" y="10263"/>
                    </a:cubicBezTo>
                    <a:cubicBezTo>
                      <a:pt x="6183" y="12431"/>
                      <a:pt x="4952" y="14384"/>
                      <a:pt x="3025" y="15375"/>
                    </a:cubicBezTo>
                    <a:cubicBezTo>
                      <a:pt x="2971" y="15402"/>
                      <a:pt x="2944" y="15428"/>
                      <a:pt x="2944" y="15482"/>
                    </a:cubicBezTo>
                    <a:cubicBezTo>
                      <a:pt x="2998" y="17355"/>
                      <a:pt x="1847" y="19256"/>
                      <a:pt x="107" y="20273"/>
                    </a:cubicBezTo>
                    <a:cubicBezTo>
                      <a:pt x="80" y="20300"/>
                      <a:pt x="54" y="20326"/>
                      <a:pt x="27" y="20353"/>
                    </a:cubicBezTo>
                    <a:cubicBezTo>
                      <a:pt x="27" y="20407"/>
                      <a:pt x="27" y="20460"/>
                      <a:pt x="80" y="20514"/>
                    </a:cubicBezTo>
                    <a:cubicBezTo>
                      <a:pt x="1820" y="21504"/>
                      <a:pt x="2891" y="23297"/>
                      <a:pt x="2944" y="25305"/>
                    </a:cubicBezTo>
                    <a:cubicBezTo>
                      <a:pt x="2944" y="25358"/>
                      <a:pt x="2971" y="25385"/>
                      <a:pt x="3025" y="25412"/>
                    </a:cubicBezTo>
                    <a:cubicBezTo>
                      <a:pt x="4952" y="26402"/>
                      <a:pt x="6183" y="28356"/>
                      <a:pt x="6183" y="30524"/>
                    </a:cubicBezTo>
                    <a:cubicBezTo>
                      <a:pt x="6183" y="32692"/>
                      <a:pt x="4952" y="34646"/>
                      <a:pt x="3025" y="35636"/>
                    </a:cubicBezTo>
                    <a:cubicBezTo>
                      <a:pt x="2971" y="35663"/>
                      <a:pt x="2944" y="35717"/>
                      <a:pt x="2944" y="35770"/>
                    </a:cubicBezTo>
                    <a:cubicBezTo>
                      <a:pt x="3105" y="37831"/>
                      <a:pt x="1633" y="39651"/>
                      <a:pt x="107" y="40535"/>
                    </a:cubicBezTo>
                    <a:cubicBezTo>
                      <a:pt x="80" y="40561"/>
                      <a:pt x="54" y="40588"/>
                      <a:pt x="27" y="40615"/>
                    </a:cubicBezTo>
                    <a:cubicBezTo>
                      <a:pt x="27" y="40668"/>
                      <a:pt x="27" y="40749"/>
                      <a:pt x="80" y="40775"/>
                    </a:cubicBezTo>
                    <a:cubicBezTo>
                      <a:pt x="1820" y="41766"/>
                      <a:pt x="2944" y="43639"/>
                      <a:pt x="2944" y="45540"/>
                    </a:cubicBezTo>
                    <a:cubicBezTo>
                      <a:pt x="2944" y="45540"/>
                      <a:pt x="2944" y="45566"/>
                      <a:pt x="2944" y="45566"/>
                    </a:cubicBezTo>
                    <a:cubicBezTo>
                      <a:pt x="2944" y="45620"/>
                      <a:pt x="2971" y="45674"/>
                      <a:pt x="3025" y="45674"/>
                    </a:cubicBezTo>
                    <a:cubicBezTo>
                      <a:pt x="4952" y="46664"/>
                      <a:pt x="6183" y="48618"/>
                      <a:pt x="6183" y="50786"/>
                    </a:cubicBezTo>
                    <a:cubicBezTo>
                      <a:pt x="6183" y="52954"/>
                      <a:pt x="4952" y="54934"/>
                      <a:pt x="3025" y="55898"/>
                    </a:cubicBezTo>
                    <a:cubicBezTo>
                      <a:pt x="2971" y="55925"/>
                      <a:pt x="2944" y="55952"/>
                      <a:pt x="2944" y="56005"/>
                    </a:cubicBezTo>
                    <a:cubicBezTo>
                      <a:pt x="2891" y="58012"/>
                      <a:pt x="1847" y="59806"/>
                      <a:pt x="107" y="60796"/>
                    </a:cubicBezTo>
                    <a:cubicBezTo>
                      <a:pt x="80" y="60823"/>
                      <a:pt x="54" y="60850"/>
                      <a:pt x="27" y="60903"/>
                    </a:cubicBezTo>
                    <a:cubicBezTo>
                      <a:pt x="27" y="60957"/>
                      <a:pt x="27" y="61010"/>
                      <a:pt x="80" y="61037"/>
                    </a:cubicBezTo>
                    <a:cubicBezTo>
                      <a:pt x="1820" y="62054"/>
                      <a:pt x="2891" y="63847"/>
                      <a:pt x="2944" y="65828"/>
                    </a:cubicBezTo>
                    <a:cubicBezTo>
                      <a:pt x="2944" y="65882"/>
                      <a:pt x="2971" y="65935"/>
                      <a:pt x="3025" y="65962"/>
                    </a:cubicBezTo>
                    <a:cubicBezTo>
                      <a:pt x="4952" y="66925"/>
                      <a:pt x="6183" y="68879"/>
                      <a:pt x="6183" y="71047"/>
                    </a:cubicBezTo>
                    <a:cubicBezTo>
                      <a:pt x="6183" y="73242"/>
                      <a:pt x="4952" y="75196"/>
                      <a:pt x="3025" y="76160"/>
                    </a:cubicBezTo>
                    <a:cubicBezTo>
                      <a:pt x="2971" y="76186"/>
                      <a:pt x="2944" y="76240"/>
                      <a:pt x="2944" y="76267"/>
                    </a:cubicBezTo>
                    <a:cubicBezTo>
                      <a:pt x="2891" y="78274"/>
                      <a:pt x="1820" y="80067"/>
                      <a:pt x="80" y="81084"/>
                    </a:cubicBezTo>
                    <a:cubicBezTo>
                      <a:pt x="27" y="81111"/>
                      <a:pt x="0" y="81191"/>
                      <a:pt x="54" y="81245"/>
                    </a:cubicBezTo>
                    <a:cubicBezTo>
                      <a:pt x="71" y="81296"/>
                      <a:pt x="109" y="81315"/>
                      <a:pt x="149" y="81315"/>
                    </a:cubicBezTo>
                    <a:cubicBezTo>
                      <a:pt x="171" y="81315"/>
                      <a:pt x="195" y="81308"/>
                      <a:pt x="214" y="81299"/>
                    </a:cubicBezTo>
                    <a:cubicBezTo>
                      <a:pt x="2007" y="80255"/>
                      <a:pt x="3105" y="78408"/>
                      <a:pt x="3185" y="76347"/>
                    </a:cubicBezTo>
                    <a:cubicBezTo>
                      <a:pt x="5193" y="75330"/>
                      <a:pt x="6424" y="73296"/>
                      <a:pt x="6424" y="71047"/>
                    </a:cubicBezTo>
                    <a:cubicBezTo>
                      <a:pt x="6424" y="68826"/>
                      <a:pt x="5193" y="66792"/>
                      <a:pt x="3185" y="65748"/>
                    </a:cubicBezTo>
                    <a:cubicBezTo>
                      <a:pt x="3132" y="63767"/>
                      <a:pt x="2088" y="61974"/>
                      <a:pt x="402" y="60930"/>
                    </a:cubicBezTo>
                    <a:cubicBezTo>
                      <a:pt x="2088" y="59859"/>
                      <a:pt x="3132" y="58093"/>
                      <a:pt x="3185" y="56085"/>
                    </a:cubicBezTo>
                    <a:cubicBezTo>
                      <a:pt x="5193" y="55068"/>
                      <a:pt x="6424" y="53034"/>
                      <a:pt x="6424" y="50786"/>
                    </a:cubicBezTo>
                    <a:cubicBezTo>
                      <a:pt x="6424" y="48537"/>
                      <a:pt x="5193" y="46530"/>
                      <a:pt x="3185" y="45486"/>
                    </a:cubicBezTo>
                    <a:cubicBezTo>
                      <a:pt x="3185" y="43586"/>
                      <a:pt x="2088" y="41739"/>
                      <a:pt x="402" y="40668"/>
                    </a:cubicBezTo>
                    <a:cubicBezTo>
                      <a:pt x="1927" y="39705"/>
                      <a:pt x="3319" y="37885"/>
                      <a:pt x="3212" y="35824"/>
                    </a:cubicBezTo>
                    <a:cubicBezTo>
                      <a:pt x="5193" y="34780"/>
                      <a:pt x="6424" y="32772"/>
                      <a:pt x="6424" y="30524"/>
                    </a:cubicBezTo>
                    <a:cubicBezTo>
                      <a:pt x="6424" y="28276"/>
                      <a:pt x="5193" y="26268"/>
                      <a:pt x="3185" y="25225"/>
                    </a:cubicBezTo>
                    <a:cubicBezTo>
                      <a:pt x="3105" y="23244"/>
                      <a:pt x="2061" y="21451"/>
                      <a:pt x="402" y="20407"/>
                    </a:cubicBezTo>
                    <a:cubicBezTo>
                      <a:pt x="2088" y="19336"/>
                      <a:pt x="3185" y="17436"/>
                      <a:pt x="3185" y="15616"/>
                    </a:cubicBezTo>
                    <a:cubicBezTo>
                      <a:pt x="3185" y="15589"/>
                      <a:pt x="3185" y="15562"/>
                      <a:pt x="3185" y="15562"/>
                    </a:cubicBezTo>
                    <a:cubicBezTo>
                      <a:pt x="5193" y="14518"/>
                      <a:pt x="6424" y="12511"/>
                      <a:pt x="6424" y="10263"/>
                    </a:cubicBezTo>
                    <a:cubicBezTo>
                      <a:pt x="6424" y="8014"/>
                      <a:pt x="5193" y="6007"/>
                      <a:pt x="3185" y="4963"/>
                    </a:cubicBezTo>
                    <a:cubicBezTo>
                      <a:pt x="3185" y="3036"/>
                      <a:pt x="2007" y="1055"/>
                      <a:pt x="214" y="11"/>
                    </a:cubicBezTo>
                    <a:cubicBezTo>
                      <a:pt x="200" y="4"/>
                      <a:pt x="184" y="1"/>
                      <a:pt x="167"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8" name="Google Shape;1925;p89"/>
              <p:cNvSpPr/>
              <p:nvPr/>
            </p:nvSpPr>
            <p:spPr>
              <a:xfrm>
                <a:off x="1146800" y="2845375"/>
                <a:ext cx="159950" cy="2032675"/>
              </a:xfrm>
              <a:custGeom>
                <a:avLst/>
                <a:gdLst/>
                <a:ahLst/>
                <a:cxnLst/>
                <a:rect l="l" t="t" r="r" b="b"/>
                <a:pathLst>
                  <a:path w="6398" h="81307" extrusionOk="0">
                    <a:moveTo>
                      <a:pt x="120" y="1"/>
                    </a:moveTo>
                    <a:cubicBezTo>
                      <a:pt x="81" y="1"/>
                      <a:pt x="44" y="24"/>
                      <a:pt x="28" y="57"/>
                    </a:cubicBezTo>
                    <a:cubicBezTo>
                      <a:pt x="28" y="84"/>
                      <a:pt x="1" y="110"/>
                      <a:pt x="1" y="137"/>
                    </a:cubicBezTo>
                    <a:cubicBezTo>
                      <a:pt x="1" y="164"/>
                      <a:pt x="28" y="217"/>
                      <a:pt x="81" y="244"/>
                    </a:cubicBezTo>
                    <a:cubicBezTo>
                      <a:pt x="1821" y="1234"/>
                      <a:pt x="2972" y="3162"/>
                      <a:pt x="2918" y="5035"/>
                    </a:cubicBezTo>
                    <a:cubicBezTo>
                      <a:pt x="2918" y="5089"/>
                      <a:pt x="2945" y="5142"/>
                      <a:pt x="2998" y="5142"/>
                    </a:cubicBezTo>
                    <a:cubicBezTo>
                      <a:pt x="4952" y="6133"/>
                      <a:pt x="6157" y="8086"/>
                      <a:pt x="6157" y="10254"/>
                    </a:cubicBezTo>
                    <a:cubicBezTo>
                      <a:pt x="6157" y="12422"/>
                      <a:pt x="4952" y="14376"/>
                      <a:pt x="2998" y="15367"/>
                    </a:cubicBezTo>
                    <a:cubicBezTo>
                      <a:pt x="2945" y="15393"/>
                      <a:pt x="2918" y="15420"/>
                      <a:pt x="2918" y="15474"/>
                    </a:cubicBezTo>
                    <a:cubicBezTo>
                      <a:pt x="2972" y="17321"/>
                      <a:pt x="1848" y="19248"/>
                      <a:pt x="81" y="20265"/>
                    </a:cubicBezTo>
                    <a:cubicBezTo>
                      <a:pt x="54" y="20292"/>
                      <a:pt x="28" y="20318"/>
                      <a:pt x="1" y="20345"/>
                    </a:cubicBezTo>
                    <a:cubicBezTo>
                      <a:pt x="1" y="20425"/>
                      <a:pt x="28" y="20479"/>
                      <a:pt x="81" y="20506"/>
                    </a:cubicBezTo>
                    <a:cubicBezTo>
                      <a:pt x="1794" y="21496"/>
                      <a:pt x="2865" y="23289"/>
                      <a:pt x="2918" y="25297"/>
                    </a:cubicBezTo>
                    <a:cubicBezTo>
                      <a:pt x="2918" y="25350"/>
                      <a:pt x="2945" y="25404"/>
                      <a:pt x="2998" y="25404"/>
                    </a:cubicBezTo>
                    <a:cubicBezTo>
                      <a:pt x="4952" y="26394"/>
                      <a:pt x="6157" y="28348"/>
                      <a:pt x="6157" y="30516"/>
                    </a:cubicBezTo>
                    <a:cubicBezTo>
                      <a:pt x="6157" y="32684"/>
                      <a:pt x="4952" y="34665"/>
                      <a:pt x="2998" y="35628"/>
                    </a:cubicBezTo>
                    <a:cubicBezTo>
                      <a:pt x="2945" y="35655"/>
                      <a:pt x="2918" y="35709"/>
                      <a:pt x="2918" y="35762"/>
                    </a:cubicBezTo>
                    <a:cubicBezTo>
                      <a:pt x="3079" y="37823"/>
                      <a:pt x="1633" y="39643"/>
                      <a:pt x="81" y="40526"/>
                    </a:cubicBezTo>
                    <a:cubicBezTo>
                      <a:pt x="54" y="40553"/>
                      <a:pt x="28" y="40580"/>
                      <a:pt x="1" y="40633"/>
                    </a:cubicBezTo>
                    <a:cubicBezTo>
                      <a:pt x="1" y="40687"/>
                      <a:pt x="28" y="40741"/>
                      <a:pt x="81" y="40767"/>
                    </a:cubicBezTo>
                    <a:cubicBezTo>
                      <a:pt x="1821" y="41784"/>
                      <a:pt x="2918" y="43631"/>
                      <a:pt x="2918" y="45532"/>
                    </a:cubicBezTo>
                    <a:cubicBezTo>
                      <a:pt x="2918" y="45532"/>
                      <a:pt x="2918" y="45558"/>
                      <a:pt x="2918" y="45558"/>
                    </a:cubicBezTo>
                    <a:cubicBezTo>
                      <a:pt x="2918" y="45612"/>
                      <a:pt x="2945" y="45665"/>
                      <a:pt x="2998" y="45692"/>
                    </a:cubicBezTo>
                    <a:cubicBezTo>
                      <a:pt x="4952" y="46656"/>
                      <a:pt x="6157" y="48610"/>
                      <a:pt x="6157" y="50778"/>
                    </a:cubicBezTo>
                    <a:cubicBezTo>
                      <a:pt x="6157" y="52972"/>
                      <a:pt x="4952" y="54926"/>
                      <a:pt x="2998" y="55890"/>
                    </a:cubicBezTo>
                    <a:cubicBezTo>
                      <a:pt x="2945" y="55917"/>
                      <a:pt x="2918" y="55970"/>
                      <a:pt x="2918" y="55997"/>
                    </a:cubicBezTo>
                    <a:cubicBezTo>
                      <a:pt x="2891" y="58004"/>
                      <a:pt x="1821" y="59798"/>
                      <a:pt x="81" y="60815"/>
                    </a:cubicBezTo>
                    <a:cubicBezTo>
                      <a:pt x="54" y="60815"/>
                      <a:pt x="28" y="60841"/>
                      <a:pt x="1" y="60895"/>
                    </a:cubicBezTo>
                    <a:cubicBezTo>
                      <a:pt x="1" y="60949"/>
                      <a:pt x="28" y="61002"/>
                      <a:pt x="81" y="61029"/>
                    </a:cubicBezTo>
                    <a:cubicBezTo>
                      <a:pt x="1821" y="62046"/>
                      <a:pt x="2891" y="63839"/>
                      <a:pt x="2918" y="65847"/>
                    </a:cubicBezTo>
                    <a:cubicBezTo>
                      <a:pt x="2918" y="65873"/>
                      <a:pt x="2945" y="65927"/>
                      <a:pt x="2998" y="65954"/>
                    </a:cubicBezTo>
                    <a:cubicBezTo>
                      <a:pt x="4952" y="66917"/>
                      <a:pt x="6157" y="68871"/>
                      <a:pt x="6157" y="71066"/>
                    </a:cubicBezTo>
                    <a:cubicBezTo>
                      <a:pt x="6157" y="73234"/>
                      <a:pt x="4952" y="75188"/>
                      <a:pt x="2998" y="76151"/>
                    </a:cubicBezTo>
                    <a:cubicBezTo>
                      <a:pt x="2945" y="76178"/>
                      <a:pt x="2918" y="76232"/>
                      <a:pt x="2918" y="76285"/>
                    </a:cubicBezTo>
                    <a:cubicBezTo>
                      <a:pt x="2891" y="78266"/>
                      <a:pt x="1821" y="80059"/>
                      <a:pt x="81" y="81076"/>
                    </a:cubicBezTo>
                    <a:cubicBezTo>
                      <a:pt x="28" y="81103"/>
                      <a:pt x="1" y="81183"/>
                      <a:pt x="28" y="81237"/>
                    </a:cubicBezTo>
                    <a:cubicBezTo>
                      <a:pt x="44" y="81288"/>
                      <a:pt x="83" y="81306"/>
                      <a:pt x="129" y="81306"/>
                    </a:cubicBezTo>
                    <a:cubicBezTo>
                      <a:pt x="156" y="81306"/>
                      <a:pt x="185" y="81300"/>
                      <a:pt x="215" y="81290"/>
                    </a:cubicBezTo>
                    <a:cubicBezTo>
                      <a:pt x="1981" y="80247"/>
                      <a:pt x="3106" y="78400"/>
                      <a:pt x="3186" y="76366"/>
                    </a:cubicBezTo>
                    <a:cubicBezTo>
                      <a:pt x="5167" y="75322"/>
                      <a:pt x="6398" y="73288"/>
                      <a:pt x="6398" y="71066"/>
                    </a:cubicBezTo>
                    <a:cubicBezTo>
                      <a:pt x="6398" y="68818"/>
                      <a:pt x="5167" y="66783"/>
                      <a:pt x="3186" y="65766"/>
                    </a:cubicBezTo>
                    <a:cubicBezTo>
                      <a:pt x="3106" y="63759"/>
                      <a:pt x="2062" y="61992"/>
                      <a:pt x="375" y="60922"/>
                    </a:cubicBezTo>
                    <a:cubicBezTo>
                      <a:pt x="2062" y="59878"/>
                      <a:pt x="3106" y="58085"/>
                      <a:pt x="3186" y="56077"/>
                    </a:cubicBezTo>
                    <a:cubicBezTo>
                      <a:pt x="5167" y="55060"/>
                      <a:pt x="6398" y="53026"/>
                      <a:pt x="6398" y="50778"/>
                    </a:cubicBezTo>
                    <a:cubicBezTo>
                      <a:pt x="6398" y="48556"/>
                      <a:pt x="5167" y="46522"/>
                      <a:pt x="3186" y="45505"/>
                    </a:cubicBezTo>
                    <a:cubicBezTo>
                      <a:pt x="3159" y="43604"/>
                      <a:pt x="2088" y="41731"/>
                      <a:pt x="375" y="40660"/>
                    </a:cubicBezTo>
                    <a:cubicBezTo>
                      <a:pt x="1901" y="39697"/>
                      <a:pt x="3293" y="37877"/>
                      <a:pt x="3186" y="35816"/>
                    </a:cubicBezTo>
                    <a:cubicBezTo>
                      <a:pt x="5167" y="34799"/>
                      <a:pt x="6398" y="32764"/>
                      <a:pt x="6398" y="30516"/>
                    </a:cubicBezTo>
                    <a:cubicBezTo>
                      <a:pt x="6398" y="28268"/>
                      <a:pt x="5167" y="26260"/>
                      <a:pt x="3186" y="25216"/>
                    </a:cubicBezTo>
                    <a:cubicBezTo>
                      <a:pt x="3079" y="23236"/>
                      <a:pt x="2062" y="21442"/>
                      <a:pt x="375" y="20399"/>
                    </a:cubicBezTo>
                    <a:cubicBezTo>
                      <a:pt x="2088" y="19328"/>
                      <a:pt x="3186" y="17401"/>
                      <a:pt x="3186" y="15554"/>
                    </a:cubicBezTo>
                    <a:cubicBezTo>
                      <a:pt x="5167" y="14510"/>
                      <a:pt x="6398" y="12503"/>
                      <a:pt x="6398" y="10254"/>
                    </a:cubicBezTo>
                    <a:cubicBezTo>
                      <a:pt x="6398" y="8006"/>
                      <a:pt x="5167" y="5999"/>
                      <a:pt x="3186" y="4955"/>
                    </a:cubicBezTo>
                    <a:cubicBezTo>
                      <a:pt x="3186" y="3028"/>
                      <a:pt x="1981" y="1047"/>
                      <a:pt x="188" y="30"/>
                    </a:cubicBezTo>
                    <a:cubicBezTo>
                      <a:pt x="168" y="10"/>
                      <a:pt x="143" y="1"/>
                      <a:pt x="120"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9" name="Google Shape;1926;p89"/>
              <p:cNvSpPr/>
              <p:nvPr/>
            </p:nvSpPr>
            <p:spPr>
              <a:xfrm>
                <a:off x="992900" y="2593575"/>
                <a:ext cx="160625" cy="2032875"/>
              </a:xfrm>
              <a:custGeom>
                <a:avLst/>
                <a:gdLst/>
                <a:ahLst/>
                <a:cxnLst/>
                <a:rect l="l" t="t" r="r" b="b"/>
                <a:pathLst>
                  <a:path w="6425" h="81315" extrusionOk="0">
                    <a:moveTo>
                      <a:pt x="167" y="1"/>
                    </a:moveTo>
                    <a:cubicBezTo>
                      <a:pt x="120" y="1"/>
                      <a:pt x="67" y="26"/>
                      <a:pt x="27" y="65"/>
                    </a:cubicBezTo>
                    <a:cubicBezTo>
                      <a:pt x="27" y="92"/>
                      <a:pt x="27" y="118"/>
                      <a:pt x="27" y="118"/>
                    </a:cubicBezTo>
                    <a:cubicBezTo>
                      <a:pt x="27" y="172"/>
                      <a:pt x="54" y="225"/>
                      <a:pt x="81" y="225"/>
                    </a:cubicBezTo>
                    <a:cubicBezTo>
                      <a:pt x="1821" y="1243"/>
                      <a:pt x="2972" y="3170"/>
                      <a:pt x="2945" y="5043"/>
                    </a:cubicBezTo>
                    <a:cubicBezTo>
                      <a:pt x="2945" y="5070"/>
                      <a:pt x="2972" y="5124"/>
                      <a:pt x="2998" y="5150"/>
                    </a:cubicBezTo>
                    <a:cubicBezTo>
                      <a:pt x="4952" y="6141"/>
                      <a:pt x="6157" y="8095"/>
                      <a:pt x="6157" y="10263"/>
                    </a:cubicBezTo>
                    <a:cubicBezTo>
                      <a:pt x="6157" y="12431"/>
                      <a:pt x="4952" y="14384"/>
                      <a:pt x="2998" y="15375"/>
                    </a:cubicBezTo>
                    <a:cubicBezTo>
                      <a:pt x="2972" y="15402"/>
                      <a:pt x="2945" y="15428"/>
                      <a:pt x="2945" y="15482"/>
                    </a:cubicBezTo>
                    <a:cubicBezTo>
                      <a:pt x="2998" y="17329"/>
                      <a:pt x="1847" y="19256"/>
                      <a:pt x="108" y="20273"/>
                    </a:cubicBezTo>
                    <a:cubicBezTo>
                      <a:pt x="54" y="20300"/>
                      <a:pt x="27" y="20326"/>
                      <a:pt x="27" y="20353"/>
                    </a:cubicBezTo>
                    <a:cubicBezTo>
                      <a:pt x="1" y="20407"/>
                      <a:pt x="27" y="20460"/>
                      <a:pt x="81" y="20514"/>
                    </a:cubicBezTo>
                    <a:cubicBezTo>
                      <a:pt x="1794" y="21504"/>
                      <a:pt x="2865" y="23297"/>
                      <a:pt x="2945" y="25305"/>
                    </a:cubicBezTo>
                    <a:cubicBezTo>
                      <a:pt x="2945" y="25358"/>
                      <a:pt x="2972" y="25385"/>
                      <a:pt x="2998" y="25412"/>
                    </a:cubicBezTo>
                    <a:cubicBezTo>
                      <a:pt x="4952" y="26402"/>
                      <a:pt x="6157" y="28356"/>
                      <a:pt x="6157" y="30524"/>
                    </a:cubicBezTo>
                    <a:cubicBezTo>
                      <a:pt x="6157" y="32692"/>
                      <a:pt x="4952" y="34646"/>
                      <a:pt x="2998" y="35636"/>
                    </a:cubicBezTo>
                    <a:cubicBezTo>
                      <a:pt x="2972" y="35663"/>
                      <a:pt x="2945" y="35717"/>
                      <a:pt x="2945" y="35770"/>
                    </a:cubicBezTo>
                    <a:cubicBezTo>
                      <a:pt x="3105" y="37831"/>
                      <a:pt x="1633" y="39651"/>
                      <a:pt x="108" y="40535"/>
                    </a:cubicBezTo>
                    <a:cubicBezTo>
                      <a:pt x="54" y="40561"/>
                      <a:pt x="27" y="40588"/>
                      <a:pt x="27" y="40615"/>
                    </a:cubicBezTo>
                    <a:cubicBezTo>
                      <a:pt x="1" y="40668"/>
                      <a:pt x="27" y="40749"/>
                      <a:pt x="81" y="40775"/>
                    </a:cubicBezTo>
                    <a:cubicBezTo>
                      <a:pt x="1821" y="41766"/>
                      <a:pt x="2945" y="43639"/>
                      <a:pt x="2945" y="45540"/>
                    </a:cubicBezTo>
                    <a:cubicBezTo>
                      <a:pt x="2945" y="45540"/>
                      <a:pt x="2945" y="45566"/>
                      <a:pt x="2945" y="45566"/>
                    </a:cubicBezTo>
                    <a:cubicBezTo>
                      <a:pt x="2918" y="45620"/>
                      <a:pt x="2972" y="45674"/>
                      <a:pt x="2998" y="45674"/>
                    </a:cubicBezTo>
                    <a:cubicBezTo>
                      <a:pt x="4952" y="46664"/>
                      <a:pt x="6157" y="48618"/>
                      <a:pt x="6157" y="50786"/>
                    </a:cubicBezTo>
                    <a:cubicBezTo>
                      <a:pt x="6157" y="52954"/>
                      <a:pt x="4952" y="54934"/>
                      <a:pt x="2998" y="55898"/>
                    </a:cubicBezTo>
                    <a:cubicBezTo>
                      <a:pt x="2972" y="55925"/>
                      <a:pt x="2945" y="55952"/>
                      <a:pt x="2945" y="56005"/>
                    </a:cubicBezTo>
                    <a:cubicBezTo>
                      <a:pt x="2891" y="58012"/>
                      <a:pt x="1821" y="59806"/>
                      <a:pt x="108" y="60796"/>
                    </a:cubicBezTo>
                    <a:cubicBezTo>
                      <a:pt x="54" y="60823"/>
                      <a:pt x="27" y="60850"/>
                      <a:pt x="27" y="60903"/>
                    </a:cubicBezTo>
                    <a:cubicBezTo>
                      <a:pt x="1" y="60957"/>
                      <a:pt x="27" y="61010"/>
                      <a:pt x="81" y="61037"/>
                    </a:cubicBezTo>
                    <a:cubicBezTo>
                      <a:pt x="1821" y="62054"/>
                      <a:pt x="2891" y="63847"/>
                      <a:pt x="2945" y="65828"/>
                    </a:cubicBezTo>
                    <a:cubicBezTo>
                      <a:pt x="2945" y="65882"/>
                      <a:pt x="2972" y="65935"/>
                      <a:pt x="2998" y="65962"/>
                    </a:cubicBezTo>
                    <a:cubicBezTo>
                      <a:pt x="4952" y="66925"/>
                      <a:pt x="6157" y="68879"/>
                      <a:pt x="6157" y="71047"/>
                    </a:cubicBezTo>
                    <a:cubicBezTo>
                      <a:pt x="6157" y="73242"/>
                      <a:pt x="4952" y="75196"/>
                      <a:pt x="2998" y="76160"/>
                    </a:cubicBezTo>
                    <a:cubicBezTo>
                      <a:pt x="2972" y="76186"/>
                      <a:pt x="2945" y="76240"/>
                      <a:pt x="2945" y="76267"/>
                    </a:cubicBezTo>
                    <a:cubicBezTo>
                      <a:pt x="2891" y="78274"/>
                      <a:pt x="1821" y="80067"/>
                      <a:pt x="81" y="81084"/>
                    </a:cubicBezTo>
                    <a:cubicBezTo>
                      <a:pt x="27" y="81111"/>
                      <a:pt x="1" y="81191"/>
                      <a:pt x="27" y="81245"/>
                    </a:cubicBezTo>
                    <a:cubicBezTo>
                      <a:pt x="61" y="81296"/>
                      <a:pt x="106" y="81315"/>
                      <a:pt x="148" y="81315"/>
                    </a:cubicBezTo>
                    <a:cubicBezTo>
                      <a:pt x="172" y="81315"/>
                      <a:pt x="195" y="81308"/>
                      <a:pt x="215" y="81299"/>
                    </a:cubicBezTo>
                    <a:cubicBezTo>
                      <a:pt x="2008" y="80255"/>
                      <a:pt x="3105" y="78408"/>
                      <a:pt x="3186" y="76347"/>
                    </a:cubicBezTo>
                    <a:cubicBezTo>
                      <a:pt x="5193" y="75330"/>
                      <a:pt x="6424" y="73296"/>
                      <a:pt x="6424" y="71047"/>
                    </a:cubicBezTo>
                    <a:cubicBezTo>
                      <a:pt x="6424" y="68826"/>
                      <a:pt x="5193" y="66792"/>
                      <a:pt x="3186" y="65748"/>
                    </a:cubicBezTo>
                    <a:cubicBezTo>
                      <a:pt x="3105" y="63767"/>
                      <a:pt x="2088" y="61974"/>
                      <a:pt x="402" y="60930"/>
                    </a:cubicBezTo>
                    <a:cubicBezTo>
                      <a:pt x="2088" y="59859"/>
                      <a:pt x="3105" y="58093"/>
                      <a:pt x="3186" y="56085"/>
                    </a:cubicBezTo>
                    <a:cubicBezTo>
                      <a:pt x="5193" y="55068"/>
                      <a:pt x="6424" y="53034"/>
                      <a:pt x="6424" y="50786"/>
                    </a:cubicBezTo>
                    <a:cubicBezTo>
                      <a:pt x="6424" y="48537"/>
                      <a:pt x="5193" y="46530"/>
                      <a:pt x="3186" y="45486"/>
                    </a:cubicBezTo>
                    <a:cubicBezTo>
                      <a:pt x="3159" y="43586"/>
                      <a:pt x="2088" y="41739"/>
                      <a:pt x="402" y="40668"/>
                    </a:cubicBezTo>
                    <a:cubicBezTo>
                      <a:pt x="1901" y="39705"/>
                      <a:pt x="3320" y="37885"/>
                      <a:pt x="3186" y="35824"/>
                    </a:cubicBezTo>
                    <a:cubicBezTo>
                      <a:pt x="5193" y="34780"/>
                      <a:pt x="6424" y="32772"/>
                      <a:pt x="6424" y="30524"/>
                    </a:cubicBezTo>
                    <a:cubicBezTo>
                      <a:pt x="6424" y="28276"/>
                      <a:pt x="5193" y="26268"/>
                      <a:pt x="3186" y="25225"/>
                    </a:cubicBezTo>
                    <a:cubicBezTo>
                      <a:pt x="3105" y="23244"/>
                      <a:pt x="2062" y="21451"/>
                      <a:pt x="402" y="20407"/>
                    </a:cubicBezTo>
                    <a:cubicBezTo>
                      <a:pt x="2088" y="19336"/>
                      <a:pt x="3186" y="17436"/>
                      <a:pt x="3186" y="15616"/>
                    </a:cubicBezTo>
                    <a:cubicBezTo>
                      <a:pt x="3186" y="15589"/>
                      <a:pt x="3186" y="15562"/>
                      <a:pt x="3186" y="15562"/>
                    </a:cubicBezTo>
                    <a:cubicBezTo>
                      <a:pt x="5193" y="14518"/>
                      <a:pt x="6424" y="12511"/>
                      <a:pt x="6424" y="10263"/>
                    </a:cubicBezTo>
                    <a:cubicBezTo>
                      <a:pt x="6424" y="8014"/>
                      <a:pt x="5193" y="6007"/>
                      <a:pt x="3186" y="4963"/>
                    </a:cubicBezTo>
                    <a:cubicBezTo>
                      <a:pt x="3186" y="3036"/>
                      <a:pt x="2008" y="1055"/>
                      <a:pt x="215" y="11"/>
                    </a:cubicBezTo>
                    <a:cubicBezTo>
                      <a:pt x="200" y="4"/>
                      <a:pt x="184" y="1"/>
                      <a:pt x="167"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50" name="Google Shape;1927;p89"/>
              <p:cNvSpPr/>
              <p:nvPr/>
            </p:nvSpPr>
            <p:spPr>
              <a:xfrm>
                <a:off x="839675" y="2845375"/>
                <a:ext cx="159950" cy="2032675"/>
              </a:xfrm>
              <a:custGeom>
                <a:avLst/>
                <a:gdLst/>
                <a:ahLst/>
                <a:cxnLst/>
                <a:rect l="l" t="t" r="r" b="b"/>
                <a:pathLst>
                  <a:path w="6398" h="81307" extrusionOk="0">
                    <a:moveTo>
                      <a:pt x="119" y="1"/>
                    </a:moveTo>
                    <a:cubicBezTo>
                      <a:pt x="81" y="1"/>
                      <a:pt x="44" y="24"/>
                      <a:pt x="27" y="57"/>
                    </a:cubicBezTo>
                    <a:cubicBezTo>
                      <a:pt x="0" y="84"/>
                      <a:pt x="0" y="110"/>
                      <a:pt x="0" y="137"/>
                    </a:cubicBezTo>
                    <a:cubicBezTo>
                      <a:pt x="0" y="164"/>
                      <a:pt x="27" y="217"/>
                      <a:pt x="54" y="244"/>
                    </a:cubicBezTo>
                    <a:cubicBezTo>
                      <a:pt x="1794" y="1234"/>
                      <a:pt x="2971" y="3162"/>
                      <a:pt x="2918" y="5035"/>
                    </a:cubicBezTo>
                    <a:cubicBezTo>
                      <a:pt x="2918" y="5089"/>
                      <a:pt x="2945" y="5142"/>
                      <a:pt x="2998" y="5142"/>
                    </a:cubicBezTo>
                    <a:cubicBezTo>
                      <a:pt x="4925" y="6133"/>
                      <a:pt x="6156" y="8086"/>
                      <a:pt x="6156" y="10254"/>
                    </a:cubicBezTo>
                    <a:cubicBezTo>
                      <a:pt x="6156" y="12422"/>
                      <a:pt x="4925" y="14376"/>
                      <a:pt x="2998" y="15367"/>
                    </a:cubicBezTo>
                    <a:cubicBezTo>
                      <a:pt x="2945" y="15393"/>
                      <a:pt x="2918" y="15420"/>
                      <a:pt x="2918" y="15474"/>
                    </a:cubicBezTo>
                    <a:cubicBezTo>
                      <a:pt x="2971" y="17321"/>
                      <a:pt x="1847" y="19248"/>
                      <a:pt x="81" y="20265"/>
                    </a:cubicBezTo>
                    <a:cubicBezTo>
                      <a:pt x="54" y="20292"/>
                      <a:pt x="27" y="20318"/>
                      <a:pt x="0" y="20345"/>
                    </a:cubicBezTo>
                    <a:cubicBezTo>
                      <a:pt x="0" y="20425"/>
                      <a:pt x="27" y="20479"/>
                      <a:pt x="54" y="20506"/>
                    </a:cubicBezTo>
                    <a:cubicBezTo>
                      <a:pt x="1794" y="21496"/>
                      <a:pt x="2864" y="23289"/>
                      <a:pt x="2918" y="25297"/>
                    </a:cubicBezTo>
                    <a:cubicBezTo>
                      <a:pt x="2918" y="25350"/>
                      <a:pt x="2945" y="25404"/>
                      <a:pt x="2998" y="25404"/>
                    </a:cubicBezTo>
                    <a:cubicBezTo>
                      <a:pt x="4925" y="26394"/>
                      <a:pt x="6156" y="28348"/>
                      <a:pt x="6156" y="30516"/>
                    </a:cubicBezTo>
                    <a:cubicBezTo>
                      <a:pt x="6156" y="32684"/>
                      <a:pt x="4925" y="34665"/>
                      <a:pt x="2998" y="35628"/>
                    </a:cubicBezTo>
                    <a:cubicBezTo>
                      <a:pt x="2945" y="35655"/>
                      <a:pt x="2918" y="35709"/>
                      <a:pt x="2918" y="35762"/>
                    </a:cubicBezTo>
                    <a:cubicBezTo>
                      <a:pt x="3078" y="37823"/>
                      <a:pt x="1606" y="39643"/>
                      <a:pt x="81" y="40526"/>
                    </a:cubicBezTo>
                    <a:cubicBezTo>
                      <a:pt x="54" y="40553"/>
                      <a:pt x="27" y="40580"/>
                      <a:pt x="0" y="40633"/>
                    </a:cubicBezTo>
                    <a:cubicBezTo>
                      <a:pt x="0" y="40687"/>
                      <a:pt x="27" y="40741"/>
                      <a:pt x="54" y="40767"/>
                    </a:cubicBezTo>
                    <a:cubicBezTo>
                      <a:pt x="1794" y="41784"/>
                      <a:pt x="2918" y="43631"/>
                      <a:pt x="2918" y="45532"/>
                    </a:cubicBezTo>
                    <a:cubicBezTo>
                      <a:pt x="2918" y="45558"/>
                      <a:pt x="2918" y="45558"/>
                      <a:pt x="2918" y="45558"/>
                    </a:cubicBezTo>
                    <a:cubicBezTo>
                      <a:pt x="2918" y="45612"/>
                      <a:pt x="2945" y="45665"/>
                      <a:pt x="2998" y="45692"/>
                    </a:cubicBezTo>
                    <a:cubicBezTo>
                      <a:pt x="4925" y="46656"/>
                      <a:pt x="6156" y="48610"/>
                      <a:pt x="6156" y="50778"/>
                    </a:cubicBezTo>
                    <a:cubicBezTo>
                      <a:pt x="6156" y="52972"/>
                      <a:pt x="4925" y="54926"/>
                      <a:pt x="2998" y="55890"/>
                    </a:cubicBezTo>
                    <a:cubicBezTo>
                      <a:pt x="2945" y="55917"/>
                      <a:pt x="2918" y="55970"/>
                      <a:pt x="2918" y="55997"/>
                    </a:cubicBezTo>
                    <a:cubicBezTo>
                      <a:pt x="2864" y="58004"/>
                      <a:pt x="1820" y="59798"/>
                      <a:pt x="81" y="60815"/>
                    </a:cubicBezTo>
                    <a:cubicBezTo>
                      <a:pt x="54" y="60815"/>
                      <a:pt x="27" y="60841"/>
                      <a:pt x="0" y="60895"/>
                    </a:cubicBezTo>
                    <a:cubicBezTo>
                      <a:pt x="0" y="60949"/>
                      <a:pt x="27" y="61002"/>
                      <a:pt x="54" y="61029"/>
                    </a:cubicBezTo>
                    <a:cubicBezTo>
                      <a:pt x="1794" y="62046"/>
                      <a:pt x="2864" y="63839"/>
                      <a:pt x="2918" y="65847"/>
                    </a:cubicBezTo>
                    <a:cubicBezTo>
                      <a:pt x="2918" y="65873"/>
                      <a:pt x="2945" y="65927"/>
                      <a:pt x="2998" y="65954"/>
                    </a:cubicBezTo>
                    <a:cubicBezTo>
                      <a:pt x="4925" y="66917"/>
                      <a:pt x="6156" y="68871"/>
                      <a:pt x="6156" y="71066"/>
                    </a:cubicBezTo>
                    <a:cubicBezTo>
                      <a:pt x="6156" y="73234"/>
                      <a:pt x="4925" y="75188"/>
                      <a:pt x="2998" y="76151"/>
                    </a:cubicBezTo>
                    <a:cubicBezTo>
                      <a:pt x="2945" y="76178"/>
                      <a:pt x="2918" y="76232"/>
                      <a:pt x="2918" y="76285"/>
                    </a:cubicBezTo>
                    <a:cubicBezTo>
                      <a:pt x="2864" y="78266"/>
                      <a:pt x="1794" y="80059"/>
                      <a:pt x="81" y="81076"/>
                    </a:cubicBezTo>
                    <a:cubicBezTo>
                      <a:pt x="0" y="81103"/>
                      <a:pt x="0" y="81183"/>
                      <a:pt x="27" y="81237"/>
                    </a:cubicBezTo>
                    <a:cubicBezTo>
                      <a:pt x="44" y="81288"/>
                      <a:pt x="83" y="81306"/>
                      <a:pt x="122" y="81306"/>
                    </a:cubicBezTo>
                    <a:cubicBezTo>
                      <a:pt x="145" y="81306"/>
                      <a:pt x="168" y="81300"/>
                      <a:pt x="188" y="81290"/>
                    </a:cubicBezTo>
                    <a:cubicBezTo>
                      <a:pt x="1981" y="80247"/>
                      <a:pt x="3105" y="78400"/>
                      <a:pt x="3159" y="76366"/>
                    </a:cubicBezTo>
                    <a:cubicBezTo>
                      <a:pt x="5166" y="75322"/>
                      <a:pt x="6397" y="73288"/>
                      <a:pt x="6397" y="71066"/>
                    </a:cubicBezTo>
                    <a:cubicBezTo>
                      <a:pt x="6397" y="68818"/>
                      <a:pt x="5166" y="66783"/>
                      <a:pt x="3159" y="65766"/>
                    </a:cubicBezTo>
                    <a:cubicBezTo>
                      <a:pt x="3105" y="63759"/>
                      <a:pt x="2061" y="61992"/>
                      <a:pt x="375" y="60922"/>
                    </a:cubicBezTo>
                    <a:cubicBezTo>
                      <a:pt x="2061" y="59878"/>
                      <a:pt x="3105" y="58085"/>
                      <a:pt x="3159" y="56077"/>
                    </a:cubicBezTo>
                    <a:cubicBezTo>
                      <a:pt x="5166" y="55060"/>
                      <a:pt x="6397" y="53026"/>
                      <a:pt x="6397" y="50778"/>
                    </a:cubicBezTo>
                    <a:cubicBezTo>
                      <a:pt x="6397" y="48556"/>
                      <a:pt x="5166" y="46522"/>
                      <a:pt x="3159" y="45505"/>
                    </a:cubicBezTo>
                    <a:cubicBezTo>
                      <a:pt x="3159" y="43604"/>
                      <a:pt x="2061" y="41731"/>
                      <a:pt x="375" y="40660"/>
                    </a:cubicBezTo>
                    <a:cubicBezTo>
                      <a:pt x="1901" y="39697"/>
                      <a:pt x="3292" y="37877"/>
                      <a:pt x="3185" y="35816"/>
                    </a:cubicBezTo>
                    <a:cubicBezTo>
                      <a:pt x="5166" y="34799"/>
                      <a:pt x="6397" y="32764"/>
                      <a:pt x="6397" y="30516"/>
                    </a:cubicBezTo>
                    <a:cubicBezTo>
                      <a:pt x="6397" y="28268"/>
                      <a:pt x="5166" y="26260"/>
                      <a:pt x="3159" y="25216"/>
                    </a:cubicBezTo>
                    <a:cubicBezTo>
                      <a:pt x="3078" y="23236"/>
                      <a:pt x="2035" y="21442"/>
                      <a:pt x="375" y="20399"/>
                    </a:cubicBezTo>
                    <a:cubicBezTo>
                      <a:pt x="2061" y="19328"/>
                      <a:pt x="3159" y="17454"/>
                      <a:pt x="3159" y="15608"/>
                    </a:cubicBezTo>
                    <a:cubicBezTo>
                      <a:pt x="3159" y="15581"/>
                      <a:pt x="3159" y="15581"/>
                      <a:pt x="3159" y="15554"/>
                    </a:cubicBezTo>
                    <a:cubicBezTo>
                      <a:pt x="5166" y="14510"/>
                      <a:pt x="6397" y="12503"/>
                      <a:pt x="6397" y="10254"/>
                    </a:cubicBezTo>
                    <a:cubicBezTo>
                      <a:pt x="6397" y="8006"/>
                      <a:pt x="5166" y="5999"/>
                      <a:pt x="3159" y="4955"/>
                    </a:cubicBezTo>
                    <a:cubicBezTo>
                      <a:pt x="3159" y="3028"/>
                      <a:pt x="1981" y="1047"/>
                      <a:pt x="188" y="30"/>
                    </a:cubicBezTo>
                    <a:cubicBezTo>
                      <a:pt x="167" y="10"/>
                      <a:pt x="143" y="1"/>
                      <a:pt x="11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51" name="Google Shape;1928;p89"/>
              <p:cNvSpPr/>
              <p:nvPr/>
            </p:nvSpPr>
            <p:spPr>
              <a:xfrm>
                <a:off x="685775" y="2593575"/>
                <a:ext cx="159950" cy="2032875"/>
              </a:xfrm>
              <a:custGeom>
                <a:avLst/>
                <a:gdLst/>
                <a:ahLst/>
                <a:cxnLst/>
                <a:rect l="l" t="t" r="r" b="b"/>
                <a:pathLst>
                  <a:path w="6398" h="81315" extrusionOk="0">
                    <a:moveTo>
                      <a:pt x="140" y="1"/>
                    </a:moveTo>
                    <a:cubicBezTo>
                      <a:pt x="95" y="1"/>
                      <a:pt x="47" y="26"/>
                      <a:pt x="27" y="65"/>
                    </a:cubicBezTo>
                    <a:cubicBezTo>
                      <a:pt x="27" y="92"/>
                      <a:pt x="0" y="118"/>
                      <a:pt x="0" y="118"/>
                    </a:cubicBezTo>
                    <a:cubicBezTo>
                      <a:pt x="0" y="172"/>
                      <a:pt x="27" y="225"/>
                      <a:pt x="81" y="225"/>
                    </a:cubicBezTo>
                    <a:cubicBezTo>
                      <a:pt x="1820" y="1243"/>
                      <a:pt x="2944" y="3170"/>
                      <a:pt x="2918" y="5043"/>
                    </a:cubicBezTo>
                    <a:cubicBezTo>
                      <a:pt x="2918" y="5070"/>
                      <a:pt x="2944" y="5124"/>
                      <a:pt x="2998" y="5150"/>
                    </a:cubicBezTo>
                    <a:cubicBezTo>
                      <a:pt x="4952" y="6141"/>
                      <a:pt x="6156" y="8095"/>
                      <a:pt x="6156" y="10263"/>
                    </a:cubicBezTo>
                    <a:cubicBezTo>
                      <a:pt x="6156" y="12431"/>
                      <a:pt x="4952" y="14384"/>
                      <a:pt x="2998" y="15375"/>
                    </a:cubicBezTo>
                    <a:cubicBezTo>
                      <a:pt x="2944" y="15402"/>
                      <a:pt x="2918" y="15428"/>
                      <a:pt x="2918" y="15482"/>
                    </a:cubicBezTo>
                    <a:cubicBezTo>
                      <a:pt x="2998" y="17329"/>
                      <a:pt x="1847" y="19256"/>
                      <a:pt x="81" y="20273"/>
                    </a:cubicBezTo>
                    <a:cubicBezTo>
                      <a:pt x="54" y="20300"/>
                      <a:pt x="27" y="20326"/>
                      <a:pt x="27" y="20353"/>
                    </a:cubicBezTo>
                    <a:cubicBezTo>
                      <a:pt x="0" y="20407"/>
                      <a:pt x="27" y="20460"/>
                      <a:pt x="81" y="20514"/>
                    </a:cubicBezTo>
                    <a:cubicBezTo>
                      <a:pt x="1794" y="21504"/>
                      <a:pt x="2864" y="23297"/>
                      <a:pt x="2918" y="25305"/>
                    </a:cubicBezTo>
                    <a:cubicBezTo>
                      <a:pt x="2918" y="25358"/>
                      <a:pt x="2944" y="25385"/>
                      <a:pt x="2998" y="25412"/>
                    </a:cubicBezTo>
                    <a:cubicBezTo>
                      <a:pt x="4952" y="26402"/>
                      <a:pt x="6156" y="28356"/>
                      <a:pt x="6156" y="30524"/>
                    </a:cubicBezTo>
                    <a:cubicBezTo>
                      <a:pt x="6156" y="32692"/>
                      <a:pt x="4952" y="34646"/>
                      <a:pt x="2998" y="35636"/>
                    </a:cubicBezTo>
                    <a:cubicBezTo>
                      <a:pt x="2944" y="35663"/>
                      <a:pt x="2918" y="35717"/>
                      <a:pt x="2918" y="35770"/>
                    </a:cubicBezTo>
                    <a:cubicBezTo>
                      <a:pt x="3078" y="37831"/>
                      <a:pt x="1633" y="39651"/>
                      <a:pt x="81" y="40535"/>
                    </a:cubicBezTo>
                    <a:cubicBezTo>
                      <a:pt x="54" y="40561"/>
                      <a:pt x="27" y="40588"/>
                      <a:pt x="27" y="40615"/>
                    </a:cubicBezTo>
                    <a:cubicBezTo>
                      <a:pt x="0" y="40668"/>
                      <a:pt x="27" y="40749"/>
                      <a:pt x="81" y="40775"/>
                    </a:cubicBezTo>
                    <a:cubicBezTo>
                      <a:pt x="1820" y="41766"/>
                      <a:pt x="2918" y="43639"/>
                      <a:pt x="2918" y="45540"/>
                    </a:cubicBezTo>
                    <a:lnTo>
                      <a:pt x="2918" y="45566"/>
                    </a:lnTo>
                    <a:cubicBezTo>
                      <a:pt x="2918" y="45620"/>
                      <a:pt x="2944" y="45674"/>
                      <a:pt x="2998" y="45674"/>
                    </a:cubicBezTo>
                    <a:cubicBezTo>
                      <a:pt x="4952" y="46664"/>
                      <a:pt x="6156" y="48618"/>
                      <a:pt x="6156" y="50786"/>
                    </a:cubicBezTo>
                    <a:cubicBezTo>
                      <a:pt x="6156" y="52954"/>
                      <a:pt x="4952" y="54934"/>
                      <a:pt x="2998" y="55898"/>
                    </a:cubicBezTo>
                    <a:cubicBezTo>
                      <a:pt x="2944" y="55925"/>
                      <a:pt x="2918" y="55952"/>
                      <a:pt x="2918" y="56005"/>
                    </a:cubicBezTo>
                    <a:cubicBezTo>
                      <a:pt x="2891" y="58012"/>
                      <a:pt x="1820" y="59806"/>
                      <a:pt x="81" y="60796"/>
                    </a:cubicBezTo>
                    <a:cubicBezTo>
                      <a:pt x="54" y="60823"/>
                      <a:pt x="27" y="60850"/>
                      <a:pt x="27" y="60903"/>
                    </a:cubicBezTo>
                    <a:cubicBezTo>
                      <a:pt x="0" y="60957"/>
                      <a:pt x="27" y="61010"/>
                      <a:pt x="81" y="61037"/>
                    </a:cubicBezTo>
                    <a:cubicBezTo>
                      <a:pt x="1820" y="62054"/>
                      <a:pt x="2891" y="63847"/>
                      <a:pt x="2918" y="65828"/>
                    </a:cubicBezTo>
                    <a:cubicBezTo>
                      <a:pt x="2918" y="65882"/>
                      <a:pt x="2944" y="65935"/>
                      <a:pt x="2998" y="65962"/>
                    </a:cubicBezTo>
                    <a:cubicBezTo>
                      <a:pt x="4952" y="66925"/>
                      <a:pt x="6156" y="68879"/>
                      <a:pt x="6156" y="71047"/>
                    </a:cubicBezTo>
                    <a:cubicBezTo>
                      <a:pt x="6156" y="73242"/>
                      <a:pt x="4952" y="75196"/>
                      <a:pt x="2998" y="76160"/>
                    </a:cubicBezTo>
                    <a:cubicBezTo>
                      <a:pt x="2944" y="76186"/>
                      <a:pt x="2918" y="76240"/>
                      <a:pt x="2918" y="76267"/>
                    </a:cubicBezTo>
                    <a:cubicBezTo>
                      <a:pt x="2891" y="78274"/>
                      <a:pt x="1820" y="80067"/>
                      <a:pt x="81" y="81084"/>
                    </a:cubicBezTo>
                    <a:cubicBezTo>
                      <a:pt x="27" y="81111"/>
                      <a:pt x="0" y="81191"/>
                      <a:pt x="27" y="81245"/>
                    </a:cubicBezTo>
                    <a:cubicBezTo>
                      <a:pt x="61" y="81296"/>
                      <a:pt x="95" y="81315"/>
                      <a:pt x="136" y="81315"/>
                    </a:cubicBezTo>
                    <a:cubicBezTo>
                      <a:pt x="159" y="81315"/>
                      <a:pt x="185" y="81308"/>
                      <a:pt x="214" y="81299"/>
                    </a:cubicBezTo>
                    <a:cubicBezTo>
                      <a:pt x="2008" y="80255"/>
                      <a:pt x="3105" y="78408"/>
                      <a:pt x="3185" y="76347"/>
                    </a:cubicBezTo>
                    <a:cubicBezTo>
                      <a:pt x="5166" y="75330"/>
                      <a:pt x="6397" y="73296"/>
                      <a:pt x="6397" y="71047"/>
                    </a:cubicBezTo>
                    <a:cubicBezTo>
                      <a:pt x="6397" y="68826"/>
                      <a:pt x="5166" y="66792"/>
                      <a:pt x="3185" y="65748"/>
                    </a:cubicBezTo>
                    <a:cubicBezTo>
                      <a:pt x="3105" y="63767"/>
                      <a:pt x="2061" y="61974"/>
                      <a:pt x="375" y="60930"/>
                    </a:cubicBezTo>
                    <a:cubicBezTo>
                      <a:pt x="2061" y="59859"/>
                      <a:pt x="3105" y="58093"/>
                      <a:pt x="3185" y="56085"/>
                    </a:cubicBezTo>
                    <a:cubicBezTo>
                      <a:pt x="5166" y="55068"/>
                      <a:pt x="6397" y="53034"/>
                      <a:pt x="6397" y="50786"/>
                    </a:cubicBezTo>
                    <a:cubicBezTo>
                      <a:pt x="6397" y="48537"/>
                      <a:pt x="5166" y="46530"/>
                      <a:pt x="3185" y="45486"/>
                    </a:cubicBezTo>
                    <a:cubicBezTo>
                      <a:pt x="3159" y="43586"/>
                      <a:pt x="2088" y="41739"/>
                      <a:pt x="375" y="40668"/>
                    </a:cubicBezTo>
                    <a:cubicBezTo>
                      <a:pt x="1901" y="39705"/>
                      <a:pt x="3292" y="37885"/>
                      <a:pt x="3185" y="35824"/>
                    </a:cubicBezTo>
                    <a:cubicBezTo>
                      <a:pt x="5166" y="34780"/>
                      <a:pt x="6397" y="32772"/>
                      <a:pt x="6397" y="30524"/>
                    </a:cubicBezTo>
                    <a:cubicBezTo>
                      <a:pt x="6397" y="28276"/>
                      <a:pt x="5166" y="26268"/>
                      <a:pt x="3185" y="25225"/>
                    </a:cubicBezTo>
                    <a:cubicBezTo>
                      <a:pt x="3078" y="23244"/>
                      <a:pt x="2061" y="21451"/>
                      <a:pt x="375" y="20407"/>
                    </a:cubicBezTo>
                    <a:cubicBezTo>
                      <a:pt x="2088" y="19336"/>
                      <a:pt x="3185" y="17436"/>
                      <a:pt x="3185" y="15616"/>
                    </a:cubicBezTo>
                    <a:cubicBezTo>
                      <a:pt x="3185" y="15589"/>
                      <a:pt x="3185" y="15589"/>
                      <a:pt x="3185" y="15562"/>
                    </a:cubicBezTo>
                    <a:cubicBezTo>
                      <a:pt x="5166" y="14518"/>
                      <a:pt x="6397" y="12511"/>
                      <a:pt x="6397" y="10263"/>
                    </a:cubicBezTo>
                    <a:cubicBezTo>
                      <a:pt x="6397" y="8014"/>
                      <a:pt x="5166" y="6007"/>
                      <a:pt x="3185" y="4963"/>
                    </a:cubicBezTo>
                    <a:cubicBezTo>
                      <a:pt x="3185" y="3036"/>
                      <a:pt x="1981" y="1055"/>
                      <a:pt x="188" y="11"/>
                    </a:cubicBezTo>
                    <a:cubicBezTo>
                      <a:pt x="173" y="4"/>
                      <a:pt x="157" y="1"/>
                      <a:pt x="140"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52" name="Google Shape;1929;p89"/>
              <p:cNvSpPr/>
              <p:nvPr/>
            </p:nvSpPr>
            <p:spPr>
              <a:xfrm>
                <a:off x="531875" y="2845375"/>
                <a:ext cx="160600" cy="2032675"/>
              </a:xfrm>
              <a:custGeom>
                <a:avLst/>
                <a:gdLst/>
                <a:ahLst/>
                <a:cxnLst/>
                <a:rect l="l" t="t" r="r" b="b"/>
                <a:pathLst>
                  <a:path w="6424" h="81307" extrusionOk="0">
                    <a:moveTo>
                      <a:pt x="144" y="1"/>
                    </a:moveTo>
                    <a:cubicBezTo>
                      <a:pt x="103" y="1"/>
                      <a:pt x="60" y="24"/>
                      <a:pt x="27" y="57"/>
                    </a:cubicBezTo>
                    <a:cubicBezTo>
                      <a:pt x="27" y="84"/>
                      <a:pt x="27" y="110"/>
                      <a:pt x="27" y="137"/>
                    </a:cubicBezTo>
                    <a:cubicBezTo>
                      <a:pt x="27" y="164"/>
                      <a:pt x="54" y="217"/>
                      <a:pt x="80" y="244"/>
                    </a:cubicBezTo>
                    <a:cubicBezTo>
                      <a:pt x="1820" y="1234"/>
                      <a:pt x="2971" y="3162"/>
                      <a:pt x="2944" y="5035"/>
                    </a:cubicBezTo>
                    <a:cubicBezTo>
                      <a:pt x="2944" y="5089"/>
                      <a:pt x="2971" y="5142"/>
                      <a:pt x="2998" y="5142"/>
                    </a:cubicBezTo>
                    <a:cubicBezTo>
                      <a:pt x="4952" y="6133"/>
                      <a:pt x="6156" y="8086"/>
                      <a:pt x="6156" y="10254"/>
                    </a:cubicBezTo>
                    <a:cubicBezTo>
                      <a:pt x="6156" y="12422"/>
                      <a:pt x="4952" y="14376"/>
                      <a:pt x="2998" y="15367"/>
                    </a:cubicBezTo>
                    <a:cubicBezTo>
                      <a:pt x="2971" y="15393"/>
                      <a:pt x="2944" y="15447"/>
                      <a:pt x="2944" y="15474"/>
                    </a:cubicBezTo>
                    <a:cubicBezTo>
                      <a:pt x="2998" y="17321"/>
                      <a:pt x="1847" y="19248"/>
                      <a:pt x="107" y="20265"/>
                    </a:cubicBezTo>
                    <a:cubicBezTo>
                      <a:pt x="54" y="20292"/>
                      <a:pt x="27" y="20318"/>
                      <a:pt x="27" y="20345"/>
                    </a:cubicBezTo>
                    <a:cubicBezTo>
                      <a:pt x="0" y="20425"/>
                      <a:pt x="27" y="20479"/>
                      <a:pt x="80" y="20506"/>
                    </a:cubicBezTo>
                    <a:cubicBezTo>
                      <a:pt x="1793" y="21496"/>
                      <a:pt x="2864" y="23289"/>
                      <a:pt x="2944" y="25297"/>
                    </a:cubicBezTo>
                    <a:cubicBezTo>
                      <a:pt x="2944" y="25350"/>
                      <a:pt x="2971" y="25404"/>
                      <a:pt x="2998" y="25404"/>
                    </a:cubicBezTo>
                    <a:cubicBezTo>
                      <a:pt x="4952" y="26394"/>
                      <a:pt x="6156" y="28348"/>
                      <a:pt x="6156" y="30516"/>
                    </a:cubicBezTo>
                    <a:cubicBezTo>
                      <a:pt x="6156" y="32684"/>
                      <a:pt x="4952" y="34665"/>
                      <a:pt x="2998" y="35628"/>
                    </a:cubicBezTo>
                    <a:cubicBezTo>
                      <a:pt x="2971" y="35655"/>
                      <a:pt x="2944" y="35709"/>
                      <a:pt x="2944" y="35762"/>
                    </a:cubicBezTo>
                    <a:cubicBezTo>
                      <a:pt x="3105" y="37823"/>
                      <a:pt x="1633" y="39643"/>
                      <a:pt x="107" y="40526"/>
                    </a:cubicBezTo>
                    <a:cubicBezTo>
                      <a:pt x="54" y="40553"/>
                      <a:pt x="27" y="40580"/>
                      <a:pt x="27" y="40633"/>
                    </a:cubicBezTo>
                    <a:cubicBezTo>
                      <a:pt x="0" y="40687"/>
                      <a:pt x="27" y="40741"/>
                      <a:pt x="80" y="40767"/>
                    </a:cubicBezTo>
                    <a:cubicBezTo>
                      <a:pt x="1820" y="41784"/>
                      <a:pt x="2944" y="43631"/>
                      <a:pt x="2944" y="45532"/>
                    </a:cubicBezTo>
                    <a:lnTo>
                      <a:pt x="2944" y="45558"/>
                    </a:lnTo>
                    <a:cubicBezTo>
                      <a:pt x="2918" y="45612"/>
                      <a:pt x="2971" y="45665"/>
                      <a:pt x="2998" y="45692"/>
                    </a:cubicBezTo>
                    <a:cubicBezTo>
                      <a:pt x="4952" y="46656"/>
                      <a:pt x="6156" y="48610"/>
                      <a:pt x="6156" y="50778"/>
                    </a:cubicBezTo>
                    <a:cubicBezTo>
                      <a:pt x="6156" y="52972"/>
                      <a:pt x="4952" y="54926"/>
                      <a:pt x="2998" y="55890"/>
                    </a:cubicBezTo>
                    <a:cubicBezTo>
                      <a:pt x="2971" y="55917"/>
                      <a:pt x="2944" y="55970"/>
                      <a:pt x="2944" y="55997"/>
                    </a:cubicBezTo>
                    <a:cubicBezTo>
                      <a:pt x="2891" y="58004"/>
                      <a:pt x="1820" y="59798"/>
                      <a:pt x="107" y="60815"/>
                    </a:cubicBezTo>
                    <a:cubicBezTo>
                      <a:pt x="54" y="60815"/>
                      <a:pt x="27" y="60841"/>
                      <a:pt x="27" y="60895"/>
                    </a:cubicBezTo>
                    <a:cubicBezTo>
                      <a:pt x="0" y="60949"/>
                      <a:pt x="27" y="61002"/>
                      <a:pt x="80" y="61029"/>
                    </a:cubicBezTo>
                    <a:cubicBezTo>
                      <a:pt x="1820" y="62046"/>
                      <a:pt x="2891" y="63839"/>
                      <a:pt x="2944" y="65847"/>
                    </a:cubicBezTo>
                    <a:cubicBezTo>
                      <a:pt x="2944" y="65873"/>
                      <a:pt x="2971" y="65927"/>
                      <a:pt x="2998" y="65954"/>
                    </a:cubicBezTo>
                    <a:cubicBezTo>
                      <a:pt x="4952" y="66917"/>
                      <a:pt x="6156" y="68871"/>
                      <a:pt x="6156" y="71066"/>
                    </a:cubicBezTo>
                    <a:cubicBezTo>
                      <a:pt x="6156" y="73234"/>
                      <a:pt x="4952" y="75188"/>
                      <a:pt x="2998" y="76151"/>
                    </a:cubicBezTo>
                    <a:cubicBezTo>
                      <a:pt x="2971" y="76178"/>
                      <a:pt x="2944" y="76232"/>
                      <a:pt x="2944" y="76285"/>
                    </a:cubicBezTo>
                    <a:cubicBezTo>
                      <a:pt x="2891" y="78266"/>
                      <a:pt x="1820" y="80059"/>
                      <a:pt x="80" y="81076"/>
                    </a:cubicBezTo>
                    <a:cubicBezTo>
                      <a:pt x="27" y="81103"/>
                      <a:pt x="0" y="81183"/>
                      <a:pt x="54" y="81237"/>
                    </a:cubicBezTo>
                    <a:cubicBezTo>
                      <a:pt x="71" y="81288"/>
                      <a:pt x="109" y="81306"/>
                      <a:pt x="149" y="81306"/>
                    </a:cubicBezTo>
                    <a:cubicBezTo>
                      <a:pt x="171" y="81306"/>
                      <a:pt x="195" y="81300"/>
                      <a:pt x="214" y="81290"/>
                    </a:cubicBezTo>
                    <a:cubicBezTo>
                      <a:pt x="2008" y="80247"/>
                      <a:pt x="3105" y="78400"/>
                      <a:pt x="3185" y="76366"/>
                    </a:cubicBezTo>
                    <a:cubicBezTo>
                      <a:pt x="5193" y="75322"/>
                      <a:pt x="6424" y="73288"/>
                      <a:pt x="6424" y="71066"/>
                    </a:cubicBezTo>
                    <a:cubicBezTo>
                      <a:pt x="6424" y="68818"/>
                      <a:pt x="5193" y="66783"/>
                      <a:pt x="3185" y="65766"/>
                    </a:cubicBezTo>
                    <a:cubicBezTo>
                      <a:pt x="3105" y="63759"/>
                      <a:pt x="2088" y="61992"/>
                      <a:pt x="402" y="60922"/>
                    </a:cubicBezTo>
                    <a:cubicBezTo>
                      <a:pt x="2088" y="59878"/>
                      <a:pt x="3105" y="58085"/>
                      <a:pt x="3185" y="56077"/>
                    </a:cubicBezTo>
                    <a:cubicBezTo>
                      <a:pt x="5193" y="55060"/>
                      <a:pt x="6424" y="53026"/>
                      <a:pt x="6424" y="50778"/>
                    </a:cubicBezTo>
                    <a:cubicBezTo>
                      <a:pt x="6424" y="48556"/>
                      <a:pt x="5193" y="46522"/>
                      <a:pt x="3185" y="45505"/>
                    </a:cubicBezTo>
                    <a:cubicBezTo>
                      <a:pt x="3185" y="43604"/>
                      <a:pt x="2088" y="41731"/>
                      <a:pt x="402" y="40660"/>
                    </a:cubicBezTo>
                    <a:cubicBezTo>
                      <a:pt x="1900" y="39697"/>
                      <a:pt x="3319" y="37877"/>
                      <a:pt x="3185" y="35816"/>
                    </a:cubicBezTo>
                    <a:cubicBezTo>
                      <a:pt x="5193" y="34799"/>
                      <a:pt x="6424" y="32764"/>
                      <a:pt x="6424" y="30516"/>
                    </a:cubicBezTo>
                    <a:cubicBezTo>
                      <a:pt x="6424" y="28268"/>
                      <a:pt x="5193" y="26260"/>
                      <a:pt x="3185" y="25216"/>
                    </a:cubicBezTo>
                    <a:cubicBezTo>
                      <a:pt x="3105" y="23236"/>
                      <a:pt x="2061" y="21442"/>
                      <a:pt x="402" y="20399"/>
                    </a:cubicBezTo>
                    <a:cubicBezTo>
                      <a:pt x="2088" y="19328"/>
                      <a:pt x="3185" y="17454"/>
                      <a:pt x="3185" y="15608"/>
                    </a:cubicBezTo>
                    <a:cubicBezTo>
                      <a:pt x="3185" y="15581"/>
                      <a:pt x="3185" y="15581"/>
                      <a:pt x="3185" y="15554"/>
                    </a:cubicBezTo>
                    <a:cubicBezTo>
                      <a:pt x="5193" y="14510"/>
                      <a:pt x="6424" y="12503"/>
                      <a:pt x="6424" y="10254"/>
                    </a:cubicBezTo>
                    <a:cubicBezTo>
                      <a:pt x="6424" y="8006"/>
                      <a:pt x="5193" y="5999"/>
                      <a:pt x="3185" y="4955"/>
                    </a:cubicBezTo>
                    <a:cubicBezTo>
                      <a:pt x="3185" y="3028"/>
                      <a:pt x="2008" y="1047"/>
                      <a:pt x="214" y="30"/>
                    </a:cubicBezTo>
                    <a:cubicBezTo>
                      <a:pt x="194" y="10"/>
                      <a:pt x="169" y="1"/>
                      <a:pt x="144"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53" name="Google Shape;1930;p89"/>
              <p:cNvSpPr/>
              <p:nvPr/>
            </p:nvSpPr>
            <p:spPr>
              <a:xfrm>
                <a:off x="378625" y="2593575"/>
                <a:ext cx="159950" cy="2032875"/>
              </a:xfrm>
              <a:custGeom>
                <a:avLst/>
                <a:gdLst/>
                <a:ahLst/>
                <a:cxnLst/>
                <a:rect l="l" t="t" r="r" b="b"/>
                <a:pathLst>
                  <a:path w="6398" h="81315" extrusionOk="0">
                    <a:moveTo>
                      <a:pt x="141" y="1"/>
                    </a:moveTo>
                    <a:cubicBezTo>
                      <a:pt x="95" y="1"/>
                      <a:pt x="47" y="26"/>
                      <a:pt x="28" y="65"/>
                    </a:cubicBezTo>
                    <a:cubicBezTo>
                      <a:pt x="1" y="92"/>
                      <a:pt x="1" y="118"/>
                      <a:pt x="1" y="118"/>
                    </a:cubicBezTo>
                    <a:cubicBezTo>
                      <a:pt x="1" y="172"/>
                      <a:pt x="28" y="225"/>
                      <a:pt x="54" y="225"/>
                    </a:cubicBezTo>
                    <a:cubicBezTo>
                      <a:pt x="1794" y="1243"/>
                      <a:pt x="2918" y="3116"/>
                      <a:pt x="2918" y="4963"/>
                    </a:cubicBezTo>
                    <a:cubicBezTo>
                      <a:pt x="2918" y="4990"/>
                      <a:pt x="2918" y="5017"/>
                      <a:pt x="2918" y="5043"/>
                    </a:cubicBezTo>
                    <a:cubicBezTo>
                      <a:pt x="2918" y="5070"/>
                      <a:pt x="2945" y="5124"/>
                      <a:pt x="2999" y="5150"/>
                    </a:cubicBezTo>
                    <a:cubicBezTo>
                      <a:pt x="4952" y="6141"/>
                      <a:pt x="6157" y="8095"/>
                      <a:pt x="6157" y="10263"/>
                    </a:cubicBezTo>
                    <a:cubicBezTo>
                      <a:pt x="6157" y="12431"/>
                      <a:pt x="4952" y="14384"/>
                      <a:pt x="2999" y="15375"/>
                    </a:cubicBezTo>
                    <a:cubicBezTo>
                      <a:pt x="2945" y="15402"/>
                      <a:pt x="2918" y="15428"/>
                      <a:pt x="2918" y="15482"/>
                    </a:cubicBezTo>
                    <a:cubicBezTo>
                      <a:pt x="2972" y="17329"/>
                      <a:pt x="1848" y="19256"/>
                      <a:pt x="81" y="20273"/>
                    </a:cubicBezTo>
                    <a:cubicBezTo>
                      <a:pt x="54" y="20300"/>
                      <a:pt x="28" y="20326"/>
                      <a:pt x="1" y="20353"/>
                    </a:cubicBezTo>
                    <a:cubicBezTo>
                      <a:pt x="1" y="20407"/>
                      <a:pt x="28" y="20487"/>
                      <a:pt x="54" y="20514"/>
                    </a:cubicBezTo>
                    <a:cubicBezTo>
                      <a:pt x="1794" y="21504"/>
                      <a:pt x="2865" y="23297"/>
                      <a:pt x="2918" y="25305"/>
                    </a:cubicBezTo>
                    <a:cubicBezTo>
                      <a:pt x="2918" y="25358"/>
                      <a:pt x="2945" y="25412"/>
                      <a:pt x="2999" y="25412"/>
                    </a:cubicBezTo>
                    <a:cubicBezTo>
                      <a:pt x="4952" y="26402"/>
                      <a:pt x="6157" y="28356"/>
                      <a:pt x="6157" y="30524"/>
                    </a:cubicBezTo>
                    <a:cubicBezTo>
                      <a:pt x="6157" y="32692"/>
                      <a:pt x="4952" y="34646"/>
                      <a:pt x="2999" y="35636"/>
                    </a:cubicBezTo>
                    <a:cubicBezTo>
                      <a:pt x="2945" y="35663"/>
                      <a:pt x="2918" y="35717"/>
                      <a:pt x="2918" y="35770"/>
                    </a:cubicBezTo>
                    <a:cubicBezTo>
                      <a:pt x="3079" y="37831"/>
                      <a:pt x="1607" y="39651"/>
                      <a:pt x="81" y="40535"/>
                    </a:cubicBezTo>
                    <a:cubicBezTo>
                      <a:pt x="54" y="40561"/>
                      <a:pt x="28" y="40588"/>
                      <a:pt x="1" y="40615"/>
                    </a:cubicBezTo>
                    <a:cubicBezTo>
                      <a:pt x="1" y="40668"/>
                      <a:pt x="28" y="40749"/>
                      <a:pt x="54" y="40775"/>
                    </a:cubicBezTo>
                    <a:cubicBezTo>
                      <a:pt x="1794" y="41766"/>
                      <a:pt x="2918" y="43639"/>
                      <a:pt x="2918" y="45540"/>
                    </a:cubicBezTo>
                    <a:cubicBezTo>
                      <a:pt x="2918" y="45540"/>
                      <a:pt x="2918" y="45566"/>
                      <a:pt x="2918" y="45566"/>
                    </a:cubicBezTo>
                    <a:cubicBezTo>
                      <a:pt x="2918" y="45620"/>
                      <a:pt x="2945" y="45674"/>
                      <a:pt x="2999" y="45674"/>
                    </a:cubicBezTo>
                    <a:cubicBezTo>
                      <a:pt x="4952" y="46664"/>
                      <a:pt x="6157" y="48618"/>
                      <a:pt x="6157" y="50786"/>
                    </a:cubicBezTo>
                    <a:cubicBezTo>
                      <a:pt x="6157" y="52954"/>
                      <a:pt x="4952" y="54934"/>
                      <a:pt x="2999" y="55898"/>
                    </a:cubicBezTo>
                    <a:cubicBezTo>
                      <a:pt x="2945" y="55925"/>
                      <a:pt x="2918" y="55952"/>
                      <a:pt x="2918" y="56005"/>
                    </a:cubicBezTo>
                    <a:cubicBezTo>
                      <a:pt x="2865" y="58012"/>
                      <a:pt x="1821" y="59806"/>
                      <a:pt x="81" y="60796"/>
                    </a:cubicBezTo>
                    <a:cubicBezTo>
                      <a:pt x="54" y="60823"/>
                      <a:pt x="28" y="60850"/>
                      <a:pt x="1" y="60903"/>
                    </a:cubicBezTo>
                    <a:cubicBezTo>
                      <a:pt x="1" y="60957"/>
                      <a:pt x="28" y="61010"/>
                      <a:pt x="54" y="61037"/>
                    </a:cubicBezTo>
                    <a:cubicBezTo>
                      <a:pt x="1794" y="62054"/>
                      <a:pt x="2865" y="63847"/>
                      <a:pt x="2918" y="65828"/>
                    </a:cubicBezTo>
                    <a:cubicBezTo>
                      <a:pt x="2918" y="65882"/>
                      <a:pt x="2945" y="65935"/>
                      <a:pt x="2999" y="65962"/>
                    </a:cubicBezTo>
                    <a:cubicBezTo>
                      <a:pt x="4952" y="66925"/>
                      <a:pt x="6157" y="68879"/>
                      <a:pt x="6157" y="71047"/>
                    </a:cubicBezTo>
                    <a:cubicBezTo>
                      <a:pt x="6157" y="73242"/>
                      <a:pt x="4952" y="75196"/>
                      <a:pt x="2999" y="76160"/>
                    </a:cubicBezTo>
                    <a:cubicBezTo>
                      <a:pt x="2945" y="76186"/>
                      <a:pt x="2918" y="76240"/>
                      <a:pt x="2918" y="76267"/>
                    </a:cubicBezTo>
                    <a:cubicBezTo>
                      <a:pt x="2865" y="78274"/>
                      <a:pt x="1821" y="80067"/>
                      <a:pt x="81" y="81084"/>
                    </a:cubicBezTo>
                    <a:cubicBezTo>
                      <a:pt x="1" y="81111"/>
                      <a:pt x="1" y="81191"/>
                      <a:pt x="28" y="81245"/>
                    </a:cubicBezTo>
                    <a:cubicBezTo>
                      <a:pt x="45" y="81296"/>
                      <a:pt x="83" y="81315"/>
                      <a:pt x="123" y="81315"/>
                    </a:cubicBezTo>
                    <a:cubicBezTo>
                      <a:pt x="145" y="81315"/>
                      <a:pt x="169" y="81308"/>
                      <a:pt x="188" y="81299"/>
                    </a:cubicBezTo>
                    <a:cubicBezTo>
                      <a:pt x="1981" y="80255"/>
                      <a:pt x="3106" y="78408"/>
                      <a:pt x="3159" y="76347"/>
                    </a:cubicBezTo>
                    <a:cubicBezTo>
                      <a:pt x="5167" y="75330"/>
                      <a:pt x="6398" y="73296"/>
                      <a:pt x="6398" y="71047"/>
                    </a:cubicBezTo>
                    <a:cubicBezTo>
                      <a:pt x="6398" y="68826"/>
                      <a:pt x="5167" y="66792"/>
                      <a:pt x="3159" y="65748"/>
                    </a:cubicBezTo>
                    <a:cubicBezTo>
                      <a:pt x="3106" y="63767"/>
                      <a:pt x="2062" y="61974"/>
                      <a:pt x="376" y="60930"/>
                    </a:cubicBezTo>
                    <a:cubicBezTo>
                      <a:pt x="2062" y="59859"/>
                      <a:pt x="3106" y="58093"/>
                      <a:pt x="3159" y="56085"/>
                    </a:cubicBezTo>
                    <a:cubicBezTo>
                      <a:pt x="5167" y="55068"/>
                      <a:pt x="6398" y="53034"/>
                      <a:pt x="6398" y="50786"/>
                    </a:cubicBezTo>
                    <a:cubicBezTo>
                      <a:pt x="6398" y="48537"/>
                      <a:pt x="5167" y="46530"/>
                      <a:pt x="3159" y="45486"/>
                    </a:cubicBezTo>
                    <a:cubicBezTo>
                      <a:pt x="3159" y="43586"/>
                      <a:pt x="2062" y="41739"/>
                      <a:pt x="376" y="40668"/>
                    </a:cubicBezTo>
                    <a:cubicBezTo>
                      <a:pt x="1901" y="39705"/>
                      <a:pt x="3293" y="37885"/>
                      <a:pt x="3186" y="35824"/>
                    </a:cubicBezTo>
                    <a:cubicBezTo>
                      <a:pt x="5167" y="34780"/>
                      <a:pt x="6398" y="32772"/>
                      <a:pt x="6398" y="30524"/>
                    </a:cubicBezTo>
                    <a:cubicBezTo>
                      <a:pt x="6398" y="28276"/>
                      <a:pt x="5167" y="26268"/>
                      <a:pt x="3159" y="25225"/>
                    </a:cubicBezTo>
                    <a:cubicBezTo>
                      <a:pt x="3079" y="23244"/>
                      <a:pt x="2035" y="21451"/>
                      <a:pt x="376" y="20407"/>
                    </a:cubicBezTo>
                    <a:cubicBezTo>
                      <a:pt x="2062" y="19336"/>
                      <a:pt x="3186" y="17436"/>
                      <a:pt x="3186" y="15616"/>
                    </a:cubicBezTo>
                    <a:cubicBezTo>
                      <a:pt x="3186" y="15589"/>
                      <a:pt x="3186" y="15589"/>
                      <a:pt x="3186" y="15562"/>
                    </a:cubicBezTo>
                    <a:cubicBezTo>
                      <a:pt x="5167" y="14518"/>
                      <a:pt x="6398" y="12511"/>
                      <a:pt x="6398" y="10263"/>
                    </a:cubicBezTo>
                    <a:cubicBezTo>
                      <a:pt x="6398" y="8014"/>
                      <a:pt x="5167" y="6007"/>
                      <a:pt x="3186" y="4963"/>
                    </a:cubicBezTo>
                    <a:cubicBezTo>
                      <a:pt x="3186" y="3036"/>
                      <a:pt x="1981" y="1055"/>
                      <a:pt x="188" y="11"/>
                    </a:cubicBezTo>
                    <a:cubicBezTo>
                      <a:pt x="174" y="4"/>
                      <a:pt x="158" y="1"/>
                      <a:pt x="141"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54" name="Google Shape;1931;p89"/>
              <p:cNvSpPr/>
              <p:nvPr/>
            </p:nvSpPr>
            <p:spPr>
              <a:xfrm>
                <a:off x="224725" y="2845375"/>
                <a:ext cx="159950" cy="2032675"/>
              </a:xfrm>
              <a:custGeom>
                <a:avLst/>
                <a:gdLst/>
                <a:ahLst/>
                <a:cxnLst/>
                <a:rect l="l" t="t" r="r" b="b"/>
                <a:pathLst>
                  <a:path w="6398" h="81307" extrusionOk="0">
                    <a:moveTo>
                      <a:pt x="126" y="1"/>
                    </a:moveTo>
                    <a:cubicBezTo>
                      <a:pt x="81" y="1"/>
                      <a:pt x="44" y="24"/>
                      <a:pt x="27" y="57"/>
                    </a:cubicBezTo>
                    <a:cubicBezTo>
                      <a:pt x="27" y="84"/>
                      <a:pt x="1" y="110"/>
                      <a:pt x="1" y="137"/>
                    </a:cubicBezTo>
                    <a:cubicBezTo>
                      <a:pt x="1" y="164"/>
                      <a:pt x="27" y="217"/>
                      <a:pt x="81" y="244"/>
                    </a:cubicBezTo>
                    <a:cubicBezTo>
                      <a:pt x="1821" y="1234"/>
                      <a:pt x="2972" y="3162"/>
                      <a:pt x="2918" y="5035"/>
                    </a:cubicBezTo>
                    <a:cubicBezTo>
                      <a:pt x="2945" y="5089"/>
                      <a:pt x="2945" y="5142"/>
                      <a:pt x="2998" y="5142"/>
                    </a:cubicBezTo>
                    <a:cubicBezTo>
                      <a:pt x="4952" y="6133"/>
                      <a:pt x="6157" y="8086"/>
                      <a:pt x="6157" y="10254"/>
                    </a:cubicBezTo>
                    <a:cubicBezTo>
                      <a:pt x="6157" y="12422"/>
                      <a:pt x="4952" y="14376"/>
                      <a:pt x="2998" y="15367"/>
                    </a:cubicBezTo>
                    <a:cubicBezTo>
                      <a:pt x="2945" y="15393"/>
                      <a:pt x="2918" y="15447"/>
                      <a:pt x="2918" y="15474"/>
                    </a:cubicBezTo>
                    <a:cubicBezTo>
                      <a:pt x="2972" y="17321"/>
                      <a:pt x="1848" y="19248"/>
                      <a:pt x="108" y="20265"/>
                    </a:cubicBezTo>
                    <a:cubicBezTo>
                      <a:pt x="54" y="20292"/>
                      <a:pt x="27" y="20318"/>
                      <a:pt x="27" y="20345"/>
                    </a:cubicBezTo>
                    <a:cubicBezTo>
                      <a:pt x="1" y="20425"/>
                      <a:pt x="27" y="20479"/>
                      <a:pt x="81" y="20506"/>
                    </a:cubicBezTo>
                    <a:cubicBezTo>
                      <a:pt x="1794" y="21496"/>
                      <a:pt x="2865" y="23289"/>
                      <a:pt x="2918" y="25297"/>
                    </a:cubicBezTo>
                    <a:cubicBezTo>
                      <a:pt x="2945" y="25350"/>
                      <a:pt x="2972" y="25404"/>
                      <a:pt x="2998" y="25404"/>
                    </a:cubicBezTo>
                    <a:cubicBezTo>
                      <a:pt x="4952" y="26394"/>
                      <a:pt x="6157" y="28348"/>
                      <a:pt x="6157" y="30516"/>
                    </a:cubicBezTo>
                    <a:cubicBezTo>
                      <a:pt x="6157" y="32684"/>
                      <a:pt x="4952" y="34665"/>
                      <a:pt x="2998" y="35628"/>
                    </a:cubicBezTo>
                    <a:cubicBezTo>
                      <a:pt x="2945" y="35655"/>
                      <a:pt x="2918" y="35709"/>
                      <a:pt x="2918" y="35762"/>
                    </a:cubicBezTo>
                    <a:cubicBezTo>
                      <a:pt x="3106" y="37823"/>
                      <a:pt x="1633" y="39643"/>
                      <a:pt x="108" y="40526"/>
                    </a:cubicBezTo>
                    <a:cubicBezTo>
                      <a:pt x="54" y="40553"/>
                      <a:pt x="27" y="40580"/>
                      <a:pt x="27" y="40633"/>
                    </a:cubicBezTo>
                    <a:cubicBezTo>
                      <a:pt x="1" y="40687"/>
                      <a:pt x="27" y="40741"/>
                      <a:pt x="81" y="40767"/>
                    </a:cubicBezTo>
                    <a:cubicBezTo>
                      <a:pt x="1821" y="41784"/>
                      <a:pt x="2918" y="43631"/>
                      <a:pt x="2918" y="45532"/>
                    </a:cubicBezTo>
                    <a:cubicBezTo>
                      <a:pt x="2918" y="45558"/>
                      <a:pt x="2918" y="45558"/>
                      <a:pt x="2918" y="45558"/>
                    </a:cubicBezTo>
                    <a:cubicBezTo>
                      <a:pt x="2918" y="45612"/>
                      <a:pt x="2945" y="45665"/>
                      <a:pt x="2998" y="45692"/>
                    </a:cubicBezTo>
                    <a:cubicBezTo>
                      <a:pt x="4952" y="46656"/>
                      <a:pt x="6157" y="48610"/>
                      <a:pt x="6157" y="50778"/>
                    </a:cubicBezTo>
                    <a:cubicBezTo>
                      <a:pt x="6157" y="52972"/>
                      <a:pt x="4952" y="54926"/>
                      <a:pt x="2998" y="55890"/>
                    </a:cubicBezTo>
                    <a:cubicBezTo>
                      <a:pt x="2945" y="55917"/>
                      <a:pt x="2918" y="55970"/>
                      <a:pt x="2918" y="55997"/>
                    </a:cubicBezTo>
                    <a:cubicBezTo>
                      <a:pt x="2891" y="58004"/>
                      <a:pt x="1821" y="59798"/>
                      <a:pt x="108" y="60815"/>
                    </a:cubicBezTo>
                    <a:cubicBezTo>
                      <a:pt x="54" y="60815"/>
                      <a:pt x="27" y="60841"/>
                      <a:pt x="27" y="60895"/>
                    </a:cubicBezTo>
                    <a:cubicBezTo>
                      <a:pt x="1" y="60949"/>
                      <a:pt x="27" y="61002"/>
                      <a:pt x="81" y="61029"/>
                    </a:cubicBezTo>
                    <a:cubicBezTo>
                      <a:pt x="1821" y="62046"/>
                      <a:pt x="2891" y="63839"/>
                      <a:pt x="2918" y="65847"/>
                    </a:cubicBezTo>
                    <a:cubicBezTo>
                      <a:pt x="2918" y="65873"/>
                      <a:pt x="2945" y="65927"/>
                      <a:pt x="2998" y="65954"/>
                    </a:cubicBezTo>
                    <a:cubicBezTo>
                      <a:pt x="4952" y="66917"/>
                      <a:pt x="6157" y="68871"/>
                      <a:pt x="6157" y="71066"/>
                    </a:cubicBezTo>
                    <a:cubicBezTo>
                      <a:pt x="6157" y="73234"/>
                      <a:pt x="4952" y="75188"/>
                      <a:pt x="2998" y="76151"/>
                    </a:cubicBezTo>
                    <a:cubicBezTo>
                      <a:pt x="2945" y="76178"/>
                      <a:pt x="2918" y="76232"/>
                      <a:pt x="2918" y="76285"/>
                    </a:cubicBezTo>
                    <a:cubicBezTo>
                      <a:pt x="2891" y="78266"/>
                      <a:pt x="1821" y="80059"/>
                      <a:pt x="81" y="81076"/>
                    </a:cubicBezTo>
                    <a:cubicBezTo>
                      <a:pt x="27" y="81103"/>
                      <a:pt x="1" y="81183"/>
                      <a:pt x="27" y="81237"/>
                    </a:cubicBezTo>
                    <a:cubicBezTo>
                      <a:pt x="61" y="81288"/>
                      <a:pt x="95" y="81306"/>
                      <a:pt x="136" y="81306"/>
                    </a:cubicBezTo>
                    <a:cubicBezTo>
                      <a:pt x="160" y="81306"/>
                      <a:pt x="185" y="81300"/>
                      <a:pt x="215" y="81290"/>
                    </a:cubicBezTo>
                    <a:cubicBezTo>
                      <a:pt x="2008" y="80247"/>
                      <a:pt x="3106" y="78400"/>
                      <a:pt x="3186" y="76366"/>
                    </a:cubicBezTo>
                    <a:cubicBezTo>
                      <a:pt x="5166" y="75322"/>
                      <a:pt x="6398" y="73288"/>
                      <a:pt x="6398" y="71066"/>
                    </a:cubicBezTo>
                    <a:cubicBezTo>
                      <a:pt x="6398" y="68818"/>
                      <a:pt x="5166" y="66783"/>
                      <a:pt x="3186" y="65766"/>
                    </a:cubicBezTo>
                    <a:cubicBezTo>
                      <a:pt x="3106" y="63759"/>
                      <a:pt x="2062" y="61992"/>
                      <a:pt x="375" y="60922"/>
                    </a:cubicBezTo>
                    <a:cubicBezTo>
                      <a:pt x="2062" y="59878"/>
                      <a:pt x="3106" y="58085"/>
                      <a:pt x="3186" y="56077"/>
                    </a:cubicBezTo>
                    <a:cubicBezTo>
                      <a:pt x="5166" y="55060"/>
                      <a:pt x="6398" y="53026"/>
                      <a:pt x="6398" y="50778"/>
                    </a:cubicBezTo>
                    <a:cubicBezTo>
                      <a:pt x="6398" y="48556"/>
                      <a:pt x="5166" y="46522"/>
                      <a:pt x="3186" y="45505"/>
                    </a:cubicBezTo>
                    <a:cubicBezTo>
                      <a:pt x="3159" y="43604"/>
                      <a:pt x="2088" y="41731"/>
                      <a:pt x="375" y="40660"/>
                    </a:cubicBezTo>
                    <a:cubicBezTo>
                      <a:pt x="1901" y="39697"/>
                      <a:pt x="3293" y="37877"/>
                      <a:pt x="3186" y="35816"/>
                    </a:cubicBezTo>
                    <a:cubicBezTo>
                      <a:pt x="5166" y="34799"/>
                      <a:pt x="6398" y="32764"/>
                      <a:pt x="6398" y="30516"/>
                    </a:cubicBezTo>
                    <a:cubicBezTo>
                      <a:pt x="6398" y="28268"/>
                      <a:pt x="5166" y="26260"/>
                      <a:pt x="3186" y="25216"/>
                    </a:cubicBezTo>
                    <a:cubicBezTo>
                      <a:pt x="3079" y="23236"/>
                      <a:pt x="2062" y="21442"/>
                      <a:pt x="375" y="20399"/>
                    </a:cubicBezTo>
                    <a:cubicBezTo>
                      <a:pt x="2088" y="19328"/>
                      <a:pt x="3186" y="17454"/>
                      <a:pt x="3186" y="15608"/>
                    </a:cubicBezTo>
                    <a:cubicBezTo>
                      <a:pt x="3186" y="15581"/>
                      <a:pt x="3186" y="15581"/>
                      <a:pt x="3186" y="15554"/>
                    </a:cubicBezTo>
                    <a:cubicBezTo>
                      <a:pt x="5166" y="14510"/>
                      <a:pt x="6398" y="12503"/>
                      <a:pt x="6398" y="10254"/>
                    </a:cubicBezTo>
                    <a:cubicBezTo>
                      <a:pt x="6398" y="8006"/>
                      <a:pt x="5166" y="5999"/>
                      <a:pt x="3186" y="4955"/>
                    </a:cubicBezTo>
                    <a:cubicBezTo>
                      <a:pt x="3186" y="3028"/>
                      <a:pt x="1981" y="1047"/>
                      <a:pt x="215" y="30"/>
                    </a:cubicBezTo>
                    <a:cubicBezTo>
                      <a:pt x="184" y="10"/>
                      <a:pt x="153" y="1"/>
                      <a:pt x="126" y="1"/>
                    </a:cubicBezTo>
                    <a:close/>
                  </a:path>
                </a:pathLst>
              </a:custGeom>
              <a:solidFill>
                <a:schemeClr val="dk2"/>
              </a:solidFill>
              <a:ln>
                <a:noFill/>
              </a:ln>
            </p:spPr>
            <p:txBody>
              <a:bodyPr spcFirstLastPara="1" wrap="square" lIns="91425" tIns="91425" rIns="91425" bIns="91425" anchor="ctr" anchorCtr="0">
                <a:noAutofit/>
              </a:bodyPr>
              <a:lstStyle/>
              <a:p>
                <a:endParaRPr/>
              </a:p>
            </p:txBody>
          </p:sp>
        </p:grpSp>
        <p:grpSp>
          <p:nvGrpSpPr>
            <p:cNvPr id="5" name="Google Shape;1907;p89"/>
            <p:cNvGrpSpPr/>
            <p:nvPr/>
          </p:nvGrpSpPr>
          <p:grpSpPr>
            <a:xfrm rot="16200000">
              <a:off x="6638053" y="2944884"/>
              <a:ext cx="2277317" cy="5304377"/>
              <a:chOff x="224725" y="566950"/>
              <a:chExt cx="1850875" cy="4311100"/>
            </a:xfrm>
          </p:grpSpPr>
          <p:sp>
            <p:nvSpPr>
              <p:cNvPr id="7" name="Google Shape;1908;p89"/>
              <p:cNvSpPr/>
              <p:nvPr/>
            </p:nvSpPr>
            <p:spPr>
              <a:xfrm>
                <a:off x="1914975" y="566950"/>
                <a:ext cx="160625" cy="2033000"/>
              </a:xfrm>
              <a:custGeom>
                <a:avLst/>
                <a:gdLst/>
                <a:ahLst/>
                <a:cxnLst/>
                <a:rect l="l" t="t" r="r" b="b"/>
                <a:pathLst>
                  <a:path w="6425" h="81320" extrusionOk="0">
                    <a:moveTo>
                      <a:pt x="126" y="1"/>
                    </a:moveTo>
                    <a:cubicBezTo>
                      <a:pt x="81" y="1"/>
                      <a:pt x="44" y="24"/>
                      <a:pt x="27" y="57"/>
                    </a:cubicBezTo>
                    <a:cubicBezTo>
                      <a:pt x="27" y="84"/>
                      <a:pt x="27" y="110"/>
                      <a:pt x="27" y="137"/>
                    </a:cubicBezTo>
                    <a:cubicBezTo>
                      <a:pt x="27" y="164"/>
                      <a:pt x="27" y="217"/>
                      <a:pt x="81" y="244"/>
                    </a:cubicBezTo>
                    <a:cubicBezTo>
                      <a:pt x="1821" y="1261"/>
                      <a:pt x="2972" y="3188"/>
                      <a:pt x="2945" y="5035"/>
                    </a:cubicBezTo>
                    <a:cubicBezTo>
                      <a:pt x="2945" y="5089"/>
                      <a:pt x="2972" y="5142"/>
                      <a:pt x="2998" y="5169"/>
                    </a:cubicBezTo>
                    <a:cubicBezTo>
                      <a:pt x="4952" y="6133"/>
                      <a:pt x="6157" y="8086"/>
                      <a:pt x="6157" y="10255"/>
                    </a:cubicBezTo>
                    <a:cubicBezTo>
                      <a:pt x="6157" y="12449"/>
                      <a:pt x="4952" y="14403"/>
                      <a:pt x="2998" y="15367"/>
                    </a:cubicBezTo>
                    <a:cubicBezTo>
                      <a:pt x="2945" y="15394"/>
                      <a:pt x="2945" y="15447"/>
                      <a:pt x="2945" y="15501"/>
                    </a:cubicBezTo>
                    <a:cubicBezTo>
                      <a:pt x="2998" y="17321"/>
                      <a:pt x="1848" y="19248"/>
                      <a:pt x="108" y="20292"/>
                    </a:cubicBezTo>
                    <a:cubicBezTo>
                      <a:pt x="54" y="20292"/>
                      <a:pt x="27" y="20318"/>
                      <a:pt x="27" y="20372"/>
                    </a:cubicBezTo>
                    <a:cubicBezTo>
                      <a:pt x="1" y="20425"/>
                      <a:pt x="27" y="20479"/>
                      <a:pt x="81" y="20506"/>
                    </a:cubicBezTo>
                    <a:cubicBezTo>
                      <a:pt x="1794" y="21496"/>
                      <a:pt x="2865" y="23316"/>
                      <a:pt x="2945" y="25324"/>
                    </a:cubicBezTo>
                    <a:cubicBezTo>
                      <a:pt x="2945" y="25350"/>
                      <a:pt x="2972" y="25404"/>
                      <a:pt x="2998" y="25431"/>
                    </a:cubicBezTo>
                    <a:cubicBezTo>
                      <a:pt x="4952" y="26394"/>
                      <a:pt x="6157" y="28348"/>
                      <a:pt x="6157" y="30543"/>
                    </a:cubicBezTo>
                    <a:cubicBezTo>
                      <a:pt x="6157" y="32711"/>
                      <a:pt x="4952" y="34665"/>
                      <a:pt x="2998" y="35628"/>
                    </a:cubicBezTo>
                    <a:cubicBezTo>
                      <a:pt x="2945" y="35655"/>
                      <a:pt x="2918" y="35709"/>
                      <a:pt x="2945" y="35762"/>
                    </a:cubicBezTo>
                    <a:cubicBezTo>
                      <a:pt x="3106" y="37823"/>
                      <a:pt x="1633" y="39643"/>
                      <a:pt x="108" y="40553"/>
                    </a:cubicBezTo>
                    <a:cubicBezTo>
                      <a:pt x="54" y="40553"/>
                      <a:pt x="27" y="40580"/>
                      <a:pt x="27" y="40633"/>
                    </a:cubicBezTo>
                    <a:cubicBezTo>
                      <a:pt x="1" y="40687"/>
                      <a:pt x="27" y="40741"/>
                      <a:pt x="81" y="40767"/>
                    </a:cubicBezTo>
                    <a:cubicBezTo>
                      <a:pt x="1821" y="41784"/>
                      <a:pt x="2945" y="43658"/>
                      <a:pt x="2945" y="45532"/>
                    </a:cubicBezTo>
                    <a:cubicBezTo>
                      <a:pt x="2945" y="45558"/>
                      <a:pt x="2945" y="45558"/>
                      <a:pt x="2945" y="45585"/>
                    </a:cubicBezTo>
                    <a:cubicBezTo>
                      <a:pt x="2945" y="45612"/>
                      <a:pt x="2972" y="45665"/>
                      <a:pt x="2998" y="45692"/>
                    </a:cubicBezTo>
                    <a:cubicBezTo>
                      <a:pt x="4952" y="46656"/>
                      <a:pt x="6157" y="48636"/>
                      <a:pt x="6157" y="50804"/>
                    </a:cubicBezTo>
                    <a:cubicBezTo>
                      <a:pt x="6157" y="52972"/>
                      <a:pt x="4952" y="54926"/>
                      <a:pt x="2998" y="55917"/>
                    </a:cubicBezTo>
                    <a:cubicBezTo>
                      <a:pt x="2972" y="55917"/>
                      <a:pt x="2945" y="55970"/>
                      <a:pt x="2945" y="56024"/>
                    </a:cubicBezTo>
                    <a:cubicBezTo>
                      <a:pt x="2891" y="58004"/>
                      <a:pt x="1821" y="59798"/>
                      <a:pt x="108" y="60815"/>
                    </a:cubicBezTo>
                    <a:cubicBezTo>
                      <a:pt x="54" y="60815"/>
                      <a:pt x="27" y="60868"/>
                      <a:pt x="27" y="60895"/>
                    </a:cubicBezTo>
                    <a:cubicBezTo>
                      <a:pt x="1" y="60949"/>
                      <a:pt x="27" y="61002"/>
                      <a:pt x="81" y="61029"/>
                    </a:cubicBezTo>
                    <a:cubicBezTo>
                      <a:pt x="1821" y="62046"/>
                      <a:pt x="2891" y="63839"/>
                      <a:pt x="2945" y="65847"/>
                    </a:cubicBezTo>
                    <a:cubicBezTo>
                      <a:pt x="2945" y="65900"/>
                      <a:pt x="2972" y="65927"/>
                      <a:pt x="2998" y="65954"/>
                    </a:cubicBezTo>
                    <a:cubicBezTo>
                      <a:pt x="4952" y="66944"/>
                      <a:pt x="6157" y="68898"/>
                      <a:pt x="6157" y="71066"/>
                    </a:cubicBezTo>
                    <a:cubicBezTo>
                      <a:pt x="6157" y="73234"/>
                      <a:pt x="4952" y="75188"/>
                      <a:pt x="2998" y="76178"/>
                    </a:cubicBezTo>
                    <a:cubicBezTo>
                      <a:pt x="2972" y="76178"/>
                      <a:pt x="2945" y="76232"/>
                      <a:pt x="2945" y="76285"/>
                    </a:cubicBezTo>
                    <a:cubicBezTo>
                      <a:pt x="2891" y="78266"/>
                      <a:pt x="1821" y="80086"/>
                      <a:pt x="81" y="81076"/>
                    </a:cubicBezTo>
                    <a:cubicBezTo>
                      <a:pt x="27" y="81130"/>
                      <a:pt x="1" y="81183"/>
                      <a:pt x="27" y="81264"/>
                    </a:cubicBezTo>
                    <a:cubicBezTo>
                      <a:pt x="61" y="81297"/>
                      <a:pt x="104" y="81320"/>
                      <a:pt x="145" y="81320"/>
                    </a:cubicBezTo>
                    <a:cubicBezTo>
                      <a:pt x="170" y="81320"/>
                      <a:pt x="194" y="81311"/>
                      <a:pt x="215" y="81290"/>
                    </a:cubicBezTo>
                    <a:cubicBezTo>
                      <a:pt x="2008" y="80273"/>
                      <a:pt x="3106" y="78427"/>
                      <a:pt x="3186" y="76366"/>
                    </a:cubicBezTo>
                    <a:cubicBezTo>
                      <a:pt x="5166" y="75322"/>
                      <a:pt x="6424" y="73314"/>
                      <a:pt x="6424" y="71066"/>
                    </a:cubicBezTo>
                    <a:cubicBezTo>
                      <a:pt x="6424" y="68818"/>
                      <a:pt x="5166" y="66784"/>
                      <a:pt x="3186" y="65766"/>
                    </a:cubicBezTo>
                    <a:cubicBezTo>
                      <a:pt x="3106" y="63786"/>
                      <a:pt x="2062" y="61992"/>
                      <a:pt x="375" y="60922"/>
                    </a:cubicBezTo>
                    <a:cubicBezTo>
                      <a:pt x="2062" y="59878"/>
                      <a:pt x="3106" y="58085"/>
                      <a:pt x="3186" y="56104"/>
                    </a:cubicBezTo>
                    <a:cubicBezTo>
                      <a:pt x="5166" y="55060"/>
                      <a:pt x="6424" y="53053"/>
                      <a:pt x="6424" y="50804"/>
                    </a:cubicBezTo>
                    <a:cubicBezTo>
                      <a:pt x="6424" y="48556"/>
                      <a:pt x="5166" y="46522"/>
                      <a:pt x="3186" y="45505"/>
                    </a:cubicBezTo>
                    <a:cubicBezTo>
                      <a:pt x="3159" y="43604"/>
                      <a:pt x="2088" y="41731"/>
                      <a:pt x="375" y="40660"/>
                    </a:cubicBezTo>
                    <a:cubicBezTo>
                      <a:pt x="1901" y="39723"/>
                      <a:pt x="3320" y="37877"/>
                      <a:pt x="3186" y="35816"/>
                    </a:cubicBezTo>
                    <a:cubicBezTo>
                      <a:pt x="5193" y="34799"/>
                      <a:pt x="6424" y="32764"/>
                      <a:pt x="6424" y="30543"/>
                    </a:cubicBezTo>
                    <a:cubicBezTo>
                      <a:pt x="6424" y="28295"/>
                      <a:pt x="5166" y="26260"/>
                      <a:pt x="3186" y="25243"/>
                    </a:cubicBezTo>
                    <a:cubicBezTo>
                      <a:pt x="3106" y="23236"/>
                      <a:pt x="2062" y="21443"/>
                      <a:pt x="375" y="20399"/>
                    </a:cubicBezTo>
                    <a:cubicBezTo>
                      <a:pt x="2088" y="19328"/>
                      <a:pt x="3186" y="17454"/>
                      <a:pt x="3186" y="15608"/>
                    </a:cubicBezTo>
                    <a:cubicBezTo>
                      <a:pt x="3186" y="15608"/>
                      <a:pt x="3186" y="15581"/>
                      <a:pt x="3186" y="15554"/>
                    </a:cubicBezTo>
                    <a:cubicBezTo>
                      <a:pt x="5166" y="14537"/>
                      <a:pt x="6424" y="12503"/>
                      <a:pt x="6424" y="10255"/>
                    </a:cubicBezTo>
                    <a:cubicBezTo>
                      <a:pt x="6424" y="8033"/>
                      <a:pt x="5166" y="5999"/>
                      <a:pt x="3186" y="4982"/>
                    </a:cubicBezTo>
                    <a:lnTo>
                      <a:pt x="3186" y="4955"/>
                    </a:lnTo>
                    <a:cubicBezTo>
                      <a:pt x="3186" y="3028"/>
                      <a:pt x="2008" y="1074"/>
                      <a:pt x="215" y="30"/>
                    </a:cubicBezTo>
                    <a:cubicBezTo>
                      <a:pt x="184" y="10"/>
                      <a:pt x="153" y="1"/>
                      <a:pt x="126"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8" name="Google Shape;1909;p89"/>
              <p:cNvSpPr/>
              <p:nvPr/>
            </p:nvSpPr>
            <p:spPr>
              <a:xfrm>
                <a:off x="1761075" y="818875"/>
                <a:ext cx="160625" cy="2032875"/>
              </a:xfrm>
              <a:custGeom>
                <a:avLst/>
                <a:gdLst/>
                <a:ahLst/>
                <a:cxnLst/>
                <a:rect l="l" t="t" r="r" b="b"/>
                <a:pathLst>
                  <a:path w="6425" h="81315" extrusionOk="0">
                    <a:moveTo>
                      <a:pt x="149" y="1"/>
                    </a:moveTo>
                    <a:cubicBezTo>
                      <a:pt x="110" y="1"/>
                      <a:pt x="71" y="20"/>
                      <a:pt x="54" y="70"/>
                    </a:cubicBezTo>
                    <a:cubicBezTo>
                      <a:pt x="27" y="70"/>
                      <a:pt x="27" y="97"/>
                      <a:pt x="27" y="124"/>
                    </a:cubicBezTo>
                    <a:cubicBezTo>
                      <a:pt x="27" y="178"/>
                      <a:pt x="54" y="204"/>
                      <a:pt x="81" y="231"/>
                    </a:cubicBezTo>
                    <a:cubicBezTo>
                      <a:pt x="1821" y="1248"/>
                      <a:pt x="2972" y="3175"/>
                      <a:pt x="2945" y="5022"/>
                    </a:cubicBezTo>
                    <a:cubicBezTo>
                      <a:pt x="2945" y="5076"/>
                      <a:pt x="2972" y="5129"/>
                      <a:pt x="2998" y="5156"/>
                    </a:cubicBezTo>
                    <a:cubicBezTo>
                      <a:pt x="4952" y="6119"/>
                      <a:pt x="6183" y="8073"/>
                      <a:pt x="6183" y="10268"/>
                    </a:cubicBezTo>
                    <a:cubicBezTo>
                      <a:pt x="6183" y="12436"/>
                      <a:pt x="4952" y="14390"/>
                      <a:pt x="2998" y="15354"/>
                    </a:cubicBezTo>
                    <a:cubicBezTo>
                      <a:pt x="2972" y="15380"/>
                      <a:pt x="2945" y="15461"/>
                      <a:pt x="2945" y="15487"/>
                    </a:cubicBezTo>
                    <a:cubicBezTo>
                      <a:pt x="2998" y="17334"/>
                      <a:pt x="1847" y="19235"/>
                      <a:pt x="108" y="20278"/>
                    </a:cubicBezTo>
                    <a:cubicBezTo>
                      <a:pt x="81" y="20278"/>
                      <a:pt x="27" y="20305"/>
                      <a:pt x="27" y="20359"/>
                    </a:cubicBezTo>
                    <a:cubicBezTo>
                      <a:pt x="27" y="20412"/>
                      <a:pt x="27" y="20466"/>
                      <a:pt x="81" y="20493"/>
                    </a:cubicBezTo>
                    <a:cubicBezTo>
                      <a:pt x="1821" y="21510"/>
                      <a:pt x="2891" y="23303"/>
                      <a:pt x="2945" y="25310"/>
                    </a:cubicBezTo>
                    <a:cubicBezTo>
                      <a:pt x="2945" y="25364"/>
                      <a:pt x="2972" y="25391"/>
                      <a:pt x="2998" y="25417"/>
                    </a:cubicBezTo>
                    <a:cubicBezTo>
                      <a:pt x="4952" y="26381"/>
                      <a:pt x="6183" y="28362"/>
                      <a:pt x="6183" y="30530"/>
                    </a:cubicBezTo>
                    <a:cubicBezTo>
                      <a:pt x="6183" y="32698"/>
                      <a:pt x="4952" y="34652"/>
                      <a:pt x="2998" y="35642"/>
                    </a:cubicBezTo>
                    <a:cubicBezTo>
                      <a:pt x="2972" y="35642"/>
                      <a:pt x="2945" y="35695"/>
                      <a:pt x="2945" y="35749"/>
                    </a:cubicBezTo>
                    <a:cubicBezTo>
                      <a:pt x="3105" y="37837"/>
                      <a:pt x="1633" y="39630"/>
                      <a:pt x="108" y="40540"/>
                    </a:cubicBezTo>
                    <a:cubicBezTo>
                      <a:pt x="81" y="40540"/>
                      <a:pt x="27" y="40594"/>
                      <a:pt x="27" y="40620"/>
                    </a:cubicBezTo>
                    <a:cubicBezTo>
                      <a:pt x="27" y="40674"/>
                      <a:pt x="27" y="40727"/>
                      <a:pt x="81" y="40754"/>
                    </a:cubicBezTo>
                    <a:cubicBezTo>
                      <a:pt x="1821" y="41771"/>
                      <a:pt x="2945" y="43645"/>
                      <a:pt x="2945" y="45545"/>
                    </a:cubicBezTo>
                    <a:cubicBezTo>
                      <a:pt x="2945" y="45545"/>
                      <a:pt x="2945" y="45545"/>
                      <a:pt x="2945" y="45572"/>
                    </a:cubicBezTo>
                    <a:cubicBezTo>
                      <a:pt x="2945" y="45626"/>
                      <a:pt x="2972" y="45652"/>
                      <a:pt x="2998" y="45679"/>
                    </a:cubicBezTo>
                    <a:cubicBezTo>
                      <a:pt x="4952" y="46669"/>
                      <a:pt x="6183" y="48623"/>
                      <a:pt x="6183" y="50791"/>
                    </a:cubicBezTo>
                    <a:cubicBezTo>
                      <a:pt x="6183" y="52959"/>
                      <a:pt x="4952" y="54913"/>
                      <a:pt x="2998" y="55904"/>
                    </a:cubicBezTo>
                    <a:cubicBezTo>
                      <a:pt x="2972" y="55930"/>
                      <a:pt x="2945" y="55957"/>
                      <a:pt x="2945" y="56011"/>
                    </a:cubicBezTo>
                    <a:cubicBezTo>
                      <a:pt x="2891" y="57991"/>
                      <a:pt x="1847" y="59785"/>
                      <a:pt x="108" y="60802"/>
                    </a:cubicBezTo>
                    <a:cubicBezTo>
                      <a:pt x="81" y="60828"/>
                      <a:pt x="27" y="60855"/>
                      <a:pt x="27" y="60882"/>
                    </a:cubicBezTo>
                    <a:cubicBezTo>
                      <a:pt x="27" y="60935"/>
                      <a:pt x="27" y="60989"/>
                      <a:pt x="81" y="61016"/>
                    </a:cubicBezTo>
                    <a:cubicBezTo>
                      <a:pt x="1821" y="62033"/>
                      <a:pt x="2891" y="63826"/>
                      <a:pt x="2945" y="65834"/>
                    </a:cubicBezTo>
                    <a:cubicBezTo>
                      <a:pt x="2945" y="65887"/>
                      <a:pt x="2972" y="65914"/>
                      <a:pt x="2998" y="65941"/>
                    </a:cubicBezTo>
                    <a:cubicBezTo>
                      <a:pt x="4952" y="66931"/>
                      <a:pt x="6183" y="68885"/>
                      <a:pt x="6183" y="71053"/>
                    </a:cubicBezTo>
                    <a:cubicBezTo>
                      <a:pt x="6183" y="73221"/>
                      <a:pt x="4952" y="75175"/>
                      <a:pt x="2998" y="76165"/>
                    </a:cubicBezTo>
                    <a:cubicBezTo>
                      <a:pt x="2972" y="76192"/>
                      <a:pt x="2945" y="76219"/>
                      <a:pt x="2945" y="76272"/>
                    </a:cubicBezTo>
                    <a:cubicBezTo>
                      <a:pt x="2891" y="78280"/>
                      <a:pt x="1821" y="80073"/>
                      <a:pt x="81" y="81090"/>
                    </a:cubicBezTo>
                    <a:cubicBezTo>
                      <a:pt x="27" y="81117"/>
                      <a:pt x="1" y="81197"/>
                      <a:pt x="54" y="81251"/>
                    </a:cubicBezTo>
                    <a:cubicBezTo>
                      <a:pt x="74" y="81290"/>
                      <a:pt x="122" y="81315"/>
                      <a:pt x="167" y="81315"/>
                    </a:cubicBezTo>
                    <a:cubicBezTo>
                      <a:pt x="184" y="81315"/>
                      <a:pt x="200" y="81311"/>
                      <a:pt x="215" y="81304"/>
                    </a:cubicBezTo>
                    <a:cubicBezTo>
                      <a:pt x="2008" y="80260"/>
                      <a:pt x="3105" y="78413"/>
                      <a:pt x="3186" y="76352"/>
                    </a:cubicBezTo>
                    <a:cubicBezTo>
                      <a:pt x="5193" y="75309"/>
                      <a:pt x="6424" y="73301"/>
                      <a:pt x="6424" y="71053"/>
                    </a:cubicBezTo>
                    <a:cubicBezTo>
                      <a:pt x="6424" y="68805"/>
                      <a:pt x="5193" y="66797"/>
                      <a:pt x="3186" y="65753"/>
                    </a:cubicBezTo>
                    <a:cubicBezTo>
                      <a:pt x="3132" y="63773"/>
                      <a:pt x="2088" y="61979"/>
                      <a:pt x="402" y="60909"/>
                    </a:cubicBezTo>
                    <a:cubicBezTo>
                      <a:pt x="2088" y="59865"/>
                      <a:pt x="3132" y="58072"/>
                      <a:pt x="3186" y="56091"/>
                    </a:cubicBezTo>
                    <a:cubicBezTo>
                      <a:pt x="5193" y="55047"/>
                      <a:pt x="6424" y="53040"/>
                      <a:pt x="6424" y="50791"/>
                    </a:cubicBezTo>
                    <a:cubicBezTo>
                      <a:pt x="6424" y="48543"/>
                      <a:pt x="5193" y="46536"/>
                      <a:pt x="3186" y="45492"/>
                    </a:cubicBezTo>
                    <a:cubicBezTo>
                      <a:pt x="3186" y="43591"/>
                      <a:pt x="2088" y="41718"/>
                      <a:pt x="402" y="40647"/>
                    </a:cubicBezTo>
                    <a:cubicBezTo>
                      <a:pt x="1901" y="39710"/>
                      <a:pt x="3320" y="37890"/>
                      <a:pt x="3186" y="35829"/>
                    </a:cubicBezTo>
                    <a:cubicBezTo>
                      <a:pt x="5193" y="34785"/>
                      <a:pt x="6424" y="32751"/>
                      <a:pt x="6424" y="30530"/>
                    </a:cubicBezTo>
                    <a:cubicBezTo>
                      <a:pt x="6424" y="28281"/>
                      <a:pt x="5193" y="26247"/>
                      <a:pt x="3186" y="25230"/>
                    </a:cubicBezTo>
                    <a:cubicBezTo>
                      <a:pt x="3105" y="23223"/>
                      <a:pt x="2062" y="21429"/>
                      <a:pt x="402" y="20386"/>
                    </a:cubicBezTo>
                    <a:cubicBezTo>
                      <a:pt x="2115" y="19315"/>
                      <a:pt x="3212" y="17415"/>
                      <a:pt x="3186" y="15541"/>
                    </a:cubicBezTo>
                    <a:cubicBezTo>
                      <a:pt x="5193" y="14524"/>
                      <a:pt x="6424" y="12490"/>
                      <a:pt x="6424" y="10268"/>
                    </a:cubicBezTo>
                    <a:cubicBezTo>
                      <a:pt x="6424" y="8020"/>
                      <a:pt x="5193" y="5986"/>
                      <a:pt x="3186" y="4969"/>
                    </a:cubicBezTo>
                    <a:lnTo>
                      <a:pt x="3186" y="4942"/>
                    </a:lnTo>
                    <a:cubicBezTo>
                      <a:pt x="3186" y="3041"/>
                      <a:pt x="2008" y="1061"/>
                      <a:pt x="215" y="17"/>
                    </a:cubicBezTo>
                    <a:cubicBezTo>
                      <a:pt x="195" y="7"/>
                      <a:pt x="172" y="1"/>
                      <a:pt x="14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9" name="Google Shape;1910;p89"/>
              <p:cNvSpPr/>
              <p:nvPr/>
            </p:nvSpPr>
            <p:spPr>
              <a:xfrm>
                <a:off x="1607850" y="566950"/>
                <a:ext cx="159950" cy="2033000"/>
              </a:xfrm>
              <a:custGeom>
                <a:avLst/>
                <a:gdLst/>
                <a:ahLst/>
                <a:cxnLst/>
                <a:rect l="l" t="t" r="r" b="b"/>
                <a:pathLst>
                  <a:path w="6398" h="81320" extrusionOk="0">
                    <a:moveTo>
                      <a:pt x="119" y="1"/>
                    </a:moveTo>
                    <a:cubicBezTo>
                      <a:pt x="81" y="1"/>
                      <a:pt x="44" y="24"/>
                      <a:pt x="27" y="57"/>
                    </a:cubicBezTo>
                    <a:cubicBezTo>
                      <a:pt x="0" y="84"/>
                      <a:pt x="0" y="110"/>
                      <a:pt x="0" y="137"/>
                    </a:cubicBezTo>
                    <a:cubicBezTo>
                      <a:pt x="0" y="164"/>
                      <a:pt x="27" y="217"/>
                      <a:pt x="81" y="244"/>
                    </a:cubicBezTo>
                    <a:cubicBezTo>
                      <a:pt x="1820" y="1261"/>
                      <a:pt x="2944" y="3188"/>
                      <a:pt x="2918" y="5035"/>
                    </a:cubicBezTo>
                    <a:cubicBezTo>
                      <a:pt x="2918" y="5089"/>
                      <a:pt x="2944" y="5142"/>
                      <a:pt x="2998" y="5169"/>
                    </a:cubicBezTo>
                    <a:cubicBezTo>
                      <a:pt x="4952" y="6133"/>
                      <a:pt x="6156" y="8086"/>
                      <a:pt x="6156" y="10255"/>
                    </a:cubicBezTo>
                    <a:cubicBezTo>
                      <a:pt x="6156" y="12449"/>
                      <a:pt x="4952" y="14403"/>
                      <a:pt x="2998" y="15367"/>
                    </a:cubicBezTo>
                    <a:cubicBezTo>
                      <a:pt x="2944" y="15394"/>
                      <a:pt x="2918" y="15447"/>
                      <a:pt x="2918" y="15501"/>
                    </a:cubicBezTo>
                    <a:cubicBezTo>
                      <a:pt x="2971" y="17347"/>
                      <a:pt x="1847" y="19248"/>
                      <a:pt x="81" y="20292"/>
                    </a:cubicBezTo>
                    <a:cubicBezTo>
                      <a:pt x="54" y="20292"/>
                      <a:pt x="27" y="20318"/>
                      <a:pt x="0" y="20372"/>
                    </a:cubicBezTo>
                    <a:cubicBezTo>
                      <a:pt x="0" y="20425"/>
                      <a:pt x="27" y="20479"/>
                      <a:pt x="81" y="20506"/>
                    </a:cubicBezTo>
                    <a:cubicBezTo>
                      <a:pt x="1794" y="21496"/>
                      <a:pt x="2864" y="23316"/>
                      <a:pt x="2918" y="25324"/>
                    </a:cubicBezTo>
                    <a:cubicBezTo>
                      <a:pt x="2918" y="25350"/>
                      <a:pt x="2944" y="25404"/>
                      <a:pt x="2998" y="25431"/>
                    </a:cubicBezTo>
                    <a:cubicBezTo>
                      <a:pt x="4952" y="26394"/>
                      <a:pt x="6156" y="28348"/>
                      <a:pt x="6156" y="30543"/>
                    </a:cubicBezTo>
                    <a:cubicBezTo>
                      <a:pt x="6156" y="32711"/>
                      <a:pt x="4952" y="34665"/>
                      <a:pt x="2998" y="35628"/>
                    </a:cubicBezTo>
                    <a:cubicBezTo>
                      <a:pt x="2944" y="35655"/>
                      <a:pt x="2918" y="35709"/>
                      <a:pt x="2918" y="35762"/>
                    </a:cubicBezTo>
                    <a:cubicBezTo>
                      <a:pt x="3078" y="37823"/>
                      <a:pt x="1633" y="39643"/>
                      <a:pt x="81" y="40553"/>
                    </a:cubicBezTo>
                    <a:cubicBezTo>
                      <a:pt x="54" y="40553"/>
                      <a:pt x="27" y="40580"/>
                      <a:pt x="0" y="40633"/>
                    </a:cubicBezTo>
                    <a:cubicBezTo>
                      <a:pt x="0" y="40687"/>
                      <a:pt x="27" y="40741"/>
                      <a:pt x="81" y="40767"/>
                    </a:cubicBezTo>
                    <a:cubicBezTo>
                      <a:pt x="1820" y="41784"/>
                      <a:pt x="2918" y="43658"/>
                      <a:pt x="2918" y="45532"/>
                    </a:cubicBezTo>
                    <a:cubicBezTo>
                      <a:pt x="2918" y="45558"/>
                      <a:pt x="2918" y="45558"/>
                      <a:pt x="2918" y="45585"/>
                    </a:cubicBezTo>
                    <a:cubicBezTo>
                      <a:pt x="2918" y="45612"/>
                      <a:pt x="2944" y="45665"/>
                      <a:pt x="2998" y="45692"/>
                    </a:cubicBezTo>
                    <a:cubicBezTo>
                      <a:pt x="4952" y="46656"/>
                      <a:pt x="6156" y="48636"/>
                      <a:pt x="6156" y="50804"/>
                    </a:cubicBezTo>
                    <a:cubicBezTo>
                      <a:pt x="6156" y="52972"/>
                      <a:pt x="4952" y="54926"/>
                      <a:pt x="2998" y="55917"/>
                    </a:cubicBezTo>
                    <a:cubicBezTo>
                      <a:pt x="2944" y="55917"/>
                      <a:pt x="2918" y="55970"/>
                      <a:pt x="2918" y="56024"/>
                    </a:cubicBezTo>
                    <a:cubicBezTo>
                      <a:pt x="2864" y="58004"/>
                      <a:pt x="1820" y="59798"/>
                      <a:pt x="81" y="60815"/>
                    </a:cubicBezTo>
                    <a:cubicBezTo>
                      <a:pt x="54" y="60815"/>
                      <a:pt x="27" y="60868"/>
                      <a:pt x="0" y="60895"/>
                    </a:cubicBezTo>
                    <a:cubicBezTo>
                      <a:pt x="0" y="60949"/>
                      <a:pt x="27" y="61002"/>
                      <a:pt x="81" y="61029"/>
                    </a:cubicBezTo>
                    <a:cubicBezTo>
                      <a:pt x="1820" y="62046"/>
                      <a:pt x="2864" y="63839"/>
                      <a:pt x="2918" y="65847"/>
                    </a:cubicBezTo>
                    <a:cubicBezTo>
                      <a:pt x="2918" y="65900"/>
                      <a:pt x="2944" y="65927"/>
                      <a:pt x="2998" y="65954"/>
                    </a:cubicBezTo>
                    <a:cubicBezTo>
                      <a:pt x="4952" y="66944"/>
                      <a:pt x="6156" y="68898"/>
                      <a:pt x="6156" y="71066"/>
                    </a:cubicBezTo>
                    <a:cubicBezTo>
                      <a:pt x="6156" y="73234"/>
                      <a:pt x="4952" y="75188"/>
                      <a:pt x="2998" y="76178"/>
                    </a:cubicBezTo>
                    <a:cubicBezTo>
                      <a:pt x="2944" y="76178"/>
                      <a:pt x="2918" y="76232"/>
                      <a:pt x="2918" y="76285"/>
                    </a:cubicBezTo>
                    <a:cubicBezTo>
                      <a:pt x="2864" y="78266"/>
                      <a:pt x="1820" y="80086"/>
                      <a:pt x="81" y="81076"/>
                    </a:cubicBezTo>
                    <a:cubicBezTo>
                      <a:pt x="27" y="81130"/>
                      <a:pt x="0" y="81183"/>
                      <a:pt x="27" y="81264"/>
                    </a:cubicBezTo>
                    <a:cubicBezTo>
                      <a:pt x="44" y="81297"/>
                      <a:pt x="81" y="81320"/>
                      <a:pt x="119" y="81320"/>
                    </a:cubicBezTo>
                    <a:cubicBezTo>
                      <a:pt x="143" y="81320"/>
                      <a:pt x="167" y="81311"/>
                      <a:pt x="188" y="81290"/>
                    </a:cubicBezTo>
                    <a:cubicBezTo>
                      <a:pt x="1981" y="80273"/>
                      <a:pt x="3105" y="78427"/>
                      <a:pt x="3185" y="76366"/>
                    </a:cubicBezTo>
                    <a:cubicBezTo>
                      <a:pt x="5166" y="75322"/>
                      <a:pt x="6397" y="73314"/>
                      <a:pt x="6397" y="71066"/>
                    </a:cubicBezTo>
                    <a:cubicBezTo>
                      <a:pt x="6397" y="68818"/>
                      <a:pt x="5166" y="66784"/>
                      <a:pt x="3185" y="65766"/>
                    </a:cubicBezTo>
                    <a:cubicBezTo>
                      <a:pt x="3105" y="63786"/>
                      <a:pt x="2061" y="61992"/>
                      <a:pt x="375" y="60922"/>
                    </a:cubicBezTo>
                    <a:cubicBezTo>
                      <a:pt x="2061" y="59878"/>
                      <a:pt x="3105" y="58085"/>
                      <a:pt x="3185" y="56104"/>
                    </a:cubicBezTo>
                    <a:cubicBezTo>
                      <a:pt x="5166" y="55060"/>
                      <a:pt x="6397" y="53053"/>
                      <a:pt x="6397" y="50804"/>
                    </a:cubicBezTo>
                    <a:cubicBezTo>
                      <a:pt x="6397" y="48556"/>
                      <a:pt x="5166" y="46522"/>
                      <a:pt x="3185" y="45505"/>
                    </a:cubicBezTo>
                    <a:cubicBezTo>
                      <a:pt x="3159" y="43604"/>
                      <a:pt x="2061" y="41731"/>
                      <a:pt x="375" y="40660"/>
                    </a:cubicBezTo>
                    <a:cubicBezTo>
                      <a:pt x="1901" y="39723"/>
                      <a:pt x="3292" y="37877"/>
                      <a:pt x="3185" y="35816"/>
                    </a:cubicBezTo>
                    <a:cubicBezTo>
                      <a:pt x="5166" y="34799"/>
                      <a:pt x="6397" y="32764"/>
                      <a:pt x="6397" y="30543"/>
                    </a:cubicBezTo>
                    <a:cubicBezTo>
                      <a:pt x="6397" y="28295"/>
                      <a:pt x="5166" y="26260"/>
                      <a:pt x="3185" y="25243"/>
                    </a:cubicBezTo>
                    <a:cubicBezTo>
                      <a:pt x="3078" y="23236"/>
                      <a:pt x="2061" y="21443"/>
                      <a:pt x="375" y="20399"/>
                    </a:cubicBezTo>
                    <a:cubicBezTo>
                      <a:pt x="2061" y="19328"/>
                      <a:pt x="3185" y="17454"/>
                      <a:pt x="3185" y="15608"/>
                    </a:cubicBezTo>
                    <a:cubicBezTo>
                      <a:pt x="3185" y="15608"/>
                      <a:pt x="3185" y="15581"/>
                      <a:pt x="3185" y="15554"/>
                    </a:cubicBezTo>
                    <a:cubicBezTo>
                      <a:pt x="5166" y="14537"/>
                      <a:pt x="6397" y="12503"/>
                      <a:pt x="6397" y="10255"/>
                    </a:cubicBezTo>
                    <a:cubicBezTo>
                      <a:pt x="6397" y="8033"/>
                      <a:pt x="5166" y="5999"/>
                      <a:pt x="3185" y="4982"/>
                    </a:cubicBezTo>
                    <a:lnTo>
                      <a:pt x="3185" y="4955"/>
                    </a:lnTo>
                    <a:cubicBezTo>
                      <a:pt x="3185" y="3028"/>
                      <a:pt x="1981" y="1074"/>
                      <a:pt x="188" y="30"/>
                    </a:cubicBezTo>
                    <a:cubicBezTo>
                      <a:pt x="167" y="10"/>
                      <a:pt x="143" y="1"/>
                      <a:pt x="11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0" name="Google Shape;1911;p89"/>
              <p:cNvSpPr/>
              <p:nvPr/>
            </p:nvSpPr>
            <p:spPr>
              <a:xfrm>
                <a:off x="1453950" y="818875"/>
                <a:ext cx="160600" cy="2032875"/>
              </a:xfrm>
              <a:custGeom>
                <a:avLst/>
                <a:gdLst/>
                <a:ahLst/>
                <a:cxnLst/>
                <a:rect l="l" t="t" r="r" b="b"/>
                <a:pathLst>
                  <a:path w="6424" h="81315" extrusionOk="0">
                    <a:moveTo>
                      <a:pt x="136" y="1"/>
                    </a:moveTo>
                    <a:cubicBezTo>
                      <a:pt x="95" y="1"/>
                      <a:pt x="61" y="20"/>
                      <a:pt x="27" y="70"/>
                    </a:cubicBezTo>
                    <a:cubicBezTo>
                      <a:pt x="27" y="70"/>
                      <a:pt x="27" y="97"/>
                      <a:pt x="27" y="124"/>
                    </a:cubicBezTo>
                    <a:cubicBezTo>
                      <a:pt x="27" y="178"/>
                      <a:pt x="27" y="204"/>
                      <a:pt x="80" y="231"/>
                    </a:cubicBezTo>
                    <a:cubicBezTo>
                      <a:pt x="1820" y="1248"/>
                      <a:pt x="2971" y="3175"/>
                      <a:pt x="2944" y="5022"/>
                    </a:cubicBezTo>
                    <a:cubicBezTo>
                      <a:pt x="2944" y="5076"/>
                      <a:pt x="2971" y="5129"/>
                      <a:pt x="2998" y="5156"/>
                    </a:cubicBezTo>
                    <a:cubicBezTo>
                      <a:pt x="4952" y="6119"/>
                      <a:pt x="6156" y="8073"/>
                      <a:pt x="6156" y="10268"/>
                    </a:cubicBezTo>
                    <a:cubicBezTo>
                      <a:pt x="6156" y="12436"/>
                      <a:pt x="4952" y="14390"/>
                      <a:pt x="2998" y="15354"/>
                    </a:cubicBezTo>
                    <a:cubicBezTo>
                      <a:pt x="2971" y="15380"/>
                      <a:pt x="2944" y="15434"/>
                      <a:pt x="2944" y="15487"/>
                    </a:cubicBezTo>
                    <a:cubicBezTo>
                      <a:pt x="2944" y="15514"/>
                      <a:pt x="2944" y="15568"/>
                      <a:pt x="2944" y="15595"/>
                    </a:cubicBezTo>
                    <a:cubicBezTo>
                      <a:pt x="2944" y="17415"/>
                      <a:pt x="1820" y="19261"/>
                      <a:pt x="107" y="20278"/>
                    </a:cubicBezTo>
                    <a:cubicBezTo>
                      <a:pt x="54" y="20278"/>
                      <a:pt x="27" y="20305"/>
                      <a:pt x="27" y="20359"/>
                    </a:cubicBezTo>
                    <a:cubicBezTo>
                      <a:pt x="0" y="20412"/>
                      <a:pt x="27" y="20466"/>
                      <a:pt x="80" y="20493"/>
                    </a:cubicBezTo>
                    <a:cubicBezTo>
                      <a:pt x="1793" y="21510"/>
                      <a:pt x="2864" y="23303"/>
                      <a:pt x="2944" y="25310"/>
                    </a:cubicBezTo>
                    <a:cubicBezTo>
                      <a:pt x="2944" y="25364"/>
                      <a:pt x="2971" y="25391"/>
                      <a:pt x="2998" y="25417"/>
                    </a:cubicBezTo>
                    <a:cubicBezTo>
                      <a:pt x="4952" y="26381"/>
                      <a:pt x="6156" y="28362"/>
                      <a:pt x="6156" y="30530"/>
                    </a:cubicBezTo>
                    <a:cubicBezTo>
                      <a:pt x="6156" y="32698"/>
                      <a:pt x="4952" y="34652"/>
                      <a:pt x="2998" y="35642"/>
                    </a:cubicBezTo>
                    <a:cubicBezTo>
                      <a:pt x="2944" y="35642"/>
                      <a:pt x="2918" y="35695"/>
                      <a:pt x="2944" y="35749"/>
                    </a:cubicBezTo>
                    <a:cubicBezTo>
                      <a:pt x="3105" y="37837"/>
                      <a:pt x="1633" y="39630"/>
                      <a:pt x="107" y="40540"/>
                    </a:cubicBezTo>
                    <a:cubicBezTo>
                      <a:pt x="54" y="40540"/>
                      <a:pt x="27" y="40594"/>
                      <a:pt x="27" y="40620"/>
                    </a:cubicBezTo>
                    <a:cubicBezTo>
                      <a:pt x="0" y="40674"/>
                      <a:pt x="27" y="40727"/>
                      <a:pt x="80" y="40754"/>
                    </a:cubicBezTo>
                    <a:cubicBezTo>
                      <a:pt x="1820" y="41771"/>
                      <a:pt x="2944" y="43645"/>
                      <a:pt x="2944" y="45545"/>
                    </a:cubicBezTo>
                    <a:cubicBezTo>
                      <a:pt x="2944" y="45545"/>
                      <a:pt x="2944" y="45572"/>
                      <a:pt x="2944" y="45572"/>
                    </a:cubicBezTo>
                    <a:cubicBezTo>
                      <a:pt x="2944" y="45626"/>
                      <a:pt x="2971" y="45652"/>
                      <a:pt x="2998" y="45679"/>
                    </a:cubicBezTo>
                    <a:cubicBezTo>
                      <a:pt x="4952" y="46669"/>
                      <a:pt x="6156" y="48623"/>
                      <a:pt x="6156" y="50791"/>
                    </a:cubicBezTo>
                    <a:cubicBezTo>
                      <a:pt x="6156" y="52959"/>
                      <a:pt x="4952" y="54913"/>
                      <a:pt x="2998" y="55904"/>
                    </a:cubicBezTo>
                    <a:cubicBezTo>
                      <a:pt x="2971" y="55930"/>
                      <a:pt x="2944" y="55957"/>
                      <a:pt x="2944" y="56011"/>
                    </a:cubicBezTo>
                    <a:cubicBezTo>
                      <a:pt x="2891" y="57991"/>
                      <a:pt x="1820" y="59785"/>
                      <a:pt x="107" y="60802"/>
                    </a:cubicBezTo>
                    <a:cubicBezTo>
                      <a:pt x="54" y="60828"/>
                      <a:pt x="27" y="60855"/>
                      <a:pt x="27" y="60882"/>
                    </a:cubicBezTo>
                    <a:cubicBezTo>
                      <a:pt x="0" y="60935"/>
                      <a:pt x="27" y="60989"/>
                      <a:pt x="80" y="61016"/>
                    </a:cubicBezTo>
                    <a:cubicBezTo>
                      <a:pt x="1820" y="62033"/>
                      <a:pt x="2891" y="63826"/>
                      <a:pt x="2944" y="65834"/>
                    </a:cubicBezTo>
                    <a:cubicBezTo>
                      <a:pt x="2944" y="65887"/>
                      <a:pt x="2971" y="65914"/>
                      <a:pt x="2998" y="65941"/>
                    </a:cubicBezTo>
                    <a:cubicBezTo>
                      <a:pt x="4952" y="66931"/>
                      <a:pt x="6156" y="68885"/>
                      <a:pt x="6156" y="71053"/>
                    </a:cubicBezTo>
                    <a:cubicBezTo>
                      <a:pt x="6156" y="73221"/>
                      <a:pt x="4952" y="75175"/>
                      <a:pt x="2998" y="76165"/>
                    </a:cubicBezTo>
                    <a:cubicBezTo>
                      <a:pt x="2971" y="76192"/>
                      <a:pt x="2944" y="76219"/>
                      <a:pt x="2944" y="76272"/>
                    </a:cubicBezTo>
                    <a:cubicBezTo>
                      <a:pt x="2891" y="78280"/>
                      <a:pt x="1820" y="80073"/>
                      <a:pt x="80" y="81090"/>
                    </a:cubicBezTo>
                    <a:cubicBezTo>
                      <a:pt x="27" y="81117"/>
                      <a:pt x="0" y="81197"/>
                      <a:pt x="27" y="81251"/>
                    </a:cubicBezTo>
                    <a:cubicBezTo>
                      <a:pt x="66" y="81290"/>
                      <a:pt x="120" y="81315"/>
                      <a:pt x="167" y="81315"/>
                    </a:cubicBezTo>
                    <a:cubicBezTo>
                      <a:pt x="184" y="81315"/>
                      <a:pt x="200" y="81311"/>
                      <a:pt x="214" y="81304"/>
                    </a:cubicBezTo>
                    <a:cubicBezTo>
                      <a:pt x="2008" y="80260"/>
                      <a:pt x="3105" y="78413"/>
                      <a:pt x="3185" y="76352"/>
                    </a:cubicBezTo>
                    <a:cubicBezTo>
                      <a:pt x="5166" y="75309"/>
                      <a:pt x="6424" y="73301"/>
                      <a:pt x="6424" y="71053"/>
                    </a:cubicBezTo>
                    <a:cubicBezTo>
                      <a:pt x="6424" y="68805"/>
                      <a:pt x="5166" y="66797"/>
                      <a:pt x="3185" y="65753"/>
                    </a:cubicBezTo>
                    <a:cubicBezTo>
                      <a:pt x="3105" y="63773"/>
                      <a:pt x="2061" y="61979"/>
                      <a:pt x="375" y="60909"/>
                    </a:cubicBezTo>
                    <a:cubicBezTo>
                      <a:pt x="2061" y="59865"/>
                      <a:pt x="3105" y="58072"/>
                      <a:pt x="3185" y="56091"/>
                    </a:cubicBezTo>
                    <a:cubicBezTo>
                      <a:pt x="5166" y="55047"/>
                      <a:pt x="6424" y="53040"/>
                      <a:pt x="6424" y="50791"/>
                    </a:cubicBezTo>
                    <a:cubicBezTo>
                      <a:pt x="6424" y="48543"/>
                      <a:pt x="5193" y="46536"/>
                      <a:pt x="3185" y="45492"/>
                    </a:cubicBezTo>
                    <a:cubicBezTo>
                      <a:pt x="3159" y="43591"/>
                      <a:pt x="2088" y="41718"/>
                      <a:pt x="375" y="40647"/>
                    </a:cubicBezTo>
                    <a:cubicBezTo>
                      <a:pt x="1901" y="39710"/>
                      <a:pt x="3319" y="37890"/>
                      <a:pt x="3185" y="35829"/>
                    </a:cubicBezTo>
                    <a:cubicBezTo>
                      <a:pt x="5193" y="34785"/>
                      <a:pt x="6424" y="32751"/>
                      <a:pt x="6424" y="30530"/>
                    </a:cubicBezTo>
                    <a:cubicBezTo>
                      <a:pt x="6424" y="28281"/>
                      <a:pt x="5166" y="26247"/>
                      <a:pt x="3185" y="25230"/>
                    </a:cubicBezTo>
                    <a:cubicBezTo>
                      <a:pt x="3105" y="23223"/>
                      <a:pt x="2061" y="21429"/>
                      <a:pt x="375" y="20386"/>
                    </a:cubicBezTo>
                    <a:cubicBezTo>
                      <a:pt x="2088" y="19315"/>
                      <a:pt x="3185" y="17441"/>
                      <a:pt x="3185" y="15595"/>
                    </a:cubicBezTo>
                    <a:cubicBezTo>
                      <a:pt x="3185" y="15595"/>
                      <a:pt x="3185" y="15568"/>
                      <a:pt x="3185" y="15541"/>
                    </a:cubicBezTo>
                    <a:cubicBezTo>
                      <a:pt x="5193" y="14524"/>
                      <a:pt x="6424" y="12490"/>
                      <a:pt x="6424" y="10268"/>
                    </a:cubicBezTo>
                    <a:cubicBezTo>
                      <a:pt x="6424" y="8020"/>
                      <a:pt x="5193" y="5986"/>
                      <a:pt x="3185" y="4969"/>
                    </a:cubicBezTo>
                    <a:cubicBezTo>
                      <a:pt x="3185" y="3041"/>
                      <a:pt x="2008" y="1061"/>
                      <a:pt x="214" y="17"/>
                    </a:cubicBezTo>
                    <a:cubicBezTo>
                      <a:pt x="185" y="7"/>
                      <a:pt x="159" y="1"/>
                      <a:pt x="136"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1" name="Google Shape;1912;p89"/>
              <p:cNvSpPr/>
              <p:nvPr/>
            </p:nvSpPr>
            <p:spPr>
              <a:xfrm>
                <a:off x="1300050" y="566950"/>
                <a:ext cx="160600" cy="2033000"/>
              </a:xfrm>
              <a:custGeom>
                <a:avLst/>
                <a:gdLst/>
                <a:ahLst/>
                <a:cxnLst/>
                <a:rect l="l" t="t" r="r" b="b"/>
                <a:pathLst>
                  <a:path w="6424" h="81320" extrusionOk="0">
                    <a:moveTo>
                      <a:pt x="146" y="1"/>
                    </a:moveTo>
                    <a:cubicBezTo>
                      <a:pt x="107" y="1"/>
                      <a:pt x="70" y="24"/>
                      <a:pt x="54" y="57"/>
                    </a:cubicBezTo>
                    <a:cubicBezTo>
                      <a:pt x="27" y="84"/>
                      <a:pt x="27" y="110"/>
                      <a:pt x="27" y="137"/>
                    </a:cubicBezTo>
                    <a:cubicBezTo>
                      <a:pt x="27" y="164"/>
                      <a:pt x="54" y="217"/>
                      <a:pt x="80" y="244"/>
                    </a:cubicBezTo>
                    <a:cubicBezTo>
                      <a:pt x="1820" y="1261"/>
                      <a:pt x="2971" y="3188"/>
                      <a:pt x="2944" y="5035"/>
                    </a:cubicBezTo>
                    <a:cubicBezTo>
                      <a:pt x="2944" y="5089"/>
                      <a:pt x="2971" y="5142"/>
                      <a:pt x="3025" y="5169"/>
                    </a:cubicBezTo>
                    <a:cubicBezTo>
                      <a:pt x="4952" y="6133"/>
                      <a:pt x="6183" y="8086"/>
                      <a:pt x="6183" y="10255"/>
                    </a:cubicBezTo>
                    <a:cubicBezTo>
                      <a:pt x="6183" y="12449"/>
                      <a:pt x="4952" y="14403"/>
                      <a:pt x="3025" y="15367"/>
                    </a:cubicBezTo>
                    <a:cubicBezTo>
                      <a:pt x="2971" y="15394"/>
                      <a:pt x="2944" y="15447"/>
                      <a:pt x="2944" y="15501"/>
                    </a:cubicBezTo>
                    <a:cubicBezTo>
                      <a:pt x="2998" y="17321"/>
                      <a:pt x="1847" y="19248"/>
                      <a:pt x="107" y="20292"/>
                    </a:cubicBezTo>
                    <a:cubicBezTo>
                      <a:pt x="80" y="20292"/>
                      <a:pt x="54" y="20318"/>
                      <a:pt x="27" y="20372"/>
                    </a:cubicBezTo>
                    <a:cubicBezTo>
                      <a:pt x="27" y="20425"/>
                      <a:pt x="27" y="20479"/>
                      <a:pt x="80" y="20506"/>
                    </a:cubicBezTo>
                    <a:cubicBezTo>
                      <a:pt x="1820" y="21496"/>
                      <a:pt x="2891" y="23316"/>
                      <a:pt x="2944" y="25324"/>
                    </a:cubicBezTo>
                    <a:cubicBezTo>
                      <a:pt x="2944" y="25350"/>
                      <a:pt x="2971" y="25404"/>
                      <a:pt x="3025" y="25431"/>
                    </a:cubicBezTo>
                    <a:cubicBezTo>
                      <a:pt x="4952" y="26394"/>
                      <a:pt x="6183" y="28348"/>
                      <a:pt x="6183" y="30543"/>
                    </a:cubicBezTo>
                    <a:cubicBezTo>
                      <a:pt x="6183" y="32711"/>
                      <a:pt x="4952" y="34665"/>
                      <a:pt x="3025" y="35628"/>
                    </a:cubicBezTo>
                    <a:cubicBezTo>
                      <a:pt x="2971" y="35655"/>
                      <a:pt x="2944" y="35709"/>
                      <a:pt x="2944" y="35762"/>
                    </a:cubicBezTo>
                    <a:cubicBezTo>
                      <a:pt x="3105" y="37823"/>
                      <a:pt x="1633" y="39643"/>
                      <a:pt x="107" y="40553"/>
                    </a:cubicBezTo>
                    <a:cubicBezTo>
                      <a:pt x="80" y="40553"/>
                      <a:pt x="54" y="40580"/>
                      <a:pt x="27" y="40633"/>
                    </a:cubicBezTo>
                    <a:cubicBezTo>
                      <a:pt x="27" y="40687"/>
                      <a:pt x="27" y="40741"/>
                      <a:pt x="80" y="40767"/>
                    </a:cubicBezTo>
                    <a:cubicBezTo>
                      <a:pt x="1820" y="41784"/>
                      <a:pt x="2944" y="43658"/>
                      <a:pt x="2944" y="45532"/>
                    </a:cubicBezTo>
                    <a:cubicBezTo>
                      <a:pt x="2944" y="45558"/>
                      <a:pt x="2944" y="45558"/>
                      <a:pt x="2944" y="45585"/>
                    </a:cubicBezTo>
                    <a:cubicBezTo>
                      <a:pt x="2944" y="45612"/>
                      <a:pt x="2971" y="45665"/>
                      <a:pt x="3025" y="45692"/>
                    </a:cubicBezTo>
                    <a:cubicBezTo>
                      <a:pt x="4952" y="46656"/>
                      <a:pt x="6183" y="48636"/>
                      <a:pt x="6183" y="50804"/>
                    </a:cubicBezTo>
                    <a:cubicBezTo>
                      <a:pt x="6183" y="52972"/>
                      <a:pt x="4952" y="54926"/>
                      <a:pt x="3025" y="55917"/>
                    </a:cubicBezTo>
                    <a:cubicBezTo>
                      <a:pt x="2971" y="55917"/>
                      <a:pt x="2944" y="55970"/>
                      <a:pt x="2944" y="56024"/>
                    </a:cubicBezTo>
                    <a:cubicBezTo>
                      <a:pt x="2891" y="58004"/>
                      <a:pt x="1847" y="59798"/>
                      <a:pt x="107" y="60815"/>
                    </a:cubicBezTo>
                    <a:cubicBezTo>
                      <a:pt x="80" y="60815"/>
                      <a:pt x="54" y="60868"/>
                      <a:pt x="27" y="60895"/>
                    </a:cubicBezTo>
                    <a:cubicBezTo>
                      <a:pt x="27" y="60949"/>
                      <a:pt x="27" y="61002"/>
                      <a:pt x="80" y="61029"/>
                    </a:cubicBezTo>
                    <a:cubicBezTo>
                      <a:pt x="1820" y="62046"/>
                      <a:pt x="2891" y="63839"/>
                      <a:pt x="2944" y="65847"/>
                    </a:cubicBezTo>
                    <a:cubicBezTo>
                      <a:pt x="2944" y="65900"/>
                      <a:pt x="2971" y="65927"/>
                      <a:pt x="3025" y="65954"/>
                    </a:cubicBezTo>
                    <a:cubicBezTo>
                      <a:pt x="4952" y="66944"/>
                      <a:pt x="6183" y="68898"/>
                      <a:pt x="6183" y="71066"/>
                    </a:cubicBezTo>
                    <a:cubicBezTo>
                      <a:pt x="6183" y="73234"/>
                      <a:pt x="4952" y="75188"/>
                      <a:pt x="3025" y="76178"/>
                    </a:cubicBezTo>
                    <a:cubicBezTo>
                      <a:pt x="2971" y="76178"/>
                      <a:pt x="2944" y="76232"/>
                      <a:pt x="2944" y="76285"/>
                    </a:cubicBezTo>
                    <a:cubicBezTo>
                      <a:pt x="2891" y="78266"/>
                      <a:pt x="1820" y="80086"/>
                      <a:pt x="80" y="81076"/>
                    </a:cubicBezTo>
                    <a:cubicBezTo>
                      <a:pt x="27" y="81130"/>
                      <a:pt x="0" y="81183"/>
                      <a:pt x="54" y="81264"/>
                    </a:cubicBezTo>
                    <a:cubicBezTo>
                      <a:pt x="70" y="81297"/>
                      <a:pt x="107" y="81320"/>
                      <a:pt x="146" y="81320"/>
                    </a:cubicBezTo>
                    <a:cubicBezTo>
                      <a:pt x="169" y="81320"/>
                      <a:pt x="194" y="81311"/>
                      <a:pt x="214" y="81290"/>
                    </a:cubicBezTo>
                    <a:cubicBezTo>
                      <a:pt x="2007" y="80273"/>
                      <a:pt x="3105" y="78427"/>
                      <a:pt x="3185" y="76366"/>
                    </a:cubicBezTo>
                    <a:cubicBezTo>
                      <a:pt x="5193" y="75322"/>
                      <a:pt x="6424" y="73314"/>
                      <a:pt x="6424" y="71066"/>
                    </a:cubicBezTo>
                    <a:cubicBezTo>
                      <a:pt x="6424" y="68818"/>
                      <a:pt x="5193" y="66784"/>
                      <a:pt x="3185" y="65766"/>
                    </a:cubicBezTo>
                    <a:cubicBezTo>
                      <a:pt x="3132" y="63786"/>
                      <a:pt x="2088" y="61992"/>
                      <a:pt x="402" y="60922"/>
                    </a:cubicBezTo>
                    <a:cubicBezTo>
                      <a:pt x="2088" y="59878"/>
                      <a:pt x="3132" y="58085"/>
                      <a:pt x="3185" y="56104"/>
                    </a:cubicBezTo>
                    <a:cubicBezTo>
                      <a:pt x="5193" y="55060"/>
                      <a:pt x="6424" y="53053"/>
                      <a:pt x="6424" y="50804"/>
                    </a:cubicBezTo>
                    <a:cubicBezTo>
                      <a:pt x="6424" y="48556"/>
                      <a:pt x="5193" y="46522"/>
                      <a:pt x="3185" y="45505"/>
                    </a:cubicBezTo>
                    <a:cubicBezTo>
                      <a:pt x="3185" y="43604"/>
                      <a:pt x="2088" y="41731"/>
                      <a:pt x="402" y="40660"/>
                    </a:cubicBezTo>
                    <a:cubicBezTo>
                      <a:pt x="1927" y="39723"/>
                      <a:pt x="3319" y="37903"/>
                      <a:pt x="3212" y="35816"/>
                    </a:cubicBezTo>
                    <a:cubicBezTo>
                      <a:pt x="5193" y="34799"/>
                      <a:pt x="6424" y="32764"/>
                      <a:pt x="6424" y="30543"/>
                    </a:cubicBezTo>
                    <a:cubicBezTo>
                      <a:pt x="6424" y="28295"/>
                      <a:pt x="5193" y="26260"/>
                      <a:pt x="3185" y="25243"/>
                    </a:cubicBezTo>
                    <a:cubicBezTo>
                      <a:pt x="3105" y="23236"/>
                      <a:pt x="2061" y="21443"/>
                      <a:pt x="402" y="20399"/>
                    </a:cubicBezTo>
                    <a:cubicBezTo>
                      <a:pt x="2088" y="19328"/>
                      <a:pt x="3185" y="17454"/>
                      <a:pt x="3185" y="15608"/>
                    </a:cubicBezTo>
                    <a:cubicBezTo>
                      <a:pt x="3185" y="15608"/>
                      <a:pt x="3185" y="15581"/>
                      <a:pt x="3185" y="15554"/>
                    </a:cubicBezTo>
                    <a:cubicBezTo>
                      <a:pt x="5193" y="14537"/>
                      <a:pt x="6424" y="12503"/>
                      <a:pt x="6424" y="10255"/>
                    </a:cubicBezTo>
                    <a:cubicBezTo>
                      <a:pt x="6424" y="8033"/>
                      <a:pt x="5193" y="5999"/>
                      <a:pt x="3185" y="4982"/>
                    </a:cubicBezTo>
                    <a:lnTo>
                      <a:pt x="3185" y="4955"/>
                    </a:lnTo>
                    <a:cubicBezTo>
                      <a:pt x="3185" y="3028"/>
                      <a:pt x="2007" y="1074"/>
                      <a:pt x="214" y="30"/>
                    </a:cubicBezTo>
                    <a:cubicBezTo>
                      <a:pt x="194" y="10"/>
                      <a:pt x="169" y="1"/>
                      <a:pt x="146"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2" name="Google Shape;1913;p89"/>
              <p:cNvSpPr/>
              <p:nvPr/>
            </p:nvSpPr>
            <p:spPr>
              <a:xfrm>
                <a:off x="1146800" y="818875"/>
                <a:ext cx="159950" cy="2032875"/>
              </a:xfrm>
              <a:custGeom>
                <a:avLst/>
                <a:gdLst/>
                <a:ahLst/>
                <a:cxnLst/>
                <a:rect l="l" t="t" r="r" b="b"/>
                <a:pathLst>
                  <a:path w="6398" h="81315" extrusionOk="0">
                    <a:moveTo>
                      <a:pt x="123" y="1"/>
                    </a:moveTo>
                    <a:cubicBezTo>
                      <a:pt x="83" y="1"/>
                      <a:pt x="44" y="20"/>
                      <a:pt x="28" y="70"/>
                    </a:cubicBezTo>
                    <a:cubicBezTo>
                      <a:pt x="28" y="70"/>
                      <a:pt x="1" y="97"/>
                      <a:pt x="1" y="124"/>
                    </a:cubicBezTo>
                    <a:cubicBezTo>
                      <a:pt x="1" y="178"/>
                      <a:pt x="28" y="204"/>
                      <a:pt x="81" y="231"/>
                    </a:cubicBezTo>
                    <a:cubicBezTo>
                      <a:pt x="1821" y="1248"/>
                      <a:pt x="2972" y="3175"/>
                      <a:pt x="2918" y="5022"/>
                    </a:cubicBezTo>
                    <a:cubicBezTo>
                      <a:pt x="2918" y="5076"/>
                      <a:pt x="2945" y="5129"/>
                      <a:pt x="2998" y="5156"/>
                    </a:cubicBezTo>
                    <a:cubicBezTo>
                      <a:pt x="4952" y="6119"/>
                      <a:pt x="6157" y="8073"/>
                      <a:pt x="6157" y="10268"/>
                    </a:cubicBezTo>
                    <a:cubicBezTo>
                      <a:pt x="6157" y="12436"/>
                      <a:pt x="4952" y="14390"/>
                      <a:pt x="2998" y="15354"/>
                    </a:cubicBezTo>
                    <a:cubicBezTo>
                      <a:pt x="2945" y="15380"/>
                      <a:pt x="2918" y="15434"/>
                      <a:pt x="2918" y="15487"/>
                    </a:cubicBezTo>
                    <a:cubicBezTo>
                      <a:pt x="2998" y="17334"/>
                      <a:pt x="1848" y="19235"/>
                      <a:pt x="81" y="20278"/>
                    </a:cubicBezTo>
                    <a:cubicBezTo>
                      <a:pt x="54" y="20278"/>
                      <a:pt x="28" y="20305"/>
                      <a:pt x="1" y="20359"/>
                    </a:cubicBezTo>
                    <a:cubicBezTo>
                      <a:pt x="1" y="20412"/>
                      <a:pt x="28" y="20466"/>
                      <a:pt x="81" y="20493"/>
                    </a:cubicBezTo>
                    <a:cubicBezTo>
                      <a:pt x="1794" y="21510"/>
                      <a:pt x="2865" y="23303"/>
                      <a:pt x="2918" y="25310"/>
                    </a:cubicBezTo>
                    <a:cubicBezTo>
                      <a:pt x="2918" y="25364"/>
                      <a:pt x="2945" y="25391"/>
                      <a:pt x="2998" y="25417"/>
                    </a:cubicBezTo>
                    <a:cubicBezTo>
                      <a:pt x="4952" y="26381"/>
                      <a:pt x="6157" y="28362"/>
                      <a:pt x="6157" y="30530"/>
                    </a:cubicBezTo>
                    <a:cubicBezTo>
                      <a:pt x="6157" y="32698"/>
                      <a:pt x="4952" y="34652"/>
                      <a:pt x="2998" y="35642"/>
                    </a:cubicBezTo>
                    <a:cubicBezTo>
                      <a:pt x="2945" y="35642"/>
                      <a:pt x="2918" y="35695"/>
                      <a:pt x="2918" y="35749"/>
                    </a:cubicBezTo>
                    <a:cubicBezTo>
                      <a:pt x="3079" y="37837"/>
                      <a:pt x="1633" y="39630"/>
                      <a:pt x="81" y="40540"/>
                    </a:cubicBezTo>
                    <a:cubicBezTo>
                      <a:pt x="54" y="40540"/>
                      <a:pt x="28" y="40594"/>
                      <a:pt x="1" y="40620"/>
                    </a:cubicBezTo>
                    <a:cubicBezTo>
                      <a:pt x="1" y="40674"/>
                      <a:pt x="28" y="40727"/>
                      <a:pt x="81" y="40754"/>
                    </a:cubicBezTo>
                    <a:cubicBezTo>
                      <a:pt x="1821" y="41771"/>
                      <a:pt x="2918" y="43645"/>
                      <a:pt x="2918" y="45545"/>
                    </a:cubicBezTo>
                    <a:cubicBezTo>
                      <a:pt x="2918" y="45545"/>
                      <a:pt x="2918" y="45545"/>
                      <a:pt x="2918" y="45572"/>
                    </a:cubicBezTo>
                    <a:cubicBezTo>
                      <a:pt x="2918" y="45626"/>
                      <a:pt x="2945" y="45652"/>
                      <a:pt x="2998" y="45679"/>
                    </a:cubicBezTo>
                    <a:cubicBezTo>
                      <a:pt x="4952" y="46669"/>
                      <a:pt x="6157" y="48623"/>
                      <a:pt x="6157" y="50791"/>
                    </a:cubicBezTo>
                    <a:cubicBezTo>
                      <a:pt x="6157" y="52959"/>
                      <a:pt x="4952" y="54913"/>
                      <a:pt x="2998" y="55904"/>
                    </a:cubicBezTo>
                    <a:cubicBezTo>
                      <a:pt x="2945" y="55930"/>
                      <a:pt x="2918" y="55957"/>
                      <a:pt x="2918" y="56011"/>
                    </a:cubicBezTo>
                    <a:cubicBezTo>
                      <a:pt x="2891" y="57991"/>
                      <a:pt x="1821" y="59785"/>
                      <a:pt x="81" y="60802"/>
                    </a:cubicBezTo>
                    <a:cubicBezTo>
                      <a:pt x="54" y="60828"/>
                      <a:pt x="28" y="60855"/>
                      <a:pt x="1" y="60882"/>
                    </a:cubicBezTo>
                    <a:cubicBezTo>
                      <a:pt x="1" y="60935"/>
                      <a:pt x="28" y="60989"/>
                      <a:pt x="81" y="61016"/>
                    </a:cubicBezTo>
                    <a:cubicBezTo>
                      <a:pt x="1821" y="62033"/>
                      <a:pt x="2891" y="63826"/>
                      <a:pt x="2918" y="65834"/>
                    </a:cubicBezTo>
                    <a:cubicBezTo>
                      <a:pt x="2918" y="65887"/>
                      <a:pt x="2945" y="65914"/>
                      <a:pt x="2998" y="65941"/>
                    </a:cubicBezTo>
                    <a:cubicBezTo>
                      <a:pt x="4952" y="66931"/>
                      <a:pt x="6157" y="68885"/>
                      <a:pt x="6157" y="71053"/>
                    </a:cubicBezTo>
                    <a:cubicBezTo>
                      <a:pt x="6157" y="73221"/>
                      <a:pt x="4952" y="75175"/>
                      <a:pt x="2998" y="76165"/>
                    </a:cubicBezTo>
                    <a:cubicBezTo>
                      <a:pt x="2945" y="76192"/>
                      <a:pt x="2918" y="76219"/>
                      <a:pt x="2918" y="76272"/>
                    </a:cubicBezTo>
                    <a:cubicBezTo>
                      <a:pt x="2891" y="78280"/>
                      <a:pt x="1821" y="80073"/>
                      <a:pt x="81" y="81090"/>
                    </a:cubicBezTo>
                    <a:cubicBezTo>
                      <a:pt x="28" y="81117"/>
                      <a:pt x="1" y="81197"/>
                      <a:pt x="28" y="81251"/>
                    </a:cubicBezTo>
                    <a:cubicBezTo>
                      <a:pt x="47" y="81290"/>
                      <a:pt x="95" y="81315"/>
                      <a:pt x="151" y="81315"/>
                    </a:cubicBezTo>
                    <a:cubicBezTo>
                      <a:pt x="172" y="81315"/>
                      <a:pt x="193" y="81311"/>
                      <a:pt x="215" y="81304"/>
                    </a:cubicBezTo>
                    <a:cubicBezTo>
                      <a:pt x="1981" y="80260"/>
                      <a:pt x="3106" y="78413"/>
                      <a:pt x="3186" y="76352"/>
                    </a:cubicBezTo>
                    <a:cubicBezTo>
                      <a:pt x="5167" y="75309"/>
                      <a:pt x="6398" y="73301"/>
                      <a:pt x="6398" y="71053"/>
                    </a:cubicBezTo>
                    <a:cubicBezTo>
                      <a:pt x="6398" y="68805"/>
                      <a:pt x="5167" y="66797"/>
                      <a:pt x="3186" y="65753"/>
                    </a:cubicBezTo>
                    <a:cubicBezTo>
                      <a:pt x="3106" y="63773"/>
                      <a:pt x="2062" y="61979"/>
                      <a:pt x="375" y="60909"/>
                    </a:cubicBezTo>
                    <a:cubicBezTo>
                      <a:pt x="2062" y="59865"/>
                      <a:pt x="3106" y="58072"/>
                      <a:pt x="3186" y="56091"/>
                    </a:cubicBezTo>
                    <a:cubicBezTo>
                      <a:pt x="5167" y="55047"/>
                      <a:pt x="6398" y="53040"/>
                      <a:pt x="6398" y="50791"/>
                    </a:cubicBezTo>
                    <a:cubicBezTo>
                      <a:pt x="6398" y="48543"/>
                      <a:pt x="5167" y="46536"/>
                      <a:pt x="3186" y="45492"/>
                    </a:cubicBezTo>
                    <a:cubicBezTo>
                      <a:pt x="3159" y="43591"/>
                      <a:pt x="2088" y="41718"/>
                      <a:pt x="375" y="40647"/>
                    </a:cubicBezTo>
                    <a:cubicBezTo>
                      <a:pt x="1901" y="39710"/>
                      <a:pt x="3293" y="37890"/>
                      <a:pt x="3186" y="35829"/>
                    </a:cubicBezTo>
                    <a:cubicBezTo>
                      <a:pt x="5167" y="34785"/>
                      <a:pt x="6398" y="32751"/>
                      <a:pt x="6398" y="30530"/>
                    </a:cubicBezTo>
                    <a:cubicBezTo>
                      <a:pt x="6398" y="28281"/>
                      <a:pt x="5167" y="26247"/>
                      <a:pt x="3186" y="25230"/>
                    </a:cubicBezTo>
                    <a:cubicBezTo>
                      <a:pt x="3079" y="23223"/>
                      <a:pt x="2062" y="21429"/>
                      <a:pt x="375" y="20386"/>
                    </a:cubicBezTo>
                    <a:cubicBezTo>
                      <a:pt x="2088" y="19315"/>
                      <a:pt x="3186" y="17415"/>
                      <a:pt x="3186" y="15541"/>
                    </a:cubicBezTo>
                    <a:cubicBezTo>
                      <a:pt x="5167" y="14524"/>
                      <a:pt x="6398" y="12490"/>
                      <a:pt x="6398" y="10268"/>
                    </a:cubicBezTo>
                    <a:cubicBezTo>
                      <a:pt x="6398" y="8020"/>
                      <a:pt x="5167" y="5986"/>
                      <a:pt x="3186" y="4969"/>
                    </a:cubicBezTo>
                    <a:lnTo>
                      <a:pt x="3186" y="4942"/>
                    </a:lnTo>
                    <a:cubicBezTo>
                      <a:pt x="3186" y="3041"/>
                      <a:pt x="1981" y="1061"/>
                      <a:pt x="188" y="17"/>
                    </a:cubicBezTo>
                    <a:cubicBezTo>
                      <a:pt x="169" y="7"/>
                      <a:pt x="145" y="1"/>
                      <a:pt x="123"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3" name="Google Shape;1914;p89"/>
              <p:cNvSpPr/>
              <p:nvPr/>
            </p:nvSpPr>
            <p:spPr>
              <a:xfrm>
                <a:off x="992900" y="566950"/>
                <a:ext cx="160625" cy="2033000"/>
              </a:xfrm>
              <a:custGeom>
                <a:avLst/>
                <a:gdLst/>
                <a:ahLst/>
                <a:cxnLst/>
                <a:rect l="l" t="t" r="r" b="b"/>
                <a:pathLst>
                  <a:path w="6425" h="81320" extrusionOk="0">
                    <a:moveTo>
                      <a:pt x="145" y="1"/>
                    </a:moveTo>
                    <a:cubicBezTo>
                      <a:pt x="104" y="1"/>
                      <a:pt x="60" y="24"/>
                      <a:pt x="27" y="57"/>
                    </a:cubicBezTo>
                    <a:cubicBezTo>
                      <a:pt x="27" y="84"/>
                      <a:pt x="27" y="110"/>
                      <a:pt x="27" y="137"/>
                    </a:cubicBezTo>
                    <a:cubicBezTo>
                      <a:pt x="27" y="164"/>
                      <a:pt x="54" y="217"/>
                      <a:pt x="81" y="244"/>
                    </a:cubicBezTo>
                    <a:cubicBezTo>
                      <a:pt x="1821" y="1261"/>
                      <a:pt x="2972" y="3188"/>
                      <a:pt x="2945" y="5035"/>
                    </a:cubicBezTo>
                    <a:cubicBezTo>
                      <a:pt x="2945" y="5089"/>
                      <a:pt x="2972" y="5142"/>
                      <a:pt x="2998" y="5169"/>
                    </a:cubicBezTo>
                    <a:cubicBezTo>
                      <a:pt x="4952" y="6133"/>
                      <a:pt x="6157" y="8086"/>
                      <a:pt x="6157" y="10255"/>
                    </a:cubicBezTo>
                    <a:cubicBezTo>
                      <a:pt x="6157" y="12449"/>
                      <a:pt x="4952" y="14403"/>
                      <a:pt x="2998" y="15367"/>
                    </a:cubicBezTo>
                    <a:cubicBezTo>
                      <a:pt x="2972" y="15394"/>
                      <a:pt x="2945" y="15447"/>
                      <a:pt x="2945" y="15501"/>
                    </a:cubicBezTo>
                    <a:cubicBezTo>
                      <a:pt x="2998" y="17347"/>
                      <a:pt x="1847" y="19248"/>
                      <a:pt x="108" y="20292"/>
                    </a:cubicBezTo>
                    <a:cubicBezTo>
                      <a:pt x="54" y="20292"/>
                      <a:pt x="27" y="20318"/>
                      <a:pt x="27" y="20372"/>
                    </a:cubicBezTo>
                    <a:cubicBezTo>
                      <a:pt x="1" y="20425"/>
                      <a:pt x="27" y="20479"/>
                      <a:pt x="81" y="20506"/>
                    </a:cubicBezTo>
                    <a:cubicBezTo>
                      <a:pt x="1794" y="21496"/>
                      <a:pt x="2865" y="23289"/>
                      <a:pt x="2945" y="25324"/>
                    </a:cubicBezTo>
                    <a:cubicBezTo>
                      <a:pt x="2945" y="25350"/>
                      <a:pt x="2972" y="25404"/>
                      <a:pt x="2998" y="25431"/>
                    </a:cubicBezTo>
                    <a:cubicBezTo>
                      <a:pt x="4952" y="26394"/>
                      <a:pt x="6157" y="28348"/>
                      <a:pt x="6157" y="30543"/>
                    </a:cubicBezTo>
                    <a:cubicBezTo>
                      <a:pt x="6157" y="32711"/>
                      <a:pt x="4952" y="34665"/>
                      <a:pt x="2998" y="35628"/>
                    </a:cubicBezTo>
                    <a:cubicBezTo>
                      <a:pt x="2972" y="35655"/>
                      <a:pt x="2945" y="35709"/>
                      <a:pt x="2945" y="35762"/>
                    </a:cubicBezTo>
                    <a:cubicBezTo>
                      <a:pt x="3105" y="37823"/>
                      <a:pt x="1633" y="39643"/>
                      <a:pt x="108" y="40553"/>
                    </a:cubicBezTo>
                    <a:cubicBezTo>
                      <a:pt x="54" y="40553"/>
                      <a:pt x="27" y="40580"/>
                      <a:pt x="27" y="40633"/>
                    </a:cubicBezTo>
                    <a:cubicBezTo>
                      <a:pt x="1" y="40687"/>
                      <a:pt x="27" y="40741"/>
                      <a:pt x="81" y="40767"/>
                    </a:cubicBezTo>
                    <a:cubicBezTo>
                      <a:pt x="1821" y="41784"/>
                      <a:pt x="2945" y="43658"/>
                      <a:pt x="2945" y="45532"/>
                    </a:cubicBezTo>
                    <a:cubicBezTo>
                      <a:pt x="2945" y="45558"/>
                      <a:pt x="2945" y="45558"/>
                      <a:pt x="2945" y="45585"/>
                    </a:cubicBezTo>
                    <a:cubicBezTo>
                      <a:pt x="2945" y="45612"/>
                      <a:pt x="2972" y="45665"/>
                      <a:pt x="2998" y="45692"/>
                    </a:cubicBezTo>
                    <a:cubicBezTo>
                      <a:pt x="4952" y="46656"/>
                      <a:pt x="6157" y="48636"/>
                      <a:pt x="6157" y="50804"/>
                    </a:cubicBezTo>
                    <a:cubicBezTo>
                      <a:pt x="6157" y="52972"/>
                      <a:pt x="4952" y="54926"/>
                      <a:pt x="2998" y="55917"/>
                    </a:cubicBezTo>
                    <a:cubicBezTo>
                      <a:pt x="2972" y="55917"/>
                      <a:pt x="2945" y="55970"/>
                      <a:pt x="2945" y="56024"/>
                    </a:cubicBezTo>
                    <a:cubicBezTo>
                      <a:pt x="2891" y="58004"/>
                      <a:pt x="1821" y="59798"/>
                      <a:pt x="108" y="60815"/>
                    </a:cubicBezTo>
                    <a:cubicBezTo>
                      <a:pt x="54" y="60815"/>
                      <a:pt x="27" y="60868"/>
                      <a:pt x="27" y="60895"/>
                    </a:cubicBezTo>
                    <a:cubicBezTo>
                      <a:pt x="1" y="60949"/>
                      <a:pt x="27" y="61002"/>
                      <a:pt x="81" y="61029"/>
                    </a:cubicBezTo>
                    <a:cubicBezTo>
                      <a:pt x="1821" y="62046"/>
                      <a:pt x="2891" y="63839"/>
                      <a:pt x="2945" y="65847"/>
                    </a:cubicBezTo>
                    <a:cubicBezTo>
                      <a:pt x="2945" y="65900"/>
                      <a:pt x="2972" y="65927"/>
                      <a:pt x="2998" y="65954"/>
                    </a:cubicBezTo>
                    <a:cubicBezTo>
                      <a:pt x="4952" y="66944"/>
                      <a:pt x="6157" y="68898"/>
                      <a:pt x="6157" y="71066"/>
                    </a:cubicBezTo>
                    <a:cubicBezTo>
                      <a:pt x="6157" y="73234"/>
                      <a:pt x="4952" y="75188"/>
                      <a:pt x="2998" y="76178"/>
                    </a:cubicBezTo>
                    <a:cubicBezTo>
                      <a:pt x="2972" y="76178"/>
                      <a:pt x="2945" y="76232"/>
                      <a:pt x="2945" y="76285"/>
                    </a:cubicBezTo>
                    <a:cubicBezTo>
                      <a:pt x="2891" y="78266"/>
                      <a:pt x="1821" y="80086"/>
                      <a:pt x="81" y="81076"/>
                    </a:cubicBezTo>
                    <a:cubicBezTo>
                      <a:pt x="27" y="81130"/>
                      <a:pt x="1" y="81183"/>
                      <a:pt x="27" y="81264"/>
                    </a:cubicBezTo>
                    <a:cubicBezTo>
                      <a:pt x="60" y="81297"/>
                      <a:pt x="104" y="81320"/>
                      <a:pt x="145" y="81320"/>
                    </a:cubicBezTo>
                    <a:cubicBezTo>
                      <a:pt x="170" y="81320"/>
                      <a:pt x="194" y="81311"/>
                      <a:pt x="215" y="81290"/>
                    </a:cubicBezTo>
                    <a:cubicBezTo>
                      <a:pt x="2008" y="80273"/>
                      <a:pt x="3105" y="78427"/>
                      <a:pt x="3186" y="76366"/>
                    </a:cubicBezTo>
                    <a:cubicBezTo>
                      <a:pt x="5193" y="75322"/>
                      <a:pt x="6424" y="73314"/>
                      <a:pt x="6424" y="71066"/>
                    </a:cubicBezTo>
                    <a:cubicBezTo>
                      <a:pt x="6424" y="68818"/>
                      <a:pt x="5193" y="66784"/>
                      <a:pt x="3186" y="65766"/>
                    </a:cubicBezTo>
                    <a:cubicBezTo>
                      <a:pt x="3105" y="63786"/>
                      <a:pt x="2088" y="61992"/>
                      <a:pt x="402" y="60922"/>
                    </a:cubicBezTo>
                    <a:cubicBezTo>
                      <a:pt x="2088" y="59878"/>
                      <a:pt x="3105" y="58085"/>
                      <a:pt x="3186" y="56104"/>
                    </a:cubicBezTo>
                    <a:cubicBezTo>
                      <a:pt x="5193" y="55060"/>
                      <a:pt x="6424" y="53053"/>
                      <a:pt x="6424" y="50804"/>
                    </a:cubicBezTo>
                    <a:cubicBezTo>
                      <a:pt x="6424" y="48556"/>
                      <a:pt x="5193" y="46522"/>
                      <a:pt x="3186" y="45505"/>
                    </a:cubicBezTo>
                    <a:cubicBezTo>
                      <a:pt x="3159" y="43604"/>
                      <a:pt x="2088" y="41731"/>
                      <a:pt x="402" y="40660"/>
                    </a:cubicBezTo>
                    <a:cubicBezTo>
                      <a:pt x="1901" y="39723"/>
                      <a:pt x="3320" y="37877"/>
                      <a:pt x="3186" y="35816"/>
                    </a:cubicBezTo>
                    <a:cubicBezTo>
                      <a:pt x="5193" y="34799"/>
                      <a:pt x="6424" y="32764"/>
                      <a:pt x="6424" y="30543"/>
                    </a:cubicBezTo>
                    <a:cubicBezTo>
                      <a:pt x="6424" y="28295"/>
                      <a:pt x="5193" y="26260"/>
                      <a:pt x="3186" y="25243"/>
                    </a:cubicBezTo>
                    <a:cubicBezTo>
                      <a:pt x="3105" y="23236"/>
                      <a:pt x="2062" y="21443"/>
                      <a:pt x="402" y="20399"/>
                    </a:cubicBezTo>
                    <a:cubicBezTo>
                      <a:pt x="2088" y="19328"/>
                      <a:pt x="3186" y="17454"/>
                      <a:pt x="3186" y="15608"/>
                    </a:cubicBezTo>
                    <a:cubicBezTo>
                      <a:pt x="3186" y="15608"/>
                      <a:pt x="3186" y="15581"/>
                      <a:pt x="3186" y="15554"/>
                    </a:cubicBezTo>
                    <a:cubicBezTo>
                      <a:pt x="5193" y="14537"/>
                      <a:pt x="6424" y="12503"/>
                      <a:pt x="6424" y="10255"/>
                    </a:cubicBezTo>
                    <a:cubicBezTo>
                      <a:pt x="6424" y="8033"/>
                      <a:pt x="5193" y="5999"/>
                      <a:pt x="3186" y="4982"/>
                    </a:cubicBezTo>
                    <a:lnTo>
                      <a:pt x="3186" y="4955"/>
                    </a:lnTo>
                    <a:cubicBezTo>
                      <a:pt x="3186" y="3028"/>
                      <a:pt x="2008" y="1074"/>
                      <a:pt x="215" y="30"/>
                    </a:cubicBezTo>
                    <a:cubicBezTo>
                      <a:pt x="194" y="10"/>
                      <a:pt x="170" y="1"/>
                      <a:pt x="145"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4" name="Google Shape;1915;p89"/>
              <p:cNvSpPr/>
              <p:nvPr/>
            </p:nvSpPr>
            <p:spPr>
              <a:xfrm>
                <a:off x="839675" y="818875"/>
                <a:ext cx="159950" cy="2032875"/>
              </a:xfrm>
              <a:custGeom>
                <a:avLst/>
                <a:gdLst/>
                <a:ahLst/>
                <a:cxnLst/>
                <a:rect l="l" t="t" r="r" b="b"/>
                <a:pathLst>
                  <a:path w="6398" h="81315" extrusionOk="0">
                    <a:moveTo>
                      <a:pt x="122" y="1"/>
                    </a:moveTo>
                    <a:cubicBezTo>
                      <a:pt x="83" y="1"/>
                      <a:pt x="44" y="20"/>
                      <a:pt x="27" y="70"/>
                    </a:cubicBezTo>
                    <a:cubicBezTo>
                      <a:pt x="0" y="70"/>
                      <a:pt x="0" y="97"/>
                      <a:pt x="0" y="124"/>
                    </a:cubicBezTo>
                    <a:cubicBezTo>
                      <a:pt x="0" y="178"/>
                      <a:pt x="27" y="204"/>
                      <a:pt x="54" y="231"/>
                    </a:cubicBezTo>
                    <a:cubicBezTo>
                      <a:pt x="1794" y="1248"/>
                      <a:pt x="2971" y="3175"/>
                      <a:pt x="2918" y="5022"/>
                    </a:cubicBezTo>
                    <a:cubicBezTo>
                      <a:pt x="2918" y="5076"/>
                      <a:pt x="2945" y="5129"/>
                      <a:pt x="2998" y="5156"/>
                    </a:cubicBezTo>
                    <a:cubicBezTo>
                      <a:pt x="4925" y="6119"/>
                      <a:pt x="6156" y="8073"/>
                      <a:pt x="6156" y="10268"/>
                    </a:cubicBezTo>
                    <a:cubicBezTo>
                      <a:pt x="6156" y="12436"/>
                      <a:pt x="4925" y="14390"/>
                      <a:pt x="2998" y="15354"/>
                    </a:cubicBezTo>
                    <a:cubicBezTo>
                      <a:pt x="2945" y="15380"/>
                      <a:pt x="2918" y="15434"/>
                      <a:pt x="2918" y="15487"/>
                    </a:cubicBezTo>
                    <a:cubicBezTo>
                      <a:pt x="2971" y="17334"/>
                      <a:pt x="1847" y="19235"/>
                      <a:pt x="81" y="20278"/>
                    </a:cubicBezTo>
                    <a:cubicBezTo>
                      <a:pt x="54" y="20278"/>
                      <a:pt x="27" y="20305"/>
                      <a:pt x="0" y="20359"/>
                    </a:cubicBezTo>
                    <a:cubicBezTo>
                      <a:pt x="0" y="20412"/>
                      <a:pt x="27" y="20466"/>
                      <a:pt x="54" y="20493"/>
                    </a:cubicBezTo>
                    <a:cubicBezTo>
                      <a:pt x="1794" y="21510"/>
                      <a:pt x="2864" y="23303"/>
                      <a:pt x="2918" y="25310"/>
                    </a:cubicBezTo>
                    <a:cubicBezTo>
                      <a:pt x="2918" y="25364"/>
                      <a:pt x="2945" y="25391"/>
                      <a:pt x="2998" y="25417"/>
                    </a:cubicBezTo>
                    <a:cubicBezTo>
                      <a:pt x="4925" y="26381"/>
                      <a:pt x="6156" y="28362"/>
                      <a:pt x="6156" y="30530"/>
                    </a:cubicBezTo>
                    <a:cubicBezTo>
                      <a:pt x="6156" y="32698"/>
                      <a:pt x="4925" y="34652"/>
                      <a:pt x="2998" y="35642"/>
                    </a:cubicBezTo>
                    <a:cubicBezTo>
                      <a:pt x="2945" y="35642"/>
                      <a:pt x="2918" y="35695"/>
                      <a:pt x="2918" y="35749"/>
                    </a:cubicBezTo>
                    <a:cubicBezTo>
                      <a:pt x="3078" y="37837"/>
                      <a:pt x="1606" y="39630"/>
                      <a:pt x="81" y="40540"/>
                    </a:cubicBezTo>
                    <a:cubicBezTo>
                      <a:pt x="54" y="40540"/>
                      <a:pt x="27" y="40594"/>
                      <a:pt x="0" y="40620"/>
                    </a:cubicBezTo>
                    <a:cubicBezTo>
                      <a:pt x="0" y="40674"/>
                      <a:pt x="27" y="40727"/>
                      <a:pt x="54" y="40754"/>
                    </a:cubicBezTo>
                    <a:cubicBezTo>
                      <a:pt x="1794" y="41771"/>
                      <a:pt x="2918" y="43645"/>
                      <a:pt x="2918" y="45545"/>
                    </a:cubicBezTo>
                    <a:cubicBezTo>
                      <a:pt x="2918" y="45545"/>
                      <a:pt x="2918" y="45545"/>
                      <a:pt x="2918" y="45572"/>
                    </a:cubicBezTo>
                    <a:cubicBezTo>
                      <a:pt x="2918" y="45626"/>
                      <a:pt x="2945" y="45652"/>
                      <a:pt x="2998" y="45679"/>
                    </a:cubicBezTo>
                    <a:cubicBezTo>
                      <a:pt x="4925" y="46669"/>
                      <a:pt x="6156" y="48623"/>
                      <a:pt x="6156" y="50791"/>
                    </a:cubicBezTo>
                    <a:cubicBezTo>
                      <a:pt x="6156" y="52959"/>
                      <a:pt x="4925" y="54913"/>
                      <a:pt x="2998" y="55904"/>
                    </a:cubicBezTo>
                    <a:cubicBezTo>
                      <a:pt x="2945" y="55930"/>
                      <a:pt x="2918" y="55957"/>
                      <a:pt x="2918" y="56011"/>
                    </a:cubicBezTo>
                    <a:cubicBezTo>
                      <a:pt x="2864" y="57991"/>
                      <a:pt x="1820" y="59785"/>
                      <a:pt x="81" y="60802"/>
                    </a:cubicBezTo>
                    <a:cubicBezTo>
                      <a:pt x="54" y="60828"/>
                      <a:pt x="27" y="60855"/>
                      <a:pt x="0" y="60882"/>
                    </a:cubicBezTo>
                    <a:cubicBezTo>
                      <a:pt x="0" y="60935"/>
                      <a:pt x="27" y="60989"/>
                      <a:pt x="54" y="61016"/>
                    </a:cubicBezTo>
                    <a:cubicBezTo>
                      <a:pt x="1794" y="62033"/>
                      <a:pt x="2864" y="63826"/>
                      <a:pt x="2918" y="65834"/>
                    </a:cubicBezTo>
                    <a:cubicBezTo>
                      <a:pt x="2918" y="65887"/>
                      <a:pt x="2945" y="65914"/>
                      <a:pt x="2998" y="65941"/>
                    </a:cubicBezTo>
                    <a:cubicBezTo>
                      <a:pt x="4925" y="66931"/>
                      <a:pt x="6156" y="68885"/>
                      <a:pt x="6156" y="71053"/>
                    </a:cubicBezTo>
                    <a:cubicBezTo>
                      <a:pt x="6156" y="73221"/>
                      <a:pt x="4925" y="75175"/>
                      <a:pt x="2998" y="76165"/>
                    </a:cubicBezTo>
                    <a:cubicBezTo>
                      <a:pt x="2945" y="76192"/>
                      <a:pt x="2918" y="76219"/>
                      <a:pt x="2918" y="76272"/>
                    </a:cubicBezTo>
                    <a:cubicBezTo>
                      <a:pt x="2864" y="78280"/>
                      <a:pt x="1794" y="80073"/>
                      <a:pt x="81" y="81090"/>
                    </a:cubicBezTo>
                    <a:cubicBezTo>
                      <a:pt x="0" y="81117"/>
                      <a:pt x="0" y="81197"/>
                      <a:pt x="27" y="81251"/>
                    </a:cubicBezTo>
                    <a:cubicBezTo>
                      <a:pt x="47" y="81290"/>
                      <a:pt x="95" y="81315"/>
                      <a:pt x="140" y="81315"/>
                    </a:cubicBezTo>
                    <a:cubicBezTo>
                      <a:pt x="157" y="81315"/>
                      <a:pt x="173" y="81311"/>
                      <a:pt x="188" y="81304"/>
                    </a:cubicBezTo>
                    <a:cubicBezTo>
                      <a:pt x="1981" y="80260"/>
                      <a:pt x="3105" y="78413"/>
                      <a:pt x="3159" y="76352"/>
                    </a:cubicBezTo>
                    <a:cubicBezTo>
                      <a:pt x="5166" y="75309"/>
                      <a:pt x="6397" y="73301"/>
                      <a:pt x="6397" y="71053"/>
                    </a:cubicBezTo>
                    <a:cubicBezTo>
                      <a:pt x="6397" y="68805"/>
                      <a:pt x="5166" y="66797"/>
                      <a:pt x="3159" y="65753"/>
                    </a:cubicBezTo>
                    <a:cubicBezTo>
                      <a:pt x="3105" y="63773"/>
                      <a:pt x="2061" y="61979"/>
                      <a:pt x="375" y="60909"/>
                    </a:cubicBezTo>
                    <a:cubicBezTo>
                      <a:pt x="2061" y="59865"/>
                      <a:pt x="3105" y="58072"/>
                      <a:pt x="3159" y="56091"/>
                    </a:cubicBezTo>
                    <a:cubicBezTo>
                      <a:pt x="5166" y="55047"/>
                      <a:pt x="6397" y="53040"/>
                      <a:pt x="6397" y="50791"/>
                    </a:cubicBezTo>
                    <a:cubicBezTo>
                      <a:pt x="6397" y="48543"/>
                      <a:pt x="5166" y="46536"/>
                      <a:pt x="3159" y="45492"/>
                    </a:cubicBezTo>
                    <a:cubicBezTo>
                      <a:pt x="3159" y="43591"/>
                      <a:pt x="2061" y="41718"/>
                      <a:pt x="375" y="40647"/>
                    </a:cubicBezTo>
                    <a:cubicBezTo>
                      <a:pt x="1901" y="39710"/>
                      <a:pt x="3292" y="37890"/>
                      <a:pt x="3185" y="35829"/>
                    </a:cubicBezTo>
                    <a:cubicBezTo>
                      <a:pt x="5166" y="34785"/>
                      <a:pt x="6397" y="32751"/>
                      <a:pt x="6397" y="30530"/>
                    </a:cubicBezTo>
                    <a:cubicBezTo>
                      <a:pt x="6397" y="28281"/>
                      <a:pt x="5166" y="26247"/>
                      <a:pt x="3159" y="25230"/>
                    </a:cubicBezTo>
                    <a:cubicBezTo>
                      <a:pt x="3078" y="23223"/>
                      <a:pt x="2035" y="21429"/>
                      <a:pt x="375" y="20386"/>
                    </a:cubicBezTo>
                    <a:cubicBezTo>
                      <a:pt x="2061" y="19315"/>
                      <a:pt x="3159" y="17441"/>
                      <a:pt x="3159" y="15595"/>
                    </a:cubicBezTo>
                    <a:cubicBezTo>
                      <a:pt x="3159" y="15595"/>
                      <a:pt x="3159" y="15568"/>
                      <a:pt x="3159" y="15541"/>
                    </a:cubicBezTo>
                    <a:cubicBezTo>
                      <a:pt x="5166" y="14524"/>
                      <a:pt x="6397" y="12490"/>
                      <a:pt x="6397" y="10268"/>
                    </a:cubicBezTo>
                    <a:cubicBezTo>
                      <a:pt x="6397" y="8020"/>
                      <a:pt x="5166" y="5986"/>
                      <a:pt x="3159" y="4969"/>
                    </a:cubicBezTo>
                    <a:lnTo>
                      <a:pt x="3159" y="4942"/>
                    </a:lnTo>
                    <a:cubicBezTo>
                      <a:pt x="3159" y="3041"/>
                      <a:pt x="1981" y="1061"/>
                      <a:pt x="188" y="17"/>
                    </a:cubicBezTo>
                    <a:cubicBezTo>
                      <a:pt x="168" y="7"/>
                      <a:pt x="145" y="1"/>
                      <a:pt x="122"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5" name="Google Shape;1916;p89"/>
              <p:cNvSpPr/>
              <p:nvPr/>
            </p:nvSpPr>
            <p:spPr>
              <a:xfrm>
                <a:off x="685775" y="566950"/>
                <a:ext cx="159950" cy="2033000"/>
              </a:xfrm>
              <a:custGeom>
                <a:avLst/>
                <a:gdLst/>
                <a:ahLst/>
                <a:cxnLst/>
                <a:rect l="l" t="t" r="r" b="b"/>
                <a:pathLst>
                  <a:path w="6398" h="81320" extrusionOk="0">
                    <a:moveTo>
                      <a:pt x="119" y="1"/>
                    </a:moveTo>
                    <a:cubicBezTo>
                      <a:pt x="81" y="1"/>
                      <a:pt x="44" y="24"/>
                      <a:pt x="27" y="57"/>
                    </a:cubicBezTo>
                    <a:cubicBezTo>
                      <a:pt x="27" y="84"/>
                      <a:pt x="0" y="110"/>
                      <a:pt x="0" y="137"/>
                    </a:cubicBezTo>
                    <a:cubicBezTo>
                      <a:pt x="0" y="164"/>
                      <a:pt x="27" y="217"/>
                      <a:pt x="81" y="244"/>
                    </a:cubicBezTo>
                    <a:cubicBezTo>
                      <a:pt x="1820" y="1261"/>
                      <a:pt x="2944" y="3188"/>
                      <a:pt x="2918" y="5035"/>
                    </a:cubicBezTo>
                    <a:cubicBezTo>
                      <a:pt x="2918" y="5089"/>
                      <a:pt x="2944" y="5142"/>
                      <a:pt x="2998" y="5169"/>
                    </a:cubicBezTo>
                    <a:cubicBezTo>
                      <a:pt x="4952" y="6133"/>
                      <a:pt x="6156" y="8086"/>
                      <a:pt x="6156" y="10255"/>
                    </a:cubicBezTo>
                    <a:cubicBezTo>
                      <a:pt x="6156" y="12449"/>
                      <a:pt x="4952" y="14403"/>
                      <a:pt x="2998" y="15367"/>
                    </a:cubicBezTo>
                    <a:cubicBezTo>
                      <a:pt x="2944" y="15394"/>
                      <a:pt x="2918" y="15447"/>
                      <a:pt x="2918" y="15501"/>
                    </a:cubicBezTo>
                    <a:cubicBezTo>
                      <a:pt x="2998" y="17347"/>
                      <a:pt x="1847" y="19248"/>
                      <a:pt x="81" y="20292"/>
                    </a:cubicBezTo>
                    <a:cubicBezTo>
                      <a:pt x="54" y="20292"/>
                      <a:pt x="27" y="20318"/>
                      <a:pt x="27" y="20372"/>
                    </a:cubicBezTo>
                    <a:cubicBezTo>
                      <a:pt x="0" y="20425"/>
                      <a:pt x="27" y="20479"/>
                      <a:pt x="81" y="20506"/>
                    </a:cubicBezTo>
                    <a:cubicBezTo>
                      <a:pt x="1794" y="21496"/>
                      <a:pt x="2864" y="23316"/>
                      <a:pt x="2918" y="25324"/>
                    </a:cubicBezTo>
                    <a:cubicBezTo>
                      <a:pt x="2918" y="25350"/>
                      <a:pt x="2944" y="25404"/>
                      <a:pt x="2998" y="25431"/>
                    </a:cubicBezTo>
                    <a:cubicBezTo>
                      <a:pt x="4952" y="26394"/>
                      <a:pt x="6156" y="28348"/>
                      <a:pt x="6156" y="30543"/>
                    </a:cubicBezTo>
                    <a:cubicBezTo>
                      <a:pt x="6156" y="32711"/>
                      <a:pt x="4952" y="34665"/>
                      <a:pt x="2998" y="35628"/>
                    </a:cubicBezTo>
                    <a:cubicBezTo>
                      <a:pt x="2944" y="35655"/>
                      <a:pt x="2918" y="35709"/>
                      <a:pt x="2918" y="35762"/>
                    </a:cubicBezTo>
                    <a:cubicBezTo>
                      <a:pt x="3078" y="37823"/>
                      <a:pt x="1633" y="39643"/>
                      <a:pt x="81" y="40553"/>
                    </a:cubicBezTo>
                    <a:cubicBezTo>
                      <a:pt x="54" y="40553"/>
                      <a:pt x="27" y="40580"/>
                      <a:pt x="27" y="40633"/>
                    </a:cubicBezTo>
                    <a:cubicBezTo>
                      <a:pt x="0" y="40687"/>
                      <a:pt x="27" y="40741"/>
                      <a:pt x="81" y="40767"/>
                    </a:cubicBezTo>
                    <a:cubicBezTo>
                      <a:pt x="1820" y="41784"/>
                      <a:pt x="2918" y="43658"/>
                      <a:pt x="2918" y="45532"/>
                    </a:cubicBezTo>
                    <a:cubicBezTo>
                      <a:pt x="2918" y="45558"/>
                      <a:pt x="2918" y="45558"/>
                      <a:pt x="2918" y="45585"/>
                    </a:cubicBezTo>
                    <a:cubicBezTo>
                      <a:pt x="2918" y="45612"/>
                      <a:pt x="2944" y="45665"/>
                      <a:pt x="2998" y="45692"/>
                    </a:cubicBezTo>
                    <a:cubicBezTo>
                      <a:pt x="4952" y="46656"/>
                      <a:pt x="6156" y="48636"/>
                      <a:pt x="6156" y="50804"/>
                    </a:cubicBezTo>
                    <a:cubicBezTo>
                      <a:pt x="6156" y="52972"/>
                      <a:pt x="4952" y="54926"/>
                      <a:pt x="2998" y="55917"/>
                    </a:cubicBezTo>
                    <a:cubicBezTo>
                      <a:pt x="2944" y="55917"/>
                      <a:pt x="2918" y="55970"/>
                      <a:pt x="2918" y="56024"/>
                    </a:cubicBezTo>
                    <a:cubicBezTo>
                      <a:pt x="2891" y="58004"/>
                      <a:pt x="1820" y="59798"/>
                      <a:pt x="81" y="60815"/>
                    </a:cubicBezTo>
                    <a:cubicBezTo>
                      <a:pt x="54" y="60815"/>
                      <a:pt x="27" y="60868"/>
                      <a:pt x="27" y="60895"/>
                    </a:cubicBezTo>
                    <a:cubicBezTo>
                      <a:pt x="0" y="60949"/>
                      <a:pt x="27" y="61002"/>
                      <a:pt x="81" y="61029"/>
                    </a:cubicBezTo>
                    <a:cubicBezTo>
                      <a:pt x="1820" y="62046"/>
                      <a:pt x="2891" y="63839"/>
                      <a:pt x="2918" y="65847"/>
                    </a:cubicBezTo>
                    <a:cubicBezTo>
                      <a:pt x="2918" y="65900"/>
                      <a:pt x="2944" y="65927"/>
                      <a:pt x="2998" y="65954"/>
                    </a:cubicBezTo>
                    <a:cubicBezTo>
                      <a:pt x="4952" y="66944"/>
                      <a:pt x="6156" y="68898"/>
                      <a:pt x="6156" y="71066"/>
                    </a:cubicBezTo>
                    <a:cubicBezTo>
                      <a:pt x="6156" y="73234"/>
                      <a:pt x="4952" y="75188"/>
                      <a:pt x="2998" y="76178"/>
                    </a:cubicBezTo>
                    <a:cubicBezTo>
                      <a:pt x="2944" y="76178"/>
                      <a:pt x="2918" y="76232"/>
                      <a:pt x="2918" y="76285"/>
                    </a:cubicBezTo>
                    <a:cubicBezTo>
                      <a:pt x="2891" y="78293"/>
                      <a:pt x="1820" y="80086"/>
                      <a:pt x="81" y="81076"/>
                    </a:cubicBezTo>
                    <a:cubicBezTo>
                      <a:pt x="27" y="81130"/>
                      <a:pt x="0" y="81183"/>
                      <a:pt x="27" y="81264"/>
                    </a:cubicBezTo>
                    <a:cubicBezTo>
                      <a:pt x="60" y="81297"/>
                      <a:pt x="93" y="81320"/>
                      <a:pt x="133" y="81320"/>
                    </a:cubicBezTo>
                    <a:cubicBezTo>
                      <a:pt x="157" y="81320"/>
                      <a:pt x="184" y="81311"/>
                      <a:pt x="214" y="81290"/>
                    </a:cubicBezTo>
                    <a:cubicBezTo>
                      <a:pt x="2008" y="80273"/>
                      <a:pt x="3105" y="78427"/>
                      <a:pt x="3185" y="76366"/>
                    </a:cubicBezTo>
                    <a:cubicBezTo>
                      <a:pt x="5166" y="75322"/>
                      <a:pt x="6397" y="73314"/>
                      <a:pt x="6397" y="71066"/>
                    </a:cubicBezTo>
                    <a:cubicBezTo>
                      <a:pt x="6397" y="68818"/>
                      <a:pt x="5166" y="66784"/>
                      <a:pt x="3185" y="65766"/>
                    </a:cubicBezTo>
                    <a:cubicBezTo>
                      <a:pt x="3105" y="63786"/>
                      <a:pt x="2061" y="61992"/>
                      <a:pt x="375" y="60922"/>
                    </a:cubicBezTo>
                    <a:cubicBezTo>
                      <a:pt x="2061" y="59878"/>
                      <a:pt x="3105" y="58085"/>
                      <a:pt x="3185" y="56104"/>
                    </a:cubicBezTo>
                    <a:cubicBezTo>
                      <a:pt x="5166" y="55060"/>
                      <a:pt x="6397" y="53053"/>
                      <a:pt x="6397" y="50804"/>
                    </a:cubicBezTo>
                    <a:cubicBezTo>
                      <a:pt x="6397" y="48556"/>
                      <a:pt x="5166" y="46522"/>
                      <a:pt x="3185" y="45505"/>
                    </a:cubicBezTo>
                    <a:cubicBezTo>
                      <a:pt x="3159" y="43604"/>
                      <a:pt x="2088" y="41731"/>
                      <a:pt x="375" y="40660"/>
                    </a:cubicBezTo>
                    <a:cubicBezTo>
                      <a:pt x="1901" y="39723"/>
                      <a:pt x="3292" y="37903"/>
                      <a:pt x="3185" y="35816"/>
                    </a:cubicBezTo>
                    <a:cubicBezTo>
                      <a:pt x="5166" y="34799"/>
                      <a:pt x="6397" y="32764"/>
                      <a:pt x="6397" y="30543"/>
                    </a:cubicBezTo>
                    <a:cubicBezTo>
                      <a:pt x="6397" y="28295"/>
                      <a:pt x="5166" y="26260"/>
                      <a:pt x="3185" y="25243"/>
                    </a:cubicBezTo>
                    <a:cubicBezTo>
                      <a:pt x="3078" y="23236"/>
                      <a:pt x="2061" y="21443"/>
                      <a:pt x="375" y="20399"/>
                    </a:cubicBezTo>
                    <a:cubicBezTo>
                      <a:pt x="2088" y="19328"/>
                      <a:pt x="3185" y="17401"/>
                      <a:pt x="3185" y="15554"/>
                    </a:cubicBezTo>
                    <a:cubicBezTo>
                      <a:pt x="5166" y="14537"/>
                      <a:pt x="6397" y="12503"/>
                      <a:pt x="6397" y="10255"/>
                    </a:cubicBezTo>
                    <a:cubicBezTo>
                      <a:pt x="6397" y="8033"/>
                      <a:pt x="5166" y="5999"/>
                      <a:pt x="3185" y="4982"/>
                    </a:cubicBezTo>
                    <a:lnTo>
                      <a:pt x="3185" y="4955"/>
                    </a:lnTo>
                    <a:cubicBezTo>
                      <a:pt x="3185" y="3028"/>
                      <a:pt x="1981" y="1074"/>
                      <a:pt x="188" y="30"/>
                    </a:cubicBezTo>
                    <a:cubicBezTo>
                      <a:pt x="167" y="10"/>
                      <a:pt x="143" y="1"/>
                      <a:pt x="11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6" name="Google Shape;1917;p89"/>
              <p:cNvSpPr/>
              <p:nvPr/>
            </p:nvSpPr>
            <p:spPr>
              <a:xfrm>
                <a:off x="531875" y="818875"/>
                <a:ext cx="160600" cy="2032875"/>
              </a:xfrm>
              <a:custGeom>
                <a:avLst/>
                <a:gdLst/>
                <a:ahLst/>
                <a:cxnLst/>
                <a:rect l="l" t="t" r="r" b="b"/>
                <a:pathLst>
                  <a:path w="6424" h="81315" extrusionOk="0">
                    <a:moveTo>
                      <a:pt x="147" y="1"/>
                    </a:moveTo>
                    <a:cubicBezTo>
                      <a:pt x="106" y="1"/>
                      <a:pt x="61" y="20"/>
                      <a:pt x="27" y="70"/>
                    </a:cubicBezTo>
                    <a:cubicBezTo>
                      <a:pt x="27" y="70"/>
                      <a:pt x="27" y="97"/>
                      <a:pt x="27" y="124"/>
                    </a:cubicBezTo>
                    <a:cubicBezTo>
                      <a:pt x="27" y="178"/>
                      <a:pt x="54" y="204"/>
                      <a:pt x="80" y="231"/>
                    </a:cubicBezTo>
                    <a:cubicBezTo>
                      <a:pt x="1820" y="1248"/>
                      <a:pt x="2971" y="3175"/>
                      <a:pt x="2944" y="5022"/>
                    </a:cubicBezTo>
                    <a:cubicBezTo>
                      <a:pt x="2944" y="5076"/>
                      <a:pt x="2971" y="5129"/>
                      <a:pt x="2998" y="5156"/>
                    </a:cubicBezTo>
                    <a:cubicBezTo>
                      <a:pt x="4952" y="6119"/>
                      <a:pt x="6156" y="8073"/>
                      <a:pt x="6156" y="10268"/>
                    </a:cubicBezTo>
                    <a:cubicBezTo>
                      <a:pt x="6156" y="12436"/>
                      <a:pt x="4952" y="14390"/>
                      <a:pt x="2998" y="15354"/>
                    </a:cubicBezTo>
                    <a:cubicBezTo>
                      <a:pt x="2971" y="15380"/>
                      <a:pt x="2944" y="15461"/>
                      <a:pt x="2944" y="15487"/>
                    </a:cubicBezTo>
                    <a:cubicBezTo>
                      <a:pt x="2998" y="17334"/>
                      <a:pt x="1847" y="19235"/>
                      <a:pt x="107" y="20278"/>
                    </a:cubicBezTo>
                    <a:cubicBezTo>
                      <a:pt x="54" y="20278"/>
                      <a:pt x="27" y="20305"/>
                      <a:pt x="27" y="20359"/>
                    </a:cubicBezTo>
                    <a:cubicBezTo>
                      <a:pt x="0" y="20412"/>
                      <a:pt x="27" y="20466"/>
                      <a:pt x="80" y="20493"/>
                    </a:cubicBezTo>
                    <a:cubicBezTo>
                      <a:pt x="1793" y="21510"/>
                      <a:pt x="2864" y="23303"/>
                      <a:pt x="2944" y="25310"/>
                    </a:cubicBezTo>
                    <a:cubicBezTo>
                      <a:pt x="2944" y="25364"/>
                      <a:pt x="2971" y="25391"/>
                      <a:pt x="2998" y="25417"/>
                    </a:cubicBezTo>
                    <a:cubicBezTo>
                      <a:pt x="4952" y="26381"/>
                      <a:pt x="6156" y="28362"/>
                      <a:pt x="6156" y="30530"/>
                    </a:cubicBezTo>
                    <a:cubicBezTo>
                      <a:pt x="6156" y="32698"/>
                      <a:pt x="4952" y="34652"/>
                      <a:pt x="2998" y="35642"/>
                    </a:cubicBezTo>
                    <a:cubicBezTo>
                      <a:pt x="2971" y="35642"/>
                      <a:pt x="2944" y="35695"/>
                      <a:pt x="2944" y="35749"/>
                    </a:cubicBezTo>
                    <a:cubicBezTo>
                      <a:pt x="3105" y="37837"/>
                      <a:pt x="1633" y="39630"/>
                      <a:pt x="107" y="40540"/>
                    </a:cubicBezTo>
                    <a:cubicBezTo>
                      <a:pt x="54" y="40540"/>
                      <a:pt x="27" y="40594"/>
                      <a:pt x="27" y="40620"/>
                    </a:cubicBezTo>
                    <a:cubicBezTo>
                      <a:pt x="0" y="40674"/>
                      <a:pt x="27" y="40727"/>
                      <a:pt x="80" y="40754"/>
                    </a:cubicBezTo>
                    <a:cubicBezTo>
                      <a:pt x="1820" y="41771"/>
                      <a:pt x="2944" y="43645"/>
                      <a:pt x="2944" y="45545"/>
                    </a:cubicBezTo>
                    <a:cubicBezTo>
                      <a:pt x="2944" y="45545"/>
                      <a:pt x="2944" y="45545"/>
                      <a:pt x="2944" y="45572"/>
                    </a:cubicBezTo>
                    <a:cubicBezTo>
                      <a:pt x="2944" y="45626"/>
                      <a:pt x="2971" y="45652"/>
                      <a:pt x="2998" y="45679"/>
                    </a:cubicBezTo>
                    <a:cubicBezTo>
                      <a:pt x="4952" y="46669"/>
                      <a:pt x="6156" y="48623"/>
                      <a:pt x="6156" y="50791"/>
                    </a:cubicBezTo>
                    <a:cubicBezTo>
                      <a:pt x="6156" y="52959"/>
                      <a:pt x="4952" y="54913"/>
                      <a:pt x="2998" y="55904"/>
                    </a:cubicBezTo>
                    <a:cubicBezTo>
                      <a:pt x="2971" y="55930"/>
                      <a:pt x="2944" y="55957"/>
                      <a:pt x="2944" y="56011"/>
                    </a:cubicBezTo>
                    <a:cubicBezTo>
                      <a:pt x="2891" y="57991"/>
                      <a:pt x="1820" y="59785"/>
                      <a:pt x="107" y="60802"/>
                    </a:cubicBezTo>
                    <a:cubicBezTo>
                      <a:pt x="54" y="60828"/>
                      <a:pt x="27" y="60855"/>
                      <a:pt x="27" y="60882"/>
                    </a:cubicBezTo>
                    <a:cubicBezTo>
                      <a:pt x="0" y="60935"/>
                      <a:pt x="27" y="60989"/>
                      <a:pt x="80" y="61016"/>
                    </a:cubicBezTo>
                    <a:cubicBezTo>
                      <a:pt x="1820" y="62033"/>
                      <a:pt x="2891" y="63826"/>
                      <a:pt x="2944" y="65834"/>
                    </a:cubicBezTo>
                    <a:cubicBezTo>
                      <a:pt x="2944" y="65887"/>
                      <a:pt x="2971" y="65914"/>
                      <a:pt x="2998" y="65941"/>
                    </a:cubicBezTo>
                    <a:cubicBezTo>
                      <a:pt x="4952" y="66931"/>
                      <a:pt x="6156" y="68885"/>
                      <a:pt x="6156" y="71053"/>
                    </a:cubicBezTo>
                    <a:cubicBezTo>
                      <a:pt x="6156" y="73221"/>
                      <a:pt x="4952" y="75175"/>
                      <a:pt x="2998" y="76165"/>
                    </a:cubicBezTo>
                    <a:cubicBezTo>
                      <a:pt x="2971" y="76192"/>
                      <a:pt x="2944" y="76219"/>
                      <a:pt x="2944" y="76272"/>
                    </a:cubicBezTo>
                    <a:cubicBezTo>
                      <a:pt x="2891" y="78280"/>
                      <a:pt x="1820" y="80073"/>
                      <a:pt x="80" y="81090"/>
                    </a:cubicBezTo>
                    <a:cubicBezTo>
                      <a:pt x="27" y="81117"/>
                      <a:pt x="0" y="81197"/>
                      <a:pt x="54" y="81251"/>
                    </a:cubicBezTo>
                    <a:cubicBezTo>
                      <a:pt x="73" y="81290"/>
                      <a:pt x="122" y="81315"/>
                      <a:pt x="167" y="81315"/>
                    </a:cubicBezTo>
                    <a:cubicBezTo>
                      <a:pt x="184" y="81315"/>
                      <a:pt x="200" y="81311"/>
                      <a:pt x="214" y="81304"/>
                    </a:cubicBezTo>
                    <a:cubicBezTo>
                      <a:pt x="2008" y="80260"/>
                      <a:pt x="3105" y="78413"/>
                      <a:pt x="3185" y="76352"/>
                    </a:cubicBezTo>
                    <a:cubicBezTo>
                      <a:pt x="5193" y="75309"/>
                      <a:pt x="6424" y="73301"/>
                      <a:pt x="6424" y="71053"/>
                    </a:cubicBezTo>
                    <a:cubicBezTo>
                      <a:pt x="6424" y="68805"/>
                      <a:pt x="5193" y="66797"/>
                      <a:pt x="3185" y="65753"/>
                    </a:cubicBezTo>
                    <a:cubicBezTo>
                      <a:pt x="3105" y="63773"/>
                      <a:pt x="2088" y="61979"/>
                      <a:pt x="402" y="60909"/>
                    </a:cubicBezTo>
                    <a:cubicBezTo>
                      <a:pt x="2088" y="59865"/>
                      <a:pt x="3105" y="58072"/>
                      <a:pt x="3185" y="56091"/>
                    </a:cubicBezTo>
                    <a:cubicBezTo>
                      <a:pt x="5193" y="55047"/>
                      <a:pt x="6424" y="53040"/>
                      <a:pt x="6424" y="50791"/>
                    </a:cubicBezTo>
                    <a:cubicBezTo>
                      <a:pt x="6424" y="48543"/>
                      <a:pt x="5193" y="46536"/>
                      <a:pt x="3185" y="45492"/>
                    </a:cubicBezTo>
                    <a:cubicBezTo>
                      <a:pt x="3185" y="43591"/>
                      <a:pt x="2088" y="41718"/>
                      <a:pt x="402" y="40647"/>
                    </a:cubicBezTo>
                    <a:cubicBezTo>
                      <a:pt x="1900" y="39710"/>
                      <a:pt x="3319" y="37890"/>
                      <a:pt x="3185" y="35829"/>
                    </a:cubicBezTo>
                    <a:cubicBezTo>
                      <a:pt x="5193" y="34785"/>
                      <a:pt x="6424" y="32751"/>
                      <a:pt x="6424" y="30530"/>
                    </a:cubicBezTo>
                    <a:cubicBezTo>
                      <a:pt x="6424" y="28281"/>
                      <a:pt x="5193" y="26247"/>
                      <a:pt x="3185" y="25230"/>
                    </a:cubicBezTo>
                    <a:cubicBezTo>
                      <a:pt x="3105" y="23223"/>
                      <a:pt x="2061" y="21429"/>
                      <a:pt x="402" y="20386"/>
                    </a:cubicBezTo>
                    <a:cubicBezTo>
                      <a:pt x="2088" y="19315"/>
                      <a:pt x="3185" y="17441"/>
                      <a:pt x="3185" y="15595"/>
                    </a:cubicBezTo>
                    <a:cubicBezTo>
                      <a:pt x="3185" y="15595"/>
                      <a:pt x="3185" y="15568"/>
                      <a:pt x="3185" y="15541"/>
                    </a:cubicBezTo>
                    <a:cubicBezTo>
                      <a:pt x="5193" y="14524"/>
                      <a:pt x="6424" y="12490"/>
                      <a:pt x="6424" y="10268"/>
                    </a:cubicBezTo>
                    <a:cubicBezTo>
                      <a:pt x="6424" y="8020"/>
                      <a:pt x="5193" y="5986"/>
                      <a:pt x="3185" y="4969"/>
                    </a:cubicBezTo>
                    <a:lnTo>
                      <a:pt x="3185" y="4942"/>
                    </a:lnTo>
                    <a:cubicBezTo>
                      <a:pt x="3185" y="3041"/>
                      <a:pt x="2008" y="1061"/>
                      <a:pt x="214" y="17"/>
                    </a:cubicBezTo>
                    <a:cubicBezTo>
                      <a:pt x="195" y="7"/>
                      <a:pt x="171" y="1"/>
                      <a:pt x="147"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7" name="Google Shape;1918;p89"/>
              <p:cNvSpPr/>
              <p:nvPr/>
            </p:nvSpPr>
            <p:spPr>
              <a:xfrm>
                <a:off x="378625" y="566950"/>
                <a:ext cx="159950" cy="2033000"/>
              </a:xfrm>
              <a:custGeom>
                <a:avLst/>
                <a:gdLst/>
                <a:ahLst/>
                <a:cxnLst/>
                <a:rect l="l" t="t" r="r" b="b"/>
                <a:pathLst>
                  <a:path w="6398" h="81320" extrusionOk="0">
                    <a:moveTo>
                      <a:pt x="120" y="1"/>
                    </a:moveTo>
                    <a:cubicBezTo>
                      <a:pt x="81" y="1"/>
                      <a:pt x="44" y="24"/>
                      <a:pt x="28" y="57"/>
                    </a:cubicBezTo>
                    <a:cubicBezTo>
                      <a:pt x="1" y="84"/>
                      <a:pt x="1" y="110"/>
                      <a:pt x="1" y="137"/>
                    </a:cubicBezTo>
                    <a:cubicBezTo>
                      <a:pt x="1" y="164"/>
                      <a:pt x="28" y="217"/>
                      <a:pt x="54" y="244"/>
                    </a:cubicBezTo>
                    <a:cubicBezTo>
                      <a:pt x="1821" y="1261"/>
                      <a:pt x="2972" y="3188"/>
                      <a:pt x="2918" y="5035"/>
                    </a:cubicBezTo>
                    <a:cubicBezTo>
                      <a:pt x="2918" y="5116"/>
                      <a:pt x="2945" y="5142"/>
                      <a:pt x="2999" y="5169"/>
                    </a:cubicBezTo>
                    <a:cubicBezTo>
                      <a:pt x="4952" y="6133"/>
                      <a:pt x="6157" y="8086"/>
                      <a:pt x="6157" y="10255"/>
                    </a:cubicBezTo>
                    <a:cubicBezTo>
                      <a:pt x="6157" y="12449"/>
                      <a:pt x="4952" y="14403"/>
                      <a:pt x="2999" y="15367"/>
                    </a:cubicBezTo>
                    <a:cubicBezTo>
                      <a:pt x="2945" y="15394"/>
                      <a:pt x="2918" y="15447"/>
                      <a:pt x="2918" y="15501"/>
                    </a:cubicBezTo>
                    <a:cubicBezTo>
                      <a:pt x="2972" y="17347"/>
                      <a:pt x="1848" y="19248"/>
                      <a:pt x="81" y="20292"/>
                    </a:cubicBezTo>
                    <a:cubicBezTo>
                      <a:pt x="54" y="20292"/>
                      <a:pt x="28" y="20318"/>
                      <a:pt x="1" y="20372"/>
                    </a:cubicBezTo>
                    <a:cubicBezTo>
                      <a:pt x="1" y="20425"/>
                      <a:pt x="28" y="20479"/>
                      <a:pt x="54" y="20506"/>
                    </a:cubicBezTo>
                    <a:cubicBezTo>
                      <a:pt x="1794" y="21496"/>
                      <a:pt x="2865" y="23316"/>
                      <a:pt x="2918" y="25324"/>
                    </a:cubicBezTo>
                    <a:cubicBezTo>
                      <a:pt x="2918" y="25350"/>
                      <a:pt x="2945" y="25404"/>
                      <a:pt x="2999" y="25431"/>
                    </a:cubicBezTo>
                    <a:cubicBezTo>
                      <a:pt x="4952" y="26394"/>
                      <a:pt x="6157" y="28348"/>
                      <a:pt x="6157" y="30543"/>
                    </a:cubicBezTo>
                    <a:cubicBezTo>
                      <a:pt x="6157" y="32711"/>
                      <a:pt x="4952" y="34665"/>
                      <a:pt x="2999" y="35628"/>
                    </a:cubicBezTo>
                    <a:cubicBezTo>
                      <a:pt x="2945" y="35655"/>
                      <a:pt x="2918" y="35709"/>
                      <a:pt x="2918" y="35762"/>
                    </a:cubicBezTo>
                    <a:cubicBezTo>
                      <a:pt x="3079" y="37823"/>
                      <a:pt x="1607" y="39643"/>
                      <a:pt x="81" y="40553"/>
                    </a:cubicBezTo>
                    <a:cubicBezTo>
                      <a:pt x="54" y="40553"/>
                      <a:pt x="28" y="40580"/>
                      <a:pt x="1" y="40633"/>
                    </a:cubicBezTo>
                    <a:cubicBezTo>
                      <a:pt x="1" y="40687"/>
                      <a:pt x="28" y="40741"/>
                      <a:pt x="54" y="40767"/>
                    </a:cubicBezTo>
                    <a:cubicBezTo>
                      <a:pt x="1794" y="41784"/>
                      <a:pt x="2918" y="43658"/>
                      <a:pt x="2918" y="45532"/>
                    </a:cubicBezTo>
                    <a:cubicBezTo>
                      <a:pt x="2918" y="45558"/>
                      <a:pt x="2918" y="45558"/>
                      <a:pt x="2918" y="45585"/>
                    </a:cubicBezTo>
                    <a:cubicBezTo>
                      <a:pt x="2918" y="45612"/>
                      <a:pt x="2945" y="45665"/>
                      <a:pt x="2999" y="45692"/>
                    </a:cubicBezTo>
                    <a:cubicBezTo>
                      <a:pt x="4952" y="46656"/>
                      <a:pt x="6157" y="48636"/>
                      <a:pt x="6157" y="50804"/>
                    </a:cubicBezTo>
                    <a:cubicBezTo>
                      <a:pt x="6157" y="52972"/>
                      <a:pt x="4952" y="54926"/>
                      <a:pt x="2999" y="55917"/>
                    </a:cubicBezTo>
                    <a:cubicBezTo>
                      <a:pt x="2945" y="55917"/>
                      <a:pt x="2918" y="55970"/>
                      <a:pt x="2918" y="56024"/>
                    </a:cubicBezTo>
                    <a:cubicBezTo>
                      <a:pt x="2865" y="58004"/>
                      <a:pt x="1821" y="59798"/>
                      <a:pt x="81" y="60815"/>
                    </a:cubicBezTo>
                    <a:cubicBezTo>
                      <a:pt x="54" y="60815"/>
                      <a:pt x="28" y="60868"/>
                      <a:pt x="1" y="60895"/>
                    </a:cubicBezTo>
                    <a:cubicBezTo>
                      <a:pt x="1" y="60949"/>
                      <a:pt x="28" y="61002"/>
                      <a:pt x="54" y="61029"/>
                    </a:cubicBezTo>
                    <a:cubicBezTo>
                      <a:pt x="1794" y="62046"/>
                      <a:pt x="2865" y="63839"/>
                      <a:pt x="2918" y="65847"/>
                    </a:cubicBezTo>
                    <a:cubicBezTo>
                      <a:pt x="2918" y="65900"/>
                      <a:pt x="2945" y="65927"/>
                      <a:pt x="2999" y="65954"/>
                    </a:cubicBezTo>
                    <a:cubicBezTo>
                      <a:pt x="4952" y="66944"/>
                      <a:pt x="6157" y="68898"/>
                      <a:pt x="6157" y="71066"/>
                    </a:cubicBezTo>
                    <a:cubicBezTo>
                      <a:pt x="6157" y="73234"/>
                      <a:pt x="4952" y="75188"/>
                      <a:pt x="2999" y="76178"/>
                    </a:cubicBezTo>
                    <a:cubicBezTo>
                      <a:pt x="2945" y="76178"/>
                      <a:pt x="2918" y="76232"/>
                      <a:pt x="2918" y="76285"/>
                    </a:cubicBezTo>
                    <a:cubicBezTo>
                      <a:pt x="2865" y="78293"/>
                      <a:pt x="1821" y="80086"/>
                      <a:pt x="81" y="81076"/>
                    </a:cubicBezTo>
                    <a:cubicBezTo>
                      <a:pt x="1" y="81130"/>
                      <a:pt x="1" y="81183"/>
                      <a:pt x="28" y="81264"/>
                    </a:cubicBezTo>
                    <a:cubicBezTo>
                      <a:pt x="44" y="81297"/>
                      <a:pt x="81" y="81320"/>
                      <a:pt x="120" y="81320"/>
                    </a:cubicBezTo>
                    <a:cubicBezTo>
                      <a:pt x="143" y="81320"/>
                      <a:pt x="168" y="81311"/>
                      <a:pt x="188" y="81290"/>
                    </a:cubicBezTo>
                    <a:cubicBezTo>
                      <a:pt x="1981" y="80273"/>
                      <a:pt x="3106" y="78427"/>
                      <a:pt x="3159" y="76366"/>
                    </a:cubicBezTo>
                    <a:cubicBezTo>
                      <a:pt x="5167" y="75322"/>
                      <a:pt x="6398" y="73314"/>
                      <a:pt x="6398" y="71066"/>
                    </a:cubicBezTo>
                    <a:cubicBezTo>
                      <a:pt x="6398" y="68818"/>
                      <a:pt x="5167" y="66784"/>
                      <a:pt x="3159" y="65766"/>
                    </a:cubicBezTo>
                    <a:cubicBezTo>
                      <a:pt x="3106" y="63786"/>
                      <a:pt x="2062" y="61992"/>
                      <a:pt x="376" y="60922"/>
                    </a:cubicBezTo>
                    <a:cubicBezTo>
                      <a:pt x="2062" y="59878"/>
                      <a:pt x="3106" y="58085"/>
                      <a:pt x="3159" y="56104"/>
                    </a:cubicBezTo>
                    <a:cubicBezTo>
                      <a:pt x="5167" y="55060"/>
                      <a:pt x="6398" y="53053"/>
                      <a:pt x="6398" y="50804"/>
                    </a:cubicBezTo>
                    <a:cubicBezTo>
                      <a:pt x="6398" y="48556"/>
                      <a:pt x="5167" y="46522"/>
                      <a:pt x="3159" y="45505"/>
                    </a:cubicBezTo>
                    <a:cubicBezTo>
                      <a:pt x="3159" y="43604"/>
                      <a:pt x="2062" y="41731"/>
                      <a:pt x="376" y="40660"/>
                    </a:cubicBezTo>
                    <a:cubicBezTo>
                      <a:pt x="1901" y="39723"/>
                      <a:pt x="3293" y="37903"/>
                      <a:pt x="3186" y="35816"/>
                    </a:cubicBezTo>
                    <a:cubicBezTo>
                      <a:pt x="5167" y="34799"/>
                      <a:pt x="6398" y="32764"/>
                      <a:pt x="6398" y="30543"/>
                    </a:cubicBezTo>
                    <a:cubicBezTo>
                      <a:pt x="6398" y="28295"/>
                      <a:pt x="5167" y="26260"/>
                      <a:pt x="3159" y="25243"/>
                    </a:cubicBezTo>
                    <a:cubicBezTo>
                      <a:pt x="3079" y="23236"/>
                      <a:pt x="2035" y="21443"/>
                      <a:pt x="376" y="20399"/>
                    </a:cubicBezTo>
                    <a:cubicBezTo>
                      <a:pt x="2089" y="19328"/>
                      <a:pt x="3186" y="17401"/>
                      <a:pt x="3186" y="15554"/>
                    </a:cubicBezTo>
                    <a:cubicBezTo>
                      <a:pt x="5167" y="14537"/>
                      <a:pt x="6398" y="12503"/>
                      <a:pt x="6398" y="10255"/>
                    </a:cubicBezTo>
                    <a:cubicBezTo>
                      <a:pt x="6398" y="8033"/>
                      <a:pt x="5167" y="5999"/>
                      <a:pt x="3186" y="4982"/>
                    </a:cubicBezTo>
                    <a:lnTo>
                      <a:pt x="3186" y="4955"/>
                    </a:lnTo>
                    <a:cubicBezTo>
                      <a:pt x="3186" y="3028"/>
                      <a:pt x="1981" y="1074"/>
                      <a:pt x="188" y="30"/>
                    </a:cubicBezTo>
                    <a:cubicBezTo>
                      <a:pt x="168" y="10"/>
                      <a:pt x="143" y="1"/>
                      <a:pt x="120"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8" name="Google Shape;1919;p89"/>
              <p:cNvSpPr/>
              <p:nvPr/>
            </p:nvSpPr>
            <p:spPr>
              <a:xfrm>
                <a:off x="224725" y="818875"/>
                <a:ext cx="159950" cy="2032875"/>
              </a:xfrm>
              <a:custGeom>
                <a:avLst/>
                <a:gdLst/>
                <a:ahLst/>
                <a:cxnLst/>
                <a:rect l="l" t="t" r="r" b="b"/>
                <a:pathLst>
                  <a:path w="6398" h="81315" extrusionOk="0">
                    <a:moveTo>
                      <a:pt x="129" y="1"/>
                    </a:moveTo>
                    <a:cubicBezTo>
                      <a:pt x="83" y="1"/>
                      <a:pt x="44" y="20"/>
                      <a:pt x="27" y="70"/>
                    </a:cubicBezTo>
                    <a:cubicBezTo>
                      <a:pt x="27" y="70"/>
                      <a:pt x="1" y="97"/>
                      <a:pt x="1" y="124"/>
                    </a:cubicBezTo>
                    <a:cubicBezTo>
                      <a:pt x="1" y="178"/>
                      <a:pt x="27" y="204"/>
                      <a:pt x="81" y="231"/>
                    </a:cubicBezTo>
                    <a:cubicBezTo>
                      <a:pt x="1821" y="1248"/>
                      <a:pt x="2972" y="3175"/>
                      <a:pt x="2918" y="5022"/>
                    </a:cubicBezTo>
                    <a:cubicBezTo>
                      <a:pt x="2945" y="5076"/>
                      <a:pt x="2945" y="5129"/>
                      <a:pt x="2998" y="5156"/>
                    </a:cubicBezTo>
                    <a:cubicBezTo>
                      <a:pt x="4952" y="6119"/>
                      <a:pt x="6157" y="8073"/>
                      <a:pt x="6157" y="10268"/>
                    </a:cubicBezTo>
                    <a:cubicBezTo>
                      <a:pt x="6157" y="12436"/>
                      <a:pt x="4952" y="14390"/>
                      <a:pt x="2998" y="15354"/>
                    </a:cubicBezTo>
                    <a:cubicBezTo>
                      <a:pt x="2945" y="15380"/>
                      <a:pt x="2918" y="15461"/>
                      <a:pt x="2918" y="15487"/>
                    </a:cubicBezTo>
                    <a:cubicBezTo>
                      <a:pt x="2998" y="17334"/>
                      <a:pt x="1848" y="19235"/>
                      <a:pt x="108" y="20278"/>
                    </a:cubicBezTo>
                    <a:cubicBezTo>
                      <a:pt x="54" y="20278"/>
                      <a:pt x="27" y="20305"/>
                      <a:pt x="27" y="20359"/>
                    </a:cubicBezTo>
                    <a:cubicBezTo>
                      <a:pt x="1" y="20412"/>
                      <a:pt x="27" y="20466"/>
                      <a:pt x="81" y="20493"/>
                    </a:cubicBezTo>
                    <a:cubicBezTo>
                      <a:pt x="1794" y="21510"/>
                      <a:pt x="2865" y="23303"/>
                      <a:pt x="2918" y="25310"/>
                    </a:cubicBezTo>
                    <a:cubicBezTo>
                      <a:pt x="2945" y="25364"/>
                      <a:pt x="2972" y="25391"/>
                      <a:pt x="2998" y="25417"/>
                    </a:cubicBezTo>
                    <a:cubicBezTo>
                      <a:pt x="4952" y="26381"/>
                      <a:pt x="6157" y="28362"/>
                      <a:pt x="6157" y="30530"/>
                    </a:cubicBezTo>
                    <a:cubicBezTo>
                      <a:pt x="6157" y="32698"/>
                      <a:pt x="4952" y="34652"/>
                      <a:pt x="2998" y="35642"/>
                    </a:cubicBezTo>
                    <a:cubicBezTo>
                      <a:pt x="2945" y="35642"/>
                      <a:pt x="2918" y="35695"/>
                      <a:pt x="2918" y="35749"/>
                    </a:cubicBezTo>
                    <a:cubicBezTo>
                      <a:pt x="3106" y="37837"/>
                      <a:pt x="1633" y="39630"/>
                      <a:pt x="108" y="40540"/>
                    </a:cubicBezTo>
                    <a:cubicBezTo>
                      <a:pt x="54" y="40540"/>
                      <a:pt x="27" y="40594"/>
                      <a:pt x="27" y="40620"/>
                    </a:cubicBezTo>
                    <a:cubicBezTo>
                      <a:pt x="1" y="40674"/>
                      <a:pt x="27" y="40727"/>
                      <a:pt x="81" y="40754"/>
                    </a:cubicBezTo>
                    <a:cubicBezTo>
                      <a:pt x="1821" y="41771"/>
                      <a:pt x="2918" y="43645"/>
                      <a:pt x="2918" y="45545"/>
                    </a:cubicBezTo>
                    <a:cubicBezTo>
                      <a:pt x="2918" y="45545"/>
                      <a:pt x="2918" y="45545"/>
                      <a:pt x="2918" y="45572"/>
                    </a:cubicBezTo>
                    <a:cubicBezTo>
                      <a:pt x="2918" y="45626"/>
                      <a:pt x="2945" y="45652"/>
                      <a:pt x="2998" y="45679"/>
                    </a:cubicBezTo>
                    <a:cubicBezTo>
                      <a:pt x="4952" y="46669"/>
                      <a:pt x="6157" y="48623"/>
                      <a:pt x="6157" y="50791"/>
                    </a:cubicBezTo>
                    <a:cubicBezTo>
                      <a:pt x="6157" y="52959"/>
                      <a:pt x="4952" y="54913"/>
                      <a:pt x="2998" y="55904"/>
                    </a:cubicBezTo>
                    <a:cubicBezTo>
                      <a:pt x="2945" y="55930"/>
                      <a:pt x="2918" y="55957"/>
                      <a:pt x="2918" y="56011"/>
                    </a:cubicBezTo>
                    <a:cubicBezTo>
                      <a:pt x="2891" y="57991"/>
                      <a:pt x="1821" y="59785"/>
                      <a:pt x="108" y="60802"/>
                    </a:cubicBezTo>
                    <a:cubicBezTo>
                      <a:pt x="54" y="60828"/>
                      <a:pt x="27" y="60855"/>
                      <a:pt x="27" y="60882"/>
                    </a:cubicBezTo>
                    <a:cubicBezTo>
                      <a:pt x="1" y="60935"/>
                      <a:pt x="27" y="60989"/>
                      <a:pt x="81" y="61016"/>
                    </a:cubicBezTo>
                    <a:cubicBezTo>
                      <a:pt x="1821" y="62033"/>
                      <a:pt x="2891" y="63826"/>
                      <a:pt x="2918" y="65834"/>
                    </a:cubicBezTo>
                    <a:cubicBezTo>
                      <a:pt x="2918" y="65887"/>
                      <a:pt x="2945" y="65914"/>
                      <a:pt x="2998" y="65941"/>
                    </a:cubicBezTo>
                    <a:cubicBezTo>
                      <a:pt x="4952" y="66931"/>
                      <a:pt x="6157" y="68885"/>
                      <a:pt x="6157" y="71053"/>
                    </a:cubicBezTo>
                    <a:cubicBezTo>
                      <a:pt x="6157" y="73221"/>
                      <a:pt x="4952" y="75175"/>
                      <a:pt x="2998" y="76165"/>
                    </a:cubicBezTo>
                    <a:cubicBezTo>
                      <a:pt x="2945" y="76192"/>
                      <a:pt x="2918" y="76219"/>
                      <a:pt x="2918" y="76272"/>
                    </a:cubicBezTo>
                    <a:cubicBezTo>
                      <a:pt x="2891" y="78280"/>
                      <a:pt x="1821" y="80073"/>
                      <a:pt x="81" y="81090"/>
                    </a:cubicBezTo>
                    <a:cubicBezTo>
                      <a:pt x="27" y="81117"/>
                      <a:pt x="1" y="81197"/>
                      <a:pt x="27" y="81251"/>
                    </a:cubicBezTo>
                    <a:cubicBezTo>
                      <a:pt x="67" y="81290"/>
                      <a:pt x="106" y="81315"/>
                      <a:pt x="156" y="81315"/>
                    </a:cubicBezTo>
                    <a:cubicBezTo>
                      <a:pt x="174" y="81315"/>
                      <a:pt x="193" y="81311"/>
                      <a:pt x="215" y="81304"/>
                    </a:cubicBezTo>
                    <a:cubicBezTo>
                      <a:pt x="2008" y="80260"/>
                      <a:pt x="3106" y="78413"/>
                      <a:pt x="3186" y="76352"/>
                    </a:cubicBezTo>
                    <a:cubicBezTo>
                      <a:pt x="5166" y="75309"/>
                      <a:pt x="6398" y="73301"/>
                      <a:pt x="6398" y="71053"/>
                    </a:cubicBezTo>
                    <a:cubicBezTo>
                      <a:pt x="6398" y="68805"/>
                      <a:pt x="5166" y="66797"/>
                      <a:pt x="3186" y="65753"/>
                    </a:cubicBezTo>
                    <a:cubicBezTo>
                      <a:pt x="3106" y="63773"/>
                      <a:pt x="2062" y="61979"/>
                      <a:pt x="375" y="60909"/>
                    </a:cubicBezTo>
                    <a:cubicBezTo>
                      <a:pt x="2062" y="59865"/>
                      <a:pt x="3106" y="58072"/>
                      <a:pt x="3186" y="56091"/>
                    </a:cubicBezTo>
                    <a:cubicBezTo>
                      <a:pt x="5166" y="55047"/>
                      <a:pt x="6398" y="53040"/>
                      <a:pt x="6398" y="50791"/>
                    </a:cubicBezTo>
                    <a:cubicBezTo>
                      <a:pt x="6398" y="48543"/>
                      <a:pt x="5166" y="46536"/>
                      <a:pt x="3186" y="45492"/>
                    </a:cubicBezTo>
                    <a:cubicBezTo>
                      <a:pt x="3159" y="43591"/>
                      <a:pt x="2088" y="41718"/>
                      <a:pt x="375" y="40647"/>
                    </a:cubicBezTo>
                    <a:cubicBezTo>
                      <a:pt x="1901" y="39710"/>
                      <a:pt x="3320" y="37890"/>
                      <a:pt x="3186" y="35829"/>
                    </a:cubicBezTo>
                    <a:cubicBezTo>
                      <a:pt x="5166" y="34785"/>
                      <a:pt x="6398" y="32751"/>
                      <a:pt x="6398" y="30530"/>
                    </a:cubicBezTo>
                    <a:cubicBezTo>
                      <a:pt x="6398" y="28281"/>
                      <a:pt x="5166" y="26247"/>
                      <a:pt x="3186" y="25230"/>
                    </a:cubicBezTo>
                    <a:cubicBezTo>
                      <a:pt x="3079" y="23223"/>
                      <a:pt x="2062" y="21429"/>
                      <a:pt x="375" y="20386"/>
                    </a:cubicBezTo>
                    <a:cubicBezTo>
                      <a:pt x="2088" y="19315"/>
                      <a:pt x="3186" y="17441"/>
                      <a:pt x="3186" y="15595"/>
                    </a:cubicBezTo>
                    <a:cubicBezTo>
                      <a:pt x="3186" y="15595"/>
                      <a:pt x="3186" y="15568"/>
                      <a:pt x="3186" y="15541"/>
                    </a:cubicBezTo>
                    <a:cubicBezTo>
                      <a:pt x="5166" y="14524"/>
                      <a:pt x="6398" y="12490"/>
                      <a:pt x="6398" y="10268"/>
                    </a:cubicBezTo>
                    <a:cubicBezTo>
                      <a:pt x="6398" y="8020"/>
                      <a:pt x="5166" y="5986"/>
                      <a:pt x="3186" y="4969"/>
                    </a:cubicBezTo>
                    <a:lnTo>
                      <a:pt x="3186" y="4942"/>
                    </a:lnTo>
                    <a:cubicBezTo>
                      <a:pt x="3186" y="3041"/>
                      <a:pt x="1981" y="1061"/>
                      <a:pt x="215" y="17"/>
                    </a:cubicBezTo>
                    <a:cubicBezTo>
                      <a:pt x="185" y="7"/>
                      <a:pt x="156" y="1"/>
                      <a:pt x="12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9" name="Google Shape;1920;p89"/>
              <p:cNvSpPr/>
              <p:nvPr/>
            </p:nvSpPr>
            <p:spPr>
              <a:xfrm>
                <a:off x="1914975" y="2593575"/>
                <a:ext cx="160625" cy="2032875"/>
              </a:xfrm>
              <a:custGeom>
                <a:avLst/>
                <a:gdLst/>
                <a:ahLst/>
                <a:cxnLst/>
                <a:rect l="l" t="t" r="r" b="b"/>
                <a:pathLst>
                  <a:path w="6425" h="81315" extrusionOk="0">
                    <a:moveTo>
                      <a:pt x="151" y="1"/>
                    </a:moveTo>
                    <a:cubicBezTo>
                      <a:pt x="95" y="1"/>
                      <a:pt x="47" y="26"/>
                      <a:pt x="27" y="65"/>
                    </a:cubicBezTo>
                    <a:cubicBezTo>
                      <a:pt x="27" y="92"/>
                      <a:pt x="27" y="118"/>
                      <a:pt x="27" y="118"/>
                    </a:cubicBezTo>
                    <a:cubicBezTo>
                      <a:pt x="27" y="172"/>
                      <a:pt x="27" y="225"/>
                      <a:pt x="81" y="225"/>
                    </a:cubicBezTo>
                    <a:cubicBezTo>
                      <a:pt x="1821" y="1243"/>
                      <a:pt x="2972" y="3170"/>
                      <a:pt x="2945" y="5043"/>
                    </a:cubicBezTo>
                    <a:cubicBezTo>
                      <a:pt x="2945" y="5070"/>
                      <a:pt x="2972" y="5124"/>
                      <a:pt x="2998" y="5150"/>
                    </a:cubicBezTo>
                    <a:cubicBezTo>
                      <a:pt x="4952" y="6141"/>
                      <a:pt x="6157" y="8095"/>
                      <a:pt x="6157" y="10263"/>
                    </a:cubicBezTo>
                    <a:cubicBezTo>
                      <a:pt x="6157" y="12431"/>
                      <a:pt x="4952" y="14384"/>
                      <a:pt x="2998" y="15375"/>
                    </a:cubicBezTo>
                    <a:cubicBezTo>
                      <a:pt x="2945" y="15402"/>
                      <a:pt x="2945" y="15428"/>
                      <a:pt x="2945" y="15482"/>
                    </a:cubicBezTo>
                    <a:cubicBezTo>
                      <a:pt x="2998" y="17355"/>
                      <a:pt x="1848" y="19256"/>
                      <a:pt x="108" y="20273"/>
                    </a:cubicBezTo>
                    <a:cubicBezTo>
                      <a:pt x="54" y="20300"/>
                      <a:pt x="27" y="20326"/>
                      <a:pt x="27" y="20353"/>
                    </a:cubicBezTo>
                    <a:cubicBezTo>
                      <a:pt x="1" y="20407"/>
                      <a:pt x="27" y="20460"/>
                      <a:pt x="81" y="20514"/>
                    </a:cubicBezTo>
                    <a:cubicBezTo>
                      <a:pt x="1794" y="21504"/>
                      <a:pt x="2865" y="23297"/>
                      <a:pt x="2945" y="25305"/>
                    </a:cubicBezTo>
                    <a:cubicBezTo>
                      <a:pt x="2945" y="25358"/>
                      <a:pt x="2972" y="25385"/>
                      <a:pt x="2998" y="25412"/>
                    </a:cubicBezTo>
                    <a:cubicBezTo>
                      <a:pt x="4952" y="26402"/>
                      <a:pt x="6157" y="28356"/>
                      <a:pt x="6157" y="30524"/>
                    </a:cubicBezTo>
                    <a:cubicBezTo>
                      <a:pt x="6157" y="32692"/>
                      <a:pt x="4952" y="34646"/>
                      <a:pt x="2998" y="35636"/>
                    </a:cubicBezTo>
                    <a:cubicBezTo>
                      <a:pt x="2945" y="35663"/>
                      <a:pt x="2918" y="35717"/>
                      <a:pt x="2945" y="35770"/>
                    </a:cubicBezTo>
                    <a:cubicBezTo>
                      <a:pt x="3106" y="37831"/>
                      <a:pt x="1633" y="39651"/>
                      <a:pt x="108" y="40535"/>
                    </a:cubicBezTo>
                    <a:cubicBezTo>
                      <a:pt x="54" y="40561"/>
                      <a:pt x="27" y="40588"/>
                      <a:pt x="27" y="40615"/>
                    </a:cubicBezTo>
                    <a:cubicBezTo>
                      <a:pt x="1" y="40668"/>
                      <a:pt x="27" y="40749"/>
                      <a:pt x="81" y="40775"/>
                    </a:cubicBezTo>
                    <a:cubicBezTo>
                      <a:pt x="1821" y="41766"/>
                      <a:pt x="2945" y="43639"/>
                      <a:pt x="2945" y="45540"/>
                    </a:cubicBezTo>
                    <a:cubicBezTo>
                      <a:pt x="2945" y="45540"/>
                      <a:pt x="2945" y="45566"/>
                      <a:pt x="2945" y="45566"/>
                    </a:cubicBezTo>
                    <a:cubicBezTo>
                      <a:pt x="2945" y="45620"/>
                      <a:pt x="2972" y="45674"/>
                      <a:pt x="2998" y="45674"/>
                    </a:cubicBezTo>
                    <a:cubicBezTo>
                      <a:pt x="4952" y="46664"/>
                      <a:pt x="6157" y="48618"/>
                      <a:pt x="6157" y="50786"/>
                    </a:cubicBezTo>
                    <a:cubicBezTo>
                      <a:pt x="6157" y="52954"/>
                      <a:pt x="4952" y="54934"/>
                      <a:pt x="2998" y="55898"/>
                    </a:cubicBezTo>
                    <a:cubicBezTo>
                      <a:pt x="2972" y="55925"/>
                      <a:pt x="2945" y="55952"/>
                      <a:pt x="2945" y="56005"/>
                    </a:cubicBezTo>
                    <a:cubicBezTo>
                      <a:pt x="2891" y="58012"/>
                      <a:pt x="1821" y="59806"/>
                      <a:pt x="108" y="60796"/>
                    </a:cubicBezTo>
                    <a:cubicBezTo>
                      <a:pt x="54" y="60823"/>
                      <a:pt x="27" y="60850"/>
                      <a:pt x="27" y="60903"/>
                    </a:cubicBezTo>
                    <a:cubicBezTo>
                      <a:pt x="1" y="60957"/>
                      <a:pt x="27" y="61010"/>
                      <a:pt x="81" y="61037"/>
                    </a:cubicBezTo>
                    <a:cubicBezTo>
                      <a:pt x="1821" y="62054"/>
                      <a:pt x="2891" y="63847"/>
                      <a:pt x="2945" y="65828"/>
                    </a:cubicBezTo>
                    <a:cubicBezTo>
                      <a:pt x="2945" y="65882"/>
                      <a:pt x="2972" y="65935"/>
                      <a:pt x="2998" y="65962"/>
                    </a:cubicBezTo>
                    <a:cubicBezTo>
                      <a:pt x="4952" y="66925"/>
                      <a:pt x="6157" y="68879"/>
                      <a:pt x="6157" y="71047"/>
                    </a:cubicBezTo>
                    <a:cubicBezTo>
                      <a:pt x="6157" y="73242"/>
                      <a:pt x="4952" y="75196"/>
                      <a:pt x="2998" y="76160"/>
                    </a:cubicBezTo>
                    <a:cubicBezTo>
                      <a:pt x="2972" y="76186"/>
                      <a:pt x="2945" y="76240"/>
                      <a:pt x="2945" y="76267"/>
                    </a:cubicBezTo>
                    <a:cubicBezTo>
                      <a:pt x="2891" y="78274"/>
                      <a:pt x="1821" y="80067"/>
                      <a:pt x="81" y="81084"/>
                    </a:cubicBezTo>
                    <a:cubicBezTo>
                      <a:pt x="27" y="81111"/>
                      <a:pt x="1" y="81191"/>
                      <a:pt x="27" y="81245"/>
                    </a:cubicBezTo>
                    <a:cubicBezTo>
                      <a:pt x="61" y="81296"/>
                      <a:pt x="106" y="81315"/>
                      <a:pt x="148" y="81315"/>
                    </a:cubicBezTo>
                    <a:cubicBezTo>
                      <a:pt x="172" y="81315"/>
                      <a:pt x="195" y="81308"/>
                      <a:pt x="215" y="81299"/>
                    </a:cubicBezTo>
                    <a:cubicBezTo>
                      <a:pt x="2008" y="80255"/>
                      <a:pt x="3106" y="78408"/>
                      <a:pt x="3186" y="76347"/>
                    </a:cubicBezTo>
                    <a:cubicBezTo>
                      <a:pt x="5166" y="75330"/>
                      <a:pt x="6424" y="73296"/>
                      <a:pt x="6424" y="71047"/>
                    </a:cubicBezTo>
                    <a:cubicBezTo>
                      <a:pt x="6424" y="68826"/>
                      <a:pt x="5166" y="66792"/>
                      <a:pt x="3186" y="65748"/>
                    </a:cubicBezTo>
                    <a:cubicBezTo>
                      <a:pt x="3106" y="63767"/>
                      <a:pt x="2062" y="61974"/>
                      <a:pt x="375" y="60930"/>
                    </a:cubicBezTo>
                    <a:cubicBezTo>
                      <a:pt x="2062" y="59859"/>
                      <a:pt x="3106" y="58093"/>
                      <a:pt x="3186" y="56085"/>
                    </a:cubicBezTo>
                    <a:cubicBezTo>
                      <a:pt x="5166" y="55068"/>
                      <a:pt x="6424" y="53034"/>
                      <a:pt x="6424" y="50786"/>
                    </a:cubicBezTo>
                    <a:cubicBezTo>
                      <a:pt x="6424" y="48537"/>
                      <a:pt x="5166" y="46530"/>
                      <a:pt x="3186" y="45486"/>
                    </a:cubicBezTo>
                    <a:cubicBezTo>
                      <a:pt x="3159" y="43586"/>
                      <a:pt x="2088" y="41739"/>
                      <a:pt x="375" y="40668"/>
                    </a:cubicBezTo>
                    <a:cubicBezTo>
                      <a:pt x="1901" y="39705"/>
                      <a:pt x="3320" y="37885"/>
                      <a:pt x="3186" y="35824"/>
                    </a:cubicBezTo>
                    <a:cubicBezTo>
                      <a:pt x="5193" y="34780"/>
                      <a:pt x="6424" y="32772"/>
                      <a:pt x="6424" y="30524"/>
                    </a:cubicBezTo>
                    <a:cubicBezTo>
                      <a:pt x="6424" y="28276"/>
                      <a:pt x="5166" y="26268"/>
                      <a:pt x="3186" y="25225"/>
                    </a:cubicBezTo>
                    <a:cubicBezTo>
                      <a:pt x="3106" y="23244"/>
                      <a:pt x="2062" y="21451"/>
                      <a:pt x="375" y="20407"/>
                    </a:cubicBezTo>
                    <a:cubicBezTo>
                      <a:pt x="2088" y="19336"/>
                      <a:pt x="3186" y="17436"/>
                      <a:pt x="3186" y="15616"/>
                    </a:cubicBezTo>
                    <a:cubicBezTo>
                      <a:pt x="3186" y="15589"/>
                      <a:pt x="3186" y="15562"/>
                      <a:pt x="3186" y="15562"/>
                    </a:cubicBezTo>
                    <a:cubicBezTo>
                      <a:pt x="5166" y="14518"/>
                      <a:pt x="6424" y="12511"/>
                      <a:pt x="6424" y="10263"/>
                    </a:cubicBezTo>
                    <a:cubicBezTo>
                      <a:pt x="6424" y="8014"/>
                      <a:pt x="5166" y="6007"/>
                      <a:pt x="3186" y="4963"/>
                    </a:cubicBezTo>
                    <a:cubicBezTo>
                      <a:pt x="3186" y="3036"/>
                      <a:pt x="2008" y="1055"/>
                      <a:pt x="215" y="11"/>
                    </a:cubicBezTo>
                    <a:cubicBezTo>
                      <a:pt x="193" y="4"/>
                      <a:pt x="172" y="1"/>
                      <a:pt x="151"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0" name="Google Shape;1921;p89"/>
              <p:cNvSpPr/>
              <p:nvPr/>
            </p:nvSpPr>
            <p:spPr>
              <a:xfrm>
                <a:off x="1761075" y="2845375"/>
                <a:ext cx="160625" cy="2032675"/>
              </a:xfrm>
              <a:custGeom>
                <a:avLst/>
                <a:gdLst/>
                <a:ahLst/>
                <a:cxnLst/>
                <a:rect l="l" t="t" r="r" b="b"/>
                <a:pathLst>
                  <a:path w="6425" h="81307" extrusionOk="0">
                    <a:moveTo>
                      <a:pt x="146" y="1"/>
                    </a:moveTo>
                    <a:cubicBezTo>
                      <a:pt x="108" y="1"/>
                      <a:pt x="71" y="24"/>
                      <a:pt x="54" y="57"/>
                    </a:cubicBezTo>
                    <a:cubicBezTo>
                      <a:pt x="27" y="84"/>
                      <a:pt x="27" y="110"/>
                      <a:pt x="27" y="137"/>
                    </a:cubicBezTo>
                    <a:cubicBezTo>
                      <a:pt x="27" y="164"/>
                      <a:pt x="54" y="217"/>
                      <a:pt x="81" y="244"/>
                    </a:cubicBezTo>
                    <a:cubicBezTo>
                      <a:pt x="1821" y="1234"/>
                      <a:pt x="2972" y="3162"/>
                      <a:pt x="2945" y="5035"/>
                    </a:cubicBezTo>
                    <a:cubicBezTo>
                      <a:pt x="2945" y="5089"/>
                      <a:pt x="2972" y="5142"/>
                      <a:pt x="2998" y="5142"/>
                    </a:cubicBezTo>
                    <a:cubicBezTo>
                      <a:pt x="4952" y="6133"/>
                      <a:pt x="6183" y="8086"/>
                      <a:pt x="6183" y="10254"/>
                    </a:cubicBezTo>
                    <a:cubicBezTo>
                      <a:pt x="6183" y="12422"/>
                      <a:pt x="4952" y="14376"/>
                      <a:pt x="2998" y="15367"/>
                    </a:cubicBezTo>
                    <a:cubicBezTo>
                      <a:pt x="2972" y="15393"/>
                      <a:pt x="2945" y="15447"/>
                      <a:pt x="2945" y="15474"/>
                    </a:cubicBezTo>
                    <a:cubicBezTo>
                      <a:pt x="2998" y="17321"/>
                      <a:pt x="1847" y="19248"/>
                      <a:pt x="108" y="20265"/>
                    </a:cubicBezTo>
                    <a:cubicBezTo>
                      <a:pt x="81" y="20292"/>
                      <a:pt x="27" y="20318"/>
                      <a:pt x="27" y="20345"/>
                    </a:cubicBezTo>
                    <a:cubicBezTo>
                      <a:pt x="27" y="20425"/>
                      <a:pt x="27" y="20479"/>
                      <a:pt x="81" y="20506"/>
                    </a:cubicBezTo>
                    <a:cubicBezTo>
                      <a:pt x="1821" y="21496"/>
                      <a:pt x="2891" y="23289"/>
                      <a:pt x="2945" y="25297"/>
                    </a:cubicBezTo>
                    <a:cubicBezTo>
                      <a:pt x="2945" y="25350"/>
                      <a:pt x="2972" y="25404"/>
                      <a:pt x="2998" y="25404"/>
                    </a:cubicBezTo>
                    <a:cubicBezTo>
                      <a:pt x="4952" y="26394"/>
                      <a:pt x="6183" y="28348"/>
                      <a:pt x="6183" y="30516"/>
                    </a:cubicBezTo>
                    <a:cubicBezTo>
                      <a:pt x="6183" y="32684"/>
                      <a:pt x="4952" y="34665"/>
                      <a:pt x="2998" y="35628"/>
                    </a:cubicBezTo>
                    <a:cubicBezTo>
                      <a:pt x="2972" y="35655"/>
                      <a:pt x="2945" y="35709"/>
                      <a:pt x="2945" y="35762"/>
                    </a:cubicBezTo>
                    <a:cubicBezTo>
                      <a:pt x="3105" y="37823"/>
                      <a:pt x="1633" y="39643"/>
                      <a:pt x="108" y="40526"/>
                    </a:cubicBezTo>
                    <a:cubicBezTo>
                      <a:pt x="81" y="40553"/>
                      <a:pt x="27" y="40580"/>
                      <a:pt x="27" y="40633"/>
                    </a:cubicBezTo>
                    <a:cubicBezTo>
                      <a:pt x="27" y="40687"/>
                      <a:pt x="27" y="40741"/>
                      <a:pt x="81" y="40767"/>
                    </a:cubicBezTo>
                    <a:cubicBezTo>
                      <a:pt x="1821" y="41784"/>
                      <a:pt x="2945" y="43631"/>
                      <a:pt x="2945" y="45532"/>
                    </a:cubicBezTo>
                    <a:lnTo>
                      <a:pt x="2945" y="45558"/>
                    </a:lnTo>
                    <a:cubicBezTo>
                      <a:pt x="2945" y="45612"/>
                      <a:pt x="2972" y="45665"/>
                      <a:pt x="2998" y="45692"/>
                    </a:cubicBezTo>
                    <a:cubicBezTo>
                      <a:pt x="4952" y="46656"/>
                      <a:pt x="6183" y="48610"/>
                      <a:pt x="6183" y="50778"/>
                    </a:cubicBezTo>
                    <a:cubicBezTo>
                      <a:pt x="6183" y="52972"/>
                      <a:pt x="4952" y="54926"/>
                      <a:pt x="2998" y="55890"/>
                    </a:cubicBezTo>
                    <a:cubicBezTo>
                      <a:pt x="2972" y="55917"/>
                      <a:pt x="2945" y="55970"/>
                      <a:pt x="2945" y="55997"/>
                    </a:cubicBezTo>
                    <a:cubicBezTo>
                      <a:pt x="2891" y="58004"/>
                      <a:pt x="1847" y="59798"/>
                      <a:pt x="108" y="60815"/>
                    </a:cubicBezTo>
                    <a:cubicBezTo>
                      <a:pt x="81" y="60815"/>
                      <a:pt x="27" y="60841"/>
                      <a:pt x="27" y="60895"/>
                    </a:cubicBezTo>
                    <a:cubicBezTo>
                      <a:pt x="27" y="60949"/>
                      <a:pt x="27" y="61002"/>
                      <a:pt x="81" y="61029"/>
                    </a:cubicBezTo>
                    <a:cubicBezTo>
                      <a:pt x="1821" y="62046"/>
                      <a:pt x="2891" y="63839"/>
                      <a:pt x="2945" y="65847"/>
                    </a:cubicBezTo>
                    <a:cubicBezTo>
                      <a:pt x="2945" y="65873"/>
                      <a:pt x="2972" y="65927"/>
                      <a:pt x="2998" y="65954"/>
                    </a:cubicBezTo>
                    <a:cubicBezTo>
                      <a:pt x="4952" y="66917"/>
                      <a:pt x="6183" y="68871"/>
                      <a:pt x="6183" y="71066"/>
                    </a:cubicBezTo>
                    <a:cubicBezTo>
                      <a:pt x="6183" y="73234"/>
                      <a:pt x="4952" y="75188"/>
                      <a:pt x="2998" y="76151"/>
                    </a:cubicBezTo>
                    <a:cubicBezTo>
                      <a:pt x="2972" y="76178"/>
                      <a:pt x="2945" y="76232"/>
                      <a:pt x="2945" y="76285"/>
                    </a:cubicBezTo>
                    <a:cubicBezTo>
                      <a:pt x="2891" y="78266"/>
                      <a:pt x="1821" y="80059"/>
                      <a:pt x="81" y="81076"/>
                    </a:cubicBezTo>
                    <a:cubicBezTo>
                      <a:pt x="27" y="81103"/>
                      <a:pt x="1" y="81183"/>
                      <a:pt x="54" y="81237"/>
                    </a:cubicBezTo>
                    <a:cubicBezTo>
                      <a:pt x="71" y="81288"/>
                      <a:pt x="110" y="81306"/>
                      <a:pt x="149" y="81306"/>
                    </a:cubicBezTo>
                    <a:cubicBezTo>
                      <a:pt x="172" y="81306"/>
                      <a:pt x="195" y="81300"/>
                      <a:pt x="215" y="81290"/>
                    </a:cubicBezTo>
                    <a:cubicBezTo>
                      <a:pt x="2008" y="80247"/>
                      <a:pt x="3105" y="78400"/>
                      <a:pt x="3186" y="76366"/>
                    </a:cubicBezTo>
                    <a:cubicBezTo>
                      <a:pt x="5193" y="75322"/>
                      <a:pt x="6424" y="73288"/>
                      <a:pt x="6424" y="71066"/>
                    </a:cubicBezTo>
                    <a:cubicBezTo>
                      <a:pt x="6424" y="68818"/>
                      <a:pt x="5193" y="66783"/>
                      <a:pt x="3186" y="65766"/>
                    </a:cubicBezTo>
                    <a:cubicBezTo>
                      <a:pt x="3132" y="63759"/>
                      <a:pt x="2088" y="61992"/>
                      <a:pt x="402" y="60922"/>
                    </a:cubicBezTo>
                    <a:cubicBezTo>
                      <a:pt x="2088" y="59878"/>
                      <a:pt x="3132" y="58085"/>
                      <a:pt x="3186" y="56077"/>
                    </a:cubicBezTo>
                    <a:cubicBezTo>
                      <a:pt x="5193" y="55060"/>
                      <a:pt x="6424" y="53026"/>
                      <a:pt x="6424" y="50778"/>
                    </a:cubicBezTo>
                    <a:cubicBezTo>
                      <a:pt x="6424" y="48556"/>
                      <a:pt x="5193" y="46522"/>
                      <a:pt x="3186" y="45505"/>
                    </a:cubicBezTo>
                    <a:cubicBezTo>
                      <a:pt x="3186" y="43604"/>
                      <a:pt x="2088" y="41731"/>
                      <a:pt x="402" y="40660"/>
                    </a:cubicBezTo>
                    <a:cubicBezTo>
                      <a:pt x="1901" y="39697"/>
                      <a:pt x="3320" y="37877"/>
                      <a:pt x="3186" y="35816"/>
                    </a:cubicBezTo>
                    <a:cubicBezTo>
                      <a:pt x="5193" y="34799"/>
                      <a:pt x="6424" y="32764"/>
                      <a:pt x="6424" y="30516"/>
                    </a:cubicBezTo>
                    <a:cubicBezTo>
                      <a:pt x="6424" y="28268"/>
                      <a:pt x="5193" y="26260"/>
                      <a:pt x="3186" y="25216"/>
                    </a:cubicBezTo>
                    <a:cubicBezTo>
                      <a:pt x="3105" y="23236"/>
                      <a:pt x="2062" y="21442"/>
                      <a:pt x="402" y="20399"/>
                    </a:cubicBezTo>
                    <a:cubicBezTo>
                      <a:pt x="2115" y="19328"/>
                      <a:pt x="3212" y="17401"/>
                      <a:pt x="3186" y="15554"/>
                    </a:cubicBezTo>
                    <a:cubicBezTo>
                      <a:pt x="5193" y="14510"/>
                      <a:pt x="6424" y="12503"/>
                      <a:pt x="6424" y="10254"/>
                    </a:cubicBezTo>
                    <a:cubicBezTo>
                      <a:pt x="6424" y="8006"/>
                      <a:pt x="5193" y="5999"/>
                      <a:pt x="3186" y="4955"/>
                    </a:cubicBezTo>
                    <a:cubicBezTo>
                      <a:pt x="3186" y="3028"/>
                      <a:pt x="2008" y="1047"/>
                      <a:pt x="215" y="30"/>
                    </a:cubicBezTo>
                    <a:cubicBezTo>
                      <a:pt x="194" y="10"/>
                      <a:pt x="170" y="1"/>
                      <a:pt x="146"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1" name="Google Shape;1922;p89"/>
              <p:cNvSpPr/>
              <p:nvPr/>
            </p:nvSpPr>
            <p:spPr>
              <a:xfrm>
                <a:off x="1607850" y="2593575"/>
                <a:ext cx="159950" cy="2032875"/>
              </a:xfrm>
              <a:custGeom>
                <a:avLst/>
                <a:gdLst/>
                <a:ahLst/>
                <a:cxnLst/>
                <a:rect l="l" t="t" r="r" b="b"/>
                <a:pathLst>
                  <a:path w="6398" h="81315" extrusionOk="0">
                    <a:moveTo>
                      <a:pt x="140" y="1"/>
                    </a:moveTo>
                    <a:cubicBezTo>
                      <a:pt x="95" y="1"/>
                      <a:pt x="47" y="26"/>
                      <a:pt x="27" y="65"/>
                    </a:cubicBezTo>
                    <a:cubicBezTo>
                      <a:pt x="0" y="92"/>
                      <a:pt x="0" y="118"/>
                      <a:pt x="0" y="118"/>
                    </a:cubicBezTo>
                    <a:cubicBezTo>
                      <a:pt x="0" y="172"/>
                      <a:pt x="27" y="225"/>
                      <a:pt x="81" y="225"/>
                    </a:cubicBezTo>
                    <a:cubicBezTo>
                      <a:pt x="1820" y="1243"/>
                      <a:pt x="2944" y="3170"/>
                      <a:pt x="2918" y="5043"/>
                    </a:cubicBezTo>
                    <a:cubicBezTo>
                      <a:pt x="2918" y="5070"/>
                      <a:pt x="2944" y="5124"/>
                      <a:pt x="2998" y="5150"/>
                    </a:cubicBezTo>
                    <a:cubicBezTo>
                      <a:pt x="4952" y="6141"/>
                      <a:pt x="6156" y="8095"/>
                      <a:pt x="6156" y="10263"/>
                    </a:cubicBezTo>
                    <a:cubicBezTo>
                      <a:pt x="6156" y="12431"/>
                      <a:pt x="4952" y="14384"/>
                      <a:pt x="2998" y="15375"/>
                    </a:cubicBezTo>
                    <a:cubicBezTo>
                      <a:pt x="2944" y="15402"/>
                      <a:pt x="2918" y="15428"/>
                      <a:pt x="2918" y="15482"/>
                    </a:cubicBezTo>
                    <a:cubicBezTo>
                      <a:pt x="2971" y="17329"/>
                      <a:pt x="1847" y="19256"/>
                      <a:pt x="81" y="20273"/>
                    </a:cubicBezTo>
                    <a:cubicBezTo>
                      <a:pt x="54" y="20300"/>
                      <a:pt x="27" y="20326"/>
                      <a:pt x="0" y="20353"/>
                    </a:cubicBezTo>
                    <a:cubicBezTo>
                      <a:pt x="0" y="20407"/>
                      <a:pt x="27" y="20460"/>
                      <a:pt x="81" y="20514"/>
                    </a:cubicBezTo>
                    <a:cubicBezTo>
                      <a:pt x="1794" y="21504"/>
                      <a:pt x="2864" y="23297"/>
                      <a:pt x="2918" y="25305"/>
                    </a:cubicBezTo>
                    <a:cubicBezTo>
                      <a:pt x="2918" y="25358"/>
                      <a:pt x="2944" y="25385"/>
                      <a:pt x="2998" y="25412"/>
                    </a:cubicBezTo>
                    <a:cubicBezTo>
                      <a:pt x="4952" y="26402"/>
                      <a:pt x="6156" y="28356"/>
                      <a:pt x="6156" y="30524"/>
                    </a:cubicBezTo>
                    <a:cubicBezTo>
                      <a:pt x="6156" y="32692"/>
                      <a:pt x="4952" y="34646"/>
                      <a:pt x="2998" y="35636"/>
                    </a:cubicBezTo>
                    <a:cubicBezTo>
                      <a:pt x="2944" y="35663"/>
                      <a:pt x="2918" y="35717"/>
                      <a:pt x="2918" y="35770"/>
                    </a:cubicBezTo>
                    <a:cubicBezTo>
                      <a:pt x="3078" y="37831"/>
                      <a:pt x="1633" y="39651"/>
                      <a:pt x="81" y="40535"/>
                    </a:cubicBezTo>
                    <a:cubicBezTo>
                      <a:pt x="54" y="40561"/>
                      <a:pt x="27" y="40588"/>
                      <a:pt x="0" y="40615"/>
                    </a:cubicBezTo>
                    <a:cubicBezTo>
                      <a:pt x="0" y="40668"/>
                      <a:pt x="27" y="40749"/>
                      <a:pt x="81" y="40775"/>
                    </a:cubicBezTo>
                    <a:cubicBezTo>
                      <a:pt x="1820" y="41766"/>
                      <a:pt x="2918" y="43639"/>
                      <a:pt x="2918" y="45540"/>
                    </a:cubicBezTo>
                    <a:cubicBezTo>
                      <a:pt x="2918" y="45540"/>
                      <a:pt x="2918" y="45566"/>
                      <a:pt x="2918" y="45566"/>
                    </a:cubicBezTo>
                    <a:cubicBezTo>
                      <a:pt x="2918" y="45620"/>
                      <a:pt x="2944" y="45674"/>
                      <a:pt x="2998" y="45674"/>
                    </a:cubicBezTo>
                    <a:cubicBezTo>
                      <a:pt x="4952" y="46664"/>
                      <a:pt x="6156" y="48618"/>
                      <a:pt x="6156" y="50786"/>
                    </a:cubicBezTo>
                    <a:cubicBezTo>
                      <a:pt x="6156" y="52954"/>
                      <a:pt x="4952" y="54934"/>
                      <a:pt x="2998" y="55898"/>
                    </a:cubicBezTo>
                    <a:cubicBezTo>
                      <a:pt x="2944" y="55925"/>
                      <a:pt x="2918" y="55952"/>
                      <a:pt x="2918" y="56005"/>
                    </a:cubicBezTo>
                    <a:cubicBezTo>
                      <a:pt x="2864" y="58012"/>
                      <a:pt x="1820" y="59806"/>
                      <a:pt x="81" y="60796"/>
                    </a:cubicBezTo>
                    <a:cubicBezTo>
                      <a:pt x="54" y="60823"/>
                      <a:pt x="27" y="60850"/>
                      <a:pt x="0" y="60903"/>
                    </a:cubicBezTo>
                    <a:cubicBezTo>
                      <a:pt x="0" y="60957"/>
                      <a:pt x="27" y="61010"/>
                      <a:pt x="81" y="61037"/>
                    </a:cubicBezTo>
                    <a:cubicBezTo>
                      <a:pt x="1820" y="62054"/>
                      <a:pt x="2864" y="63847"/>
                      <a:pt x="2918" y="65828"/>
                    </a:cubicBezTo>
                    <a:cubicBezTo>
                      <a:pt x="2918" y="65882"/>
                      <a:pt x="2944" y="65935"/>
                      <a:pt x="2998" y="65962"/>
                    </a:cubicBezTo>
                    <a:cubicBezTo>
                      <a:pt x="4952" y="66925"/>
                      <a:pt x="6156" y="68879"/>
                      <a:pt x="6156" y="71047"/>
                    </a:cubicBezTo>
                    <a:cubicBezTo>
                      <a:pt x="6156" y="73242"/>
                      <a:pt x="4952" y="75196"/>
                      <a:pt x="2998" y="76160"/>
                    </a:cubicBezTo>
                    <a:cubicBezTo>
                      <a:pt x="2944" y="76186"/>
                      <a:pt x="2918" y="76240"/>
                      <a:pt x="2918" y="76267"/>
                    </a:cubicBezTo>
                    <a:cubicBezTo>
                      <a:pt x="2864" y="78274"/>
                      <a:pt x="1820" y="80067"/>
                      <a:pt x="81" y="81084"/>
                    </a:cubicBezTo>
                    <a:cubicBezTo>
                      <a:pt x="27" y="81111"/>
                      <a:pt x="0" y="81191"/>
                      <a:pt x="27" y="81245"/>
                    </a:cubicBezTo>
                    <a:cubicBezTo>
                      <a:pt x="44" y="81296"/>
                      <a:pt x="82" y="81315"/>
                      <a:pt x="122" y="81315"/>
                    </a:cubicBezTo>
                    <a:cubicBezTo>
                      <a:pt x="145" y="81315"/>
                      <a:pt x="168" y="81308"/>
                      <a:pt x="188" y="81299"/>
                    </a:cubicBezTo>
                    <a:cubicBezTo>
                      <a:pt x="1981" y="80255"/>
                      <a:pt x="3105" y="78408"/>
                      <a:pt x="3185" y="76347"/>
                    </a:cubicBezTo>
                    <a:cubicBezTo>
                      <a:pt x="5166" y="75330"/>
                      <a:pt x="6397" y="73296"/>
                      <a:pt x="6397" y="71047"/>
                    </a:cubicBezTo>
                    <a:cubicBezTo>
                      <a:pt x="6397" y="68826"/>
                      <a:pt x="5166" y="66792"/>
                      <a:pt x="3185" y="65748"/>
                    </a:cubicBezTo>
                    <a:cubicBezTo>
                      <a:pt x="3105" y="63767"/>
                      <a:pt x="2061" y="61974"/>
                      <a:pt x="375" y="60930"/>
                    </a:cubicBezTo>
                    <a:cubicBezTo>
                      <a:pt x="2061" y="59859"/>
                      <a:pt x="3105" y="58093"/>
                      <a:pt x="3185" y="56085"/>
                    </a:cubicBezTo>
                    <a:cubicBezTo>
                      <a:pt x="5166" y="55068"/>
                      <a:pt x="6397" y="53034"/>
                      <a:pt x="6397" y="50786"/>
                    </a:cubicBezTo>
                    <a:cubicBezTo>
                      <a:pt x="6397" y="48537"/>
                      <a:pt x="5166" y="46530"/>
                      <a:pt x="3185" y="45486"/>
                    </a:cubicBezTo>
                    <a:cubicBezTo>
                      <a:pt x="3159" y="43586"/>
                      <a:pt x="2061" y="41739"/>
                      <a:pt x="375" y="40668"/>
                    </a:cubicBezTo>
                    <a:cubicBezTo>
                      <a:pt x="1901" y="39705"/>
                      <a:pt x="3292" y="37885"/>
                      <a:pt x="3185" y="35824"/>
                    </a:cubicBezTo>
                    <a:cubicBezTo>
                      <a:pt x="5166" y="34780"/>
                      <a:pt x="6397" y="32772"/>
                      <a:pt x="6397" y="30524"/>
                    </a:cubicBezTo>
                    <a:cubicBezTo>
                      <a:pt x="6397" y="28276"/>
                      <a:pt x="5166" y="26268"/>
                      <a:pt x="3185" y="25225"/>
                    </a:cubicBezTo>
                    <a:cubicBezTo>
                      <a:pt x="3078" y="23244"/>
                      <a:pt x="2061" y="21451"/>
                      <a:pt x="375" y="20407"/>
                    </a:cubicBezTo>
                    <a:cubicBezTo>
                      <a:pt x="2061" y="19336"/>
                      <a:pt x="3185" y="17436"/>
                      <a:pt x="3185" y="15616"/>
                    </a:cubicBezTo>
                    <a:cubicBezTo>
                      <a:pt x="3185" y="15589"/>
                      <a:pt x="3185" y="15562"/>
                      <a:pt x="3185" y="15562"/>
                    </a:cubicBezTo>
                    <a:cubicBezTo>
                      <a:pt x="5166" y="14518"/>
                      <a:pt x="6397" y="12511"/>
                      <a:pt x="6397" y="10263"/>
                    </a:cubicBezTo>
                    <a:cubicBezTo>
                      <a:pt x="6397" y="8014"/>
                      <a:pt x="5166" y="6007"/>
                      <a:pt x="3185" y="4963"/>
                    </a:cubicBezTo>
                    <a:cubicBezTo>
                      <a:pt x="3185" y="3036"/>
                      <a:pt x="1981" y="1055"/>
                      <a:pt x="188" y="11"/>
                    </a:cubicBezTo>
                    <a:cubicBezTo>
                      <a:pt x="173" y="4"/>
                      <a:pt x="157" y="1"/>
                      <a:pt x="140"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2" name="Google Shape;1923;p89"/>
              <p:cNvSpPr/>
              <p:nvPr/>
            </p:nvSpPr>
            <p:spPr>
              <a:xfrm>
                <a:off x="1453950" y="2845375"/>
                <a:ext cx="160600" cy="2032675"/>
              </a:xfrm>
              <a:custGeom>
                <a:avLst/>
                <a:gdLst/>
                <a:ahLst/>
                <a:cxnLst/>
                <a:rect l="l" t="t" r="r" b="b"/>
                <a:pathLst>
                  <a:path w="6424" h="81307" extrusionOk="0">
                    <a:moveTo>
                      <a:pt x="133" y="1"/>
                    </a:moveTo>
                    <a:cubicBezTo>
                      <a:pt x="93" y="1"/>
                      <a:pt x="60" y="24"/>
                      <a:pt x="27" y="57"/>
                    </a:cubicBezTo>
                    <a:cubicBezTo>
                      <a:pt x="27" y="84"/>
                      <a:pt x="27" y="110"/>
                      <a:pt x="27" y="137"/>
                    </a:cubicBezTo>
                    <a:cubicBezTo>
                      <a:pt x="27" y="164"/>
                      <a:pt x="27" y="217"/>
                      <a:pt x="80" y="244"/>
                    </a:cubicBezTo>
                    <a:cubicBezTo>
                      <a:pt x="1820" y="1234"/>
                      <a:pt x="2971" y="3188"/>
                      <a:pt x="2944" y="5035"/>
                    </a:cubicBezTo>
                    <a:cubicBezTo>
                      <a:pt x="2944" y="5089"/>
                      <a:pt x="2971" y="5142"/>
                      <a:pt x="2998" y="5142"/>
                    </a:cubicBezTo>
                    <a:cubicBezTo>
                      <a:pt x="4952" y="6133"/>
                      <a:pt x="6156" y="8086"/>
                      <a:pt x="6156" y="10254"/>
                    </a:cubicBezTo>
                    <a:cubicBezTo>
                      <a:pt x="6156" y="12422"/>
                      <a:pt x="4952" y="14376"/>
                      <a:pt x="2998" y="15367"/>
                    </a:cubicBezTo>
                    <a:cubicBezTo>
                      <a:pt x="2971" y="15393"/>
                      <a:pt x="2944" y="15420"/>
                      <a:pt x="2944" y="15474"/>
                    </a:cubicBezTo>
                    <a:cubicBezTo>
                      <a:pt x="2998" y="17347"/>
                      <a:pt x="1847" y="19248"/>
                      <a:pt x="107" y="20265"/>
                    </a:cubicBezTo>
                    <a:cubicBezTo>
                      <a:pt x="54" y="20292"/>
                      <a:pt x="27" y="20318"/>
                      <a:pt x="27" y="20345"/>
                    </a:cubicBezTo>
                    <a:cubicBezTo>
                      <a:pt x="0" y="20425"/>
                      <a:pt x="27" y="20479"/>
                      <a:pt x="80" y="20506"/>
                    </a:cubicBezTo>
                    <a:cubicBezTo>
                      <a:pt x="1793" y="21496"/>
                      <a:pt x="2864" y="23289"/>
                      <a:pt x="2944" y="25297"/>
                    </a:cubicBezTo>
                    <a:cubicBezTo>
                      <a:pt x="2944" y="25350"/>
                      <a:pt x="2971" y="25404"/>
                      <a:pt x="2998" y="25404"/>
                    </a:cubicBezTo>
                    <a:cubicBezTo>
                      <a:pt x="4952" y="26394"/>
                      <a:pt x="6156" y="28348"/>
                      <a:pt x="6156" y="30516"/>
                    </a:cubicBezTo>
                    <a:cubicBezTo>
                      <a:pt x="6156" y="32684"/>
                      <a:pt x="4952" y="34665"/>
                      <a:pt x="2998" y="35628"/>
                    </a:cubicBezTo>
                    <a:cubicBezTo>
                      <a:pt x="2944" y="35655"/>
                      <a:pt x="2918" y="35709"/>
                      <a:pt x="2944" y="35762"/>
                    </a:cubicBezTo>
                    <a:cubicBezTo>
                      <a:pt x="3105" y="37823"/>
                      <a:pt x="1633" y="39643"/>
                      <a:pt x="107" y="40526"/>
                    </a:cubicBezTo>
                    <a:cubicBezTo>
                      <a:pt x="54" y="40553"/>
                      <a:pt x="27" y="40580"/>
                      <a:pt x="27" y="40633"/>
                    </a:cubicBezTo>
                    <a:cubicBezTo>
                      <a:pt x="0" y="40687"/>
                      <a:pt x="27" y="40741"/>
                      <a:pt x="80" y="40767"/>
                    </a:cubicBezTo>
                    <a:cubicBezTo>
                      <a:pt x="1820" y="41784"/>
                      <a:pt x="2944" y="43631"/>
                      <a:pt x="2944" y="45532"/>
                    </a:cubicBezTo>
                    <a:cubicBezTo>
                      <a:pt x="2944" y="45558"/>
                      <a:pt x="2944" y="45558"/>
                      <a:pt x="2944" y="45558"/>
                    </a:cubicBezTo>
                    <a:cubicBezTo>
                      <a:pt x="2918" y="45612"/>
                      <a:pt x="2971" y="45665"/>
                      <a:pt x="2998" y="45692"/>
                    </a:cubicBezTo>
                    <a:cubicBezTo>
                      <a:pt x="4952" y="46656"/>
                      <a:pt x="6156" y="48610"/>
                      <a:pt x="6156" y="50778"/>
                    </a:cubicBezTo>
                    <a:cubicBezTo>
                      <a:pt x="6156" y="52972"/>
                      <a:pt x="4952" y="54926"/>
                      <a:pt x="2998" y="55890"/>
                    </a:cubicBezTo>
                    <a:cubicBezTo>
                      <a:pt x="2971" y="55917"/>
                      <a:pt x="2944" y="55970"/>
                      <a:pt x="2944" y="55997"/>
                    </a:cubicBezTo>
                    <a:cubicBezTo>
                      <a:pt x="2891" y="58004"/>
                      <a:pt x="1820" y="59798"/>
                      <a:pt x="107" y="60815"/>
                    </a:cubicBezTo>
                    <a:cubicBezTo>
                      <a:pt x="54" y="60815"/>
                      <a:pt x="27" y="60841"/>
                      <a:pt x="27" y="60895"/>
                    </a:cubicBezTo>
                    <a:cubicBezTo>
                      <a:pt x="0" y="60949"/>
                      <a:pt x="27" y="61002"/>
                      <a:pt x="80" y="61029"/>
                    </a:cubicBezTo>
                    <a:cubicBezTo>
                      <a:pt x="1820" y="62046"/>
                      <a:pt x="2891" y="63839"/>
                      <a:pt x="2944" y="65847"/>
                    </a:cubicBezTo>
                    <a:cubicBezTo>
                      <a:pt x="2944" y="65873"/>
                      <a:pt x="2971" y="65927"/>
                      <a:pt x="2998" y="65954"/>
                    </a:cubicBezTo>
                    <a:cubicBezTo>
                      <a:pt x="4952" y="66917"/>
                      <a:pt x="6156" y="68871"/>
                      <a:pt x="6156" y="71066"/>
                    </a:cubicBezTo>
                    <a:cubicBezTo>
                      <a:pt x="6156" y="73234"/>
                      <a:pt x="4952" y="75188"/>
                      <a:pt x="2998" y="76151"/>
                    </a:cubicBezTo>
                    <a:cubicBezTo>
                      <a:pt x="2971" y="76178"/>
                      <a:pt x="2944" y="76232"/>
                      <a:pt x="2944" y="76285"/>
                    </a:cubicBezTo>
                    <a:cubicBezTo>
                      <a:pt x="2891" y="78266"/>
                      <a:pt x="1820" y="80059"/>
                      <a:pt x="80" y="81076"/>
                    </a:cubicBezTo>
                    <a:cubicBezTo>
                      <a:pt x="27" y="81103"/>
                      <a:pt x="0" y="81183"/>
                      <a:pt x="27" y="81237"/>
                    </a:cubicBezTo>
                    <a:cubicBezTo>
                      <a:pt x="61" y="81288"/>
                      <a:pt x="106" y="81306"/>
                      <a:pt x="147" y="81306"/>
                    </a:cubicBezTo>
                    <a:cubicBezTo>
                      <a:pt x="172" y="81306"/>
                      <a:pt x="195" y="81300"/>
                      <a:pt x="214" y="81290"/>
                    </a:cubicBezTo>
                    <a:cubicBezTo>
                      <a:pt x="2008" y="80247"/>
                      <a:pt x="3105" y="78400"/>
                      <a:pt x="3185" y="76366"/>
                    </a:cubicBezTo>
                    <a:cubicBezTo>
                      <a:pt x="5166" y="75322"/>
                      <a:pt x="6424" y="73288"/>
                      <a:pt x="6424" y="71066"/>
                    </a:cubicBezTo>
                    <a:cubicBezTo>
                      <a:pt x="6424" y="68818"/>
                      <a:pt x="5166" y="66783"/>
                      <a:pt x="3185" y="65766"/>
                    </a:cubicBezTo>
                    <a:cubicBezTo>
                      <a:pt x="3105" y="63759"/>
                      <a:pt x="2061" y="61992"/>
                      <a:pt x="375" y="60922"/>
                    </a:cubicBezTo>
                    <a:cubicBezTo>
                      <a:pt x="2061" y="59878"/>
                      <a:pt x="3105" y="58085"/>
                      <a:pt x="3185" y="56077"/>
                    </a:cubicBezTo>
                    <a:cubicBezTo>
                      <a:pt x="5166" y="55060"/>
                      <a:pt x="6424" y="53026"/>
                      <a:pt x="6424" y="50778"/>
                    </a:cubicBezTo>
                    <a:cubicBezTo>
                      <a:pt x="6424" y="48556"/>
                      <a:pt x="5193" y="46522"/>
                      <a:pt x="3185" y="45505"/>
                    </a:cubicBezTo>
                    <a:cubicBezTo>
                      <a:pt x="3159" y="43604"/>
                      <a:pt x="2088" y="41731"/>
                      <a:pt x="375" y="40660"/>
                    </a:cubicBezTo>
                    <a:cubicBezTo>
                      <a:pt x="1901" y="39697"/>
                      <a:pt x="3319" y="37877"/>
                      <a:pt x="3185" y="35816"/>
                    </a:cubicBezTo>
                    <a:cubicBezTo>
                      <a:pt x="5193" y="34799"/>
                      <a:pt x="6424" y="32764"/>
                      <a:pt x="6424" y="30516"/>
                    </a:cubicBezTo>
                    <a:cubicBezTo>
                      <a:pt x="6424" y="28268"/>
                      <a:pt x="5166" y="26260"/>
                      <a:pt x="3185" y="25216"/>
                    </a:cubicBezTo>
                    <a:cubicBezTo>
                      <a:pt x="3105" y="23236"/>
                      <a:pt x="2061" y="21442"/>
                      <a:pt x="375" y="20399"/>
                    </a:cubicBezTo>
                    <a:cubicBezTo>
                      <a:pt x="2088" y="19328"/>
                      <a:pt x="3185" y="17454"/>
                      <a:pt x="3185" y="15608"/>
                    </a:cubicBezTo>
                    <a:cubicBezTo>
                      <a:pt x="3185" y="15581"/>
                      <a:pt x="3185" y="15581"/>
                      <a:pt x="3185" y="15554"/>
                    </a:cubicBezTo>
                    <a:cubicBezTo>
                      <a:pt x="5193" y="14510"/>
                      <a:pt x="6424" y="12503"/>
                      <a:pt x="6424" y="10254"/>
                    </a:cubicBezTo>
                    <a:cubicBezTo>
                      <a:pt x="6424" y="8006"/>
                      <a:pt x="5193" y="5999"/>
                      <a:pt x="3185" y="4955"/>
                    </a:cubicBezTo>
                    <a:cubicBezTo>
                      <a:pt x="3185" y="3028"/>
                      <a:pt x="2008" y="1047"/>
                      <a:pt x="214" y="30"/>
                    </a:cubicBezTo>
                    <a:cubicBezTo>
                      <a:pt x="184" y="10"/>
                      <a:pt x="157" y="1"/>
                      <a:pt x="133"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3" name="Google Shape;1924;p89"/>
              <p:cNvSpPr/>
              <p:nvPr/>
            </p:nvSpPr>
            <p:spPr>
              <a:xfrm>
                <a:off x="1300050" y="2593575"/>
                <a:ext cx="160600" cy="2032875"/>
              </a:xfrm>
              <a:custGeom>
                <a:avLst/>
                <a:gdLst/>
                <a:ahLst/>
                <a:cxnLst/>
                <a:rect l="l" t="t" r="r" b="b"/>
                <a:pathLst>
                  <a:path w="6424" h="81315" extrusionOk="0">
                    <a:moveTo>
                      <a:pt x="167" y="1"/>
                    </a:moveTo>
                    <a:cubicBezTo>
                      <a:pt x="121" y="1"/>
                      <a:pt x="73" y="26"/>
                      <a:pt x="54" y="65"/>
                    </a:cubicBezTo>
                    <a:cubicBezTo>
                      <a:pt x="27" y="92"/>
                      <a:pt x="27" y="118"/>
                      <a:pt x="27" y="118"/>
                    </a:cubicBezTo>
                    <a:cubicBezTo>
                      <a:pt x="27" y="172"/>
                      <a:pt x="54" y="225"/>
                      <a:pt x="80" y="225"/>
                    </a:cubicBezTo>
                    <a:cubicBezTo>
                      <a:pt x="1820" y="1243"/>
                      <a:pt x="2971" y="3170"/>
                      <a:pt x="2944" y="5043"/>
                    </a:cubicBezTo>
                    <a:cubicBezTo>
                      <a:pt x="2944" y="5070"/>
                      <a:pt x="2971" y="5124"/>
                      <a:pt x="3025" y="5150"/>
                    </a:cubicBezTo>
                    <a:cubicBezTo>
                      <a:pt x="4952" y="6141"/>
                      <a:pt x="6183" y="8095"/>
                      <a:pt x="6183" y="10263"/>
                    </a:cubicBezTo>
                    <a:cubicBezTo>
                      <a:pt x="6183" y="12431"/>
                      <a:pt x="4952" y="14384"/>
                      <a:pt x="3025" y="15375"/>
                    </a:cubicBezTo>
                    <a:cubicBezTo>
                      <a:pt x="2971" y="15402"/>
                      <a:pt x="2944" y="15428"/>
                      <a:pt x="2944" y="15482"/>
                    </a:cubicBezTo>
                    <a:cubicBezTo>
                      <a:pt x="2998" y="17355"/>
                      <a:pt x="1847" y="19256"/>
                      <a:pt x="107" y="20273"/>
                    </a:cubicBezTo>
                    <a:cubicBezTo>
                      <a:pt x="80" y="20300"/>
                      <a:pt x="54" y="20326"/>
                      <a:pt x="27" y="20353"/>
                    </a:cubicBezTo>
                    <a:cubicBezTo>
                      <a:pt x="27" y="20407"/>
                      <a:pt x="27" y="20460"/>
                      <a:pt x="80" y="20514"/>
                    </a:cubicBezTo>
                    <a:cubicBezTo>
                      <a:pt x="1820" y="21504"/>
                      <a:pt x="2891" y="23297"/>
                      <a:pt x="2944" y="25305"/>
                    </a:cubicBezTo>
                    <a:cubicBezTo>
                      <a:pt x="2944" y="25358"/>
                      <a:pt x="2971" y="25385"/>
                      <a:pt x="3025" y="25412"/>
                    </a:cubicBezTo>
                    <a:cubicBezTo>
                      <a:pt x="4952" y="26402"/>
                      <a:pt x="6183" y="28356"/>
                      <a:pt x="6183" y="30524"/>
                    </a:cubicBezTo>
                    <a:cubicBezTo>
                      <a:pt x="6183" y="32692"/>
                      <a:pt x="4952" y="34646"/>
                      <a:pt x="3025" y="35636"/>
                    </a:cubicBezTo>
                    <a:cubicBezTo>
                      <a:pt x="2971" y="35663"/>
                      <a:pt x="2944" y="35717"/>
                      <a:pt x="2944" y="35770"/>
                    </a:cubicBezTo>
                    <a:cubicBezTo>
                      <a:pt x="3105" y="37831"/>
                      <a:pt x="1633" y="39651"/>
                      <a:pt x="107" y="40535"/>
                    </a:cubicBezTo>
                    <a:cubicBezTo>
                      <a:pt x="80" y="40561"/>
                      <a:pt x="54" y="40588"/>
                      <a:pt x="27" y="40615"/>
                    </a:cubicBezTo>
                    <a:cubicBezTo>
                      <a:pt x="27" y="40668"/>
                      <a:pt x="27" y="40749"/>
                      <a:pt x="80" y="40775"/>
                    </a:cubicBezTo>
                    <a:cubicBezTo>
                      <a:pt x="1820" y="41766"/>
                      <a:pt x="2944" y="43639"/>
                      <a:pt x="2944" y="45540"/>
                    </a:cubicBezTo>
                    <a:cubicBezTo>
                      <a:pt x="2944" y="45540"/>
                      <a:pt x="2944" y="45566"/>
                      <a:pt x="2944" y="45566"/>
                    </a:cubicBezTo>
                    <a:cubicBezTo>
                      <a:pt x="2944" y="45620"/>
                      <a:pt x="2971" y="45674"/>
                      <a:pt x="3025" y="45674"/>
                    </a:cubicBezTo>
                    <a:cubicBezTo>
                      <a:pt x="4952" y="46664"/>
                      <a:pt x="6183" y="48618"/>
                      <a:pt x="6183" y="50786"/>
                    </a:cubicBezTo>
                    <a:cubicBezTo>
                      <a:pt x="6183" y="52954"/>
                      <a:pt x="4952" y="54934"/>
                      <a:pt x="3025" y="55898"/>
                    </a:cubicBezTo>
                    <a:cubicBezTo>
                      <a:pt x="2971" y="55925"/>
                      <a:pt x="2944" y="55952"/>
                      <a:pt x="2944" y="56005"/>
                    </a:cubicBezTo>
                    <a:cubicBezTo>
                      <a:pt x="2891" y="58012"/>
                      <a:pt x="1847" y="59806"/>
                      <a:pt x="107" y="60796"/>
                    </a:cubicBezTo>
                    <a:cubicBezTo>
                      <a:pt x="80" y="60823"/>
                      <a:pt x="54" y="60850"/>
                      <a:pt x="27" y="60903"/>
                    </a:cubicBezTo>
                    <a:cubicBezTo>
                      <a:pt x="27" y="60957"/>
                      <a:pt x="27" y="61010"/>
                      <a:pt x="80" y="61037"/>
                    </a:cubicBezTo>
                    <a:cubicBezTo>
                      <a:pt x="1820" y="62054"/>
                      <a:pt x="2891" y="63847"/>
                      <a:pt x="2944" y="65828"/>
                    </a:cubicBezTo>
                    <a:cubicBezTo>
                      <a:pt x="2944" y="65882"/>
                      <a:pt x="2971" y="65935"/>
                      <a:pt x="3025" y="65962"/>
                    </a:cubicBezTo>
                    <a:cubicBezTo>
                      <a:pt x="4952" y="66925"/>
                      <a:pt x="6183" y="68879"/>
                      <a:pt x="6183" y="71047"/>
                    </a:cubicBezTo>
                    <a:cubicBezTo>
                      <a:pt x="6183" y="73242"/>
                      <a:pt x="4952" y="75196"/>
                      <a:pt x="3025" y="76160"/>
                    </a:cubicBezTo>
                    <a:cubicBezTo>
                      <a:pt x="2971" y="76186"/>
                      <a:pt x="2944" y="76240"/>
                      <a:pt x="2944" y="76267"/>
                    </a:cubicBezTo>
                    <a:cubicBezTo>
                      <a:pt x="2891" y="78274"/>
                      <a:pt x="1820" y="80067"/>
                      <a:pt x="80" y="81084"/>
                    </a:cubicBezTo>
                    <a:cubicBezTo>
                      <a:pt x="27" y="81111"/>
                      <a:pt x="0" y="81191"/>
                      <a:pt x="54" y="81245"/>
                    </a:cubicBezTo>
                    <a:cubicBezTo>
                      <a:pt x="71" y="81296"/>
                      <a:pt x="109" y="81315"/>
                      <a:pt x="149" y="81315"/>
                    </a:cubicBezTo>
                    <a:cubicBezTo>
                      <a:pt x="171" y="81315"/>
                      <a:pt x="195" y="81308"/>
                      <a:pt x="214" y="81299"/>
                    </a:cubicBezTo>
                    <a:cubicBezTo>
                      <a:pt x="2007" y="80255"/>
                      <a:pt x="3105" y="78408"/>
                      <a:pt x="3185" y="76347"/>
                    </a:cubicBezTo>
                    <a:cubicBezTo>
                      <a:pt x="5193" y="75330"/>
                      <a:pt x="6424" y="73296"/>
                      <a:pt x="6424" y="71047"/>
                    </a:cubicBezTo>
                    <a:cubicBezTo>
                      <a:pt x="6424" y="68826"/>
                      <a:pt x="5193" y="66792"/>
                      <a:pt x="3185" y="65748"/>
                    </a:cubicBezTo>
                    <a:cubicBezTo>
                      <a:pt x="3132" y="63767"/>
                      <a:pt x="2088" y="61974"/>
                      <a:pt x="402" y="60930"/>
                    </a:cubicBezTo>
                    <a:cubicBezTo>
                      <a:pt x="2088" y="59859"/>
                      <a:pt x="3132" y="58093"/>
                      <a:pt x="3185" y="56085"/>
                    </a:cubicBezTo>
                    <a:cubicBezTo>
                      <a:pt x="5193" y="55068"/>
                      <a:pt x="6424" y="53034"/>
                      <a:pt x="6424" y="50786"/>
                    </a:cubicBezTo>
                    <a:cubicBezTo>
                      <a:pt x="6424" y="48537"/>
                      <a:pt x="5193" y="46530"/>
                      <a:pt x="3185" y="45486"/>
                    </a:cubicBezTo>
                    <a:cubicBezTo>
                      <a:pt x="3185" y="43586"/>
                      <a:pt x="2088" y="41739"/>
                      <a:pt x="402" y="40668"/>
                    </a:cubicBezTo>
                    <a:cubicBezTo>
                      <a:pt x="1927" y="39705"/>
                      <a:pt x="3319" y="37885"/>
                      <a:pt x="3212" y="35824"/>
                    </a:cubicBezTo>
                    <a:cubicBezTo>
                      <a:pt x="5193" y="34780"/>
                      <a:pt x="6424" y="32772"/>
                      <a:pt x="6424" y="30524"/>
                    </a:cubicBezTo>
                    <a:cubicBezTo>
                      <a:pt x="6424" y="28276"/>
                      <a:pt x="5193" y="26268"/>
                      <a:pt x="3185" y="25225"/>
                    </a:cubicBezTo>
                    <a:cubicBezTo>
                      <a:pt x="3105" y="23244"/>
                      <a:pt x="2061" y="21451"/>
                      <a:pt x="402" y="20407"/>
                    </a:cubicBezTo>
                    <a:cubicBezTo>
                      <a:pt x="2088" y="19336"/>
                      <a:pt x="3185" y="17436"/>
                      <a:pt x="3185" y="15616"/>
                    </a:cubicBezTo>
                    <a:cubicBezTo>
                      <a:pt x="3185" y="15589"/>
                      <a:pt x="3185" y="15562"/>
                      <a:pt x="3185" y="15562"/>
                    </a:cubicBezTo>
                    <a:cubicBezTo>
                      <a:pt x="5193" y="14518"/>
                      <a:pt x="6424" y="12511"/>
                      <a:pt x="6424" y="10263"/>
                    </a:cubicBezTo>
                    <a:cubicBezTo>
                      <a:pt x="6424" y="8014"/>
                      <a:pt x="5193" y="6007"/>
                      <a:pt x="3185" y="4963"/>
                    </a:cubicBezTo>
                    <a:cubicBezTo>
                      <a:pt x="3185" y="3036"/>
                      <a:pt x="2007" y="1055"/>
                      <a:pt x="214" y="11"/>
                    </a:cubicBezTo>
                    <a:cubicBezTo>
                      <a:pt x="200" y="4"/>
                      <a:pt x="184" y="1"/>
                      <a:pt x="167"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4" name="Google Shape;1925;p89"/>
              <p:cNvSpPr/>
              <p:nvPr/>
            </p:nvSpPr>
            <p:spPr>
              <a:xfrm>
                <a:off x="1146800" y="2845375"/>
                <a:ext cx="159950" cy="2032675"/>
              </a:xfrm>
              <a:custGeom>
                <a:avLst/>
                <a:gdLst/>
                <a:ahLst/>
                <a:cxnLst/>
                <a:rect l="l" t="t" r="r" b="b"/>
                <a:pathLst>
                  <a:path w="6398" h="81307" extrusionOk="0">
                    <a:moveTo>
                      <a:pt x="120" y="1"/>
                    </a:moveTo>
                    <a:cubicBezTo>
                      <a:pt x="81" y="1"/>
                      <a:pt x="44" y="24"/>
                      <a:pt x="28" y="57"/>
                    </a:cubicBezTo>
                    <a:cubicBezTo>
                      <a:pt x="28" y="84"/>
                      <a:pt x="1" y="110"/>
                      <a:pt x="1" y="137"/>
                    </a:cubicBezTo>
                    <a:cubicBezTo>
                      <a:pt x="1" y="164"/>
                      <a:pt x="28" y="217"/>
                      <a:pt x="81" y="244"/>
                    </a:cubicBezTo>
                    <a:cubicBezTo>
                      <a:pt x="1821" y="1234"/>
                      <a:pt x="2972" y="3162"/>
                      <a:pt x="2918" y="5035"/>
                    </a:cubicBezTo>
                    <a:cubicBezTo>
                      <a:pt x="2918" y="5089"/>
                      <a:pt x="2945" y="5142"/>
                      <a:pt x="2998" y="5142"/>
                    </a:cubicBezTo>
                    <a:cubicBezTo>
                      <a:pt x="4952" y="6133"/>
                      <a:pt x="6157" y="8086"/>
                      <a:pt x="6157" y="10254"/>
                    </a:cubicBezTo>
                    <a:cubicBezTo>
                      <a:pt x="6157" y="12422"/>
                      <a:pt x="4952" y="14376"/>
                      <a:pt x="2998" y="15367"/>
                    </a:cubicBezTo>
                    <a:cubicBezTo>
                      <a:pt x="2945" y="15393"/>
                      <a:pt x="2918" y="15420"/>
                      <a:pt x="2918" y="15474"/>
                    </a:cubicBezTo>
                    <a:cubicBezTo>
                      <a:pt x="2972" y="17321"/>
                      <a:pt x="1848" y="19248"/>
                      <a:pt x="81" y="20265"/>
                    </a:cubicBezTo>
                    <a:cubicBezTo>
                      <a:pt x="54" y="20292"/>
                      <a:pt x="28" y="20318"/>
                      <a:pt x="1" y="20345"/>
                    </a:cubicBezTo>
                    <a:cubicBezTo>
                      <a:pt x="1" y="20425"/>
                      <a:pt x="28" y="20479"/>
                      <a:pt x="81" y="20506"/>
                    </a:cubicBezTo>
                    <a:cubicBezTo>
                      <a:pt x="1794" y="21496"/>
                      <a:pt x="2865" y="23289"/>
                      <a:pt x="2918" y="25297"/>
                    </a:cubicBezTo>
                    <a:cubicBezTo>
                      <a:pt x="2918" y="25350"/>
                      <a:pt x="2945" y="25404"/>
                      <a:pt x="2998" y="25404"/>
                    </a:cubicBezTo>
                    <a:cubicBezTo>
                      <a:pt x="4952" y="26394"/>
                      <a:pt x="6157" y="28348"/>
                      <a:pt x="6157" y="30516"/>
                    </a:cubicBezTo>
                    <a:cubicBezTo>
                      <a:pt x="6157" y="32684"/>
                      <a:pt x="4952" y="34665"/>
                      <a:pt x="2998" y="35628"/>
                    </a:cubicBezTo>
                    <a:cubicBezTo>
                      <a:pt x="2945" y="35655"/>
                      <a:pt x="2918" y="35709"/>
                      <a:pt x="2918" y="35762"/>
                    </a:cubicBezTo>
                    <a:cubicBezTo>
                      <a:pt x="3079" y="37823"/>
                      <a:pt x="1633" y="39643"/>
                      <a:pt x="81" y="40526"/>
                    </a:cubicBezTo>
                    <a:cubicBezTo>
                      <a:pt x="54" y="40553"/>
                      <a:pt x="28" y="40580"/>
                      <a:pt x="1" y="40633"/>
                    </a:cubicBezTo>
                    <a:cubicBezTo>
                      <a:pt x="1" y="40687"/>
                      <a:pt x="28" y="40741"/>
                      <a:pt x="81" y="40767"/>
                    </a:cubicBezTo>
                    <a:cubicBezTo>
                      <a:pt x="1821" y="41784"/>
                      <a:pt x="2918" y="43631"/>
                      <a:pt x="2918" y="45532"/>
                    </a:cubicBezTo>
                    <a:cubicBezTo>
                      <a:pt x="2918" y="45532"/>
                      <a:pt x="2918" y="45558"/>
                      <a:pt x="2918" y="45558"/>
                    </a:cubicBezTo>
                    <a:cubicBezTo>
                      <a:pt x="2918" y="45612"/>
                      <a:pt x="2945" y="45665"/>
                      <a:pt x="2998" y="45692"/>
                    </a:cubicBezTo>
                    <a:cubicBezTo>
                      <a:pt x="4952" y="46656"/>
                      <a:pt x="6157" y="48610"/>
                      <a:pt x="6157" y="50778"/>
                    </a:cubicBezTo>
                    <a:cubicBezTo>
                      <a:pt x="6157" y="52972"/>
                      <a:pt x="4952" y="54926"/>
                      <a:pt x="2998" y="55890"/>
                    </a:cubicBezTo>
                    <a:cubicBezTo>
                      <a:pt x="2945" y="55917"/>
                      <a:pt x="2918" y="55970"/>
                      <a:pt x="2918" y="55997"/>
                    </a:cubicBezTo>
                    <a:cubicBezTo>
                      <a:pt x="2891" y="58004"/>
                      <a:pt x="1821" y="59798"/>
                      <a:pt x="81" y="60815"/>
                    </a:cubicBezTo>
                    <a:cubicBezTo>
                      <a:pt x="54" y="60815"/>
                      <a:pt x="28" y="60841"/>
                      <a:pt x="1" y="60895"/>
                    </a:cubicBezTo>
                    <a:cubicBezTo>
                      <a:pt x="1" y="60949"/>
                      <a:pt x="28" y="61002"/>
                      <a:pt x="81" y="61029"/>
                    </a:cubicBezTo>
                    <a:cubicBezTo>
                      <a:pt x="1821" y="62046"/>
                      <a:pt x="2891" y="63839"/>
                      <a:pt x="2918" y="65847"/>
                    </a:cubicBezTo>
                    <a:cubicBezTo>
                      <a:pt x="2918" y="65873"/>
                      <a:pt x="2945" y="65927"/>
                      <a:pt x="2998" y="65954"/>
                    </a:cubicBezTo>
                    <a:cubicBezTo>
                      <a:pt x="4952" y="66917"/>
                      <a:pt x="6157" y="68871"/>
                      <a:pt x="6157" y="71066"/>
                    </a:cubicBezTo>
                    <a:cubicBezTo>
                      <a:pt x="6157" y="73234"/>
                      <a:pt x="4952" y="75188"/>
                      <a:pt x="2998" y="76151"/>
                    </a:cubicBezTo>
                    <a:cubicBezTo>
                      <a:pt x="2945" y="76178"/>
                      <a:pt x="2918" y="76232"/>
                      <a:pt x="2918" y="76285"/>
                    </a:cubicBezTo>
                    <a:cubicBezTo>
                      <a:pt x="2891" y="78266"/>
                      <a:pt x="1821" y="80059"/>
                      <a:pt x="81" y="81076"/>
                    </a:cubicBezTo>
                    <a:cubicBezTo>
                      <a:pt x="28" y="81103"/>
                      <a:pt x="1" y="81183"/>
                      <a:pt x="28" y="81237"/>
                    </a:cubicBezTo>
                    <a:cubicBezTo>
                      <a:pt x="44" y="81288"/>
                      <a:pt x="83" y="81306"/>
                      <a:pt x="129" y="81306"/>
                    </a:cubicBezTo>
                    <a:cubicBezTo>
                      <a:pt x="156" y="81306"/>
                      <a:pt x="185" y="81300"/>
                      <a:pt x="215" y="81290"/>
                    </a:cubicBezTo>
                    <a:cubicBezTo>
                      <a:pt x="1981" y="80247"/>
                      <a:pt x="3106" y="78400"/>
                      <a:pt x="3186" y="76366"/>
                    </a:cubicBezTo>
                    <a:cubicBezTo>
                      <a:pt x="5167" y="75322"/>
                      <a:pt x="6398" y="73288"/>
                      <a:pt x="6398" y="71066"/>
                    </a:cubicBezTo>
                    <a:cubicBezTo>
                      <a:pt x="6398" y="68818"/>
                      <a:pt x="5167" y="66783"/>
                      <a:pt x="3186" y="65766"/>
                    </a:cubicBezTo>
                    <a:cubicBezTo>
                      <a:pt x="3106" y="63759"/>
                      <a:pt x="2062" y="61992"/>
                      <a:pt x="375" y="60922"/>
                    </a:cubicBezTo>
                    <a:cubicBezTo>
                      <a:pt x="2062" y="59878"/>
                      <a:pt x="3106" y="58085"/>
                      <a:pt x="3186" y="56077"/>
                    </a:cubicBezTo>
                    <a:cubicBezTo>
                      <a:pt x="5167" y="55060"/>
                      <a:pt x="6398" y="53026"/>
                      <a:pt x="6398" y="50778"/>
                    </a:cubicBezTo>
                    <a:cubicBezTo>
                      <a:pt x="6398" y="48556"/>
                      <a:pt x="5167" y="46522"/>
                      <a:pt x="3186" y="45505"/>
                    </a:cubicBezTo>
                    <a:cubicBezTo>
                      <a:pt x="3159" y="43604"/>
                      <a:pt x="2088" y="41731"/>
                      <a:pt x="375" y="40660"/>
                    </a:cubicBezTo>
                    <a:cubicBezTo>
                      <a:pt x="1901" y="39697"/>
                      <a:pt x="3293" y="37877"/>
                      <a:pt x="3186" y="35816"/>
                    </a:cubicBezTo>
                    <a:cubicBezTo>
                      <a:pt x="5167" y="34799"/>
                      <a:pt x="6398" y="32764"/>
                      <a:pt x="6398" y="30516"/>
                    </a:cubicBezTo>
                    <a:cubicBezTo>
                      <a:pt x="6398" y="28268"/>
                      <a:pt x="5167" y="26260"/>
                      <a:pt x="3186" y="25216"/>
                    </a:cubicBezTo>
                    <a:cubicBezTo>
                      <a:pt x="3079" y="23236"/>
                      <a:pt x="2062" y="21442"/>
                      <a:pt x="375" y="20399"/>
                    </a:cubicBezTo>
                    <a:cubicBezTo>
                      <a:pt x="2088" y="19328"/>
                      <a:pt x="3186" y="17401"/>
                      <a:pt x="3186" y="15554"/>
                    </a:cubicBezTo>
                    <a:cubicBezTo>
                      <a:pt x="5167" y="14510"/>
                      <a:pt x="6398" y="12503"/>
                      <a:pt x="6398" y="10254"/>
                    </a:cubicBezTo>
                    <a:cubicBezTo>
                      <a:pt x="6398" y="8006"/>
                      <a:pt x="5167" y="5999"/>
                      <a:pt x="3186" y="4955"/>
                    </a:cubicBezTo>
                    <a:cubicBezTo>
                      <a:pt x="3186" y="3028"/>
                      <a:pt x="1981" y="1047"/>
                      <a:pt x="188" y="30"/>
                    </a:cubicBezTo>
                    <a:cubicBezTo>
                      <a:pt x="168" y="10"/>
                      <a:pt x="143" y="1"/>
                      <a:pt x="120"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5" name="Google Shape;1926;p89"/>
              <p:cNvSpPr/>
              <p:nvPr/>
            </p:nvSpPr>
            <p:spPr>
              <a:xfrm>
                <a:off x="992900" y="2593575"/>
                <a:ext cx="160625" cy="2032875"/>
              </a:xfrm>
              <a:custGeom>
                <a:avLst/>
                <a:gdLst/>
                <a:ahLst/>
                <a:cxnLst/>
                <a:rect l="l" t="t" r="r" b="b"/>
                <a:pathLst>
                  <a:path w="6425" h="81315" extrusionOk="0">
                    <a:moveTo>
                      <a:pt x="167" y="1"/>
                    </a:moveTo>
                    <a:cubicBezTo>
                      <a:pt x="120" y="1"/>
                      <a:pt x="67" y="26"/>
                      <a:pt x="27" y="65"/>
                    </a:cubicBezTo>
                    <a:cubicBezTo>
                      <a:pt x="27" y="92"/>
                      <a:pt x="27" y="118"/>
                      <a:pt x="27" y="118"/>
                    </a:cubicBezTo>
                    <a:cubicBezTo>
                      <a:pt x="27" y="172"/>
                      <a:pt x="54" y="225"/>
                      <a:pt x="81" y="225"/>
                    </a:cubicBezTo>
                    <a:cubicBezTo>
                      <a:pt x="1821" y="1243"/>
                      <a:pt x="2972" y="3170"/>
                      <a:pt x="2945" y="5043"/>
                    </a:cubicBezTo>
                    <a:cubicBezTo>
                      <a:pt x="2945" y="5070"/>
                      <a:pt x="2972" y="5124"/>
                      <a:pt x="2998" y="5150"/>
                    </a:cubicBezTo>
                    <a:cubicBezTo>
                      <a:pt x="4952" y="6141"/>
                      <a:pt x="6157" y="8095"/>
                      <a:pt x="6157" y="10263"/>
                    </a:cubicBezTo>
                    <a:cubicBezTo>
                      <a:pt x="6157" y="12431"/>
                      <a:pt x="4952" y="14384"/>
                      <a:pt x="2998" y="15375"/>
                    </a:cubicBezTo>
                    <a:cubicBezTo>
                      <a:pt x="2972" y="15402"/>
                      <a:pt x="2945" y="15428"/>
                      <a:pt x="2945" y="15482"/>
                    </a:cubicBezTo>
                    <a:cubicBezTo>
                      <a:pt x="2998" y="17329"/>
                      <a:pt x="1847" y="19256"/>
                      <a:pt x="108" y="20273"/>
                    </a:cubicBezTo>
                    <a:cubicBezTo>
                      <a:pt x="54" y="20300"/>
                      <a:pt x="27" y="20326"/>
                      <a:pt x="27" y="20353"/>
                    </a:cubicBezTo>
                    <a:cubicBezTo>
                      <a:pt x="1" y="20407"/>
                      <a:pt x="27" y="20460"/>
                      <a:pt x="81" y="20514"/>
                    </a:cubicBezTo>
                    <a:cubicBezTo>
                      <a:pt x="1794" y="21504"/>
                      <a:pt x="2865" y="23297"/>
                      <a:pt x="2945" y="25305"/>
                    </a:cubicBezTo>
                    <a:cubicBezTo>
                      <a:pt x="2945" y="25358"/>
                      <a:pt x="2972" y="25385"/>
                      <a:pt x="2998" y="25412"/>
                    </a:cubicBezTo>
                    <a:cubicBezTo>
                      <a:pt x="4952" y="26402"/>
                      <a:pt x="6157" y="28356"/>
                      <a:pt x="6157" y="30524"/>
                    </a:cubicBezTo>
                    <a:cubicBezTo>
                      <a:pt x="6157" y="32692"/>
                      <a:pt x="4952" y="34646"/>
                      <a:pt x="2998" y="35636"/>
                    </a:cubicBezTo>
                    <a:cubicBezTo>
                      <a:pt x="2972" y="35663"/>
                      <a:pt x="2945" y="35717"/>
                      <a:pt x="2945" y="35770"/>
                    </a:cubicBezTo>
                    <a:cubicBezTo>
                      <a:pt x="3105" y="37831"/>
                      <a:pt x="1633" y="39651"/>
                      <a:pt x="108" y="40535"/>
                    </a:cubicBezTo>
                    <a:cubicBezTo>
                      <a:pt x="54" y="40561"/>
                      <a:pt x="27" y="40588"/>
                      <a:pt x="27" y="40615"/>
                    </a:cubicBezTo>
                    <a:cubicBezTo>
                      <a:pt x="1" y="40668"/>
                      <a:pt x="27" y="40749"/>
                      <a:pt x="81" y="40775"/>
                    </a:cubicBezTo>
                    <a:cubicBezTo>
                      <a:pt x="1821" y="41766"/>
                      <a:pt x="2945" y="43639"/>
                      <a:pt x="2945" y="45540"/>
                    </a:cubicBezTo>
                    <a:cubicBezTo>
                      <a:pt x="2945" y="45540"/>
                      <a:pt x="2945" y="45566"/>
                      <a:pt x="2945" y="45566"/>
                    </a:cubicBezTo>
                    <a:cubicBezTo>
                      <a:pt x="2918" y="45620"/>
                      <a:pt x="2972" y="45674"/>
                      <a:pt x="2998" y="45674"/>
                    </a:cubicBezTo>
                    <a:cubicBezTo>
                      <a:pt x="4952" y="46664"/>
                      <a:pt x="6157" y="48618"/>
                      <a:pt x="6157" y="50786"/>
                    </a:cubicBezTo>
                    <a:cubicBezTo>
                      <a:pt x="6157" y="52954"/>
                      <a:pt x="4952" y="54934"/>
                      <a:pt x="2998" y="55898"/>
                    </a:cubicBezTo>
                    <a:cubicBezTo>
                      <a:pt x="2972" y="55925"/>
                      <a:pt x="2945" y="55952"/>
                      <a:pt x="2945" y="56005"/>
                    </a:cubicBezTo>
                    <a:cubicBezTo>
                      <a:pt x="2891" y="58012"/>
                      <a:pt x="1821" y="59806"/>
                      <a:pt x="108" y="60796"/>
                    </a:cubicBezTo>
                    <a:cubicBezTo>
                      <a:pt x="54" y="60823"/>
                      <a:pt x="27" y="60850"/>
                      <a:pt x="27" y="60903"/>
                    </a:cubicBezTo>
                    <a:cubicBezTo>
                      <a:pt x="1" y="60957"/>
                      <a:pt x="27" y="61010"/>
                      <a:pt x="81" y="61037"/>
                    </a:cubicBezTo>
                    <a:cubicBezTo>
                      <a:pt x="1821" y="62054"/>
                      <a:pt x="2891" y="63847"/>
                      <a:pt x="2945" y="65828"/>
                    </a:cubicBezTo>
                    <a:cubicBezTo>
                      <a:pt x="2945" y="65882"/>
                      <a:pt x="2972" y="65935"/>
                      <a:pt x="2998" y="65962"/>
                    </a:cubicBezTo>
                    <a:cubicBezTo>
                      <a:pt x="4952" y="66925"/>
                      <a:pt x="6157" y="68879"/>
                      <a:pt x="6157" y="71047"/>
                    </a:cubicBezTo>
                    <a:cubicBezTo>
                      <a:pt x="6157" y="73242"/>
                      <a:pt x="4952" y="75196"/>
                      <a:pt x="2998" y="76160"/>
                    </a:cubicBezTo>
                    <a:cubicBezTo>
                      <a:pt x="2972" y="76186"/>
                      <a:pt x="2945" y="76240"/>
                      <a:pt x="2945" y="76267"/>
                    </a:cubicBezTo>
                    <a:cubicBezTo>
                      <a:pt x="2891" y="78274"/>
                      <a:pt x="1821" y="80067"/>
                      <a:pt x="81" y="81084"/>
                    </a:cubicBezTo>
                    <a:cubicBezTo>
                      <a:pt x="27" y="81111"/>
                      <a:pt x="1" y="81191"/>
                      <a:pt x="27" y="81245"/>
                    </a:cubicBezTo>
                    <a:cubicBezTo>
                      <a:pt x="61" y="81296"/>
                      <a:pt x="106" y="81315"/>
                      <a:pt x="148" y="81315"/>
                    </a:cubicBezTo>
                    <a:cubicBezTo>
                      <a:pt x="172" y="81315"/>
                      <a:pt x="195" y="81308"/>
                      <a:pt x="215" y="81299"/>
                    </a:cubicBezTo>
                    <a:cubicBezTo>
                      <a:pt x="2008" y="80255"/>
                      <a:pt x="3105" y="78408"/>
                      <a:pt x="3186" y="76347"/>
                    </a:cubicBezTo>
                    <a:cubicBezTo>
                      <a:pt x="5193" y="75330"/>
                      <a:pt x="6424" y="73296"/>
                      <a:pt x="6424" y="71047"/>
                    </a:cubicBezTo>
                    <a:cubicBezTo>
                      <a:pt x="6424" y="68826"/>
                      <a:pt x="5193" y="66792"/>
                      <a:pt x="3186" y="65748"/>
                    </a:cubicBezTo>
                    <a:cubicBezTo>
                      <a:pt x="3105" y="63767"/>
                      <a:pt x="2088" y="61974"/>
                      <a:pt x="402" y="60930"/>
                    </a:cubicBezTo>
                    <a:cubicBezTo>
                      <a:pt x="2088" y="59859"/>
                      <a:pt x="3105" y="58093"/>
                      <a:pt x="3186" y="56085"/>
                    </a:cubicBezTo>
                    <a:cubicBezTo>
                      <a:pt x="5193" y="55068"/>
                      <a:pt x="6424" y="53034"/>
                      <a:pt x="6424" y="50786"/>
                    </a:cubicBezTo>
                    <a:cubicBezTo>
                      <a:pt x="6424" y="48537"/>
                      <a:pt x="5193" y="46530"/>
                      <a:pt x="3186" y="45486"/>
                    </a:cubicBezTo>
                    <a:cubicBezTo>
                      <a:pt x="3159" y="43586"/>
                      <a:pt x="2088" y="41739"/>
                      <a:pt x="402" y="40668"/>
                    </a:cubicBezTo>
                    <a:cubicBezTo>
                      <a:pt x="1901" y="39705"/>
                      <a:pt x="3320" y="37885"/>
                      <a:pt x="3186" y="35824"/>
                    </a:cubicBezTo>
                    <a:cubicBezTo>
                      <a:pt x="5193" y="34780"/>
                      <a:pt x="6424" y="32772"/>
                      <a:pt x="6424" y="30524"/>
                    </a:cubicBezTo>
                    <a:cubicBezTo>
                      <a:pt x="6424" y="28276"/>
                      <a:pt x="5193" y="26268"/>
                      <a:pt x="3186" y="25225"/>
                    </a:cubicBezTo>
                    <a:cubicBezTo>
                      <a:pt x="3105" y="23244"/>
                      <a:pt x="2062" y="21451"/>
                      <a:pt x="402" y="20407"/>
                    </a:cubicBezTo>
                    <a:cubicBezTo>
                      <a:pt x="2088" y="19336"/>
                      <a:pt x="3186" y="17436"/>
                      <a:pt x="3186" y="15616"/>
                    </a:cubicBezTo>
                    <a:cubicBezTo>
                      <a:pt x="3186" y="15589"/>
                      <a:pt x="3186" y="15562"/>
                      <a:pt x="3186" y="15562"/>
                    </a:cubicBezTo>
                    <a:cubicBezTo>
                      <a:pt x="5193" y="14518"/>
                      <a:pt x="6424" y="12511"/>
                      <a:pt x="6424" y="10263"/>
                    </a:cubicBezTo>
                    <a:cubicBezTo>
                      <a:pt x="6424" y="8014"/>
                      <a:pt x="5193" y="6007"/>
                      <a:pt x="3186" y="4963"/>
                    </a:cubicBezTo>
                    <a:cubicBezTo>
                      <a:pt x="3186" y="3036"/>
                      <a:pt x="2008" y="1055"/>
                      <a:pt x="215" y="11"/>
                    </a:cubicBezTo>
                    <a:cubicBezTo>
                      <a:pt x="200" y="4"/>
                      <a:pt x="184" y="1"/>
                      <a:pt x="167"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6" name="Google Shape;1927;p89"/>
              <p:cNvSpPr/>
              <p:nvPr/>
            </p:nvSpPr>
            <p:spPr>
              <a:xfrm>
                <a:off x="839675" y="2845375"/>
                <a:ext cx="159950" cy="2032675"/>
              </a:xfrm>
              <a:custGeom>
                <a:avLst/>
                <a:gdLst/>
                <a:ahLst/>
                <a:cxnLst/>
                <a:rect l="l" t="t" r="r" b="b"/>
                <a:pathLst>
                  <a:path w="6398" h="81307" extrusionOk="0">
                    <a:moveTo>
                      <a:pt x="119" y="1"/>
                    </a:moveTo>
                    <a:cubicBezTo>
                      <a:pt x="81" y="1"/>
                      <a:pt x="44" y="24"/>
                      <a:pt x="27" y="57"/>
                    </a:cubicBezTo>
                    <a:cubicBezTo>
                      <a:pt x="0" y="84"/>
                      <a:pt x="0" y="110"/>
                      <a:pt x="0" y="137"/>
                    </a:cubicBezTo>
                    <a:cubicBezTo>
                      <a:pt x="0" y="164"/>
                      <a:pt x="27" y="217"/>
                      <a:pt x="54" y="244"/>
                    </a:cubicBezTo>
                    <a:cubicBezTo>
                      <a:pt x="1794" y="1234"/>
                      <a:pt x="2971" y="3162"/>
                      <a:pt x="2918" y="5035"/>
                    </a:cubicBezTo>
                    <a:cubicBezTo>
                      <a:pt x="2918" y="5089"/>
                      <a:pt x="2945" y="5142"/>
                      <a:pt x="2998" y="5142"/>
                    </a:cubicBezTo>
                    <a:cubicBezTo>
                      <a:pt x="4925" y="6133"/>
                      <a:pt x="6156" y="8086"/>
                      <a:pt x="6156" y="10254"/>
                    </a:cubicBezTo>
                    <a:cubicBezTo>
                      <a:pt x="6156" y="12422"/>
                      <a:pt x="4925" y="14376"/>
                      <a:pt x="2998" y="15367"/>
                    </a:cubicBezTo>
                    <a:cubicBezTo>
                      <a:pt x="2945" y="15393"/>
                      <a:pt x="2918" y="15420"/>
                      <a:pt x="2918" y="15474"/>
                    </a:cubicBezTo>
                    <a:cubicBezTo>
                      <a:pt x="2971" y="17321"/>
                      <a:pt x="1847" y="19248"/>
                      <a:pt x="81" y="20265"/>
                    </a:cubicBezTo>
                    <a:cubicBezTo>
                      <a:pt x="54" y="20292"/>
                      <a:pt x="27" y="20318"/>
                      <a:pt x="0" y="20345"/>
                    </a:cubicBezTo>
                    <a:cubicBezTo>
                      <a:pt x="0" y="20425"/>
                      <a:pt x="27" y="20479"/>
                      <a:pt x="54" y="20506"/>
                    </a:cubicBezTo>
                    <a:cubicBezTo>
                      <a:pt x="1794" y="21496"/>
                      <a:pt x="2864" y="23289"/>
                      <a:pt x="2918" y="25297"/>
                    </a:cubicBezTo>
                    <a:cubicBezTo>
                      <a:pt x="2918" y="25350"/>
                      <a:pt x="2945" y="25404"/>
                      <a:pt x="2998" y="25404"/>
                    </a:cubicBezTo>
                    <a:cubicBezTo>
                      <a:pt x="4925" y="26394"/>
                      <a:pt x="6156" y="28348"/>
                      <a:pt x="6156" y="30516"/>
                    </a:cubicBezTo>
                    <a:cubicBezTo>
                      <a:pt x="6156" y="32684"/>
                      <a:pt x="4925" y="34665"/>
                      <a:pt x="2998" y="35628"/>
                    </a:cubicBezTo>
                    <a:cubicBezTo>
                      <a:pt x="2945" y="35655"/>
                      <a:pt x="2918" y="35709"/>
                      <a:pt x="2918" y="35762"/>
                    </a:cubicBezTo>
                    <a:cubicBezTo>
                      <a:pt x="3078" y="37823"/>
                      <a:pt x="1606" y="39643"/>
                      <a:pt x="81" y="40526"/>
                    </a:cubicBezTo>
                    <a:cubicBezTo>
                      <a:pt x="54" y="40553"/>
                      <a:pt x="27" y="40580"/>
                      <a:pt x="0" y="40633"/>
                    </a:cubicBezTo>
                    <a:cubicBezTo>
                      <a:pt x="0" y="40687"/>
                      <a:pt x="27" y="40741"/>
                      <a:pt x="54" y="40767"/>
                    </a:cubicBezTo>
                    <a:cubicBezTo>
                      <a:pt x="1794" y="41784"/>
                      <a:pt x="2918" y="43631"/>
                      <a:pt x="2918" y="45532"/>
                    </a:cubicBezTo>
                    <a:cubicBezTo>
                      <a:pt x="2918" y="45558"/>
                      <a:pt x="2918" y="45558"/>
                      <a:pt x="2918" y="45558"/>
                    </a:cubicBezTo>
                    <a:cubicBezTo>
                      <a:pt x="2918" y="45612"/>
                      <a:pt x="2945" y="45665"/>
                      <a:pt x="2998" y="45692"/>
                    </a:cubicBezTo>
                    <a:cubicBezTo>
                      <a:pt x="4925" y="46656"/>
                      <a:pt x="6156" y="48610"/>
                      <a:pt x="6156" y="50778"/>
                    </a:cubicBezTo>
                    <a:cubicBezTo>
                      <a:pt x="6156" y="52972"/>
                      <a:pt x="4925" y="54926"/>
                      <a:pt x="2998" y="55890"/>
                    </a:cubicBezTo>
                    <a:cubicBezTo>
                      <a:pt x="2945" y="55917"/>
                      <a:pt x="2918" y="55970"/>
                      <a:pt x="2918" y="55997"/>
                    </a:cubicBezTo>
                    <a:cubicBezTo>
                      <a:pt x="2864" y="58004"/>
                      <a:pt x="1820" y="59798"/>
                      <a:pt x="81" y="60815"/>
                    </a:cubicBezTo>
                    <a:cubicBezTo>
                      <a:pt x="54" y="60815"/>
                      <a:pt x="27" y="60841"/>
                      <a:pt x="0" y="60895"/>
                    </a:cubicBezTo>
                    <a:cubicBezTo>
                      <a:pt x="0" y="60949"/>
                      <a:pt x="27" y="61002"/>
                      <a:pt x="54" y="61029"/>
                    </a:cubicBezTo>
                    <a:cubicBezTo>
                      <a:pt x="1794" y="62046"/>
                      <a:pt x="2864" y="63839"/>
                      <a:pt x="2918" y="65847"/>
                    </a:cubicBezTo>
                    <a:cubicBezTo>
                      <a:pt x="2918" y="65873"/>
                      <a:pt x="2945" y="65927"/>
                      <a:pt x="2998" y="65954"/>
                    </a:cubicBezTo>
                    <a:cubicBezTo>
                      <a:pt x="4925" y="66917"/>
                      <a:pt x="6156" y="68871"/>
                      <a:pt x="6156" y="71066"/>
                    </a:cubicBezTo>
                    <a:cubicBezTo>
                      <a:pt x="6156" y="73234"/>
                      <a:pt x="4925" y="75188"/>
                      <a:pt x="2998" y="76151"/>
                    </a:cubicBezTo>
                    <a:cubicBezTo>
                      <a:pt x="2945" y="76178"/>
                      <a:pt x="2918" y="76232"/>
                      <a:pt x="2918" y="76285"/>
                    </a:cubicBezTo>
                    <a:cubicBezTo>
                      <a:pt x="2864" y="78266"/>
                      <a:pt x="1794" y="80059"/>
                      <a:pt x="81" y="81076"/>
                    </a:cubicBezTo>
                    <a:cubicBezTo>
                      <a:pt x="0" y="81103"/>
                      <a:pt x="0" y="81183"/>
                      <a:pt x="27" y="81237"/>
                    </a:cubicBezTo>
                    <a:cubicBezTo>
                      <a:pt x="44" y="81288"/>
                      <a:pt x="83" y="81306"/>
                      <a:pt x="122" y="81306"/>
                    </a:cubicBezTo>
                    <a:cubicBezTo>
                      <a:pt x="145" y="81306"/>
                      <a:pt x="168" y="81300"/>
                      <a:pt x="188" y="81290"/>
                    </a:cubicBezTo>
                    <a:cubicBezTo>
                      <a:pt x="1981" y="80247"/>
                      <a:pt x="3105" y="78400"/>
                      <a:pt x="3159" y="76366"/>
                    </a:cubicBezTo>
                    <a:cubicBezTo>
                      <a:pt x="5166" y="75322"/>
                      <a:pt x="6397" y="73288"/>
                      <a:pt x="6397" y="71066"/>
                    </a:cubicBezTo>
                    <a:cubicBezTo>
                      <a:pt x="6397" y="68818"/>
                      <a:pt x="5166" y="66783"/>
                      <a:pt x="3159" y="65766"/>
                    </a:cubicBezTo>
                    <a:cubicBezTo>
                      <a:pt x="3105" y="63759"/>
                      <a:pt x="2061" y="61992"/>
                      <a:pt x="375" y="60922"/>
                    </a:cubicBezTo>
                    <a:cubicBezTo>
                      <a:pt x="2061" y="59878"/>
                      <a:pt x="3105" y="58085"/>
                      <a:pt x="3159" y="56077"/>
                    </a:cubicBezTo>
                    <a:cubicBezTo>
                      <a:pt x="5166" y="55060"/>
                      <a:pt x="6397" y="53026"/>
                      <a:pt x="6397" y="50778"/>
                    </a:cubicBezTo>
                    <a:cubicBezTo>
                      <a:pt x="6397" y="48556"/>
                      <a:pt x="5166" y="46522"/>
                      <a:pt x="3159" y="45505"/>
                    </a:cubicBezTo>
                    <a:cubicBezTo>
                      <a:pt x="3159" y="43604"/>
                      <a:pt x="2061" y="41731"/>
                      <a:pt x="375" y="40660"/>
                    </a:cubicBezTo>
                    <a:cubicBezTo>
                      <a:pt x="1901" y="39697"/>
                      <a:pt x="3292" y="37877"/>
                      <a:pt x="3185" y="35816"/>
                    </a:cubicBezTo>
                    <a:cubicBezTo>
                      <a:pt x="5166" y="34799"/>
                      <a:pt x="6397" y="32764"/>
                      <a:pt x="6397" y="30516"/>
                    </a:cubicBezTo>
                    <a:cubicBezTo>
                      <a:pt x="6397" y="28268"/>
                      <a:pt x="5166" y="26260"/>
                      <a:pt x="3159" y="25216"/>
                    </a:cubicBezTo>
                    <a:cubicBezTo>
                      <a:pt x="3078" y="23236"/>
                      <a:pt x="2035" y="21442"/>
                      <a:pt x="375" y="20399"/>
                    </a:cubicBezTo>
                    <a:cubicBezTo>
                      <a:pt x="2061" y="19328"/>
                      <a:pt x="3159" y="17454"/>
                      <a:pt x="3159" y="15608"/>
                    </a:cubicBezTo>
                    <a:cubicBezTo>
                      <a:pt x="3159" y="15581"/>
                      <a:pt x="3159" y="15581"/>
                      <a:pt x="3159" y="15554"/>
                    </a:cubicBezTo>
                    <a:cubicBezTo>
                      <a:pt x="5166" y="14510"/>
                      <a:pt x="6397" y="12503"/>
                      <a:pt x="6397" y="10254"/>
                    </a:cubicBezTo>
                    <a:cubicBezTo>
                      <a:pt x="6397" y="8006"/>
                      <a:pt x="5166" y="5999"/>
                      <a:pt x="3159" y="4955"/>
                    </a:cubicBezTo>
                    <a:cubicBezTo>
                      <a:pt x="3159" y="3028"/>
                      <a:pt x="1981" y="1047"/>
                      <a:pt x="188" y="30"/>
                    </a:cubicBezTo>
                    <a:cubicBezTo>
                      <a:pt x="167" y="10"/>
                      <a:pt x="143" y="1"/>
                      <a:pt x="11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7" name="Google Shape;1928;p89"/>
              <p:cNvSpPr/>
              <p:nvPr/>
            </p:nvSpPr>
            <p:spPr>
              <a:xfrm>
                <a:off x="685775" y="2593575"/>
                <a:ext cx="159950" cy="2032875"/>
              </a:xfrm>
              <a:custGeom>
                <a:avLst/>
                <a:gdLst/>
                <a:ahLst/>
                <a:cxnLst/>
                <a:rect l="l" t="t" r="r" b="b"/>
                <a:pathLst>
                  <a:path w="6398" h="81315" extrusionOk="0">
                    <a:moveTo>
                      <a:pt x="140" y="1"/>
                    </a:moveTo>
                    <a:cubicBezTo>
                      <a:pt x="95" y="1"/>
                      <a:pt x="47" y="26"/>
                      <a:pt x="27" y="65"/>
                    </a:cubicBezTo>
                    <a:cubicBezTo>
                      <a:pt x="27" y="92"/>
                      <a:pt x="0" y="118"/>
                      <a:pt x="0" y="118"/>
                    </a:cubicBezTo>
                    <a:cubicBezTo>
                      <a:pt x="0" y="172"/>
                      <a:pt x="27" y="225"/>
                      <a:pt x="81" y="225"/>
                    </a:cubicBezTo>
                    <a:cubicBezTo>
                      <a:pt x="1820" y="1243"/>
                      <a:pt x="2944" y="3170"/>
                      <a:pt x="2918" y="5043"/>
                    </a:cubicBezTo>
                    <a:cubicBezTo>
                      <a:pt x="2918" y="5070"/>
                      <a:pt x="2944" y="5124"/>
                      <a:pt x="2998" y="5150"/>
                    </a:cubicBezTo>
                    <a:cubicBezTo>
                      <a:pt x="4952" y="6141"/>
                      <a:pt x="6156" y="8095"/>
                      <a:pt x="6156" y="10263"/>
                    </a:cubicBezTo>
                    <a:cubicBezTo>
                      <a:pt x="6156" y="12431"/>
                      <a:pt x="4952" y="14384"/>
                      <a:pt x="2998" y="15375"/>
                    </a:cubicBezTo>
                    <a:cubicBezTo>
                      <a:pt x="2944" y="15402"/>
                      <a:pt x="2918" y="15428"/>
                      <a:pt x="2918" y="15482"/>
                    </a:cubicBezTo>
                    <a:cubicBezTo>
                      <a:pt x="2998" y="17329"/>
                      <a:pt x="1847" y="19256"/>
                      <a:pt x="81" y="20273"/>
                    </a:cubicBezTo>
                    <a:cubicBezTo>
                      <a:pt x="54" y="20300"/>
                      <a:pt x="27" y="20326"/>
                      <a:pt x="27" y="20353"/>
                    </a:cubicBezTo>
                    <a:cubicBezTo>
                      <a:pt x="0" y="20407"/>
                      <a:pt x="27" y="20460"/>
                      <a:pt x="81" y="20514"/>
                    </a:cubicBezTo>
                    <a:cubicBezTo>
                      <a:pt x="1794" y="21504"/>
                      <a:pt x="2864" y="23297"/>
                      <a:pt x="2918" y="25305"/>
                    </a:cubicBezTo>
                    <a:cubicBezTo>
                      <a:pt x="2918" y="25358"/>
                      <a:pt x="2944" y="25385"/>
                      <a:pt x="2998" y="25412"/>
                    </a:cubicBezTo>
                    <a:cubicBezTo>
                      <a:pt x="4952" y="26402"/>
                      <a:pt x="6156" y="28356"/>
                      <a:pt x="6156" y="30524"/>
                    </a:cubicBezTo>
                    <a:cubicBezTo>
                      <a:pt x="6156" y="32692"/>
                      <a:pt x="4952" y="34646"/>
                      <a:pt x="2998" y="35636"/>
                    </a:cubicBezTo>
                    <a:cubicBezTo>
                      <a:pt x="2944" y="35663"/>
                      <a:pt x="2918" y="35717"/>
                      <a:pt x="2918" y="35770"/>
                    </a:cubicBezTo>
                    <a:cubicBezTo>
                      <a:pt x="3078" y="37831"/>
                      <a:pt x="1633" y="39651"/>
                      <a:pt x="81" y="40535"/>
                    </a:cubicBezTo>
                    <a:cubicBezTo>
                      <a:pt x="54" y="40561"/>
                      <a:pt x="27" y="40588"/>
                      <a:pt x="27" y="40615"/>
                    </a:cubicBezTo>
                    <a:cubicBezTo>
                      <a:pt x="0" y="40668"/>
                      <a:pt x="27" y="40749"/>
                      <a:pt x="81" y="40775"/>
                    </a:cubicBezTo>
                    <a:cubicBezTo>
                      <a:pt x="1820" y="41766"/>
                      <a:pt x="2918" y="43639"/>
                      <a:pt x="2918" y="45540"/>
                    </a:cubicBezTo>
                    <a:lnTo>
                      <a:pt x="2918" y="45566"/>
                    </a:lnTo>
                    <a:cubicBezTo>
                      <a:pt x="2918" y="45620"/>
                      <a:pt x="2944" y="45674"/>
                      <a:pt x="2998" y="45674"/>
                    </a:cubicBezTo>
                    <a:cubicBezTo>
                      <a:pt x="4952" y="46664"/>
                      <a:pt x="6156" y="48618"/>
                      <a:pt x="6156" y="50786"/>
                    </a:cubicBezTo>
                    <a:cubicBezTo>
                      <a:pt x="6156" y="52954"/>
                      <a:pt x="4952" y="54934"/>
                      <a:pt x="2998" y="55898"/>
                    </a:cubicBezTo>
                    <a:cubicBezTo>
                      <a:pt x="2944" y="55925"/>
                      <a:pt x="2918" y="55952"/>
                      <a:pt x="2918" y="56005"/>
                    </a:cubicBezTo>
                    <a:cubicBezTo>
                      <a:pt x="2891" y="58012"/>
                      <a:pt x="1820" y="59806"/>
                      <a:pt x="81" y="60796"/>
                    </a:cubicBezTo>
                    <a:cubicBezTo>
                      <a:pt x="54" y="60823"/>
                      <a:pt x="27" y="60850"/>
                      <a:pt x="27" y="60903"/>
                    </a:cubicBezTo>
                    <a:cubicBezTo>
                      <a:pt x="0" y="60957"/>
                      <a:pt x="27" y="61010"/>
                      <a:pt x="81" y="61037"/>
                    </a:cubicBezTo>
                    <a:cubicBezTo>
                      <a:pt x="1820" y="62054"/>
                      <a:pt x="2891" y="63847"/>
                      <a:pt x="2918" y="65828"/>
                    </a:cubicBezTo>
                    <a:cubicBezTo>
                      <a:pt x="2918" y="65882"/>
                      <a:pt x="2944" y="65935"/>
                      <a:pt x="2998" y="65962"/>
                    </a:cubicBezTo>
                    <a:cubicBezTo>
                      <a:pt x="4952" y="66925"/>
                      <a:pt x="6156" y="68879"/>
                      <a:pt x="6156" y="71047"/>
                    </a:cubicBezTo>
                    <a:cubicBezTo>
                      <a:pt x="6156" y="73242"/>
                      <a:pt x="4952" y="75196"/>
                      <a:pt x="2998" y="76160"/>
                    </a:cubicBezTo>
                    <a:cubicBezTo>
                      <a:pt x="2944" y="76186"/>
                      <a:pt x="2918" y="76240"/>
                      <a:pt x="2918" y="76267"/>
                    </a:cubicBezTo>
                    <a:cubicBezTo>
                      <a:pt x="2891" y="78274"/>
                      <a:pt x="1820" y="80067"/>
                      <a:pt x="81" y="81084"/>
                    </a:cubicBezTo>
                    <a:cubicBezTo>
                      <a:pt x="27" y="81111"/>
                      <a:pt x="0" y="81191"/>
                      <a:pt x="27" y="81245"/>
                    </a:cubicBezTo>
                    <a:cubicBezTo>
                      <a:pt x="61" y="81296"/>
                      <a:pt x="95" y="81315"/>
                      <a:pt x="136" y="81315"/>
                    </a:cubicBezTo>
                    <a:cubicBezTo>
                      <a:pt x="159" y="81315"/>
                      <a:pt x="185" y="81308"/>
                      <a:pt x="214" y="81299"/>
                    </a:cubicBezTo>
                    <a:cubicBezTo>
                      <a:pt x="2008" y="80255"/>
                      <a:pt x="3105" y="78408"/>
                      <a:pt x="3185" y="76347"/>
                    </a:cubicBezTo>
                    <a:cubicBezTo>
                      <a:pt x="5166" y="75330"/>
                      <a:pt x="6397" y="73296"/>
                      <a:pt x="6397" y="71047"/>
                    </a:cubicBezTo>
                    <a:cubicBezTo>
                      <a:pt x="6397" y="68826"/>
                      <a:pt x="5166" y="66792"/>
                      <a:pt x="3185" y="65748"/>
                    </a:cubicBezTo>
                    <a:cubicBezTo>
                      <a:pt x="3105" y="63767"/>
                      <a:pt x="2061" y="61974"/>
                      <a:pt x="375" y="60930"/>
                    </a:cubicBezTo>
                    <a:cubicBezTo>
                      <a:pt x="2061" y="59859"/>
                      <a:pt x="3105" y="58093"/>
                      <a:pt x="3185" y="56085"/>
                    </a:cubicBezTo>
                    <a:cubicBezTo>
                      <a:pt x="5166" y="55068"/>
                      <a:pt x="6397" y="53034"/>
                      <a:pt x="6397" y="50786"/>
                    </a:cubicBezTo>
                    <a:cubicBezTo>
                      <a:pt x="6397" y="48537"/>
                      <a:pt x="5166" y="46530"/>
                      <a:pt x="3185" y="45486"/>
                    </a:cubicBezTo>
                    <a:cubicBezTo>
                      <a:pt x="3159" y="43586"/>
                      <a:pt x="2088" y="41739"/>
                      <a:pt x="375" y="40668"/>
                    </a:cubicBezTo>
                    <a:cubicBezTo>
                      <a:pt x="1901" y="39705"/>
                      <a:pt x="3292" y="37885"/>
                      <a:pt x="3185" y="35824"/>
                    </a:cubicBezTo>
                    <a:cubicBezTo>
                      <a:pt x="5166" y="34780"/>
                      <a:pt x="6397" y="32772"/>
                      <a:pt x="6397" y="30524"/>
                    </a:cubicBezTo>
                    <a:cubicBezTo>
                      <a:pt x="6397" y="28276"/>
                      <a:pt x="5166" y="26268"/>
                      <a:pt x="3185" y="25225"/>
                    </a:cubicBezTo>
                    <a:cubicBezTo>
                      <a:pt x="3078" y="23244"/>
                      <a:pt x="2061" y="21451"/>
                      <a:pt x="375" y="20407"/>
                    </a:cubicBezTo>
                    <a:cubicBezTo>
                      <a:pt x="2088" y="19336"/>
                      <a:pt x="3185" y="17436"/>
                      <a:pt x="3185" y="15616"/>
                    </a:cubicBezTo>
                    <a:cubicBezTo>
                      <a:pt x="3185" y="15589"/>
                      <a:pt x="3185" y="15589"/>
                      <a:pt x="3185" y="15562"/>
                    </a:cubicBezTo>
                    <a:cubicBezTo>
                      <a:pt x="5166" y="14518"/>
                      <a:pt x="6397" y="12511"/>
                      <a:pt x="6397" y="10263"/>
                    </a:cubicBezTo>
                    <a:cubicBezTo>
                      <a:pt x="6397" y="8014"/>
                      <a:pt x="5166" y="6007"/>
                      <a:pt x="3185" y="4963"/>
                    </a:cubicBezTo>
                    <a:cubicBezTo>
                      <a:pt x="3185" y="3036"/>
                      <a:pt x="1981" y="1055"/>
                      <a:pt x="188" y="11"/>
                    </a:cubicBezTo>
                    <a:cubicBezTo>
                      <a:pt x="173" y="4"/>
                      <a:pt x="157" y="1"/>
                      <a:pt x="140"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8" name="Google Shape;1929;p89"/>
              <p:cNvSpPr/>
              <p:nvPr/>
            </p:nvSpPr>
            <p:spPr>
              <a:xfrm>
                <a:off x="531875" y="2845375"/>
                <a:ext cx="160600" cy="2032675"/>
              </a:xfrm>
              <a:custGeom>
                <a:avLst/>
                <a:gdLst/>
                <a:ahLst/>
                <a:cxnLst/>
                <a:rect l="l" t="t" r="r" b="b"/>
                <a:pathLst>
                  <a:path w="6424" h="81307" extrusionOk="0">
                    <a:moveTo>
                      <a:pt x="144" y="1"/>
                    </a:moveTo>
                    <a:cubicBezTo>
                      <a:pt x="103" y="1"/>
                      <a:pt x="60" y="24"/>
                      <a:pt x="27" y="57"/>
                    </a:cubicBezTo>
                    <a:cubicBezTo>
                      <a:pt x="27" y="84"/>
                      <a:pt x="27" y="110"/>
                      <a:pt x="27" y="137"/>
                    </a:cubicBezTo>
                    <a:cubicBezTo>
                      <a:pt x="27" y="164"/>
                      <a:pt x="54" y="217"/>
                      <a:pt x="80" y="244"/>
                    </a:cubicBezTo>
                    <a:cubicBezTo>
                      <a:pt x="1820" y="1234"/>
                      <a:pt x="2971" y="3162"/>
                      <a:pt x="2944" y="5035"/>
                    </a:cubicBezTo>
                    <a:cubicBezTo>
                      <a:pt x="2944" y="5089"/>
                      <a:pt x="2971" y="5142"/>
                      <a:pt x="2998" y="5142"/>
                    </a:cubicBezTo>
                    <a:cubicBezTo>
                      <a:pt x="4952" y="6133"/>
                      <a:pt x="6156" y="8086"/>
                      <a:pt x="6156" y="10254"/>
                    </a:cubicBezTo>
                    <a:cubicBezTo>
                      <a:pt x="6156" y="12422"/>
                      <a:pt x="4952" y="14376"/>
                      <a:pt x="2998" y="15367"/>
                    </a:cubicBezTo>
                    <a:cubicBezTo>
                      <a:pt x="2971" y="15393"/>
                      <a:pt x="2944" y="15447"/>
                      <a:pt x="2944" y="15474"/>
                    </a:cubicBezTo>
                    <a:cubicBezTo>
                      <a:pt x="2998" y="17321"/>
                      <a:pt x="1847" y="19248"/>
                      <a:pt x="107" y="20265"/>
                    </a:cubicBezTo>
                    <a:cubicBezTo>
                      <a:pt x="54" y="20292"/>
                      <a:pt x="27" y="20318"/>
                      <a:pt x="27" y="20345"/>
                    </a:cubicBezTo>
                    <a:cubicBezTo>
                      <a:pt x="0" y="20425"/>
                      <a:pt x="27" y="20479"/>
                      <a:pt x="80" y="20506"/>
                    </a:cubicBezTo>
                    <a:cubicBezTo>
                      <a:pt x="1793" y="21496"/>
                      <a:pt x="2864" y="23289"/>
                      <a:pt x="2944" y="25297"/>
                    </a:cubicBezTo>
                    <a:cubicBezTo>
                      <a:pt x="2944" y="25350"/>
                      <a:pt x="2971" y="25404"/>
                      <a:pt x="2998" y="25404"/>
                    </a:cubicBezTo>
                    <a:cubicBezTo>
                      <a:pt x="4952" y="26394"/>
                      <a:pt x="6156" y="28348"/>
                      <a:pt x="6156" y="30516"/>
                    </a:cubicBezTo>
                    <a:cubicBezTo>
                      <a:pt x="6156" y="32684"/>
                      <a:pt x="4952" y="34665"/>
                      <a:pt x="2998" y="35628"/>
                    </a:cubicBezTo>
                    <a:cubicBezTo>
                      <a:pt x="2971" y="35655"/>
                      <a:pt x="2944" y="35709"/>
                      <a:pt x="2944" y="35762"/>
                    </a:cubicBezTo>
                    <a:cubicBezTo>
                      <a:pt x="3105" y="37823"/>
                      <a:pt x="1633" y="39643"/>
                      <a:pt x="107" y="40526"/>
                    </a:cubicBezTo>
                    <a:cubicBezTo>
                      <a:pt x="54" y="40553"/>
                      <a:pt x="27" y="40580"/>
                      <a:pt x="27" y="40633"/>
                    </a:cubicBezTo>
                    <a:cubicBezTo>
                      <a:pt x="0" y="40687"/>
                      <a:pt x="27" y="40741"/>
                      <a:pt x="80" y="40767"/>
                    </a:cubicBezTo>
                    <a:cubicBezTo>
                      <a:pt x="1820" y="41784"/>
                      <a:pt x="2944" y="43631"/>
                      <a:pt x="2944" y="45532"/>
                    </a:cubicBezTo>
                    <a:lnTo>
                      <a:pt x="2944" y="45558"/>
                    </a:lnTo>
                    <a:cubicBezTo>
                      <a:pt x="2918" y="45612"/>
                      <a:pt x="2971" y="45665"/>
                      <a:pt x="2998" y="45692"/>
                    </a:cubicBezTo>
                    <a:cubicBezTo>
                      <a:pt x="4952" y="46656"/>
                      <a:pt x="6156" y="48610"/>
                      <a:pt x="6156" y="50778"/>
                    </a:cubicBezTo>
                    <a:cubicBezTo>
                      <a:pt x="6156" y="52972"/>
                      <a:pt x="4952" y="54926"/>
                      <a:pt x="2998" y="55890"/>
                    </a:cubicBezTo>
                    <a:cubicBezTo>
                      <a:pt x="2971" y="55917"/>
                      <a:pt x="2944" y="55970"/>
                      <a:pt x="2944" y="55997"/>
                    </a:cubicBezTo>
                    <a:cubicBezTo>
                      <a:pt x="2891" y="58004"/>
                      <a:pt x="1820" y="59798"/>
                      <a:pt x="107" y="60815"/>
                    </a:cubicBezTo>
                    <a:cubicBezTo>
                      <a:pt x="54" y="60815"/>
                      <a:pt x="27" y="60841"/>
                      <a:pt x="27" y="60895"/>
                    </a:cubicBezTo>
                    <a:cubicBezTo>
                      <a:pt x="0" y="60949"/>
                      <a:pt x="27" y="61002"/>
                      <a:pt x="80" y="61029"/>
                    </a:cubicBezTo>
                    <a:cubicBezTo>
                      <a:pt x="1820" y="62046"/>
                      <a:pt x="2891" y="63839"/>
                      <a:pt x="2944" y="65847"/>
                    </a:cubicBezTo>
                    <a:cubicBezTo>
                      <a:pt x="2944" y="65873"/>
                      <a:pt x="2971" y="65927"/>
                      <a:pt x="2998" y="65954"/>
                    </a:cubicBezTo>
                    <a:cubicBezTo>
                      <a:pt x="4952" y="66917"/>
                      <a:pt x="6156" y="68871"/>
                      <a:pt x="6156" y="71066"/>
                    </a:cubicBezTo>
                    <a:cubicBezTo>
                      <a:pt x="6156" y="73234"/>
                      <a:pt x="4952" y="75188"/>
                      <a:pt x="2998" y="76151"/>
                    </a:cubicBezTo>
                    <a:cubicBezTo>
                      <a:pt x="2971" y="76178"/>
                      <a:pt x="2944" y="76232"/>
                      <a:pt x="2944" y="76285"/>
                    </a:cubicBezTo>
                    <a:cubicBezTo>
                      <a:pt x="2891" y="78266"/>
                      <a:pt x="1820" y="80059"/>
                      <a:pt x="80" y="81076"/>
                    </a:cubicBezTo>
                    <a:cubicBezTo>
                      <a:pt x="27" y="81103"/>
                      <a:pt x="0" y="81183"/>
                      <a:pt x="54" y="81237"/>
                    </a:cubicBezTo>
                    <a:cubicBezTo>
                      <a:pt x="71" y="81288"/>
                      <a:pt x="109" y="81306"/>
                      <a:pt x="149" y="81306"/>
                    </a:cubicBezTo>
                    <a:cubicBezTo>
                      <a:pt x="171" y="81306"/>
                      <a:pt x="195" y="81300"/>
                      <a:pt x="214" y="81290"/>
                    </a:cubicBezTo>
                    <a:cubicBezTo>
                      <a:pt x="2008" y="80247"/>
                      <a:pt x="3105" y="78400"/>
                      <a:pt x="3185" y="76366"/>
                    </a:cubicBezTo>
                    <a:cubicBezTo>
                      <a:pt x="5193" y="75322"/>
                      <a:pt x="6424" y="73288"/>
                      <a:pt x="6424" y="71066"/>
                    </a:cubicBezTo>
                    <a:cubicBezTo>
                      <a:pt x="6424" y="68818"/>
                      <a:pt x="5193" y="66783"/>
                      <a:pt x="3185" y="65766"/>
                    </a:cubicBezTo>
                    <a:cubicBezTo>
                      <a:pt x="3105" y="63759"/>
                      <a:pt x="2088" y="61992"/>
                      <a:pt x="402" y="60922"/>
                    </a:cubicBezTo>
                    <a:cubicBezTo>
                      <a:pt x="2088" y="59878"/>
                      <a:pt x="3105" y="58085"/>
                      <a:pt x="3185" y="56077"/>
                    </a:cubicBezTo>
                    <a:cubicBezTo>
                      <a:pt x="5193" y="55060"/>
                      <a:pt x="6424" y="53026"/>
                      <a:pt x="6424" y="50778"/>
                    </a:cubicBezTo>
                    <a:cubicBezTo>
                      <a:pt x="6424" y="48556"/>
                      <a:pt x="5193" y="46522"/>
                      <a:pt x="3185" y="45505"/>
                    </a:cubicBezTo>
                    <a:cubicBezTo>
                      <a:pt x="3185" y="43604"/>
                      <a:pt x="2088" y="41731"/>
                      <a:pt x="402" y="40660"/>
                    </a:cubicBezTo>
                    <a:cubicBezTo>
                      <a:pt x="1900" y="39697"/>
                      <a:pt x="3319" y="37877"/>
                      <a:pt x="3185" y="35816"/>
                    </a:cubicBezTo>
                    <a:cubicBezTo>
                      <a:pt x="5193" y="34799"/>
                      <a:pt x="6424" y="32764"/>
                      <a:pt x="6424" y="30516"/>
                    </a:cubicBezTo>
                    <a:cubicBezTo>
                      <a:pt x="6424" y="28268"/>
                      <a:pt x="5193" y="26260"/>
                      <a:pt x="3185" y="25216"/>
                    </a:cubicBezTo>
                    <a:cubicBezTo>
                      <a:pt x="3105" y="23236"/>
                      <a:pt x="2061" y="21442"/>
                      <a:pt x="402" y="20399"/>
                    </a:cubicBezTo>
                    <a:cubicBezTo>
                      <a:pt x="2088" y="19328"/>
                      <a:pt x="3185" y="17454"/>
                      <a:pt x="3185" y="15608"/>
                    </a:cubicBezTo>
                    <a:cubicBezTo>
                      <a:pt x="3185" y="15581"/>
                      <a:pt x="3185" y="15581"/>
                      <a:pt x="3185" y="15554"/>
                    </a:cubicBezTo>
                    <a:cubicBezTo>
                      <a:pt x="5193" y="14510"/>
                      <a:pt x="6424" y="12503"/>
                      <a:pt x="6424" y="10254"/>
                    </a:cubicBezTo>
                    <a:cubicBezTo>
                      <a:pt x="6424" y="8006"/>
                      <a:pt x="5193" y="5999"/>
                      <a:pt x="3185" y="4955"/>
                    </a:cubicBezTo>
                    <a:cubicBezTo>
                      <a:pt x="3185" y="3028"/>
                      <a:pt x="2008" y="1047"/>
                      <a:pt x="214" y="30"/>
                    </a:cubicBezTo>
                    <a:cubicBezTo>
                      <a:pt x="194" y="10"/>
                      <a:pt x="169" y="1"/>
                      <a:pt x="144"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9" name="Google Shape;1930;p89"/>
              <p:cNvSpPr/>
              <p:nvPr/>
            </p:nvSpPr>
            <p:spPr>
              <a:xfrm>
                <a:off x="378625" y="2593575"/>
                <a:ext cx="159950" cy="2032875"/>
              </a:xfrm>
              <a:custGeom>
                <a:avLst/>
                <a:gdLst/>
                <a:ahLst/>
                <a:cxnLst/>
                <a:rect l="l" t="t" r="r" b="b"/>
                <a:pathLst>
                  <a:path w="6398" h="81315" extrusionOk="0">
                    <a:moveTo>
                      <a:pt x="141" y="1"/>
                    </a:moveTo>
                    <a:cubicBezTo>
                      <a:pt x="95" y="1"/>
                      <a:pt x="47" y="26"/>
                      <a:pt x="28" y="65"/>
                    </a:cubicBezTo>
                    <a:cubicBezTo>
                      <a:pt x="1" y="92"/>
                      <a:pt x="1" y="118"/>
                      <a:pt x="1" y="118"/>
                    </a:cubicBezTo>
                    <a:cubicBezTo>
                      <a:pt x="1" y="172"/>
                      <a:pt x="28" y="225"/>
                      <a:pt x="54" y="225"/>
                    </a:cubicBezTo>
                    <a:cubicBezTo>
                      <a:pt x="1794" y="1243"/>
                      <a:pt x="2918" y="3116"/>
                      <a:pt x="2918" y="4963"/>
                    </a:cubicBezTo>
                    <a:cubicBezTo>
                      <a:pt x="2918" y="4990"/>
                      <a:pt x="2918" y="5017"/>
                      <a:pt x="2918" y="5043"/>
                    </a:cubicBezTo>
                    <a:cubicBezTo>
                      <a:pt x="2918" y="5070"/>
                      <a:pt x="2945" y="5124"/>
                      <a:pt x="2999" y="5150"/>
                    </a:cubicBezTo>
                    <a:cubicBezTo>
                      <a:pt x="4952" y="6141"/>
                      <a:pt x="6157" y="8095"/>
                      <a:pt x="6157" y="10263"/>
                    </a:cubicBezTo>
                    <a:cubicBezTo>
                      <a:pt x="6157" y="12431"/>
                      <a:pt x="4952" y="14384"/>
                      <a:pt x="2999" y="15375"/>
                    </a:cubicBezTo>
                    <a:cubicBezTo>
                      <a:pt x="2945" y="15402"/>
                      <a:pt x="2918" y="15428"/>
                      <a:pt x="2918" y="15482"/>
                    </a:cubicBezTo>
                    <a:cubicBezTo>
                      <a:pt x="2972" y="17329"/>
                      <a:pt x="1848" y="19256"/>
                      <a:pt x="81" y="20273"/>
                    </a:cubicBezTo>
                    <a:cubicBezTo>
                      <a:pt x="54" y="20300"/>
                      <a:pt x="28" y="20326"/>
                      <a:pt x="1" y="20353"/>
                    </a:cubicBezTo>
                    <a:cubicBezTo>
                      <a:pt x="1" y="20407"/>
                      <a:pt x="28" y="20487"/>
                      <a:pt x="54" y="20514"/>
                    </a:cubicBezTo>
                    <a:cubicBezTo>
                      <a:pt x="1794" y="21504"/>
                      <a:pt x="2865" y="23297"/>
                      <a:pt x="2918" y="25305"/>
                    </a:cubicBezTo>
                    <a:cubicBezTo>
                      <a:pt x="2918" y="25358"/>
                      <a:pt x="2945" y="25412"/>
                      <a:pt x="2999" y="25412"/>
                    </a:cubicBezTo>
                    <a:cubicBezTo>
                      <a:pt x="4952" y="26402"/>
                      <a:pt x="6157" y="28356"/>
                      <a:pt x="6157" y="30524"/>
                    </a:cubicBezTo>
                    <a:cubicBezTo>
                      <a:pt x="6157" y="32692"/>
                      <a:pt x="4952" y="34646"/>
                      <a:pt x="2999" y="35636"/>
                    </a:cubicBezTo>
                    <a:cubicBezTo>
                      <a:pt x="2945" y="35663"/>
                      <a:pt x="2918" y="35717"/>
                      <a:pt x="2918" y="35770"/>
                    </a:cubicBezTo>
                    <a:cubicBezTo>
                      <a:pt x="3079" y="37831"/>
                      <a:pt x="1607" y="39651"/>
                      <a:pt x="81" y="40535"/>
                    </a:cubicBezTo>
                    <a:cubicBezTo>
                      <a:pt x="54" y="40561"/>
                      <a:pt x="28" y="40588"/>
                      <a:pt x="1" y="40615"/>
                    </a:cubicBezTo>
                    <a:cubicBezTo>
                      <a:pt x="1" y="40668"/>
                      <a:pt x="28" y="40749"/>
                      <a:pt x="54" y="40775"/>
                    </a:cubicBezTo>
                    <a:cubicBezTo>
                      <a:pt x="1794" y="41766"/>
                      <a:pt x="2918" y="43639"/>
                      <a:pt x="2918" y="45540"/>
                    </a:cubicBezTo>
                    <a:cubicBezTo>
                      <a:pt x="2918" y="45540"/>
                      <a:pt x="2918" y="45566"/>
                      <a:pt x="2918" y="45566"/>
                    </a:cubicBezTo>
                    <a:cubicBezTo>
                      <a:pt x="2918" y="45620"/>
                      <a:pt x="2945" y="45674"/>
                      <a:pt x="2999" y="45674"/>
                    </a:cubicBezTo>
                    <a:cubicBezTo>
                      <a:pt x="4952" y="46664"/>
                      <a:pt x="6157" y="48618"/>
                      <a:pt x="6157" y="50786"/>
                    </a:cubicBezTo>
                    <a:cubicBezTo>
                      <a:pt x="6157" y="52954"/>
                      <a:pt x="4952" y="54934"/>
                      <a:pt x="2999" y="55898"/>
                    </a:cubicBezTo>
                    <a:cubicBezTo>
                      <a:pt x="2945" y="55925"/>
                      <a:pt x="2918" y="55952"/>
                      <a:pt x="2918" y="56005"/>
                    </a:cubicBezTo>
                    <a:cubicBezTo>
                      <a:pt x="2865" y="58012"/>
                      <a:pt x="1821" y="59806"/>
                      <a:pt x="81" y="60796"/>
                    </a:cubicBezTo>
                    <a:cubicBezTo>
                      <a:pt x="54" y="60823"/>
                      <a:pt x="28" y="60850"/>
                      <a:pt x="1" y="60903"/>
                    </a:cubicBezTo>
                    <a:cubicBezTo>
                      <a:pt x="1" y="60957"/>
                      <a:pt x="28" y="61010"/>
                      <a:pt x="54" y="61037"/>
                    </a:cubicBezTo>
                    <a:cubicBezTo>
                      <a:pt x="1794" y="62054"/>
                      <a:pt x="2865" y="63847"/>
                      <a:pt x="2918" y="65828"/>
                    </a:cubicBezTo>
                    <a:cubicBezTo>
                      <a:pt x="2918" y="65882"/>
                      <a:pt x="2945" y="65935"/>
                      <a:pt x="2999" y="65962"/>
                    </a:cubicBezTo>
                    <a:cubicBezTo>
                      <a:pt x="4952" y="66925"/>
                      <a:pt x="6157" y="68879"/>
                      <a:pt x="6157" y="71047"/>
                    </a:cubicBezTo>
                    <a:cubicBezTo>
                      <a:pt x="6157" y="73242"/>
                      <a:pt x="4952" y="75196"/>
                      <a:pt x="2999" y="76160"/>
                    </a:cubicBezTo>
                    <a:cubicBezTo>
                      <a:pt x="2945" y="76186"/>
                      <a:pt x="2918" y="76240"/>
                      <a:pt x="2918" y="76267"/>
                    </a:cubicBezTo>
                    <a:cubicBezTo>
                      <a:pt x="2865" y="78274"/>
                      <a:pt x="1821" y="80067"/>
                      <a:pt x="81" y="81084"/>
                    </a:cubicBezTo>
                    <a:cubicBezTo>
                      <a:pt x="1" y="81111"/>
                      <a:pt x="1" y="81191"/>
                      <a:pt x="28" y="81245"/>
                    </a:cubicBezTo>
                    <a:cubicBezTo>
                      <a:pt x="45" y="81296"/>
                      <a:pt x="83" y="81315"/>
                      <a:pt x="123" y="81315"/>
                    </a:cubicBezTo>
                    <a:cubicBezTo>
                      <a:pt x="145" y="81315"/>
                      <a:pt x="169" y="81308"/>
                      <a:pt x="188" y="81299"/>
                    </a:cubicBezTo>
                    <a:cubicBezTo>
                      <a:pt x="1981" y="80255"/>
                      <a:pt x="3106" y="78408"/>
                      <a:pt x="3159" y="76347"/>
                    </a:cubicBezTo>
                    <a:cubicBezTo>
                      <a:pt x="5167" y="75330"/>
                      <a:pt x="6398" y="73296"/>
                      <a:pt x="6398" y="71047"/>
                    </a:cubicBezTo>
                    <a:cubicBezTo>
                      <a:pt x="6398" y="68826"/>
                      <a:pt x="5167" y="66792"/>
                      <a:pt x="3159" y="65748"/>
                    </a:cubicBezTo>
                    <a:cubicBezTo>
                      <a:pt x="3106" y="63767"/>
                      <a:pt x="2062" y="61974"/>
                      <a:pt x="376" y="60930"/>
                    </a:cubicBezTo>
                    <a:cubicBezTo>
                      <a:pt x="2062" y="59859"/>
                      <a:pt x="3106" y="58093"/>
                      <a:pt x="3159" y="56085"/>
                    </a:cubicBezTo>
                    <a:cubicBezTo>
                      <a:pt x="5167" y="55068"/>
                      <a:pt x="6398" y="53034"/>
                      <a:pt x="6398" y="50786"/>
                    </a:cubicBezTo>
                    <a:cubicBezTo>
                      <a:pt x="6398" y="48537"/>
                      <a:pt x="5167" y="46530"/>
                      <a:pt x="3159" y="45486"/>
                    </a:cubicBezTo>
                    <a:cubicBezTo>
                      <a:pt x="3159" y="43586"/>
                      <a:pt x="2062" y="41739"/>
                      <a:pt x="376" y="40668"/>
                    </a:cubicBezTo>
                    <a:cubicBezTo>
                      <a:pt x="1901" y="39705"/>
                      <a:pt x="3293" y="37885"/>
                      <a:pt x="3186" y="35824"/>
                    </a:cubicBezTo>
                    <a:cubicBezTo>
                      <a:pt x="5167" y="34780"/>
                      <a:pt x="6398" y="32772"/>
                      <a:pt x="6398" y="30524"/>
                    </a:cubicBezTo>
                    <a:cubicBezTo>
                      <a:pt x="6398" y="28276"/>
                      <a:pt x="5167" y="26268"/>
                      <a:pt x="3159" y="25225"/>
                    </a:cubicBezTo>
                    <a:cubicBezTo>
                      <a:pt x="3079" y="23244"/>
                      <a:pt x="2035" y="21451"/>
                      <a:pt x="376" y="20407"/>
                    </a:cubicBezTo>
                    <a:cubicBezTo>
                      <a:pt x="2062" y="19336"/>
                      <a:pt x="3186" y="17436"/>
                      <a:pt x="3186" y="15616"/>
                    </a:cubicBezTo>
                    <a:cubicBezTo>
                      <a:pt x="3186" y="15589"/>
                      <a:pt x="3186" y="15589"/>
                      <a:pt x="3186" y="15562"/>
                    </a:cubicBezTo>
                    <a:cubicBezTo>
                      <a:pt x="5167" y="14518"/>
                      <a:pt x="6398" y="12511"/>
                      <a:pt x="6398" y="10263"/>
                    </a:cubicBezTo>
                    <a:cubicBezTo>
                      <a:pt x="6398" y="8014"/>
                      <a:pt x="5167" y="6007"/>
                      <a:pt x="3186" y="4963"/>
                    </a:cubicBezTo>
                    <a:cubicBezTo>
                      <a:pt x="3186" y="3036"/>
                      <a:pt x="1981" y="1055"/>
                      <a:pt x="188" y="11"/>
                    </a:cubicBezTo>
                    <a:cubicBezTo>
                      <a:pt x="174" y="4"/>
                      <a:pt x="158" y="1"/>
                      <a:pt x="141"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0" name="Google Shape;1931;p89"/>
              <p:cNvSpPr/>
              <p:nvPr/>
            </p:nvSpPr>
            <p:spPr>
              <a:xfrm>
                <a:off x="224725" y="2845375"/>
                <a:ext cx="159950" cy="2032675"/>
              </a:xfrm>
              <a:custGeom>
                <a:avLst/>
                <a:gdLst/>
                <a:ahLst/>
                <a:cxnLst/>
                <a:rect l="l" t="t" r="r" b="b"/>
                <a:pathLst>
                  <a:path w="6398" h="81307" extrusionOk="0">
                    <a:moveTo>
                      <a:pt x="126" y="1"/>
                    </a:moveTo>
                    <a:cubicBezTo>
                      <a:pt x="81" y="1"/>
                      <a:pt x="44" y="24"/>
                      <a:pt x="27" y="57"/>
                    </a:cubicBezTo>
                    <a:cubicBezTo>
                      <a:pt x="27" y="84"/>
                      <a:pt x="1" y="110"/>
                      <a:pt x="1" y="137"/>
                    </a:cubicBezTo>
                    <a:cubicBezTo>
                      <a:pt x="1" y="164"/>
                      <a:pt x="27" y="217"/>
                      <a:pt x="81" y="244"/>
                    </a:cubicBezTo>
                    <a:cubicBezTo>
                      <a:pt x="1821" y="1234"/>
                      <a:pt x="2972" y="3162"/>
                      <a:pt x="2918" y="5035"/>
                    </a:cubicBezTo>
                    <a:cubicBezTo>
                      <a:pt x="2945" y="5089"/>
                      <a:pt x="2945" y="5142"/>
                      <a:pt x="2998" y="5142"/>
                    </a:cubicBezTo>
                    <a:cubicBezTo>
                      <a:pt x="4952" y="6133"/>
                      <a:pt x="6157" y="8086"/>
                      <a:pt x="6157" y="10254"/>
                    </a:cubicBezTo>
                    <a:cubicBezTo>
                      <a:pt x="6157" y="12422"/>
                      <a:pt x="4952" y="14376"/>
                      <a:pt x="2998" y="15367"/>
                    </a:cubicBezTo>
                    <a:cubicBezTo>
                      <a:pt x="2945" y="15393"/>
                      <a:pt x="2918" y="15447"/>
                      <a:pt x="2918" y="15474"/>
                    </a:cubicBezTo>
                    <a:cubicBezTo>
                      <a:pt x="2972" y="17321"/>
                      <a:pt x="1848" y="19248"/>
                      <a:pt x="108" y="20265"/>
                    </a:cubicBezTo>
                    <a:cubicBezTo>
                      <a:pt x="54" y="20292"/>
                      <a:pt x="27" y="20318"/>
                      <a:pt x="27" y="20345"/>
                    </a:cubicBezTo>
                    <a:cubicBezTo>
                      <a:pt x="1" y="20425"/>
                      <a:pt x="27" y="20479"/>
                      <a:pt x="81" y="20506"/>
                    </a:cubicBezTo>
                    <a:cubicBezTo>
                      <a:pt x="1794" y="21496"/>
                      <a:pt x="2865" y="23289"/>
                      <a:pt x="2918" y="25297"/>
                    </a:cubicBezTo>
                    <a:cubicBezTo>
                      <a:pt x="2945" y="25350"/>
                      <a:pt x="2972" y="25404"/>
                      <a:pt x="2998" y="25404"/>
                    </a:cubicBezTo>
                    <a:cubicBezTo>
                      <a:pt x="4952" y="26394"/>
                      <a:pt x="6157" y="28348"/>
                      <a:pt x="6157" y="30516"/>
                    </a:cubicBezTo>
                    <a:cubicBezTo>
                      <a:pt x="6157" y="32684"/>
                      <a:pt x="4952" y="34665"/>
                      <a:pt x="2998" y="35628"/>
                    </a:cubicBezTo>
                    <a:cubicBezTo>
                      <a:pt x="2945" y="35655"/>
                      <a:pt x="2918" y="35709"/>
                      <a:pt x="2918" y="35762"/>
                    </a:cubicBezTo>
                    <a:cubicBezTo>
                      <a:pt x="3106" y="37823"/>
                      <a:pt x="1633" y="39643"/>
                      <a:pt x="108" y="40526"/>
                    </a:cubicBezTo>
                    <a:cubicBezTo>
                      <a:pt x="54" y="40553"/>
                      <a:pt x="27" y="40580"/>
                      <a:pt x="27" y="40633"/>
                    </a:cubicBezTo>
                    <a:cubicBezTo>
                      <a:pt x="1" y="40687"/>
                      <a:pt x="27" y="40741"/>
                      <a:pt x="81" y="40767"/>
                    </a:cubicBezTo>
                    <a:cubicBezTo>
                      <a:pt x="1821" y="41784"/>
                      <a:pt x="2918" y="43631"/>
                      <a:pt x="2918" y="45532"/>
                    </a:cubicBezTo>
                    <a:cubicBezTo>
                      <a:pt x="2918" y="45558"/>
                      <a:pt x="2918" y="45558"/>
                      <a:pt x="2918" y="45558"/>
                    </a:cubicBezTo>
                    <a:cubicBezTo>
                      <a:pt x="2918" y="45612"/>
                      <a:pt x="2945" y="45665"/>
                      <a:pt x="2998" y="45692"/>
                    </a:cubicBezTo>
                    <a:cubicBezTo>
                      <a:pt x="4952" y="46656"/>
                      <a:pt x="6157" y="48610"/>
                      <a:pt x="6157" y="50778"/>
                    </a:cubicBezTo>
                    <a:cubicBezTo>
                      <a:pt x="6157" y="52972"/>
                      <a:pt x="4952" y="54926"/>
                      <a:pt x="2998" y="55890"/>
                    </a:cubicBezTo>
                    <a:cubicBezTo>
                      <a:pt x="2945" y="55917"/>
                      <a:pt x="2918" y="55970"/>
                      <a:pt x="2918" y="55997"/>
                    </a:cubicBezTo>
                    <a:cubicBezTo>
                      <a:pt x="2891" y="58004"/>
                      <a:pt x="1821" y="59798"/>
                      <a:pt x="108" y="60815"/>
                    </a:cubicBezTo>
                    <a:cubicBezTo>
                      <a:pt x="54" y="60815"/>
                      <a:pt x="27" y="60841"/>
                      <a:pt x="27" y="60895"/>
                    </a:cubicBezTo>
                    <a:cubicBezTo>
                      <a:pt x="1" y="60949"/>
                      <a:pt x="27" y="61002"/>
                      <a:pt x="81" y="61029"/>
                    </a:cubicBezTo>
                    <a:cubicBezTo>
                      <a:pt x="1821" y="62046"/>
                      <a:pt x="2891" y="63839"/>
                      <a:pt x="2918" y="65847"/>
                    </a:cubicBezTo>
                    <a:cubicBezTo>
                      <a:pt x="2918" y="65873"/>
                      <a:pt x="2945" y="65927"/>
                      <a:pt x="2998" y="65954"/>
                    </a:cubicBezTo>
                    <a:cubicBezTo>
                      <a:pt x="4952" y="66917"/>
                      <a:pt x="6157" y="68871"/>
                      <a:pt x="6157" y="71066"/>
                    </a:cubicBezTo>
                    <a:cubicBezTo>
                      <a:pt x="6157" y="73234"/>
                      <a:pt x="4952" y="75188"/>
                      <a:pt x="2998" y="76151"/>
                    </a:cubicBezTo>
                    <a:cubicBezTo>
                      <a:pt x="2945" y="76178"/>
                      <a:pt x="2918" y="76232"/>
                      <a:pt x="2918" y="76285"/>
                    </a:cubicBezTo>
                    <a:cubicBezTo>
                      <a:pt x="2891" y="78266"/>
                      <a:pt x="1821" y="80059"/>
                      <a:pt x="81" y="81076"/>
                    </a:cubicBezTo>
                    <a:cubicBezTo>
                      <a:pt x="27" y="81103"/>
                      <a:pt x="1" y="81183"/>
                      <a:pt x="27" y="81237"/>
                    </a:cubicBezTo>
                    <a:cubicBezTo>
                      <a:pt x="61" y="81288"/>
                      <a:pt x="95" y="81306"/>
                      <a:pt x="136" y="81306"/>
                    </a:cubicBezTo>
                    <a:cubicBezTo>
                      <a:pt x="160" y="81306"/>
                      <a:pt x="185" y="81300"/>
                      <a:pt x="215" y="81290"/>
                    </a:cubicBezTo>
                    <a:cubicBezTo>
                      <a:pt x="2008" y="80247"/>
                      <a:pt x="3106" y="78400"/>
                      <a:pt x="3186" y="76366"/>
                    </a:cubicBezTo>
                    <a:cubicBezTo>
                      <a:pt x="5166" y="75322"/>
                      <a:pt x="6398" y="73288"/>
                      <a:pt x="6398" y="71066"/>
                    </a:cubicBezTo>
                    <a:cubicBezTo>
                      <a:pt x="6398" y="68818"/>
                      <a:pt x="5166" y="66783"/>
                      <a:pt x="3186" y="65766"/>
                    </a:cubicBezTo>
                    <a:cubicBezTo>
                      <a:pt x="3106" y="63759"/>
                      <a:pt x="2062" y="61992"/>
                      <a:pt x="375" y="60922"/>
                    </a:cubicBezTo>
                    <a:cubicBezTo>
                      <a:pt x="2062" y="59878"/>
                      <a:pt x="3106" y="58085"/>
                      <a:pt x="3186" y="56077"/>
                    </a:cubicBezTo>
                    <a:cubicBezTo>
                      <a:pt x="5166" y="55060"/>
                      <a:pt x="6398" y="53026"/>
                      <a:pt x="6398" y="50778"/>
                    </a:cubicBezTo>
                    <a:cubicBezTo>
                      <a:pt x="6398" y="48556"/>
                      <a:pt x="5166" y="46522"/>
                      <a:pt x="3186" y="45505"/>
                    </a:cubicBezTo>
                    <a:cubicBezTo>
                      <a:pt x="3159" y="43604"/>
                      <a:pt x="2088" y="41731"/>
                      <a:pt x="375" y="40660"/>
                    </a:cubicBezTo>
                    <a:cubicBezTo>
                      <a:pt x="1901" y="39697"/>
                      <a:pt x="3293" y="37877"/>
                      <a:pt x="3186" y="35816"/>
                    </a:cubicBezTo>
                    <a:cubicBezTo>
                      <a:pt x="5166" y="34799"/>
                      <a:pt x="6398" y="32764"/>
                      <a:pt x="6398" y="30516"/>
                    </a:cubicBezTo>
                    <a:cubicBezTo>
                      <a:pt x="6398" y="28268"/>
                      <a:pt x="5166" y="26260"/>
                      <a:pt x="3186" y="25216"/>
                    </a:cubicBezTo>
                    <a:cubicBezTo>
                      <a:pt x="3079" y="23236"/>
                      <a:pt x="2062" y="21442"/>
                      <a:pt x="375" y="20399"/>
                    </a:cubicBezTo>
                    <a:cubicBezTo>
                      <a:pt x="2088" y="19328"/>
                      <a:pt x="3186" y="17454"/>
                      <a:pt x="3186" y="15608"/>
                    </a:cubicBezTo>
                    <a:cubicBezTo>
                      <a:pt x="3186" y="15581"/>
                      <a:pt x="3186" y="15581"/>
                      <a:pt x="3186" y="15554"/>
                    </a:cubicBezTo>
                    <a:cubicBezTo>
                      <a:pt x="5166" y="14510"/>
                      <a:pt x="6398" y="12503"/>
                      <a:pt x="6398" y="10254"/>
                    </a:cubicBezTo>
                    <a:cubicBezTo>
                      <a:pt x="6398" y="8006"/>
                      <a:pt x="5166" y="5999"/>
                      <a:pt x="3186" y="4955"/>
                    </a:cubicBezTo>
                    <a:cubicBezTo>
                      <a:pt x="3186" y="3028"/>
                      <a:pt x="1981" y="1047"/>
                      <a:pt x="215" y="30"/>
                    </a:cubicBezTo>
                    <a:cubicBezTo>
                      <a:pt x="184" y="10"/>
                      <a:pt x="153" y="1"/>
                      <a:pt x="126" y="1"/>
                    </a:cubicBezTo>
                    <a:close/>
                  </a:path>
                </a:pathLst>
              </a:custGeom>
              <a:solidFill>
                <a:schemeClr val="dk2"/>
              </a:solidFill>
              <a:ln>
                <a:noFill/>
              </a:ln>
            </p:spPr>
            <p:txBody>
              <a:bodyPr spcFirstLastPara="1" wrap="square" lIns="91425" tIns="91425" rIns="91425" bIns="91425" anchor="ctr" anchorCtr="0">
                <a:noAutofit/>
              </a:bodyPr>
              <a:lstStyle/>
              <a:p>
                <a:endParaRPr/>
              </a:p>
            </p:txBody>
          </p:sp>
        </p:grpSp>
      </p:grpSp>
      <p:sp>
        <p:nvSpPr>
          <p:cNvPr id="56" name="Rectangle 55"/>
          <p:cNvSpPr/>
          <p:nvPr/>
        </p:nvSpPr>
        <p:spPr>
          <a:xfrm>
            <a:off x="1842783" y="417313"/>
            <a:ext cx="7166420" cy="4524315"/>
          </a:xfrm>
          <a:prstGeom prst="rect">
            <a:avLst/>
          </a:prstGeom>
        </p:spPr>
        <p:txBody>
          <a:bodyPr wrap="square">
            <a:spAutoFit/>
          </a:bodyPr>
          <a:lstStyle/>
          <a:p>
            <a:pPr algn="ctr"/>
            <a:r>
              <a:rPr lang="en-US" sz="1800" dirty="0">
                <a:latin typeface="+mj-lt"/>
              </a:rPr>
              <a:t> </a:t>
            </a:r>
            <a:r>
              <a:rPr lang="vi-VN" sz="1800" dirty="0">
                <a:latin typeface="+mj-lt"/>
              </a:rPr>
              <a:t>"Quê hương là chùm khế ngọt</a:t>
            </a:r>
          </a:p>
          <a:p>
            <a:pPr algn="ctr"/>
            <a:r>
              <a:rPr lang="vi-VN" sz="1800" dirty="0">
                <a:latin typeface="+mj-lt"/>
              </a:rPr>
              <a:t>Cho con trèo hái mỗi ngày</a:t>
            </a:r>
          </a:p>
          <a:p>
            <a:pPr algn="ctr"/>
            <a:r>
              <a:rPr lang="vi-VN" sz="1800" dirty="0">
                <a:latin typeface="+mj-lt"/>
              </a:rPr>
              <a:t>Quê hương là đường đi học</a:t>
            </a:r>
          </a:p>
          <a:p>
            <a:pPr algn="ctr"/>
            <a:r>
              <a:rPr lang="en-US" sz="1800" dirty="0">
                <a:latin typeface="+mj-lt"/>
              </a:rPr>
              <a:t> </a:t>
            </a:r>
            <a:r>
              <a:rPr lang="vi-VN" sz="1800" dirty="0">
                <a:latin typeface="+mj-lt"/>
              </a:rPr>
              <a:t>Con về rợp bướm vàng bay"</a:t>
            </a:r>
          </a:p>
          <a:p>
            <a:pPr indent="457200" algn="just"/>
            <a:r>
              <a:rPr lang="vi-VN" sz="1800" dirty="0">
                <a:latin typeface="+mj-lt"/>
              </a:rPr>
              <a:t>"Quê hương" - tiếng gọi thân thương ấy mỗi khi cất lên đều gợi ra những kỉ niệm tuổi thơ tươi đẹp, khơi dậy những cảm xúc bình dị, thân thuộc nhưng cũng thiêng liêng, đẹp đẽ nhất trong tâm hồn và trái tim của mỗi con người. Quê hương là miền nhớ, miền thương và là thế giới tình cảm đong đầy, ấm áp.</a:t>
            </a:r>
          </a:p>
          <a:p>
            <a:pPr indent="457200" algn="just"/>
            <a:r>
              <a:rPr lang="vi-VN" sz="1800" dirty="0">
                <a:latin typeface="+mj-lt"/>
              </a:rPr>
              <a:t>"Quê hương" là nơi chúng ta được sinh ra ra và lớn lên, bởi vậy mà nhắc đến quê hương người ta thường nhớ về những gì thân thuộc, gần gũi nhất. Quê hương không chỉ nuôi lớn chúng ta về mặt thể chất mà nuôi dưỡng những tình cảm đẹp đẽ cho tâm hồn mỗi người. Quê hương dạy chúng ta biết yêu thương, gắn bó, đó không chỉ là sự gắn bó với gia đình, mảnh đất mà chúng ta được sinh ra, lớn lên mà còn là sự gắn bó về tình cảm với bố mẹ, bạn bè và những người xung quanh.</a:t>
            </a:r>
          </a:p>
        </p:txBody>
      </p:sp>
      <p:pic>
        <p:nvPicPr>
          <p:cNvPr id="57"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39845" y="-36931"/>
            <a:ext cx="964612" cy="908489"/>
          </a:xfrm>
          <a:prstGeom prst="rect">
            <a:avLst/>
          </a:prstGeom>
        </p:spPr>
      </p:pic>
      <p:pic>
        <p:nvPicPr>
          <p:cNvPr id="2" name="Picture 1"/>
          <p:cNvPicPr>
            <a:picLocks noChangeAspect="1"/>
          </p:cNvPicPr>
          <p:nvPr/>
        </p:nvPicPr>
        <p:blipFill>
          <a:blip r:embed="rId5"/>
          <a:stretch>
            <a:fillRect/>
          </a:stretch>
        </p:blipFill>
        <p:spPr>
          <a:xfrm>
            <a:off x="139867" y="1276293"/>
            <a:ext cx="1359526" cy="3115326"/>
          </a:xfrm>
          <a:prstGeom prst="rect">
            <a:avLst/>
          </a:prstGeom>
        </p:spPr>
      </p:pic>
    </p:spTree>
    <p:extLst>
      <p:ext uri="{BB962C8B-B14F-4D97-AF65-F5344CB8AC3E}">
        <p14:creationId xmlns:p14="http://schemas.microsoft.com/office/powerpoint/2010/main" val="11813912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0" y="4458414"/>
            <a:ext cx="10428900" cy="2281456"/>
            <a:chOff x="0" y="4458414"/>
            <a:chExt cx="10428900" cy="2281456"/>
          </a:xfrm>
        </p:grpSpPr>
        <p:grpSp>
          <p:nvGrpSpPr>
            <p:cNvPr id="10" name="Google Shape;1907;p89"/>
            <p:cNvGrpSpPr/>
            <p:nvPr/>
          </p:nvGrpSpPr>
          <p:grpSpPr>
            <a:xfrm rot="16200000">
              <a:off x="1513530" y="2949023"/>
              <a:ext cx="2277317" cy="5304377"/>
              <a:chOff x="224725" y="566950"/>
              <a:chExt cx="1850875" cy="4311100"/>
            </a:xfrm>
          </p:grpSpPr>
          <p:sp>
            <p:nvSpPr>
              <p:cNvPr id="36" name="Google Shape;1908;p89"/>
              <p:cNvSpPr/>
              <p:nvPr/>
            </p:nvSpPr>
            <p:spPr>
              <a:xfrm>
                <a:off x="1914975" y="566950"/>
                <a:ext cx="160625" cy="2033000"/>
              </a:xfrm>
              <a:custGeom>
                <a:avLst/>
                <a:gdLst/>
                <a:ahLst/>
                <a:cxnLst/>
                <a:rect l="l" t="t" r="r" b="b"/>
                <a:pathLst>
                  <a:path w="6425" h="81320" extrusionOk="0">
                    <a:moveTo>
                      <a:pt x="126" y="1"/>
                    </a:moveTo>
                    <a:cubicBezTo>
                      <a:pt x="81" y="1"/>
                      <a:pt x="44" y="24"/>
                      <a:pt x="27" y="57"/>
                    </a:cubicBezTo>
                    <a:cubicBezTo>
                      <a:pt x="27" y="84"/>
                      <a:pt x="27" y="110"/>
                      <a:pt x="27" y="137"/>
                    </a:cubicBezTo>
                    <a:cubicBezTo>
                      <a:pt x="27" y="164"/>
                      <a:pt x="27" y="217"/>
                      <a:pt x="81" y="244"/>
                    </a:cubicBezTo>
                    <a:cubicBezTo>
                      <a:pt x="1821" y="1261"/>
                      <a:pt x="2972" y="3188"/>
                      <a:pt x="2945" y="5035"/>
                    </a:cubicBezTo>
                    <a:cubicBezTo>
                      <a:pt x="2945" y="5089"/>
                      <a:pt x="2972" y="5142"/>
                      <a:pt x="2998" y="5169"/>
                    </a:cubicBezTo>
                    <a:cubicBezTo>
                      <a:pt x="4952" y="6133"/>
                      <a:pt x="6157" y="8086"/>
                      <a:pt x="6157" y="10255"/>
                    </a:cubicBezTo>
                    <a:cubicBezTo>
                      <a:pt x="6157" y="12449"/>
                      <a:pt x="4952" y="14403"/>
                      <a:pt x="2998" y="15367"/>
                    </a:cubicBezTo>
                    <a:cubicBezTo>
                      <a:pt x="2945" y="15394"/>
                      <a:pt x="2945" y="15447"/>
                      <a:pt x="2945" y="15501"/>
                    </a:cubicBezTo>
                    <a:cubicBezTo>
                      <a:pt x="2998" y="17321"/>
                      <a:pt x="1848" y="19248"/>
                      <a:pt x="108" y="20292"/>
                    </a:cubicBezTo>
                    <a:cubicBezTo>
                      <a:pt x="54" y="20292"/>
                      <a:pt x="27" y="20318"/>
                      <a:pt x="27" y="20372"/>
                    </a:cubicBezTo>
                    <a:cubicBezTo>
                      <a:pt x="1" y="20425"/>
                      <a:pt x="27" y="20479"/>
                      <a:pt x="81" y="20506"/>
                    </a:cubicBezTo>
                    <a:cubicBezTo>
                      <a:pt x="1794" y="21496"/>
                      <a:pt x="2865" y="23316"/>
                      <a:pt x="2945" y="25324"/>
                    </a:cubicBezTo>
                    <a:cubicBezTo>
                      <a:pt x="2945" y="25350"/>
                      <a:pt x="2972" y="25404"/>
                      <a:pt x="2998" y="25431"/>
                    </a:cubicBezTo>
                    <a:cubicBezTo>
                      <a:pt x="4952" y="26394"/>
                      <a:pt x="6157" y="28348"/>
                      <a:pt x="6157" y="30543"/>
                    </a:cubicBezTo>
                    <a:cubicBezTo>
                      <a:pt x="6157" y="32711"/>
                      <a:pt x="4952" y="34665"/>
                      <a:pt x="2998" y="35628"/>
                    </a:cubicBezTo>
                    <a:cubicBezTo>
                      <a:pt x="2945" y="35655"/>
                      <a:pt x="2918" y="35709"/>
                      <a:pt x="2945" y="35762"/>
                    </a:cubicBezTo>
                    <a:cubicBezTo>
                      <a:pt x="3106" y="37823"/>
                      <a:pt x="1633" y="39643"/>
                      <a:pt x="108" y="40553"/>
                    </a:cubicBezTo>
                    <a:cubicBezTo>
                      <a:pt x="54" y="40553"/>
                      <a:pt x="27" y="40580"/>
                      <a:pt x="27" y="40633"/>
                    </a:cubicBezTo>
                    <a:cubicBezTo>
                      <a:pt x="1" y="40687"/>
                      <a:pt x="27" y="40741"/>
                      <a:pt x="81" y="40767"/>
                    </a:cubicBezTo>
                    <a:cubicBezTo>
                      <a:pt x="1821" y="41784"/>
                      <a:pt x="2945" y="43658"/>
                      <a:pt x="2945" y="45532"/>
                    </a:cubicBezTo>
                    <a:cubicBezTo>
                      <a:pt x="2945" y="45558"/>
                      <a:pt x="2945" y="45558"/>
                      <a:pt x="2945" y="45585"/>
                    </a:cubicBezTo>
                    <a:cubicBezTo>
                      <a:pt x="2945" y="45612"/>
                      <a:pt x="2972" y="45665"/>
                      <a:pt x="2998" y="45692"/>
                    </a:cubicBezTo>
                    <a:cubicBezTo>
                      <a:pt x="4952" y="46656"/>
                      <a:pt x="6157" y="48636"/>
                      <a:pt x="6157" y="50804"/>
                    </a:cubicBezTo>
                    <a:cubicBezTo>
                      <a:pt x="6157" y="52972"/>
                      <a:pt x="4952" y="54926"/>
                      <a:pt x="2998" y="55917"/>
                    </a:cubicBezTo>
                    <a:cubicBezTo>
                      <a:pt x="2972" y="55917"/>
                      <a:pt x="2945" y="55970"/>
                      <a:pt x="2945" y="56024"/>
                    </a:cubicBezTo>
                    <a:cubicBezTo>
                      <a:pt x="2891" y="58004"/>
                      <a:pt x="1821" y="59798"/>
                      <a:pt x="108" y="60815"/>
                    </a:cubicBezTo>
                    <a:cubicBezTo>
                      <a:pt x="54" y="60815"/>
                      <a:pt x="27" y="60868"/>
                      <a:pt x="27" y="60895"/>
                    </a:cubicBezTo>
                    <a:cubicBezTo>
                      <a:pt x="1" y="60949"/>
                      <a:pt x="27" y="61002"/>
                      <a:pt x="81" y="61029"/>
                    </a:cubicBezTo>
                    <a:cubicBezTo>
                      <a:pt x="1821" y="62046"/>
                      <a:pt x="2891" y="63839"/>
                      <a:pt x="2945" y="65847"/>
                    </a:cubicBezTo>
                    <a:cubicBezTo>
                      <a:pt x="2945" y="65900"/>
                      <a:pt x="2972" y="65927"/>
                      <a:pt x="2998" y="65954"/>
                    </a:cubicBezTo>
                    <a:cubicBezTo>
                      <a:pt x="4952" y="66944"/>
                      <a:pt x="6157" y="68898"/>
                      <a:pt x="6157" y="71066"/>
                    </a:cubicBezTo>
                    <a:cubicBezTo>
                      <a:pt x="6157" y="73234"/>
                      <a:pt x="4952" y="75188"/>
                      <a:pt x="2998" y="76178"/>
                    </a:cubicBezTo>
                    <a:cubicBezTo>
                      <a:pt x="2972" y="76178"/>
                      <a:pt x="2945" y="76232"/>
                      <a:pt x="2945" y="76285"/>
                    </a:cubicBezTo>
                    <a:cubicBezTo>
                      <a:pt x="2891" y="78266"/>
                      <a:pt x="1821" y="80086"/>
                      <a:pt x="81" y="81076"/>
                    </a:cubicBezTo>
                    <a:cubicBezTo>
                      <a:pt x="27" y="81130"/>
                      <a:pt x="1" y="81183"/>
                      <a:pt x="27" y="81264"/>
                    </a:cubicBezTo>
                    <a:cubicBezTo>
                      <a:pt x="61" y="81297"/>
                      <a:pt x="104" y="81320"/>
                      <a:pt x="145" y="81320"/>
                    </a:cubicBezTo>
                    <a:cubicBezTo>
                      <a:pt x="170" y="81320"/>
                      <a:pt x="194" y="81311"/>
                      <a:pt x="215" y="81290"/>
                    </a:cubicBezTo>
                    <a:cubicBezTo>
                      <a:pt x="2008" y="80273"/>
                      <a:pt x="3106" y="78427"/>
                      <a:pt x="3186" y="76366"/>
                    </a:cubicBezTo>
                    <a:cubicBezTo>
                      <a:pt x="5166" y="75322"/>
                      <a:pt x="6424" y="73314"/>
                      <a:pt x="6424" y="71066"/>
                    </a:cubicBezTo>
                    <a:cubicBezTo>
                      <a:pt x="6424" y="68818"/>
                      <a:pt x="5166" y="66784"/>
                      <a:pt x="3186" y="65766"/>
                    </a:cubicBezTo>
                    <a:cubicBezTo>
                      <a:pt x="3106" y="63786"/>
                      <a:pt x="2062" y="61992"/>
                      <a:pt x="375" y="60922"/>
                    </a:cubicBezTo>
                    <a:cubicBezTo>
                      <a:pt x="2062" y="59878"/>
                      <a:pt x="3106" y="58085"/>
                      <a:pt x="3186" y="56104"/>
                    </a:cubicBezTo>
                    <a:cubicBezTo>
                      <a:pt x="5166" y="55060"/>
                      <a:pt x="6424" y="53053"/>
                      <a:pt x="6424" y="50804"/>
                    </a:cubicBezTo>
                    <a:cubicBezTo>
                      <a:pt x="6424" y="48556"/>
                      <a:pt x="5166" y="46522"/>
                      <a:pt x="3186" y="45505"/>
                    </a:cubicBezTo>
                    <a:cubicBezTo>
                      <a:pt x="3159" y="43604"/>
                      <a:pt x="2088" y="41731"/>
                      <a:pt x="375" y="40660"/>
                    </a:cubicBezTo>
                    <a:cubicBezTo>
                      <a:pt x="1901" y="39723"/>
                      <a:pt x="3320" y="37877"/>
                      <a:pt x="3186" y="35816"/>
                    </a:cubicBezTo>
                    <a:cubicBezTo>
                      <a:pt x="5193" y="34799"/>
                      <a:pt x="6424" y="32764"/>
                      <a:pt x="6424" y="30543"/>
                    </a:cubicBezTo>
                    <a:cubicBezTo>
                      <a:pt x="6424" y="28295"/>
                      <a:pt x="5166" y="26260"/>
                      <a:pt x="3186" y="25243"/>
                    </a:cubicBezTo>
                    <a:cubicBezTo>
                      <a:pt x="3106" y="23236"/>
                      <a:pt x="2062" y="21443"/>
                      <a:pt x="375" y="20399"/>
                    </a:cubicBezTo>
                    <a:cubicBezTo>
                      <a:pt x="2088" y="19328"/>
                      <a:pt x="3186" y="17454"/>
                      <a:pt x="3186" y="15608"/>
                    </a:cubicBezTo>
                    <a:cubicBezTo>
                      <a:pt x="3186" y="15608"/>
                      <a:pt x="3186" y="15581"/>
                      <a:pt x="3186" y="15554"/>
                    </a:cubicBezTo>
                    <a:cubicBezTo>
                      <a:pt x="5166" y="14537"/>
                      <a:pt x="6424" y="12503"/>
                      <a:pt x="6424" y="10255"/>
                    </a:cubicBezTo>
                    <a:cubicBezTo>
                      <a:pt x="6424" y="8033"/>
                      <a:pt x="5166" y="5999"/>
                      <a:pt x="3186" y="4982"/>
                    </a:cubicBezTo>
                    <a:lnTo>
                      <a:pt x="3186" y="4955"/>
                    </a:lnTo>
                    <a:cubicBezTo>
                      <a:pt x="3186" y="3028"/>
                      <a:pt x="2008" y="1074"/>
                      <a:pt x="215" y="30"/>
                    </a:cubicBezTo>
                    <a:cubicBezTo>
                      <a:pt x="184" y="10"/>
                      <a:pt x="153" y="1"/>
                      <a:pt x="1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909;p89"/>
              <p:cNvSpPr/>
              <p:nvPr/>
            </p:nvSpPr>
            <p:spPr>
              <a:xfrm>
                <a:off x="1761075" y="818875"/>
                <a:ext cx="160625" cy="2032875"/>
              </a:xfrm>
              <a:custGeom>
                <a:avLst/>
                <a:gdLst/>
                <a:ahLst/>
                <a:cxnLst/>
                <a:rect l="l" t="t" r="r" b="b"/>
                <a:pathLst>
                  <a:path w="6425" h="81315" extrusionOk="0">
                    <a:moveTo>
                      <a:pt x="149" y="1"/>
                    </a:moveTo>
                    <a:cubicBezTo>
                      <a:pt x="110" y="1"/>
                      <a:pt x="71" y="20"/>
                      <a:pt x="54" y="70"/>
                    </a:cubicBezTo>
                    <a:cubicBezTo>
                      <a:pt x="27" y="70"/>
                      <a:pt x="27" y="97"/>
                      <a:pt x="27" y="124"/>
                    </a:cubicBezTo>
                    <a:cubicBezTo>
                      <a:pt x="27" y="178"/>
                      <a:pt x="54" y="204"/>
                      <a:pt x="81" y="231"/>
                    </a:cubicBezTo>
                    <a:cubicBezTo>
                      <a:pt x="1821" y="1248"/>
                      <a:pt x="2972" y="3175"/>
                      <a:pt x="2945" y="5022"/>
                    </a:cubicBezTo>
                    <a:cubicBezTo>
                      <a:pt x="2945" y="5076"/>
                      <a:pt x="2972" y="5129"/>
                      <a:pt x="2998" y="5156"/>
                    </a:cubicBezTo>
                    <a:cubicBezTo>
                      <a:pt x="4952" y="6119"/>
                      <a:pt x="6183" y="8073"/>
                      <a:pt x="6183" y="10268"/>
                    </a:cubicBezTo>
                    <a:cubicBezTo>
                      <a:pt x="6183" y="12436"/>
                      <a:pt x="4952" y="14390"/>
                      <a:pt x="2998" y="15354"/>
                    </a:cubicBezTo>
                    <a:cubicBezTo>
                      <a:pt x="2972" y="15380"/>
                      <a:pt x="2945" y="15461"/>
                      <a:pt x="2945" y="15487"/>
                    </a:cubicBezTo>
                    <a:cubicBezTo>
                      <a:pt x="2998" y="17334"/>
                      <a:pt x="1847" y="19235"/>
                      <a:pt x="108" y="20278"/>
                    </a:cubicBezTo>
                    <a:cubicBezTo>
                      <a:pt x="81" y="20278"/>
                      <a:pt x="27" y="20305"/>
                      <a:pt x="27" y="20359"/>
                    </a:cubicBezTo>
                    <a:cubicBezTo>
                      <a:pt x="27" y="20412"/>
                      <a:pt x="27" y="20466"/>
                      <a:pt x="81" y="20493"/>
                    </a:cubicBezTo>
                    <a:cubicBezTo>
                      <a:pt x="1821" y="21510"/>
                      <a:pt x="2891" y="23303"/>
                      <a:pt x="2945" y="25310"/>
                    </a:cubicBezTo>
                    <a:cubicBezTo>
                      <a:pt x="2945" y="25364"/>
                      <a:pt x="2972" y="25391"/>
                      <a:pt x="2998" y="25417"/>
                    </a:cubicBezTo>
                    <a:cubicBezTo>
                      <a:pt x="4952" y="26381"/>
                      <a:pt x="6183" y="28362"/>
                      <a:pt x="6183" y="30530"/>
                    </a:cubicBezTo>
                    <a:cubicBezTo>
                      <a:pt x="6183" y="32698"/>
                      <a:pt x="4952" y="34652"/>
                      <a:pt x="2998" y="35642"/>
                    </a:cubicBezTo>
                    <a:cubicBezTo>
                      <a:pt x="2972" y="35642"/>
                      <a:pt x="2945" y="35695"/>
                      <a:pt x="2945" y="35749"/>
                    </a:cubicBezTo>
                    <a:cubicBezTo>
                      <a:pt x="3105" y="37837"/>
                      <a:pt x="1633" y="39630"/>
                      <a:pt x="108" y="40540"/>
                    </a:cubicBezTo>
                    <a:cubicBezTo>
                      <a:pt x="81" y="40540"/>
                      <a:pt x="27" y="40594"/>
                      <a:pt x="27" y="40620"/>
                    </a:cubicBezTo>
                    <a:cubicBezTo>
                      <a:pt x="27" y="40674"/>
                      <a:pt x="27" y="40727"/>
                      <a:pt x="81" y="40754"/>
                    </a:cubicBezTo>
                    <a:cubicBezTo>
                      <a:pt x="1821" y="41771"/>
                      <a:pt x="2945" y="43645"/>
                      <a:pt x="2945" y="45545"/>
                    </a:cubicBezTo>
                    <a:cubicBezTo>
                      <a:pt x="2945" y="45545"/>
                      <a:pt x="2945" y="45545"/>
                      <a:pt x="2945" y="45572"/>
                    </a:cubicBezTo>
                    <a:cubicBezTo>
                      <a:pt x="2945" y="45626"/>
                      <a:pt x="2972" y="45652"/>
                      <a:pt x="2998" y="45679"/>
                    </a:cubicBezTo>
                    <a:cubicBezTo>
                      <a:pt x="4952" y="46669"/>
                      <a:pt x="6183" y="48623"/>
                      <a:pt x="6183" y="50791"/>
                    </a:cubicBezTo>
                    <a:cubicBezTo>
                      <a:pt x="6183" y="52959"/>
                      <a:pt x="4952" y="54913"/>
                      <a:pt x="2998" y="55904"/>
                    </a:cubicBezTo>
                    <a:cubicBezTo>
                      <a:pt x="2972" y="55930"/>
                      <a:pt x="2945" y="55957"/>
                      <a:pt x="2945" y="56011"/>
                    </a:cubicBezTo>
                    <a:cubicBezTo>
                      <a:pt x="2891" y="57991"/>
                      <a:pt x="1847" y="59785"/>
                      <a:pt x="108" y="60802"/>
                    </a:cubicBezTo>
                    <a:cubicBezTo>
                      <a:pt x="81" y="60828"/>
                      <a:pt x="27" y="60855"/>
                      <a:pt x="27" y="60882"/>
                    </a:cubicBezTo>
                    <a:cubicBezTo>
                      <a:pt x="27" y="60935"/>
                      <a:pt x="27" y="60989"/>
                      <a:pt x="81" y="61016"/>
                    </a:cubicBezTo>
                    <a:cubicBezTo>
                      <a:pt x="1821" y="62033"/>
                      <a:pt x="2891" y="63826"/>
                      <a:pt x="2945" y="65834"/>
                    </a:cubicBezTo>
                    <a:cubicBezTo>
                      <a:pt x="2945" y="65887"/>
                      <a:pt x="2972" y="65914"/>
                      <a:pt x="2998" y="65941"/>
                    </a:cubicBezTo>
                    <a:cubicBezTo>
                      <a:pt x="4952" y="66931"/>
                      <a:pt x="6183" y="68885"/>
                      <a:pt x="6183" y="71053"/>
                    </a:cubicBezTo>
                    <a:cubicBezTo>
                      <a:pt x="6183" y="73221"/>
                      <a:pt x="4952" y="75175"/>
                      <a:pt x="2998" y="76165"/>
                    </a:cubicBezTo>
                    <a:cubicBezTo>
                      <a:pt x="2972" y="76192"/>
                      <a:pt x="2945" y="76219"/>
                      <a:pt x="2945" y="76272"/>
                    </a:cubicBezTo>
                    <a:cubicBezTo>
                      <a:pt x="2891" y="78280"/>
                      <a:pt x="1821" y="80073"/>
                      <a:pt x="81" y="81090"/>
                    </a:cubicBezTo>
                    <a:cubicBezTo>
                      <a:pt x="27" y="81117"/>
                      <a:pt x="1" y="81197"/>
                      <a:pt x="54" y="81251"/>
                    </a:cubicBezTo>
                    <a:cubicBezTo>
                      <a:pt x="74" y="81290"/>
                      <a:pt x="122" y="81315"/>
                      <a:pt x="167" y="81315"/>
                    </a:cubicBezTo>
                    <a:cubicBezTo>
                      <a:pt x="184" y="81315"/>
                      <a:pt x="200" y="81311"/>
                      <a:pt x="215" y="81304"/>
                    </a:cubicBezTo>
                    <a:cubicBezTo>
                      <a:pt x="2008" y="80260"/>
                      <a:pt x="3105" y="78413"/>
                      <a:pt x="3186" y="76352"/>
                    </a:cubicBezTo>
                    <a:cubicBezTo>
                      <a:pt x="5193" y="75309"/>
                      <a:pt x="6424" y="73301"/>
                      <a:pt x="6424" y="71053"/>
                    </a:cubicBezTo>
                    <a:cubicBezTo>
                      <a:pt x="6424" y="68805"/>
                      <a:pt x="5193" y="66797"/>
                      <a:pt x="3186" y="65753"/>
                    </a:cubicBezTo>
                    <a:cubicBezTo>
                      <a:pt x="3132" y="63773"/>
                      <a:pt x="2088" y="61979"/>
                      <a:pt x="402" y="60909"/>
                    </a:cubicBezTo>
                    <a:cubicBezTo>
                      <a:pt x="2088" y="59865"/>
                      <a:pt x="3132" y="58072"/>
                      <a:pt x="3186" y="56091"/>
                    </a:cubicBezTo>
                    <a:cubicBezTo>
                      <a:pt x="5193" y="55047"/>
                      <a:pt x="6424" y="53040"/>
                      <a:pt x="6424" y="50791"/>
                    </a:cubicBezTo>
                    <a:cubicBezTo>
                      <a:pt x="6424" y="48543"/>
                      <a:pt x="5193" y="46536"/>
                      <a:pt x="3186" y="45492"/>
                    </a:cubicBezTo>
                    <a:cubicBezTo>
                      <a:pt x="3186" y="43591"/>
                      <a:pt x="2088" y="41718"/>
                      <a:pt x="402" y="40647"/>
                    </a:cubicBezTo>
                    <a:cubicBezTo>
                      <a:pt x="1901" y="39710"/>
                      <a:pt x="3320" y="37890"/>
                      <a:pt x="3186" y="35829"/>
                    </a:cubicBezTo>
                    <a:cubicBezTo>
                      <a:pt x="5193" y="34785"/>
                      <a:pt x="6424" y="32751"/>
                      <a:pt x="6424" y="30530"/>
                    </a:cubicBezTo>
                    <a:cubicBezTo>
                      <a:pt x="6424" y="28281"/>
                      <a:pt x="5193" y="26247"/>
                      <a:pt x="3186" y="25230"/>
                    </a:cubicBezTo>
                    <a:cubicBezTo>
                      <a:pt x="3105" y="23223"/>
                      <a:pt x="2062" y="21429"/>
                      <a:pt x="402" y="20386"/>
                    </a:cubicBezTo>
                    <a:cubicBezTo>
                      <a:pt x="2115" y="19315"/>
                      <a:pt x="3212" y="17415"/>
                      <a:pt x="3186" y="15541"/>
                    </a:cubicBezTo>
                    <a:cubicBezTo>
                      <a:pt x="5193" y="14524"/>
                      <a:pt x="6424" y="12490"/>
                      <a:pt x="6424" y="10268"/>
                    </a:cubicBezTo>
                    <a:cubicBezTo>
                      <a:pt x="6424" y="8020"/>
                      <a:pt x="5193" y="5986"/>
                      <a:pt x="3186" y="4969"/>
                    </a:cubicBezTo>
                    <a:lnTo>
                      <a:pt x="3186" y="4942"/>
                    </a:lnTo>
                    <a:cubicBezTo>
                      <a:pt x="3186" y="3041"/>
                      <a:pt x="2008" y="1061"/>
                      <a:pt x="215" y="17"/>
                    </a:cubicBezTo>
                    <a:cubicBezTo>
                      <a:pt x="195" y="7"/>
                      <a:pt x="172" y="1"/>
                      <a:pt x="1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910;p89"/>
              <p:cNvSpPr/>
              <p:nvPr/>
            </p:nvSpPr>
            <p:spPr>
              <a:xfrm>
                <a:off x="1607850" y="566950"/>
                <a:ext cx="159950" cy="2033000"/>
              </a:xfrm>
              <a:custGeom>
                <a:avLst/>
                <a:gdLst/>
                <a:ahLst/>
                <a:cxnLst/>
                <a:rect l="l" t="t" r="r" b="b"/>
                <a:pathLst>
                  <a:path w="6398" h="81320" extrusionOk="0">
                    <a:moveTo>
                      <a:pt x="119" y="1"/>
                    </a:moveTo>
                    <a:cubicBezTo>
                      <a:pt x="81" y="1"/>
                      <a:pt x="44" y="24"/>
                      <a:pt x="27" y="57"/>
                    </a:cubicBezTo>
                    <a:cubicBezTo>
                      <a:pt x="0" y="84"/>
                      <a:pt x="0" y="110"/>
                      <a:pt x="0" y="137"/>
                    </a:cubicBezTo>
                    <a:cubicBezTo>
                      <a:pt x="0" y="164"/>
                      <a:pt x="27" y="217"/>
                      <a:pt x="81" y="244"/>
                    </a:cubicBezTo>
                    <a:cubicBezTo>
                      <a:pt x="1820" y="1261"/>
                      <a:pt x="2944" y="3188"/>
                      <a:pt x="2918" y="5035"/>
                    </a:cubicBezTo>
                    <a:cubicBezTo>
                      <a:pt x="2918" y="5089"/>
                      <a:pt x="2944" y="5142"/>
                      <a:pt x="2998" y="5169"/>
                    </a:cubicBezTo>
                    <a:cubicBezTo>
                      <a:pt x="4952" y="6133"/>
                      <a:pt x="6156" y="8086"/>
                      <a:pt x="6156" y="10255"/>
                    </a:cubicBezTo>
                    <a:cubicBezTo>
                      <a:pt x="6156" y="12449"/>
                      <a:pt x="4952" y="14403"/>
                      <a:pt x="2998" y="15367"/>
                    </a:cubicBezTo>
                    <a:cubicBezTo>
                      <a:pt x="2944" y="15394"/>
                      <a:pt x="2918" y="15447"/>
                      <a:pt x="2918" y="15501"/>
                    </a:cubicBezTo>
                    <a:cubicBezTo>
                      <a:pt x="2971" y="17347"/>
                      <a:pt x="1847" y="19248"/>
                      <a:pt x="81" y="20292"/>
                    </a:cubicBezTo>
                    <a:cubicBezTo>
                      <a:pt x="54" y="20292"/>
                      <a:pt x="27" y="20318"/>
                      <a:pt x="0" y="20372"/>
                    </a:cubicBezTo>
                    <a:cubicBezTo>
                      <a:pt x="0" y="20425"/>
                      <a:pt x="27" y="20479"/>
                      <a:pt x="81" y="20506"/>
                    </a:cubicBezTo>
                    <a:cubicBezTo>
                      <a:pt x="1794" y="21496"/>
                      <a:pt x="2864" y="23316"/>
                      <a:pt x="2918" y="25324"/>
                    </a:cubicBezTo>
                    <a:cubicBezTo>
                      <a:pt x="2918" y="25350"/>
                      <a:pt x="2944" y="25404"/>
                      <a:pt x="2998" y="25431"/>
                    </a:cubicBezTo>
                    <a:cubicBezTo>
                      <a:pt x="4952" y="26394"/>
                      <a:pt x="6156" y="28348"/>
                      <a:pt x="6156" y="30543"/>
                    </a:cubicBezTo>
                    <a:cubicBezTo>
                      <a:pt x="6156" y="32711"/>
                      <a:pt x="4952" y="34665"/>
                      <a:pt x="2998" y="35628"/>
                    </a:cubicBezTo>
                    <a:cubicBezTo>
                      <a:pt x="2944" y="35655"/>
                      <a:pt x="2918" y="35709"/>
                      <a:pt x="2918" y="35762"/>
                    </a:cubicBezTo>
                    <a:cubicBezTo>
                      <a:pt x="3078" y="37823"/>
                      <a:pt x="1633" y="39643"/>
                      <a:pt x="81" y="40553"/>
                    </a:cubicBezTo>
                    <a:cubicBezTo>
                      <a:pt x="54" y="40553"/>
                      <a:pt x="27" y="40580"/>
                      <a:pt x="0" y="40633"/>
                    </a:cubicBezTo>
                    <a:cubicBezTo>
                      <a:pt x="0" y="40687"/>
                      <a:pt x="27" y="40741"/>
                      <a:pt x="81" y="40767"/>
                    </a:cubicBezTo>
                    <a:cubicBezTo>
                      <a:pt x="1820" y="41784"/>
                      <a:pt x="2918" y="43658"/>
                      <a:pt x="2918" y="45532"/>
                    </a:cubicBezTo>
                    <a:cubicBezTo>
                      <a:pt x="2918" y="45558"/>
                      <a:pt x="2918" y="45558"/>
                      <a:pt x="2918" y="45585"/>
                    </a:cubicBezTo>
                    <a:cubicBezTo>
                      <a:pt x="2918" y="45612"/>
                      <a:pt x="2944" y="45665"/>
                      <a:pt x="2998" y="45692"/>
                    </a:cubicBezTo>
                    <a:cubicBezTo>
                      <a:pt x="4952" y="46656"/>
                      <a:pt x="6156" y="48636"/>
                      <a:pt x="6156" y="50804"/>
                    </a:cubicBezTo>
                    <a:cubicBezTo>
                      <a:pt x="6156" y="52972"/>
                      <a:pt x="4952" y="54926"/>
                      <a:pt x="2998" y="55917"/>
                    </a:cubicBezTo>
                    <a:cubicBezTo>
                      <a:pt x="2944" y="55917"/>
                      <a:pt x="2918" y="55970"/>
                      <a:pt x="2918" y="56024"/>
                    </a:cubicBezTo>
                    <a:cubicBezTo>
                      <a:pt x="2864" y="58004"/>
                      <a:pt x="1820" y="59798"/>
                      <a:pt x="81" y="60815"/>
                    </a:cubicBezTo>
                    <a:cubicBezTo>
                      <a:pt x="54" y="60815"/>
                      <a:pt x="27" y="60868"/>
                      <a:pt x="0" y="60895"/>
                    </a:cubicBezTo>
                    <a:cubicBezTo>
                      <a:pt x="0" y="60949"/>
                      <a:pt x="27" y="61002"/>
                      <a:pt x="81" y="61029"/>
                    </a:cubicBezTo>
                    <a:cubicBezTo>
                      <a:pt x="1820" y="62046"/>
                      <a:pt x="2864" y="63839"/>
                      <a:pt x="2918" y="65847"/>
                    </a:cubicBezTo>
                    <a:cubicBezTo>
                      <a:pt x="2918" y="65900"/>
                      <a:pt x="2944" y="65927"/>
                      <a:pt x="2998" y="65954"/>
                    </a:cubicBezTo>
                    <a:cubicBezTo>
                      <a:pt x="4952" y="66944"/>
                      <a:pt x="6156" y="68898"/>
                      <a:pt x="6156" y="71066"/>
                    </a:cubicBezTo>
                    <a:cubicBezTo>
                      <a:pt x="6156" y="73234"/>
                      <a:pt x="4952" y="75188"/>
                      <a:pt x="2998" y="76178"/>
                    </a:cubicBezTo>
                    <a:cubicBezTo>
                      <a:pt x="2944" y="76178"/>
                      <a:pt x="2918" y="76232"/>
                      <a:pt x="2918" y="76285"/>
                    </a:cubicBezTo>
                    <a:cubicBezTo>
                      <a:pt x="2864" y="78266"/>
                      <a:pt x="1820" y="80086"/>
                      <a:pt x="81" y="81076"/>
                    </a:cubicBezTo>
                    <a:cubicBezTo>
                      <a:pt x="27" y="81130"/>
                      <a:pt x="0" y="81183"/>
                      <a:pt x="27" y="81264"/>
                    </a:cubicBezTo>
                    <a:cubicBezTo>
                      <a:pt x="44" y="81297"/>
                      <a:pt x="81" y="81320"/>
                      <a:pt x="119" y="81320"/>
                    </a:cubicBezTo>
                    <a:cubicBezTo>
                      <a:pt x="143" y="81320"/>
                      <a:pt x="167" y="81311"/>
                      <a:pt x="188" y="81290"/>
                    </a:cubicBezTo>
                    <a:cubicBezTo>
                      <a:pt x="1981" y="80273"/>
                      <a:pt x="3105" y="78427"/>
                      <a:pt x="3185" y="76366"/>
                    </a:cubicBezTo>
                    <a:cubicBezTo>
                      <a:pt x="5166" y="75322"/>
                      <a:pt x="6397" y="73314"/>
                      <a:pt x="6397" y="71066"/>
                    </a:cubicBezTo>
                    <a:cubicBezTo>
                      <a:pt x="6397" y="68818"/>
                      <a:pt x="5166" y="66784"/>
                      <a:pt x="3185" y="65766"/>
                    </a:cubicBezTo>
                    <a:cubicBezTo>
                      <a:pt x="3105" y="63786"/>
                      <a:pt x="2061" y="61992"/>
                      <a:pt x="375" y="60922"/>
                    </a:cubicBezTo>
                    <a:cubicBezTo>
                      <a:pt x="2061" y="59878"/>
                      <a:pt x="3105" y="58085"/>
                      <a:pt x="3185" y="56104"/>
                    </a:cubicBezTo>
                    <a:cubicBezTo>
                      <a:pt x="5166" y="55060"/>
                      <a:pt x="6397" y="53053"/>
                      <a:pt x="6397" y="50804"/>
                    </a:cubicBezTo>
                    <a:cubicBezTo>
                      <a:pt x="6397" y="48556"/>
                      <a:pt x="5166" y="46522"/>
                      <a:pt x="3185" y="45505"/>
                    </a:cubicBezTo>
                    <a:cubicBezTo>
                      <a:pt x="3159" y="43604"/>
                      <a:pt x="2061" y="41731"/>
                      <a:pt x="375" y="40660"/>
                    </a:cubicBezTo>
                    <a:cubicBezTo>
                      <a:pt x="1901" y="39723"/>
                      <a:pt x="3292" y="37877"/>
                      <a:pt x="3185" y="35816"/>
                    </a:cubicBezTo>
                    <a:cubicBezTo>
                      <a:pt x="5166" y="34799"/>
                      <a:pt x="6397" y="32764"/>
                      <a:pt x="6397" y="30543"/>
                    </a:cubicBezTo>
                    <a:cubicBezTo>
                      <a:pt x="6397" y="28295"/>
                      <a:pt x="5166" y="26260"/>
                      <a:pt x="3185" y="25243"/>
                    </a:cubicBezTo>
                    <a:cubicBezTo>
                      <a:pt x="3078" y="23236"/>
                      <a:pt x="2061" y="21443"/>
                      <a:pt x="375" y="20399"/>
                    </a:cubicBezTo>
                    <a:cubicBezTo>
                      <a:pt x="2061" y="19328"/>
                      <a:pt x="3185" y="17454"/>
                      <a:pt x="3185" y="15608"/>
                    </a:cubicBezTo>
                    <a:cubicBezTo>
                      <a:pt x="3185" y="15608"/>
                      <a:pt x="3185" y="15581"/>
                      <a:pt x="3185" y="15554"/>
                    </a:cubicBezTo>
                    <a:cubicBezTo>
                      <a:pt x="5166" y="14537"/>
                      <a:pt x="6397" y="12503"/>
                      <a:pt x="6397" y="10255"/>
                    </a:cubicBezTo>
                    <a:cubicBezTo>
                      <a:pt x="6397" y="8033"/>
                      <a:pt x="5166" y="5999"/>
                      <a:pt x="3185" y="4982"/>
                    </a:cubicBezTo>
                    <a:lnTo>
                      <a:pt x="3185" y="4955"/>
                    </a:lnTo>
                    <a:cubicBezTo>
                      <a:pt x="3185" y="3028"/>
                      <a:pt x="1981" y="1074"/>
                      <a:pt x="188" y="30"/>
                    </a:cubicBezTo>
                    <a:cubicBezTo>
                      <a:pt x="167" y="10"/>
                      <a:pt x="143" y="1"/>
                      <a:pt x="1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911;p89"/>
              <p:cNvSpPr/>
              <p:nvPr/>
            </p:nvSpPr>
            <p:spPr>
              <a:xfrm>
                <a:off x="1453950" y="818875"/>
                <a:ext cx="160600" cy="2032875"/>
              </a:xfrm>
              <a:custGeom>
                <a:avLst/>
                <a:gdLst/>
                <a:ahLst/>
                <a:cxnLst/>
                <a:rect l="l" t="t" r="r" b="b"/>
                <a:pathLst>
                  <a:path w="6424" h="81315" extrusionOk="0">
                    <a:moveTo>
                      <a:pt x="136" y="1"/>
                    </a:moveTo>
                    <a:cubicBezTo>
                      <a:pt x="95" y="1"/>
                      <a:pt x="61" y="20"/>
                      <a:pt x="27" y="70"/>
                    </a:cubicBezTo>
                    <a:cubicBezTo>
                      <a:pt x="27" y="70"/>
                      <a:pt x="27" y="97"/>
                      <a:pt x="27" y="124"/>
                    </a:cubicBezTo>
                    <a:cubicBezTo>
                      <a:pt x="27" y="178"/>
                      <a:pt x="27" y="204"/>
                      <a:pt x="80" y="231"/>
                    </a:cubicBezTo>
                    <a:cubicBezTo>
                      <a:pt x="1820" y="1248"/>
                      <a:pt x="2971" y="3175"/>
                      <a:pt x="2944" y="5022"/>
                    </a:cubicBezTo>
                    <a:cubicBezTo>
                      <a:pt x="2944" y="5076"/>
                      <a:pt x="2971" y="5129"/>
                      <a:pt x="2998" y="5156"/>
                    </a:cubicBezTo>
                    <a:cubicBezTo>
                      <a:pt x="4952" y="6119"/>
                      <a:pt x="6156" y="8073"/>
                      <a:pt x="6156" y="10268"/>
                    </a:cubicBezTo>
                    <a:cubicBezTo>
                      <a:pt x="6156" y="12436"/>
                      <a:pt x="4952" y="14390"/>
                      <a:pt x="2998" y="15354"/>
                    </a:cubicBezTo>
                    <a:cubicBezTo>
                      <a:pt x="2971" y="15380"/>
                      <a:pt x="2944" y="15434"/>
                      <a:pt x="2944" y="15487"/>
                    </a:cubicBezTo>
                    <a:cubicBezTo>
                      <a:pt x="2944" y="15514"/>
                      <a:pt x="2944" y="15568"/>
                      <a:pt x="2944" y="15595"/>
                    </a:cubicBezTo>
                    <a:cubicBezTo>
                      <a:pt x="2944" y="17415"/>
                      <a:pt x="1820" y="19261"/>
                      <a:pt x="107" y="20278"/>
                    </a:cubicBezTo>
                    <a:cubicBezTo>
                      <a:pt x="54" y="20278"/>
                      <a:pt x="27" y="20305"/>
                      <a:pt x="27" y="20359"/>
                    </a:cubicBezTo>
                    <a:cubicBezTo>
                      <a:pt x="0" y="20412"/>
                      <a:pt x="27" y="20466"/>
                      <a:pt x="80" y="20493"/>
                    </a:cubicBezTo>
                    <a:cubicBezTo>
                      <a:pt x="1793" y="21510"/>
                      <a:pt x="2864" y="23303"/>
                      <a:pt x="2944" y="25310"/>
                    </a:cubicBezTo>
                    <a:cubicBezTo>
                      <a:pt x="2944" y="25364"/>
                      <a:pt x="2971" y="25391"/>
                      <a:pt x="2998" y="25417"/>
                    </a:cubicBezTo>
                    <a:cubicBezTo>
                      <a:pt x="4952" y="26381"/>
                      <a:pt x="6156" y="28362"/>
                      <a:pt x="6156" y="30530"/>
                    </a:cubicBezTo>
                    <a:cubicBezTo>
                      <a:pt x="6156" y="32698"/>
                      <a:pt x="4952" y="34652"/>
                      <a:pt x="2998" y="35642"/>
                    </a:cubicBezTo>
                    <a:cubicBezTo>
                      <a:pt x="2944" y="35642"/>
                      <a:pt x="2918" y="35695"/>
                      <a:pt x="2944" y="35749"/>
                    </a:cubicBezTo>
                    <a:cubicBezTo>
                      <a:pt x="3105" y="37837"/>
                      <a:pt x="1633" y="39630"/>
                      <a:pt x="107" y="40540"/>
                    </a:cubicBezTo>
                    <a:cubicBezTo>
                      <a:pt x="54" y="40540"/>
                      <a:pt x="27" y="40594"/>
                      <a:pt x="27" y="40620"/>
                    </a:cubicBezTo>
                    <a:cubicBezTo>
                      <a:pt x="0" y="40674"/>
                      <a:pt x="27" y="40727"/>
                      <a:pt x="80" y="40754"/>
                    </a:cubicBezTo>
                    <a:cubicBezTo>
                      <a:pt x="1820" y="41771"/>
                      <a:pt x="2944" y="43645"/>
                      <a:pt x="2944" y="45545"/>
                    </a:cubicBezTo>
                    <a:cubicBezTo>
                      <a:pt x="2944" y="45545"/>
                      <a:pt x="2944" y="45572"/>
                      <a:pt x="2944" y="45572"/>
                    </a:cubicBezTo>
                    <a:cubicBezTo>
                      <a:pt x="2944" y="45626"/>
                      <a:pt x="2971" y="45652"/>
                      <a:pt x="2998" y="45679"/>
                    </a:cubicBezTo>
                    <a:cubicBezTo>
                      <a:pt x="4952" y="46669"/>
                      <a:pt x="6156" y="48623"/>
                      <a:pt x="6156" y="50791"/>
                    </a:cubicBezTo>
                    <a:cubicBezTo>
                      <a:pt x="6156" y="52959"/>
                      <a:pt x="4952" y="54913"/>
                      <a:pt x="2998" y="55904"/>
                    </a:cubicBezTo>
                    <a:cubicBezTo>
                      <a:pt x="2971" y="55930"/>
                      <a:pt x="2944" y="55957"/>
                      <a:pt x="2944" y="56011"/>
                    </a:cubicBezTo>
                    <a:cubicBezTo>
                      <a:pt x="2891" y="57991"/>
                      <a:pt x="1820" y="59785"/>
                      <a:pt x="107" y="60802"/>
                    </a:cubicBezTo>
                    <a:cubicBezTo>
                      <a:pt x="54" y="60828"/>
                      <a:pt x="27" y="60855"/>
                      <a:pt x="27" y="60882"/>
                    </a:cubicBezTo>
                    <a:cubicBezTo>
                      <a:pt x="0" y="60935"/>
                      <a:pt x="27" y="60989"/>
                      <a:pt x="80" y="61016"/>
                    </a:cubicBezTo>
                    <a:cubicBezTo>
                      <a:pt x="1820" y="62033"/>
                      <a:pt x="2891" y="63826"/>
                      <a:pt x="2944" y="65834"/>
                    </a:cubicBezTo>
                    <a:cubicBezTo>
                      <a:pt x="2944" y="65887"/>
                      <a:pt x="2971" y="65914"/>
                      <a:pt x="2998" y="65941"/>
                    </a:cubicBezTo>
                    <a:cubicBezTo>
                      <a:pt x="4952" y="66931"/>
                      <a:pt x="6156" y="68885"/>
                      <a:pt x="6156" y="71053"/>
                    </a:cubicBezTo>
                    <a:cubicBezTo>
                      <a:pt x="6156" y="73221"/>
                      <a:pt x="4952" y="75175"/>
                      <a:pt x="2998" y="76165"/>
                    </a:cubicBezTo>
                    <a:cubicBezTo>
                      <a:pt x="2971" y="76192"/>
                      <a:pt x="2944" y="76219"/>
                      <a:pt x="2944" y="76272"/>
                    </a:cubicBezTo>
                    <a:cubicBezTo>
                      <a:pt x="2891" y="78280"/>
                      <a:pt x="1820" y="80073"/>
                      <a:pt x="80" y="81090"/>
                    </a:cubicBezTo>
                    <a:cubicBezTo>
                      <a:pt x="27" y="81117"/>
                      <a:pt x="0" y="81197"/>
                      <a:pt x="27" y="81251"/>
                    </a:cubicBezTo>
                    <a:cubicBezTo>
                      <a:pt x="66" y="81290"/>
                      <a:pt x="120" y="81315"/>
                      <a:pt x="167" y="81315"/>
                    </a:cubicBezTo>
                    <a:cubicBezTo>
                      <a:pt x="184" y="81315"/>
                      <a:pt x="200" y="81311"/>
                      <a:pt x="214" y="81304"/>
                    </a:cubicBezTo>
                    <a:cubicBezTo>
                      <a:pt x="2008" y="80260"/>
                      <a:pt x="3105" y="78413"/>
                      <a:pt x="3185" y="76352"/>
                    </a:cubicBezTo>
                    <a:cubicBezTo>
                      <a:pt x="5166" y="75309"/>
                      <a:pt x="6424" y="73301"/>
                      <a:pt x="6424" y="71053"/>
                    </a:cubicBezTo>
                    <a:cubicBezTo>
                      <a:pt x="6424" y="68805"/>
                      <a:pt x="5166" y="66797"/>
                      <a:pt x="3185" y="65753"/>
                    </a:cubicBezTo>
                    <a:cubicBezTo>
                      <a:pt x="3105" y="63773"/>
                      <a:pt x="2061" y="61979"/>
                      <a:pt x="375" y="60909"/>
                    </a:cubicBezTo>
                    <a:cubicBezTo>
                      <a:pt x="2061" y="59865"/>
                      <a:pt x="3105" y="58072"/>
                      <a:pt x="3185" y="56091"/>
                    </a:cubicBezTo>
                    <a:cubicBezTo>
                      <a:pt x="5166" y="55047"/>
                      <a:pt x="6424" y="53040"/>
                      <a:pt x="6424" y="50791"/>
                    </a:cubicBezTo>
                    <a:cubicBezTo>
                      <a:pt x="6424" y="48543"/>
                      <a:pt x="5193" y="46536"/>
                      <a:pt x="3185" y="45492"/>
                    </a:cubicBezTo>
                    <a:cubicBezTo>
                      <a:pt x="3159" y="43591"/>
                      <a:pt x="2088" y="41718"/>
                      <a:pt x="375" y="40647"/>
                    </a:cubicBezTo>
                    <a:cubicBezTo>
                      <a:pt x="1901" y="39710"/>
                      <a:pt x="3319" y="37890"/>
                      <a:pt x="3185" y="35829"/>
                    </a:cubicBezTo>
                    <a:cubicBezTo>
                      <a:pt x="5193" y="34785"/>
                      <a:pt x="6424" y="32751"/>
                      <a:pt x="6424" y="30530"/>
                    </a:cubicBezTo>
                    <a:cubicBezTo>
                      <a:pt x="6424" y="28281"/>
                      <a:pt x="5166" y="26247"/>
                      <a:pt x="3185" y="25230"/>
                    </a:cubicBezTo>
                    <a:cubicBezTo>
                      <a:pt x="3105" y="23223"/>
                      <a:pt x="2061" y="21429"/>
                      <a:pt x="375" y="20386"/>
                    </a:cubicBezTo>
                    <a:cubicBezTo>
                      <a:pt x="2088" y="19315"/>
                      <a:pt x="3185" y="17441"/>
                      <a:pt x="3185" y="15595"/>
                    </a:cubicBezTo>
                    <a:cubicBezTo>
                      <a:pt x="3185" y="15595"/>
                      <a:pt x="3185" y="15568"/>
                      <a:pt x="3185" y="15541"/>
                    </a:cubicBezTo>
                    <a:cubicBezTo>
                      <a:pt x="5193" y="14524"/>
                      <a:pt x="6424" y="12490"/>
                      <a:pt x="6424" y="10268"/>
                    </a:cubicBezTo>
                    <a:cubicBezTo>
                      <a:pt x="6424" y="8020"/>
                      <a:pt x="5193" y="5986"/>
                      <a:pt x="3185" y="4969"/>
                    </a:cubicBezTo>
                    <a:cubicBezTo>
                      <a:pt x="3185" y="3041"/>
                      <a:pt x="2008" y="1061"/>
                      <a:pt x="214" y="17"/>
                    </a:cubicBezTo>
                    <a:cubicBezTo>
                      <a:pt x="185" y="7"/>
                      <a:pt x="159" y="1"/>
                      <a:pt x="1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912;p89"/>
              <p:cNvSpPr/>
              <p:nvPr/>
            </p:nvSpPr>
            <p:spPr>
              <a:xfrm>
                <a:off x="1300050" y="566950"/>
                <a:ext cx="160600" cy="2033000"/>
              </a:xfrm>
              <a:custGeom>
                <a:avLst/>
                <a:gdLst/>
                <a:ahLst/>
                <a:cxnLst/>
                <a:rect l="l" t="t" r="r" b="b"/>
                <a:pathLst>
                  <a:path w="6424" h="81320" extrusionOk="0">
                    <a:moveTo>
                      <a:pt x="146" y="1"/>
                    </a:moveTo>
                    <a:cubicBezTo>
                      <a:pt x="107" y="1"/>
                      <a:pt x="70" y="24"/>
                      <a:pt x="54" y="57"/>
                    </a:cubicBezTo>
                    <a:cubicBezTo>
                      <a:pt x="27" y="84"/>
                      <a:pt x="27" y="110"/>
                      <a:pt x="27" y="137"/>
                    </a:cubicBezTo>
                    <a:cubicBezTo>
                      <a:pt x="27" y="164"/>
                      <a:pt x="54" y="217"/>
                      <a:pt x="80" y="244"/>
                    </a:cubicBezTo>
                    <a:cubicBezTo>
                      <a:pt x="1820" y="1261"/>
                      <a:pt x="2971" y="3188"/>
                      <a:pt x="2944" y="5035"/>
                    </a:cubicBezTo>
                    <a:cubicBezTo>
                      <a:pt x="2944" y="5089"/>
                      <a:pt x="2971" y="5142"/>
                      <a:pt x="3025" y="5169"/>
                    </a:cubicBezTo>
                    <a:cubicBezTo>
                      <a:pt x="4952" y="6133"/>
                      <a:pt x="6183" y="8086"/>
                      <a:pt x="6183" y="10255"/>
                    </a:cubicBezTo>
                    <a:cubicBezTo>
                      <a:pt x="6183" y="12449"/>
                      <a:pt x="4952" y="14403"/>
                      <a:pt x="3025" y="15367"/>
                    </a:cubicBezTo>
                    <a:cubicBezTo>
                      <a:pt x="2971" y="15394"/>
                      <a:pt x="2944" y="15447"/>
                      <a:pt x="2944" y="15501"/>
                    </a:cubicBezTo>
                    <a:cubicBezTo>
                      <a:pt x="2998" y="17321"/>
                      <a:pt x="1847" y="19248"/>
                      <a:pt x="107" y="20292"/>
                    </a:cubicBezTo>
                    <a:cubicBezTo>
                      <a:pt x="80" y="20292"/>
                      <a:pt x="54" y="20318"/>
                      <a:pt x="27" y="20372"/>
                    </a:cubicBezTo>
                    <a:cubicBezTo>
                      <a:pt x="27" y="20425"/>
                      <a:pt x="27" y="20479"/>
                      <a:pt x="80" y="20506"/>
                    </a:cubicBezTo>
                    <a:cubicBezTo>
                      <a:pt x="1820" y="21496"/>
                      <a:pt x="2891" y="23316"/>
                      <a:pt x="2944" y="25324"/>
                    </a:cubicBezTo>
                    <a:cubicBezTo>
                      <a:pt x="2944" y="25350"/>
                      <a:pt x="2971" y="25404"/>
                      <a:pt x="3025" y="25431"/>
                    </a:cubicBezTo>
                    <a:cubicBezTo>
                      <a:pt x="4952" y="26394"/>
                      <a:pt x="6183" y="28348"/>
                      <a:pt x="6183" y="30543"/>
                    </a:cubicBezTo>
                    <a:cubicBezTo>
                      <a:pt x="6183" y="32711"/>
                      <a:pt x="4952" y="34665"/>
                      <a:pt x="3025" y="35628"/>
                    </a:cubicBezTo>
                    <a:cubicBezTo>
                      <a:pt x="2971" y="35655"/>
                      <a:pt x="2944" y="35709"/>
                      <a:pt x="2944" y="35762"/>
                    </a:cubicBezTo>
                    <a:cubicBezTo>
                      <a:pt x="3105" y="37823"/>
                      <a:pt x="1633" y="39643"/>
                      <a:pt x="107" y="40553"/>
                    </a:cubicBezTo>
                    <a:cubicBezTo>
                      <a:pt x="80" y="40553"/>
                      <a:pt x="54" y="40580"/>
                      <a:pt x="27" y="40633"/>
                    </a:cubicBezTo>
                    <a:cubicBezTo>
                      <a:pt x="27" y="40687"/>
                      <a:pt x="27" y="40741"/>
                      <a:pt x="80" y="40767"/>
                    </a:cubicBezTo>
                    <a:cubicBezTo>
                      <a:pt x="1820" y="41784"/>
                      <a:pt x="2944" y="43658"/>
                      <a:pt x="2944" y="45532"/>
                    </a:cubicBezTo>
                    <a:cubicBezTo>
                      <a:pt x="2944" y="45558"/>
                      <a:pt x="2944" y="45558"/>
                      <a:pt x="2944" y="45585"/>
                    </a:cubicBezTo>
                    <a:cubicBezTo>
                      <a:pt x="2944" y="45612"/>
                      <a:pt x="2971" y="45665"/>
                      <a:pt x="3025" y="45692"/>
                    </a:cubicBezTo>
                    <a:cubicBezTo>
                      <a:pt x="4952" y="46656"/>
                      <a:pt x="6183" y="48636"/>
                      <a:pt x="6183" y="50804"/>
                    </a:cubicBezTo>
                    <a:cubicBezTo>
                      <a:pt x="6183" y="52972"/>
                      <a:pt x="4952" y="54926"/>
                      <a:pt x="3025" y="55917"/>
                    </a:cubicBezTo>
                    <a:cubicBezTo>
                      <a:pt x="2971" y="55917"/>
                      <a:pt x="2944" y="55970"/>
                      <a:pt x="2944" y="56024"/>
                    </a:cubicBezTo>
                    <a:cubicBezTo>
                      <a:pt x="2891" y="58004"/>
                      <a:pt x="1847" y="59798"/>
                      <a:pt x="107" y="60815"/>
                    </a:cubicBezTo>
                    <a:cubicBezTo>
                      <a:pt x="80" y="60815"/>
                      <a:pt x="54" y="60868"/>
                      <a:pt x="27" y="60895"/>
                    </a:cubicBezTo>
                    <a:cubicBezTo>
                      <a:pt x="27" y="60949"/>
                      <a:pt x="27" y="61002"/>
                      <a:pt x="80" y="61029"/>
                    </a:cubicBezTo>
                    <a:cubicBezTo>
                      <a:pt x="1820" y="62046"/>
                      <a:pt x="2891" y="63839"/>
                      <a:pt x="2944" y="65847"/>
                    </a:cubicBezTo>
                    <a:cubicBezTo>
                      <a:pt x="2944" y="65900"/>
                      <a:pt x="2971" y="65927"/>
                      <a:pt x="3025" y="65954"/>
                    </a:cubicBezTo>
                    <a:cubicBezTo>
                      <a:pt x="4952" y="66944"/>
                      <a:pt x="6183" y="68898"/>
                      <a:pt x="6183" y="71066"/>
                    </a:cubicBezTo>
                    <a:cubicBezTo>
                      <a:pt x="6183" y="73234"/>
                      <a:pt x="4952" y="75188"/>
                      <a:pt x="3025" y="76178"/>
                    </a:cubicBezTo>
                    <a:cubicBezTo>
                      <a:pt x="2971" y="76178"/>
                      <a:pt x="2944" y="76232"/>
                      <a:pt x="2944" y="76285"/>
                    </a:cubicBezTo>
                    <a:cubicBezTo>
                      <a:pt x="2891" y="78266"/>
                      <a:pt x="1820" y="80086"/>
                      <a:pt x="80" y="81076"/>
                    </a:cubicBezTo>
                    <a:cubicBezTo>
                      <a:pt x="27" y="81130"/>
                      <a:pt x="0" y="81183"/>
                      <a:pt x="54" y="81264"/>
                    </a:cubicBezTo>
                    <a:cubicBezTo>
                      <a:pt x="70" y="81297"/>
                      <a:pt x="107" y="81320"/>
                      <a:pt x="146" y="81320"/>
                    </a:cubicBezTo>
                    <a:cubicBezTo>
                      <a:pt x="169" y="81320"/>
                      <a:pt x="194" y="81311"/>
                      <a:pt x="214" y="81290"/>
                    </a:cubicBezTo>
                    <a:cubicBezTo>
                      <a:pt x="2007" y="80273"/>
                      <a:pt x="3105" y="78427"/>
                      <a:pt x="3185" y="76366"/>
                    </a:cubicBezTo>
                    <a:cubicBezTo>
                      <a:pt x="5193" y="75322"/>
                      <a:pt x="6424" y="73314"/>
                      <a:pt x="6424" y="71066"/>
                    </a:cubicBezTo>
                    <a:cubicBezTo>
                      <a:pt x="6424" y="68818"/>
                      <a:pt x="5193" y="66784"/>
                      <a:pt x="3185" y="65766"/>
                    </a:cubicBezTo>
                    <a:cubicBezTo>
                      <a:pt x="3132" y="63786"/>
                      <a:pt x="2088" y="61992"/>
                      <a:pt x="402" y="60922"/>
                    </a:cubicBezTo>
                    <a:cubicBezTo>
                      <a:pt x="2088" y="59878"/>
                      <a:pt x="3132" y="58085"/>
                      <a:pt x="3185" y="56104"/>
                    </a:cubicBezTo>
                    <a:cubicBezTo>
                      <a:pt x="5193" y="55060"/>
                      <a:pt x="6424" y="53053"/>
                      <a:pt x="6424" y="50804"/>
                    </a:cubicBezTo>
                    <a:cubicBezTo>
                      <a:pt x="6424" y="48556"/>
                      <a:pt x="5193" y="46522"/>
                      <a:pt x="3185" y="45505"/>
                    </a:cubicBezTo>
                    <a:cubicBezTo>
                      <a:pt x="3185" y="43604"/>
                      <a:pt x="2088" y="41731"/>
                      <a:pt x="402" y="40660"/>
                    </a:cubicBezTo>
                    <a:cubicBezTo>
                      <a:pt x="1927" y="39723"/>
                      <a:pt x="3319" y="37903"/>
                      <a:pt x="3212" y="35816"/>
                    </a:cubicBezTo>
                    <a:cubicBezTo>
                      <a:pt x="5193" y="34799"/>
                      <a:pt x="6424" y="32764"/>
                      <a:pt x="6424" y="30543"/>
                    </a:cubicBezTo>
                    <a:cubicBezTo>
                      <a:pt x="6424" y="28295"/>
                      <a:pt x="5193" y="26260"/>
                      <a:pt x="3185" y="25243"/>
                    </a:cubicBezTo>
                    <a:cubicBezTo>
                      <a:pt x="3105" y="23236"/>
                      <a:pt x="2061" y="21443"/>
                      <a:pt x="402" y="20399"/>
                    </a:cubicBezTo>
                    <a:cubicBezTo>
                      <a:pt x="2088" y="19328"/>
                      <a:pt x="3185" y="17454"/>
                      <a:pt x="3185" y="15608"/>
                    </a:cubicBezTo>
                    <a:cubicBezTo>
                      <a:pt x="3185" y="15608"/>
                      <a:pt x="3185" y="15581"/>
                      <a:pt x="3185" y="15554"/>
                    </a:cubicBezTo>
                    <a:cubicBezTo>
                      <a:pt x="5193" y="14537"/>
                      <a:pt x="6424" y="12503"/>
                      <a:pt x="6424" y="10255"/>
                    </a:cubicBezTo>
                    <a:cubicBezTo>
                      <a:pt x="6424" y="8033"/>
                      <a:pt x="5193" y="5999"/>
                      <a:pt x="3185" y="4982"/>
                    </a:cubicBezTo>
                    <a:lnTo>
                      <a:pt x="3185" y="4955"/>
                    </a:lnTo>
                    <a:cubicBezTo>
                      <a:pt x="3185" y="3028"/>
                      <a:pt x="2007" y="1074"/>
                      <a:pt x="214" y="30"/>
                    </a:cubicBezTo>
                    <a:cubicBezTo>
                      <a:pt x="194" y="10"/>
                      <a:pt x="169" y="1"/>
                      <a:pt x="1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913;p89"/>
              <p:cNvSpPr/>
              <p:nvPr/>
            </p:nvSpPr>
            <p:spPr>
              <a:xfrm>
                <a:off x="1146800" y="818875"/>
                <a:ext cx="159950" cy="2032875"/>
              </a:xfrm>
              <a:custGeom>
                <a:avLst/>
                <a:gdLst/>
                <a:ahLst/>
                <a:cxnLst/>
                <a:rect l="l" t="t" r="r" b="b"/>
                <a:pathLst>
                  <a:path w="6398" h="81315" extrusionOk="0">
                    <a:moveTo>
                      <a:pt x="123" y="1"/>
                    </a:moveTo>
                    <a:cubicBezTo>
                      <a:pt x="83" y="1"/>
                      <a:pt x="44" y="20"/>
                      <a:pt x="28" y="70"/>
                    </a:cubicBezTo>
                    <a:cubicBezTo>
                      <a:pt x="28" y="70"/>
                      <a:pt x="1" y="97"/>
                      <a:pt x="1" y="124"/>
                    </a:cubicBezTo>
                    <a:cubicBezTo>
                      <a:pt x="1" y="178"/>
                      <a:pt x="28" y="204"/>
                      <a:pt x="81" y="231"/>
                    </a:cubicBezTo>
                    <a:cubicBezTo>
                      <a:pt x="1821" y="1248"/>
                      <a:pt x="2972" y="3175"/>
                      <a:pt x="2918" y="5022"/>
                    </a:cubicBezTo>
                    <a:cubicBezTo>
                      <a:pt x="2918" y="5076"/>
                      <a:pt x="2945" y="5129"/>
                      <a:pt x="2998" y="5156"/>
                    </a:cubicBezTo>
                    <a:cubicBezTo>
                      <a:pt x="4952" y="6119"/>
                      <a:pt x="6157" y="8073"/>
                      <a:pt x="6157" y="10268"/>
                    </a:cubicBezTo>
                    <a:cubicBezTo>
                      <a:pt x="6157" y="12436"/>
                      <a:pt x="4952" y="14390"/>
                      <a:pt x="2998" y="15354"/>
                    </a:cubicBezTo>
                    <a:cubicBezTo>
                      <a:pt x="2945" y="15380"/>
                      <a:pt x="2918" y="15434"/>
                      <a:pt x="2918" y="15487"/>
                    </a:cubicBezTo>
                    <a:cubicBezTo>
                      <a:pt x="2998" y="17334"/>
                      <a:pt x="1848" y="19235"/>
                      <a:pt x="81" y="20278"/>
                    </a:cubicBezTo>
                    <a:cubicBezTo>
                      <a:pt x="54" y="20278"/>
                      <a:pt x="28" y="20305"/>
                      <a:pt x="1" y="20359"/>
                    </a:cubicBezTo>
                    <a:cubicBezTo>
                      <a:pt x="1" y="20412"/>
                      <a:pt x="28" y="20466"/>
                      <a:pt x="81" y="20493"/>
                    </a:cubicBezTo>
                    <a:cubicBezTo>
                      <a:pt x="1794" y="21510"/>
                      <a:pt x="2865" y="23303"/>
                      <a:pt x="2918" y="25310"/>
                    </a:cubicBezTo>
                    <a:cubicBezTo>
                      <a:pt x="2918" y="25364"/>
                      <a:pt x="2945" y="25391"/>
                      <a:pt x="2998" y="25417"/>
                    </a:cubicBezTo>
                    <a:cubicBezTo>
                      <a:pt x="4952" y="26381"/>
                      <a:pt x="6157" y="28362"/>
                      <a:pt x="6157" y="30530"/>
                    </a:cubicBezTo>
                    <a:cubicBezTo>
                      <a:pt x="6157" y="32698"/>
                      <a:pt x="4952" y="34652"/>
                      <a:pt x="2998" y="35642"/>
                    </a:cubicBezTo>
                    <a:cubicBezTo>
                      <a:pt x="2945" y="35642"/>
                      <a:pt x="2918" y="35695"/>
                      <a:pt x="2918" y="35749"/>
                    </a:cubicBezTo>
                    <a:cubicBezTo>
                      <a:pt x="3079" y="37837"/>
                      <a:pt x="1633" y="39630"/>
                      <a:pt x="81" y="40540"/>
                    </a:cubicBezTo>
                    <a:cubicBezTo>
                      <a:pt x="54" y="40540"/>
                      <a:pt x="28" y="40594"/>
                      <a:pt x="1" y="40620"/>
                    </a:cubicBezTo>
                    <a:cubicBezTo>
                      <a:pt x="1" y="40674"/>
                      <a:pt x="28" y="40727"/>
                      <a:pt x="81" y="40754"/>
                    </a:cubicBezTo>
                    <a:cubicBezTo>
                      <a:pt x="1821" y="41771"/>
                      <a:pt x="2918" y="43645"/>
                      <a:pt x="2918" y="45545"/>
                    </a:cubicBezTo>
                    <a:cubicBezTo>
                      <a:pt x="2918" y="45545"/>
                      <a:pt x="2918" y="45545"/>
                      <a:pt x="2918" y="45572"/>
                    </a:cubicBezTo>
                    <a:cubicBezTo>
                      <a:pt x="2918" y="45626"/>
                      <a:pt x="2945" y="45652"/>
                      <a:pt x="2998" y="45679"/>
                    </a:cubicBezTo>
                    <a:cubicBezTo>
                      <a:pt x="4952" y="46669"/>
                      <a:pt x="6157" y="48623"/>
                      <a:pt x="6157" y="50791"/>
                    </a:cubicBezTo>
                    <a:cubicBezTo>
                      <a:pt x="6157" y="52959"/>
                      <a:pt x="4952" y="54913"/>
                      <a:pt x="2998" y="55904"/>
                    </a:cubicBezTo>
                    <a:cubicBezTo>
                      <a:pt x="2945" y="55930"/>
                      <a:pt x="2918" y="55957"/>
                      <a:pt x="2918" y="56011"/>
                    </a:cubicBezTo>
                    <a:cubicBezTo>
                      <a:pt x="2891" y="57991"/>
                      <a:pt x="1821" y="59785"/>
                      <a:pt x="81" y="60802"/>
                    </a:cubicBezTo>
                    <a:cubicBezTo>
                      <a:pt x="54" y="60828"/>
                      <a:pt x="28" y="60855"/>
                      <a:pt x="1" y="60882"/>
                    </a:cubicBezTo>
                    <a:cubicBezTo>
                      <a:pt x="1" y="60935"/>
                      <a:pt x="28" y="60989"/>
                      <a:pt x="81" y="61016"/>
                    </a:cubicBezTo>
                    <a:cubicBezTo>
                      <a:pt x="1821" y="62033"/>
                      <a:pt x="2891" y="63826"/>
                      <a:pt x="2918" y="65834"/>
                    </a:cubicBezTo>
                    <a:cubicBezTo>
                      <a:pt x="2918" y="65887"/>
                      <a:pt x="2945" y="65914"/>
                      <a:pt x="2998" y="65941"/>
                    </a:cubicBezTo>
                    <a:cubicBezTo>
                      <a:pt x="4952" y="66931"/>
                      <a:pt x="6157" y="68885"/>
                      <a:pt x="6157" y="71053"/>
                    </a:cubicBezTo>
                    <a:cubicBezTo>
                      <a:pt x="6157" y="73221"/>
                      <a:pt x="4952" y="75175"/>
                      <a:pt x="2998" y="76165"/>
                    </a:cubicBezTo>
                    <a:cubicBezTo>
                      <a:pt x="2945" y="76192"/>
                      <a:pt x="2918" y="76219"/>
                      <a:pt x="2918" y="76272"/>
                    </a:cubicBezTo>
                    <a:cubicBezTo>
                      <a:pt x="2891" y="78280"/>
                      <a:pt x="1821" y="80073"/>
                      <a:pt x="81" y="81090"/>
                    </a:cubicBezTo>
                    <a:cubicBezTo>
                      <a:pt x="28" y="81117"/>
                      <a:pt x="1" y="81197"/>
                      <a:pt x="28" y="81251"/>
                    </a:cubicBezTo>
                    <a:cubicBezTo>
                      <a:pt x="47" y="81290"/>
                      <a:pt x="95" y="81315"/>
                      <a:pt x="151" y="81315"/>
                    </a:cubicBezTo>
                    <a:cubicBezTo>
                      <a:pt x="172" y="81315"/>
                      <a:pt x="193" y="81311"/>
                      <a:pt x="215" y="81304"/>
                    </a:cubicBezTo>
                    <a:cubicBezTo>
                      <a:pt x="1981" y="80260"/>
                      <a:pt x="3106" y="78413"/>
                      <a:pt x="3186" y="76352"/>
                    </a:cubicBezTo>
                    <a:cubicBezTo>
                      <a:pt x="5167" y="75309"/>
                      <a:pt x="6398" y="73301"/>
                      <a:pt x="6398" y="71053"/>
                    </a:cubicBezTo>
                    <a:cubicBezTo>
                      <a:pt x="6398" y="68805"/>
                      <a:pt x="5167" y="66797"/>
                      <a:pt x="3186" y="65753"/>
                    </a:cubicBezTo>
                    <a:cubicBezTo>
                      <a:pt x="3106" y="63773"/>
                      <a:pt x="2062" y="61979"/>
                      <a:pt x="375" y="60909"/>
                    </a:cubicBezTo>
                    <a:cubicBezTo>
                      <a:pt x="2062" y="59865"/>
                      <a:pt x="3106" y="58072"/>
                      <a:pt x="3186" y="56091"/>
                    </a:cubicBezTo>
                    <a:cubicBezTo>
                      <a:pt x="5167" y="55047"/>
                      <a:pt x="6398" y="53040"/>
                      <a:pt x="6398" y="50791"/>
                    </a:cubicBezTo>
                    <a:cubicBezTo>
                      <a:pt x="6398" y="48543"/>
                      <a:pt x="5167" y="46536"/>
                      <a:pt x="3186" y="45492"/>
                    </a:cubicBezTo>
                    <a:cubicBezTo>
                      <a:pt x="3159" y="43591"/>
                      <a:pt x="2088" y="41718"/>
                      <a:pt x="375" y="40647"/>
                    </a:cubicBezTo>
                    <a:cubicBezTo>
                      <a:pt x="1901" y="39710"/>
                      <a:pt x="3293" y="37890"/>
                      <a:pt x="3186" y="35829"/>
                    </a:cubicBezTo>
                    <a:cubicBezTo>
                      <a:pt x="5167" y="34785"/>
                      <a:pt x="6398" y="32751"/>
                      <a:pt x="6398" y="30530"/>
                    </a:cubicBezTo>
                    <a:cubicBezTo>
                      <a:pt x="6398" y="28281"/>
                      <a:pt x="5167" y="26247"/>
                      <a:pt x="3186" y="25230"/>
                    </a:cubicBezTo>
                    <a:cubicBezTo>
                      <a:pt x="3079" y="23223"/>
                      <a:pt x="2062" y="21429"/>
                      <a:pt x="375" y="20386"/>
                    </a:cubicBezTo>
                    <a:cubicBezTo>
                      <a:pt x="2088" y="19315"/>
                      <a:pt x="3186" y="17415"/>
                      <a:pt x="3186" y="15541"/>
                    </a:cubicBezTo>
                    <a:cubicBezTo>
                      <a:pt x="5167" y="14524"/>
                      <a:pt x="6398" y="12490"/>
                      <a:pt x="6398" y="10268"/>
                    </a:cubicBezTo>
                    <a:cubicBezTo>
                      <a:pt x="6398" y="8020"/>
                      <a:pt x="5167" y="5986"/>
                      <a:pt x="3186" y="4969"/>
                    </a:cubicBezTo>
                    <a:lnTo>
                      <a:pt x="3186" y="4942"/>
                    </a:lnTo>
                    <a:cubicBezTo>
                      <a:pt x="3186" y="3041"/>
                      <a:pt x="1981" y="1061"/>
                      <a:pt x="188" y="17"/>
                    </a:cubicBezTo>
                    <a:cubicBezTo>
                      <a:pt x="169" y="7"/>
                      <a:pt x="145" y="1"/>
                      <a:pt x="1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914;p89"/>
              <p:cNvSpPr/>
              <p:nvPr/>
            </p:nvSpPr>
            <p:spPr>
              <a:xfrm>
                <a:off x="992900" y="566950"/>
                <a:ext cx="160625" cy="2033000"/>
              </a:xfrm>
              <a:custGeom>
                <a:avLst/>
                <a:gdLst/>
                <a:ahLst/>
                <a:cxnLst/>
                <a:rect l="l" t="t" r="r" b="b"/>
                <a:pathLst>
                  <a:path w="6425" h="81320" extrusionOk="0">
                    <a:moveTo>
                      <a:pt x="145" y="1"/>
                    </a:moveTo>
                    <a:cubicBezTo>
                      <a:pt x="104" y="1"/>
                      <a:pt x="60" y="24"/>
                      <a:pt x="27" y="57"/>
                    </a:cubicBezTo>
                    <a:cubicBezTo>
                      <a:pt x="27" y="84"/>
                      <a:pt x="27" y="110"/>
                      <a:pt x="27" y="137"/>
                    </a:cubicBezTo>
                    <a:cubicBezTo>
                      <a:pt x="27" y="164"/>
                      <a:pt x="54" y="217"/>
                      <a:pt x="81" y="244"/>
                    </a:cubicBezTo>
                    <a:cubicBezTo>
                      <a:pt x="1821" y="1261"/>
                      <a:pt x="2972" y="3188"/>
                      <a:pt x="2945" y="5035"/>
                    </a:cubicBezTo>
                    <a:cubicBezTo>
                      <a:pt x="2945" y="5089"/>
                      <a:pt x="2972" y="5142"/>
                      <a:pt x="2998" y="5169"/>
                    </a:cubicBezTo>
                    <a:cubicBezTo>
                      <a:pt x="4952" y="6133"/>
                      <a:pt x="6157" y="8086"/>
                      <a:pt x="6157" y="10255"/>
                    </a:cubicBezTo>
                    <a:cubicBezTo>
                      <a:pt x="6157" y="12449"/>
                      <a:pt x="4952" y="14403"/>
                      <a:pt x="2998" y="15367"/>
                    </a:cubicBezTo>
                    <a:cubicBezTo>
                      <a:pt x="2972" y="15394"/>
                      <a:pt x="2945" y="15447"/>
                      <a:pt x="2945" y="15501"/>
                    </a:cubicBezTo>
                    <a:cubicBezTo>
                      <a:pt x="2998" y="17347"/>
                      <a:pt x="1847" y="19248"/>
                      <a:pt x="108" y="20292"/>
                    </a:cubicBezTo>
                    <a:cubicBezTo>
                      <a:pt x="54" y="20292"/>
                      <a:pt x="27" y="20318"/>
                      <a:pt x="27" y="20372"/>
                    </a:cubicBezTo>
                    <a:cubicBezTo>
                      <a:pt x="1" y="20425"/>
                      <a:pt x="27" y="20479"/>
                      <a:pt x="81" y="20506"/>
                    </a:cubicBezTo>
                    <a:cubicBezTo>
                      <a:pt x="1794" y="21496"/>
                      <a:pt x="2865" y="23289"/>
                      <a:pt x="2945" y="25324"/>
                    </a:cubicBezTo>
                    <a:cubicBezTo>
                      <a:pt x="2945" y="25350"/>
                      <a:pt x="2972" y="25404"/>
                      <a:pt x="2998" y="25431"/>
                    </a:cubicBezTo>
                    <a:cubicBezTo>
                      <a:pt x="4952" y="26394"/>
                      <a:pt x="6157" y="28348"/>
                      <a:pt x="6157" y="30543"/>
                    </a:cubicBezTo>
                    <a:cubicBezTo>
                      <a:pt x="6157" y="32711"/>
                      <a:pt x="4952" y="34665"/>
                      <a:pt x="2998" y="35628"/>
                    </a:cubicBezTo>
                    <a:cubicBezTo>
                      <a:pt x="2972" y="35655"/>
                      <a:pt x="2945" y="35709"/>
                      <a:pt x="2945" y="35762"/>
                    </a:cubicBezTo>
                    <a:cubicBezTo>
                      <a:pt x="3105" y="37823"/>
                      <a:pt x="1633" y="39643"/>
                      <a:pt x="108" y="40553"/>
                    </a:cubicBezTo>
                    <a:cubicBezTo>
                      <a:pt x="54" y="40553"/>
                      <a:pt x="27" y="40580"/>
                      <a:pt x="27" y="40633"/>
                    </a:cubicBezTo>
                    <a:cubicBezTo>
                      <a:pt x="1" y="40687"/>
                      <a:pt x="27" y="40741"/>
                      <a:pt x="81" y="40767"/>
                    </a:cubicBezTo>
                    <a:cubicBezTo>
                      <a:pt x="1821" y="41784"/>
                      <a:pt x="2945" y="43658"/>
                      <a:pt x="2945" y="45532"/>
                    </a:cubicBezTo>
                    <a:cubicBezTo>
                      <a:pt x="2945" y="45558"/>
                      <a:pt x="2945" y="45558"/>
                      <a:pt x="2945" y="45585"/>
                    </a:cubicBezTo>
                    <a:cubicBezTo>
                      <a:pt x="2945" y="45612"/>
                      <a:pt x="2972" y="45665"/>
                      <a:pt x="2998" y="45692"/>
                    </a:cubicBezTo>
                    <a:cubicBezTo>
                      <a:pt x="4952" y="46656"/>
                      <a:pt x="6157" y="48636"/>
                      <a:pt x="6157" y="50804"/>
                    </a:cubicBezTo>
                    <a:cubicBezTo>
                      <a:pt x="6157" y="52972"/>
                      <a:pt x="4952" y="54926"/>
                      <a:pt x="2998" y="55917"/>
                    </a:cubicBezTo>
                    <a:cubicBezTo>
                      <a:pt x="2972" y="55917"/>
                      <a:pt x="2945" y="55970"/>
                      <a:pt x="2945" y="56024"/>
                    </a:cubicBezTo>
                    <a:cubicBezTo>
                      <a:pt x="2891" y="58004"/>
                      <a:pt x="1821" y="59798"/>
                      <a:pt x="108" y="60815"/>
                    </a:cubicBezTo>
                    <a:cubicBezTo>
                      <a:pt x="54" y="60815"/>
                      <a:pt x="27" y="60868"/>
                      <a:pt x="27" y="60895"/>
                    </a:cubicBezTo>
                    <a:cubicBezTo>
                      <a:pt x="1" y="60949"/>
                      <a:pt x="27" y="61002"/>
                      <a:pt x="81" y="61029"/>
                    </a:cubicBezTo>
                    <a:cubicBezTo>
                      <a:pt x="1821" y="62046"/>
                      <a:pt x="2891" y="63839"/>
                      <a:pt x="2945" y="65847"/>
                    </a:cubicBezTo>
                    <a:cubicBezTo>
                      <a:pt x="2945" y="65900"/>
                      <a:pt x="2972" y="65927"/>
                      <a:pt x="2998" y="65954"/>
                    </a:cubicBezTo>
                    <a:cubicBezTo>
                      <a:pt x="4952" y="66944"/>
                      <a:pt x="6157" y="68898"/>
                      <a:pt x="6157" y="71066"/>
                    </a:cubicBezTo>
                    <a:cubicBezTo>
                      <a:pt x="6157" y="73234"/>
                      <a:pt x="4952" y="75188"/>
                      <a:pt x="2998" y="76178"/>
                    </a:cubicBezTo>
                    <a:cubicBezTo>
                      <a:pt x="2972" y="76178"/>
                      <a:pt x="2945" y="76232"/>
                      <a:pt x="2945" y="76285"/>
                    </a:cubicBezTo>
                    <a:cubicBezTo>
                      <a:pt x="2891" y="78266"/>
                      <a:pt x="1821" y="80086"/>
                      <a:pt x="81" y="81076"/>
                    </a:cubicBezTo>
                    <a:cubicBezTo>
                      <a:pt x="27" y="81130"/>
                      <a:pt x="1" y="81183"/>
                      <a:pt x="27" y="81264"/>
                    </a:cubicBezTo>
                    <a:cubicBezTo>
                      <a:pt x="60" y="81297"/>
                      <a:pt x="104" y="81320"/>
                      <a:pt x="145" y="81320"/>
                    </a:cubicBezTo>
                    <a:cubicBezTo>
                      <a:pt x="170" y="81320"/>
                      <a:pt x="194" y="81311"/>
                      <a:pt x="215" y="81290"/>
                    </a:cubicBezTo>
                    <a:cubicBezTo>
                      <a:pt x="2008" y="80273"/>
                      <a:pt x="3105" y="78427"/>
                      <a:pt x="3186" y="76366"/>
                    </a:cubicBezTo>
                    <a:cubicBezTo>
                      <a:pt x="5193" y="75322"/>
                      <a:pt x="6424" y="73314"/>
                      <a:pt x="6424" y="71066"/>
                    </a:cubicBezTo>
                    <a:cubicBezTo>
                      <a:pt x="6424" y="68818"/>
                      <a:pt x="5193" y="66784"/>
                      <a:pt x="3186" y="65766"/>
                    </a:cubicBezTo>
                    <a:cubicBezTo>
                      <a:pt x="3105" y="63786"/>
                      <a:pt x="2088" y="61992"/>
                      <a:pt x="402" y="60922"/>
                    </a:cubicBezTo>
                    <a:cubicBezTo>
                      <a:pt x="2088" y="59878"/>
                      <a:pt x="3105" y="58085"/>
                      <a:pt x="3186" y="56104"/>
                    </a:cubicBezTo>
                    <a:cubicBezTo>
                      <a:pt x="5193" y="55060"/>
                      <a:pt x="6424" y="53053"/>
                      <a:pt x="6424" y="50804"/>
                    </a:cubicBezTo>
                    <a:cubicBezTo>
                      <a:pt x="6424" y="48556"/>
                      <a:pt x="5193" y="46522"/>
                      <a:pt x="3186" y="45505"/>
                    </a:cubicBezTo>
                    <a:cubicBezTo>
                      <a:pt x="3159" y="43604"/>
                      <a:pt x="2088" y="41731"/>
                      <a:pt x="402" y="40660"/>
                    </a:cubicBezTo>
                    <a:cubicBezTo>
                      <a:pt x="1901" y="39723"/>
                      <a:pt x="3320" y="37877"/>
                      <a:pt x="3186" y="35816"/>
                    </a:cubicBezTo>
                    <a:cubicBezTo>
                      <a:pt x="5193" y="34799"/>
                      <a:pt x="6424" y="32764"/>
                      <a:pt x="6424" y="30543"/>
                    </a:cubicBezTo>
                    <a:cubicBezTo>
                      <a:pt x="6424" y="28295"/>
                      <a:pt x="5193" y="26260"/>
                      <a:pt x="3186" y="25243"/>
                    </a:cubicBezTo>
                    <a:cubicBezTo>
                      <a:pt x="3105" y="23236"/>
                      <a:pt x="2062" y="21443"/>
                      <a:pt x="402" y="20399"/>
                    </a:cubicBezTo>
                    <a:cubicBezTo>
                      <a:pt x="2088" y="19328"/>
                      <a:pt x="3186" y="17454"/>
                      <a:pt x="3186" y="15608"/>
                    </a:cubicBezTo>
                    <a:cubicBezTo>
                      <a:pt x="3186" y="15608"/>
                      <a:pt x="3186" y="15581"/>
                      <a:pt x="3186" y="15554"/>
                    </a:cubicBezTo>
                    <a:cubicBezTo>
                      <a:pt x="5193" y="14537"/>
                      <a:pt x="6424" y="12503"/>
                      <a:pt x="6424" y="10255"/>
                    </a:cubicBezTo>
                    <a:cubicBezTo>
                      <a:pt x="6424" y="8033"/>
                      <a:pt x="5193" y="5999"/>
                      <a:pt x="3186" y="4982"/>
                    </a:cubicBezTo>
                    <a:lnTo>
                      <a:pt x="3186" y="4955"/>
                    </a:lnTo>
                    <a:cubicBezTo>
                      <a:pt x="3186" y="3028"/>
                      <a:pt x="2008" y="1074"/>
                      <a:pt x="215" y="30"/>
                    </a:cubicBezTo>
                    <a:cubicBezTo>
                      <a:pt x="194" y="10"/>
                      <a:pt x="170" y="1"/>
                      <a:pt x="1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915;p89"/>
              <p:cNvSpPr/>
              <p:nvPr/>
            </p:nvSpPr>
            <p:spPr>
              <a:xfrm>
                <a:off x="839675" y="818875"/>
                <a:ext cx="159950" cy="2032875"/>
              </a:xfrm>
              <a:custGeom>
                <a:avLst/>
                <a:gdLst/>
                <a:ahLst/>
                <a:cxnLst/>
                <a:rect l="l" t="t" r="r" b="b"/>
                <a:pathLst>
                  <a:path w="6398" h="81315" extrusionOk="0">
                    <a:moveTo>
                      <a:pt x="122" y="1"/>
                    </a:moveTo>
                    <a:cubicBezTo>
                      <a:pt x="83" y="1"/>
                      <a:pt x="44" y="20"/>
                      <a:pt x="27" y="70"/>
                    </a:cubicBezTo>
                    <a:cubicBezTo>
                      <a:pt x="0" y="70"/>
                      <a:pt x="0" y="97"/>
                      <a:pt x="0" y="124"/>
                    </a:cubicBezTo>
                    <a:cubicBezTo>
                      <a:pt x="0" y="178"/>
                      <a:pt x="27" y="204"/>
                      <a:pt x="54" y="231"/>
                    </a:cubicBezTo>
                    <a:cubicBezTo>
                      <a:pt x="1794" y="1248"/>
                      <a:pt x="2971" y="3175"/>
                      <a:pt x="2918" y="5022"/>
                    </a:cubicBezTo>
                    <a:cubicBezTo>
                      <a:pt x="2918" y="5076"/>
                      <a:pt x="2945" y="5129"/>
                      <a:pt x="2998" y="5156"/>
                    </a:cubicBezTo>
                    <a:cubicBezTo>
                      <a:pt x="4925" y="6119"/>
                      <a:pt x="6156" y="8073"/>
                      <a:pt x="6156" y="10268"/>
                    </a:cubicBezTo>
                    <a:cubicBezTo>
                      <a:pt x="6156" y="12436"/>
                      <a:pt x="4925" y="14390"/>
                      <a:pt x="2998" y="15354"/>
                    </a:cubicBezTo>
                    <a:cubicBezTo>
                      <a:pt x="2945" y="15380"/>
                      <a:pt x="2918" y="15434"/>
                      <a:pt x="2918" y="15487"/>
                    </a:cubicBezTo>
                    <a:cubicBezTo>
                      <a:pt x="2971" y="17334"/>
                      <a:pt x="1847" y="19235"/>
                      <a:pt x="81" y="20278"/>
                    </a:cubicBezTo>
                    <a:cubicBezTo>
                      <a:pt x="54" y="20278"/>
                      <a:pt x="27" y="20305"/>
                      <a:pt x="0" y="20359"/>
                    </a:cubicBezTo>
                    <a:cubicBezTo>
                      <a:pt x="0" y="20412"/>
                      <a:pt x="27" y="20466"/>
                      <a:pt x="54" y="20493"/>
                    </a:cubicBezTo>
                    <a:cubicBezTo>
                      <a:pt x="1794" y="21510"/>
                      <a:pt x="2864" y="23303"/>
                      <a:pt x="2918" y="25310"/>
                    </a:cubicBezTo>
                    <a:cubicBezTo>
                      <a:pt x="2918" y="25364"/>
                      <a:pt x="2945" y="25391"/>
                      <a:pt x="2998" y="25417"/>
                    </a:cubicBezTo>
                    <a:cubicBezTo>
                      <a:pt x="4925" y="26381"/>
                      <a:pt x="6156" y="28362"/>
                      <a:pt x="6156" y="30530"/>
                    </a:cubicBezTo>
                    <a:cubicBezTo>
                      <a:pt x="6156" y="32698"/>
                      <a:pt x="4925" y="34652"/>
                      <a:pt x="2998" y="35642"/>
                    </a:cubicBezTo>
                    <a:cubicBezTo>
                      <a:pt x="2945" y="35642"/>
                      <a:pt x="2918" y="35695"/>
                      <a:pt x="2918" y="35749"/>
                    </a:cubicBezTo>
                    <a:cubicBezTo>
                      <a:pt x="3078" y="37837"/>
                      <a:pt x="1606" y="39630"/>
                      <a:pt x="81" y="40540"/>
                    </a:cubicBezTo>
                    <a:cubicBezTo>
                      <a:pt x="54" y="40540"/>
                      <a:pt x="27" y="40594"/>
                      <a:pt x="0" y="40620"/>
                    </a:cubicBezTo>
                    <a:cubicBezTo>
                      <a:pt x="0" y="40674"/>
                      <a:pt x="27" y="40727"/>
                      <a:pt x="54" y="40754"/>
                    </a:cubicBezTo>
                    <a:cubicBezTo>
                      <a:pt x="1794" y="41771"/>
                      <a:pt x="2918" y="43645"/>
                      <a:pt x="2918" y="45545"/>
                    </a:cubicBezTo>
                    <a:cubicBezTo>
                      <a:pt x="2918" y="45545"/>
                      <a:pt x="2918" y="45545"/>
                      <a:pt x="2918" y="45572"/>
                    </a:cubicBezTo>
                    <a:cubicBezTo>
                      <a:pt x="2918" y="45626"/>
                      <a:pt x="2945" y="45652"/>
                      <a:pt x="2998" y="45679"/>
                    </a:cubicBezTo>
                    <a:cubicBezTo>
                      <a:pt x="4925" y="46669"/>
                      <a:pt x="6156" y="48623"/>
                      <a:pt x="6156" y="50791"/>
                    </a:cubicBezTo>
                    <a:cubicBezTo>
                      <a:pt x="6156" y="52959"/>
                      <a:pt x="4925" y="54913"/>
                      <a:pt x="2998" y="55904"/>
                    </a:cubicBezTo>
                    <a:cubicBezTo>
                      <a:pt x="2945" y="55930"/>
                      <a:pt x="2918" y="55957"/>
                      <a:pt x="2918" y="56011"/>
                    </a:cubicBezTo>
                    <a:cubicBezTo>
                      <a:pt x="2864" y="57991"/>
                      <a:pt x="1820" y="59785"/>
                      <a:pt x="81" y="60802"/>
                    </a:cubicBezTo>
                    <a:cubicBezTo>
                      <a:pt x="54" y="60828"/>
                      <a:pt x="27" y="60855"/>
                      <a:pt x="0" y="60882"/>
                    </a:cubicBezTo>
                    <a:cubicBezTo>
                      <a:pt x="0" y="60935"/>
                      <a:pt x="27" y="60989"/>
                      <a:pt x="54" y="61016"/>
                    </a:cubicBezTo>
                    <a:cubicBezTo>
                      <a:pt x="1794" y="62033"/>
                      <a:pt x="2864" y="63826"/>
                      <a:pt x="2918" y="65834"/>
                    </a:cubicBezTo>
                    <a:cubicBezTo>
                      <a:pt x="2918" y="65887"/>
                      <a:pt x="2945" y="65914"/>
                      <a:pt x="2998" y="65941"/>
                    </a:cubicBezTo>
                    <a:cubicBezTo>
                      <a:pt x="4925" y="66931"/>
                      <a:pt x="6156" y="68885"/>
                      <a:pt x="6156" y="71053"/>
                    </a:cubicBezTo>
                    <a:cubicBezTo>
                      <a:pt x="6156" y="73221"/>
                      <a:pt x="4925" y="75175"/>
                      <a:pt x="2998" y="76165"/>
                    </a:cubicBezTo>
                    <a:cubicBezTo>
                      <a:pt x="2945" y="76192"/>
                      <a:pt x="2918" y="76219"/>
                      <a:pt x="2918" y="76272"/>
                    </a:cubicBezTo>
                    <a:cubicBezTo>
                      <a:pt x="2864" y="78280"/>
                      <a:pt x="1794" y="80073"/>
                      <a:pt x="81" y="81090"/>
                    </a:cubicBezTo>
                    <a:cubicBezTo>
                      <a:pt x="0" y="81117"/>
                      <a:pt x="0" y="81197"/>
                      <a:pt x="27" y="81251"/>
                    </a:cubicBezTo>
                    <a:cubicBezTo>
                      <a:pt x="47" y="81290"/>
                      <a:pt x="95" y="81315"/>
                      <a:pt x="140" y="81315"/>
                    </a:cubicBezTo>
                    <a:cubicBezTo>
                      <a:pt x="157" y="81315"/>
                      <a:pt x="173" y="81311"/>
                      <a:pt x="188" y="81304"/>
                    </a:cubicBezTo>
                    <a:cubicBezTo>
                      <a:pt x="1981" y="80260"/>
                      <a:pt x="3105" y="78413"/>
                      <a:pt x="3159" y="76352"/>
                    </a:cubicBezTo>
                    <a:cubicBezTo>
                      <a:pt x="5166" y="75309"/>
                      <a:pt x="6397" y="73301"/>
                      <a:pt x="6397" y="71053"/>
                    </a:cubicBezTo>
                    <a:cubicBezTo>
                      <a:pt x="6397" y="68805"/>
                      <a:pt x="5166" y="66797"/>
                      <a:pt x="3159" y="65753"/>
                    </a:cubicBezTo>
                    <a:cubicBezTo>
                      <a:pt x="3105" y="63773"/>
                      <a:pt x="2061" y="61979"/>
                      <a:pt x="375" y="60909"/>
                    </a:cubicBezTo>
                    <a:cubicBezTo>
                      <a:pt x="2061" y="59865"/>
                      <a:pt x="3105" y="58072"/>
                      <a:pt x="3159" y="56091"/>
                    </a:cubicBezTo>
                    <a:cubicBezTo>
                      <a:pt x="5166" y="55047"/>
                      <a:pt x="6397" y="53040"/>
                      <a:pt x="6397" y="50791"/>
                    </a:cubicBezTo>
                    <a:cubicBezTo>
                      <a:pt x="6397" y="48543"/>
                      <a:pt x="5166" y="46536"/>
                      <a:pt x="3159" y="45492"/>
                    </a:cubicBezTo>
                    <a:cubicBezTo>
                      <a:pt x="3159" y="43591"/>
                      <a:pt x="2061" y="41718"/>
                      <a:pt x="375" y="40647"/>
                    </a:cubicBezTo>
                    <a:cubicBezTo>
                      <a:pt x="1901" y="39710"/>
                      <a:pt x="3292" y="37890"/>
                      <a:pt x="3185" y="35829"/>
                    </a:cubicBezTo>
                    <a:cubicBezTo>
                      <a:pt x="5166" y="34785"/>
                      <a:pt x="6397" y="32751"/>
                      <a:pt x="6397" y="30530"/>
                    </a:cubicBezTo>
                    <a:cubicBezTo>
                      <a:pt x="6397" y="28281"/>
                      <a:pt x="5166" y="26247"/>
                      <a:pt x="3159" y="25230"/>
                    </a:cubicBezTo>
                    <a:cubicBezTo>
                      <a:pt x="3078" y="23223"/>
                      <a:pt x="2035" y="21429"/>
                      <a:pt x="375" y="20386"/>
                    </a:cubicBezTo>
                    <a:cubicBezTo>
                      <a:pt x="2061" y="19315"/>
                      <a:pt x="3159" y="17441"/>
                      <a:pt x="3159" y="15595"/>
                    </a:cubicBezTo>
                    <a:cubicBezTo>
                      <a:pt x="3159" y="15595"/>
                      <a:pt x="3159" y="15568"/>
                      <a:pt x="3159" y="15541"/>
                    </a:cubicBezTo>
                    <a:cubicBezTo>
                      <a:pt x="5166" y="14524"/>
                      <a:pt x="6397" y="12490"/>
                      <a:pt x="6397" y="10268"/>
                    </a:cubicBezTo>
                    <a:cubicBezTo>
                      <a:pt x="6397" y="8020"/>
                      <a:pt x="5166" y="5986"/>
                      <a:pt x="3159" y="4969"/>
                    </a:cubicBezTo>
                    <a:lnTo>
                      <a:pt x="3159" y="4942"/>
                    </a:lnTo>
                    <a:cubicBezTo>
                      <a:pt x="3159" y="3041"/>
                      <a:pt x="1981" y="1061"/>
                      <a:pt x="188" y="17"/>
                    </a:cubicBezTo>
                    <a:cubicBezTo>
                      <a:pt x="168" y="7"/>
                      <a:pt x="145" y="1"/>
                      <a:pt x="1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916;p89"/>
              <p:cNvSpPr/>
              <p:nvPr/>
            </p:nvSpPr>
            <p:spPr>
              <a:xfrm>
                <a:off x="685775" y="566950"/>
                <a:ext cx="159950" cy="2033000"/>
              </a:xfrm>
              <a:custGeom>
                <a:avLst/>
                <a:gdLst/>
                <a:ahLst/>
                <a:cxnLst/>
                <a:rect l="l" t="t" r="r" b="b"/>
                <a:pathLst>
                  <a:path w="6398" h="81320" extrusionOk="0">
                    <a:moveTo>
                      <a:pt x="119" y="1"/>
                    </a:moveTo>
                    <a:cubicBezTo>
                      <a:pt x="81" y="1"/>
                      <a:pt x="44" y="24"/>
                      <a:pt x="27" y="57"/>
                    </a:cubicBezTo>
                    <a:cubicBezTo>
                      <a:pt x="27" y="84"/>
                      <a:pt x="0" y="110"/>
                      <a:pt x="0" y="137"/>
                    </a:cubicBezTo>
                    <a:cubicBezTo>
                      <a:pt x="0" y="164"/>
                      <a:pt x="27" y="217"/>
                      <a:pt x="81" y="244"/>
                    </a:cubicBezTo>
                    <a:cubicBezTo>
                      <a:pt x="1820" y="1261"/>
                      <a:pt x="2944" y="3188"/>
                      <a:pt x="2918" y="5035"/>
                    </a:cubicBezTo>
                    <a:cubicBezTo>
                      <a:pt x="2918" y="5089"/>
                      <a:pt x="2944" y="5142"/>
                      <a:pt x="2998" y="5169"/>
                    </a:cubicBezTo>
                    <a:cubicBezTo>
                      <a:pt x="4952" y="6133"/>
                      <a:pt x="6156" y="8086"/>
                      <a:pt x="6156" y="10255"/>
                    </a:cubicBezTo>
                    <a:cubicBezTo>
                      <a:pt x="6156" y="12449"/>
                      <a:pt x="4952" y="14403"/>
                      <a:pt x="2998" y="15367"/>
                    </a:cubicBezTo>
                    <a:cubicBezTo>
                      <a:pt x="2944" y="15394"/>
                      <a:pt x="2918" y="15447"/>
                      <a:pt x="2918" y="15501"/>
                    </a:cubicBezTo>
                    <a:cubicBezTo>
                      <a:pt x="2998" y="17347"/>
                      <a:pt x="1847" y="19248"/>
                      <a:pt x="81" y="20292"/>
                    </a:cubicBezTo>
                    <a:cubicBezTo>
                      <a:pt x="54" y="20292"/>
                      <a:pt x="27" y="20318"/>
                      <a:pt x="27" y="20372"/>
                    </a:cubicBezTo>
                    <a:cubicBezTo>
                      <a:pt x="0" y="20425"/>
                      <a:pt x="27" y="20479"/>
                      <a:pt x="81" y="20506"/>
                    </a:cubicBezTo>
                    <a:cubicBezTo>
                      <a:pt x="1794" y="21496"/>
                      <a:pt x="2864" y="23316"/>
                      <a:pt x="2918" y="25324"/>
                    </a:cubicBezTo>
                    <a:cubicBezTo>
                      <a:pt x="2918" y="25350"/>
                      <a:pt x="2944" y="25404"/>
                      <a:pt x="2998" y="25431"/>
                    </a:cubicBezTo>
                    <a:cubicBezTo>
                      <a:pt x="4952" y="26394"/>
                      <a:pt x="6156" y="28348"/>
                      <a:pt x="6156" y="30543"/>
                    </a:cubicBezTo>
                    <a:cubicBezTo>
                      <a:pt x="6156" y="32711"/>
                      <a:pt x="4952" y="34665"/>
                      <a:pt x="2998" y="35628"/>
                    </a:cubicBezTo>
                    <a:cubicBezTo>
                      <a:pt x="2944" y="35655"/>
                      <a:pt x="2918" y="35709"/>
                      <a:pt x="2918" y="35762"/>
                    </a:cubicBezTo>
                    <a:cubicBezTo>
                      <a:pt x="3078" y="37823"/>
                      <a:pt x="1633" y="39643"/>
                      <a:pt x="81" y="40553"/>
                    </a:cubicBezTo>
                    <a:cubicBezTo>
                      <a:pt x="54" y="40553"/>
                      <a:pt x="27" y="40580"/>
                      <a:pt x="27" y="40633"/>
                    </a:cubicBezTo>
                    <a:cubicBezTo>
                      <a:pt x="0" y="40687"/>
                      <a:pt x="27" y="40741"/>
                      <a:pt x="81" y="40767"/>
                    </a:cubicBezTo>
                    <a:cubicBezTo>
                      <a:pt x="1820" y="41784"/>
                      <a:pt x="2918" y="43658"/>
                      <a:pt x="2918" y="45532"/>
                    </a:cubicBezTo>
                    <a:cubicBezTo>
                      <a:pt x="2918" y="45558"/>
                      <a:pt x="2918" y="45558"/>
                      <a:pt x="2918" y="45585"/>
                    </a:cubicBezTo>
                    <a:cubicBezTo>
                      <a:pt x="2918" y="45612"/>
                      <a:pt x="2944" y="45665"/>
                      <a:pt x="2998" y="45692"/>
                    </a:cubicBezTo>
                    <a:cubicBezTo>
                      <a:pt x="4952" y="46656"/>
                      <a:pt x="6156" y="48636"/>
                      <a:pt x="6156" y="50804"/>
                    </a:cubicBezTo>
                    <a:cubicBezTo>
                      <a:pt x="6156" y="52972"/>
                      <a:pt x="4952" y="54926"/>
                      <a:pt x="2998" y="55917"/>
                    </a:cubicBezTo>
                    <a:cubicBezTo>
                      <a:pt x="2944" y="55917"/>
                      <a:pt x="2918" y="55970"/>
                      <a:pt x="2918" y="56024"/>
                    </a:cubicBezTo>
                    <a:cubicBezTo>
                      <a:pt x="2891" y="58004"/>
                      <a:pt x="1820" y="59798"/>
                      <a:pt x="81" y="60815"/>
                    </a:cubicBezTo>
                    <a:cubicBezTo>
                      <a:pt x="54" y="60815"/>
                      <a:pt x="27" y="60868"/>
                      <a:pt x="27" y="60895"/>
                    </a:cubicBezTo>
                    <a:cubicBezTo>
                      <a:pt x="0" y="60949"/>
                      <a:pt x="27" y="61002"/>
                      <a:pt x="81" y="61029"/>
                    </a:cubicBezTo>
                    <a:cubicBezTo>
                      <a:pt x="1820" y="62046"/>
                      <a:pt x="2891" y="63839"/>
                      <a:pt x="2918" y="65847"/>
                    </a:cubicBezTo>
                    <a:cubicBezTo>
                      <a:pt x="2918" y="65900"/>
                      <a:pt x="2944" y="65927"/>
                      <a:pt x="2998" y="65954"/>
                    </a:cubicBezTo>
                    <a:cubicBezTo>
                      <a:pt x="4952" y="66944"/>
                      <a:pt x="6156" y="68898"/>
                      <a:pt x="6156" y="71066"/>
                    </a:cubicBezTo>
                    <a:cubicBezTo>
                      <a:pt x="6156" y="73234"/>
                      <a:pt x="4952" y="75188"/>
                      <a:pt x="2998" y="76178"/>
                    </a:cubicBezTo>
                    <a:cubicBezTo>
                      <a:pt x="2944" y="76178"/>
                      <a:pt x="2918" y="76232"/>
                      <a:pt x="2918" y="76285"/>
                    </a:cubicBezTo>
                    <a:cubicBezTo>
                      <a:pt x="2891" y="78293"/>
                      <a:pt x="1820" y="80086"/>
                      <a:pt x="81" y="81076"/>
                    </a:cubicBezTo>
                    <a:cubicBezTo>
                      <a:pt x="27" y="81130"/>
                      <a:pt x="0" y="81183"/>
                      <a:pt x="27" y="81264"/>
                    </a:cubicBezTo>
                    <a:cubicBezTo>
                      <a:pt x="60" y="81297"/>
                      <a:pt x="93" y="81320"/>
                      <a:pt x="133" y="81320"/>
                    </a:cubicBezTo>
                    <a:cubicBezTo>
                      <a:pt x="157" y="81320"/>
                      <a:pt x="184" y="81311"/>
                      <a:pt x="214" y="81290"/>
                    </a:cubicBezTo>
                    <a:cubicBezTo>
                      <a:pt x="2008" y="80273"/>
                      <a:pt x="3105" y="78427"/>
                      <a:pt x="3185" y="76366"/>
                    </a:cubicBezTo>
                    <a:cubicBezTo>
                      <a:pt x="5166" y="75322"/>
                      <a:pt x="6397" y="73314"/>
                      <a:pt x="6397" y="71066"/>
                    </a:cubicBezTo>
                    <a:cubicBezTo>
                      <a:pt x="6397" y="68818"/>
                      <a:pt x="5166" y="66784"/>
                      <a:pt x="3185" y="65766"/>
                    </a:cubicBezTo>
                    <a:cubicBezTo>
                      <a:pt x="3105" y="63786"/>
                      <a:pt x="2061" y="61992"/>
                      <a:pt x="375" y="60922"/>
                    </a:cubicBezTo>
                    <a:cubicBezTo>
                      <a:pt x="2061" y="59878"/>
                      <a:pt x="3105" y="58085"/>
                      <a:pt x="3185" y="56104"/>
                    </a:cubicBezTo>
                    <a:cubicBezTo>
                      <a:pt x="5166" y="55060"/>
                      <a:pt x="6397" y="53053"/>
                      <a:pt x="6397" y="50804"/>
                    </a:cubicBezTo>
                    <a:cubicBezTo>
                      <a:pt x="6397" y="48556"/>
                      <a:pt x="5166" y="46522"/>
                      <a:pt x="3185" y="45505"/>
                    </a:cubicBezTo>
                    <a:cubicBezTo>
                      <a:pt x="3159" y="43604"/>
                      <a:pt x="2088" y="41731"/>
                      <a:pt x="375" y="40660"/>
                    </a:cubicBezTo>
                    <a:cubicBezTo>
                      <a:pt x="1901" y="39723"/>
                      <a:pt x="3292" y="37903"/>
                      <a:pt x="3185" y="35816"/>
                    </a:cubicBezTo>
                    <a:cubicBezTo>
                      <a:pt x="5166" y="34799"/>
                      <a:pt x="6397" y="32764"/>
                      <a:pt x="6397" y="30543"/>
                    </a:cubicBezTo>
                    <a:cubicBezTo>
                      <a:pt x="6397" y="28295"/>
                      <a:pt x="5166" y="26260"/>
                      <a:pt x="3185" y="25243"/>
                    </a:cubicBezTo>
                    <a:cubicBezTo>
                      <a:pt x="3078" y="23236"/>
                      <a:pt x="2061" y="21443"/>
                      <a:pt x="375" y="20399"/>
                    </a:cubicBezTo>
                    <a:cubicBezTo>
                      <a:pt x="2088" y="19328"/>
                      <a:pt x="3185" y="17401"/>
                      <a:pt x="3185" y="15554"/>
                    </a:cubicBezTo>
                    <a:cubicBezTo>
                      <a:pt x="5166" y="14537"/>
                      <a:pt x="6397" y="12503"/>
                      <a:pt x="6397" y="10255"/>
                    </a:cubicBezTo>
                    <a:cubicBezTo>
                      <a:pt x="6397" y="8033"/>
                      <a:pt x="5166" y="5999"/>
                      <a:pt x="3185" y="4982"/>
                    </a:cubicBezTo>
                    <a:lnTo>
                      <a:pt x="3185" y="4955"/>
                    </a:lnTo>
                    <a:cubicBezTo>
                      <a:pt x="3185" y="3028"/>
                      <a:pt x="1981" y="1074"/>
                      <a:pt x="188" y="30"/>
                    </a:cubicBezTo>
                    <a:cubicBezTo>
                      <a:pt x="167" y="10"/>
                      <a:pt x="143" y="1"/>
                      <a:pt x="1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917;p89"/>
              <p:cNvSpPr/>
              <p:nvPr/>
            </p:nvSpPr>
            <p:spPr>
              <a:xfrm>
                <a:off x="531875" y="818875"/>
                <a:ext cx="160600" cy="2032875"/>
              </a:xfrm>
              <a:custGeom>
                <a:avLst/>
                <a:gdLst/>
                <a:ahLst/>
                <a:cxnLst/>
                <a:rect l="l" t="t" r="r" b="b"/>
                <a:pathLst>
                  <a:path w="6424" h="81315" extrusionOk="0">
                    <a:moveTo>
                      <a:pt x="147" y="1"/>
                    </a:moveTo>
                    <a:cubicBezTo>
                      <a:pt x="106" y="1"/>
                      <a:pt x="61" y="20"/>
                      <a:pt x="27" y="70"/>
                    </a:cubicBezTo>
                    <a:cubicBezTo>
                      <a:pt x="27" y="70"/>
                      <a:pt x="27" y="97"/>
                      <a:pt x="27" y="124"/>
                    </a:cubicBezTo>
                    <a:cubicBezTo>
                      <a:pt x="27" y="178"/>
                      <a:pt x="54" y="204"/>
                      <a:pt x="80" y="231"/>
                    </a:cubicBezTo>
                    <a:cubicBezTo>
                      <a:pt x="1820" y="1248"/>
                      <a:pt x="2971" y="3175"/>
                      <a:pt x="2944" y="5022"/>
                    </a:cubicBezTo>
                    <a:cubicBezTo>
                      <a:pt x="2944" y="5076"/>
                      <a:pt x="2971" y="5129"/>
                      <a:pt x="2998" y="5156"/>
                    </a:cubicBezTo>
                    <a:cubicBezTo>
                      <a:pt x="4952" y="6119"/>
                      <a:pt x="6156" y="8073"/>
                      <a:pt x="6156" y="10268"/>
                    </a:cubicBezTo>
                    <a:cubicBezTo>
                      <a:pt x="6156" y="12436"/>
                      <a:pt x="4952" y="14390"/>
                      <a:pt x="2998" y="15354"/>
                    </a:cubicBezTo>
                    <a:cubicBezTo>
                      <a:pt x="2971" y="15380"/>
                      <a:pt x="2944" y="15461"/>
                      <a:pt x="2944" y="15487"/>
                    </a:cubicBezTo>
                    <a:cubicBezTo>
                      <a:pt x="2998" y="17334"/>
                      <a:pt x="1847" y="19235"/>
                      <a:pt x="107" y="20278"/>
                    </a:cubicBezTo>
                    <a:cubicBezTo>
                      <a:pt x="54" y="20278"/>
                      <a:pt x="27" y="20305"/>
                      <a:pt x="27" y="20359"/>
                    </a:cubicBezTo>
                    <a:cubicBezTo>
                      <a:pt x="0" y="20412"/>
                      <a:pt x="27" y="20466"/>
                      <a:pt x="80" y="20493"/>
                    </a:cubicBezTo>
                    <a:cubicBezTo>
                      <a:pt x="1793" y="21510"/>
                      <a:pt x="2864" y="23303"/>
                      <a:pt x="2944" y="25310"/>
                    </a:cubicBezTo>
                    <a:cubicBezTo>
                      <a:pt x="2944" y="25364"/>
                      <a:pt x="2971" y="25391"/>
                      <a:pt x="2998" y="25417"/>
                    </a:cubicBezTo>
                    <a:cubicBezTo>
                      <a:pt x="4952" y="26381"/>
                      <a:pt x="6156" y="28362"/>
                      <a:pt x="6156" y="30530"/>
                    </a:cubicBezTo>
                    <a:cubicBezTo>
                      <a:pt x="6156" y="32698"/>
                      <a:pt x="4952" y="34652"/>
                      <a:pt x="2998" y="35642"/>
                    </a:cubicBezTo>
                    <a:cubicBezTo>
                      <a:pt x="2971" y="35642"/>
                      <a:pt x="2944" y="35695"/>
                      <a:pt x="2944" y="35749"/>
                    </a:cubicBezTo>
                    <a:cubicBezTo>
                      <a:pt x="3105" y="37837"/>
                      <a:pt x="1633" y="39630"/>
                      <a:pt x="107" y="40540"/>
                    </a:cubicBezTo>
                    <a:cubicBezTo>
                      <a:pt x="54" y="40540"/>
                      <a:pt x="27" y="40594"/>
                      <a:pt x="27" y="40620"/>
                    </a:cubicBezTo>
                    <a:cubicBezTo>
                      <a:pt x="0" y="40674"/>
                      <a:pt x="27" y="40727"/>
                      <a:pt x="80" y="40754"/>
                    </a:cubicBezTo>
                    <a:cubicBezTo>
                      <a:pt x="1820" y="41771"/>
                      <a:pt x="2944" y="43645"/>
                      <a:pt x="2944" y="45545"/>
                    </a:cubicBezTo>
                    <a:cubicBezTo>
                      <a:pt x="2944" y="45545"/>
                      <a:pt x="2944" y="45545"/>
                      <a:pt x="2944" y="45572"/>
                    </a:cubicBezTo>
                    <a:cubicBezTo>
                      <a:pt x="2944" y="45626"/>
                      <a:pt x="2971" y="45652"/>
                      <a:pt x="2998" y="45679"/>
                    </a:cubicBezTo>
                    <a:cubicBezTo>
                      <a:pt x="4952" y="46669"/>
                      <a:pt x="6156" y="48623"/>
                      <a:pt x="6156" y="50791"/>
                    </a:cubicBezTo>
                    <a:cubicBezTo>
                      <a:pt x="6156" y="52959"/>
                      <a:pt x="4952" y="54913"/>
                      <a:pt x="2998" y="55904"/>
                    </a:cubicBezTo>
                    <a:cubicBezTo>
                      <a:pt x="2971" y="55930"/>
                      <a:pt x="2944" y="55957"/>
                      <a:pt x="2944" y="56011"/>
                    </a:cubicBezTo>
                    <a:cubicBezTo>
                      <a:pt x="2891" y="57991"/>
                      <a:pt x="1820" y="59785"/>
                      <a:pt x="107" y="60802"/>
                    </a:cubicBezTo>
                    <a:cubicBezTo>
                      <a:pt x="54" y="60828"/>
                      <a:pt x="27" y="60855"/>
                      <a:pt x="27" y="60882"/>
                    </a:cubicBezTo>
                    <a:cubicBezTo>
                      <a:pt x="0" y="60935"/>
                      <a:pt x="27" y="60989"/>
                      <a:pt x="80" y="61016"/>
                    </a:cubicBezTo>
                    <a:cubicBezTo>
                      <a:pt x="1820" y="62033"/>
                      <a:pt x="2891" y="63826"/>
                      <a:pt x="2944" y="65834"/>
                    </a:cubicBezTo>
                    <a:cubicBezTo>
                      <a:pt x="2944" y="65887"/>
                      <a:pt x="2971" y="65914"/>
                      <a:pt x="2998" y="65941"/>
                    </a:cubicBezTo>
                    <a:cubicBezTo>
                      <a:pt x="4952" y="66931"/>
                      <a:pt x="6156" y="68885"/>
                      <a:pt x="6156" y="71053"/>
                    </a:cubicBezTo>
                    <a:cubicBezTo>
                      <a:pt x="6156" y="73221"/>
                      <a:pt x="4952" y="75175"/>
                      <a:pt x="2998" y="76165"/>
                    </a:cubicBezTo>
                    <a:cubicBezTo>
                      <a:pt x="2971" y="76192"/>
                      <a:pt x="2944" y="76219"/>
                      <a:pt x="2944" y="76272"/>
                    </a:cubicBezTo>
                    <a:cubicBezTo>
                      <a:pt x="2891" y="78280"/>
                      <a:pt x="1820" y="80073"/>
                      <a:pt x="80" y="81090"/>
                    </a:cubicBezTo>
                    <a:cubicBezTo>
                      <a:pt x="27" y="81117"/>
                      <a:pt x="0" y="81197"/>
                      <a:pt x="54" y="81251"/>
                    </a:cubicBezTo>
                    <a:cubicBezTo>
                      <a:pt x="73" y="81290"/>
                      <a:pt x="122" y="81315"/>
                      <a:pt x="167" y="81315"/>
                    </a:cubicBezTo>
                    <a:cubicBezTo>
                      <a:pt x="184" y="81315"/>
                      <a:pt x="200" y="81311"/>
                      <a:pt x="214" y="81304"/>
                    </a:cubicBezTo>
                    <a:cubicBezTo>
                      <a:pt x="2008" y="80260"/>
                      <a:pt x="3105" y="78413"/>
                      <a:pt x="3185" y="76352"/>
                    </a:cubicBezTo>
                    <a:cubicBezTo>
                      <a:pt x="5193" y="75309"/>
                      <a:pt x="6424" y="73301"/>
                      <a:pt x="6424" y="71053"/>
                    </a:cubicBezTo>
                    <a:cubicBezTo>
                      <a:pt x="6424" y="68805"/>
                      <a:pt x="5193" y="66797"/>
                      <a:pt x="3185" y="65753"/>
                    </a:cubicBezTo>
                    <a:cubicBezTo>
                      <a:pt x="3105" y="63773"/>
                      <a:pt x="2088" y="61979"/>
                      <a:pt x="402" y="60909"/>
                    </a:cubicBezTo>
                    <a:cubicBezTo>
                      <a:pt x="2088" y="59865"/>
                      <a:pt x="3105" y="58072"/>
                      <a:pt x="3185" y="56091"/>
                    </a:cubicBezTo>
                    <a:cubicBezTo>
                      <a:pt x="5193" y="55047"/>
                      <a:pt x="6424" y="53040"/>
                      <a:pt x="6424" y="50791"/>
                    </a:cubicBezTo>
                    <a:cubicBezTo>
                      <a:pt x="6424" y="48543"/>
                      <a:pt x="5193" y="46536"/>
                      <a:pt x="3185" y="45492"/>
                    </a:cubicBezTo>
                    <a:cubicBezTo>
                      <a:pt x="3185" y="43591"/>
                      <a:pt x="2088" y="41718"/>
                      <a:pt x="402" y="40647"/>
                    </a:cubicBezTo>
                    <a:cubicBezTo>
                      <a:pt x="1900" y="39710"/>
                      <a:pt x="3319" y="37890"/>
                      <a:pt x="3185" y="35829"/>
                    </a:cubicBezTo>
                    <a:cubicBezTo>
                      <a:pt x="5193" y="34785"/>
                      <a:pt x="6424" y="32751"/>
                      <a:pt x="6424" y="30530"/>
                    </a:cubicBezTo>
                    <a:cubicBezTo>
                      <a:pt x="6424" y="28281"/>
                      <a:pt x="5193" y="26247"/>
                      <a:pt x="3185" y="25230"/>
                    </a:cubicBezTo>
                    <a:cubicBezTo>
                      <a:pt x="3105" y="23223"/>
                      <a:pt x="2061" y="21429"/>
                      <a:pt x="402" y="20386"/>
                    </a:cubicBezTo>
                    <a:cubicBezTo>
                      <a:pt x="2088" y="19315"/>
                      <a:pt x="3185" y="17441"/>
                      <a:pt x="3185" y="15595"/>
                    </a:cubicBezTo>
                    <a:cubicBezTo>
                      <a:pt x="3185" y="15595"/>
                      <a:pt x="3185" y="15568"/>
                      <a:pt x="3185" y="15541"/>
                    </a:cubicBezTo>
                    <a:cubicBezTo>
                      <a:pt x="5193" y="14524"/>
                      <a:pt x="6424" y="12490"/>
                      <a:pt x="6424" y="10268"/>
                    </a:cubicBezTo>
                    <a:cubicBezTo>
                      <a:pt x="6424" y="8020"/>
                      <a:pt x="5193" y="5986"/>
                      <a:pt x="3185" y="4969"/>
                    </a:cubicBezTo>
                    <a:lnTo>
                      <a:pt x="3185" y="4942"/>
                    </a:lnTo>
                    <a:cubicBezTo>
                      <a:pt x="3185" y="3041"/>
                      <a:pt x="2008" y="1061"/>
                      <a:pt x="214" y="17"/>
                    </a:cubicBezTo>
                    <a:cubicBezTo>
                      <a:pt x="195" y="7"/>
                      <a:pt x="171" y="1"/>
                      <a:pt x="1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918;p89"/>
              <p:cNvSpPr/>
              <p:nvPr/>
            </p:nvSpPr>
            <p:spPr>
              <a:xfrm>
                <a:off x="378625" y="566950"/>
                <a:ext cx="159950" cy="2033000"/>
              </a:xfrm>
              <a:custGeom>
                <a:avLst/>
                <a:gdLst/>
                <a:ahLst/>
                <a:cxnLst/>
                <a:rect l="l" t="t" r="r" b="b"/>
                <a:pathLst>
                  <a:path w="6398" h="81320" extrusionOk="0">
                    <a:moveTo>
                      <a:pt x="120" y="1"/>
                    </a:moveTo>
                    <a:cubicBezTo>
                      <a:pt x="81" y="1"/>
                      <a:pt x="44" y="24"/>
                      <a:pt x="28" y="57"/>
                    </a:cubicBezTo>
                    <a:cubicBezTo>
                      <a:pt x="1" y="84"/>
                      <a:pt x="1" y="110"/>
                      <a:pt x="1" y="137"/>
                    </a:cubicBezTo>
                    <a:cubicBezTo>
                      <a:pt x="1" y="164"/>
                      <a:pt x="28" y="217"/>
                      <a:pt x="54" y="244"/>
                    </a:cubicBezTo>
                    <a:cubicBezTo>
                      <a:pt x="1821" y="1261"/>
                      <a:pt x="2972" y="3188"/>
                      <a:pt x="2918" y="5035"/>
                    </a:cubicBezTo>
                    <a:cubicBezTo>
                      <a:pt x="2918" y="5116"/>
                      <a:pt x="2945" y="5142"/>
                      <a:pt x="2999" y="5169"/>
                    </a:cubicBezTo>
                    <a:cubicBezTo>
                      <a:pt x="4952" y="6133"/>
                      <a:pt x="6157" y="8086"/>
                      <a:pt x="6157" y="10255"/>
                    </a:cubicBezTo>
                    <a:cubicBezTo>
                      <a:pt x="6157" y="12449"/>
                      <a:pt x="4952" y="14403"/>
                      <a:pt x="2999" y="15367"/>
                    </a:cubicBezTo>
                    <a:cubicBezTo>
                      <a:pt x="2945" y="15394"/>
                      <a:pt x="2918" y="15447"/>
                      <a:pt x="2918" y="15501"/>
                    </a:cubicBezTo>
                    <a:cubicBezTo>
                      <a:pt x="2972" y="17347"/>
                      <a:pt x="1848" y="19248"/>
                      <a:pt x="81" y="20292"/>
                    </a:cubicBezTo>
                    <a:cubicBezTo>
                      <a:pt x="54" y="20292"/>
                      <a:pt x="28" y="20318"/>
                      <a:pt x="1" y="20372"/>
                    </a:cubicBezTo>
                    <a:cubicBezTo>
                      <a:pt x="1" y="20425"/>
                      <a:pt x="28" y="20479"/>
                      <a:pt x="54" y="20506"/>
                    </a:cubicBezTo>
                    <a:cubicBezTo>
                      <a:pt x="1794" y="21496"/>
                      <a:pt x="2865" y="23316"/>
                      <a:pt x="2918" y="25324"/>
                    </a:cubicBezTo>
                    <a:cubicBezTo>
                      <a:pt x="2918" y="25350"/>
                      <a:pt x="2945" y="25404"/>
                      <a:pt x="2999" y="25431"/>
                    </a:cubicBezTo>
                    <a:cubicBezTo>
                      <a:pt x="4952" y="26394"/>
                      <a:pt x="6157" y="28348"/>
                      <a:pt x="6157" y="30543"/>
                    </a:cubicBezTo>
                    <a:cubicBezTo>
                      <a:pt x="6157" y="32711"/>
                      <a:pt x="4952" y="34665"/>
                      <a:pt x="2999" y="35628"/>
                    </a:cubicBezTo>
                    <a:cubicBezTo>
                      <a:pt x="2945" y="35655"/>
                      <a:pt x="2918" y="35709"/>
                      <a:pt x="2918" y="35762"/>
                    </a:cubicBezTo>
                    <a:cubicBezTo>
                      <a:pt x="3079" y="37823"/>
                      <a:pt x="1607" y="39643"/>
                      <a:pt x="81" y="40553"/>
                    </a:cubicBezTo>
                    <a:cubicBezTo>
                      <a:pt x="54" y="40553"/>
                      <a:pt x="28" y="40580"/>
                      <a:pt x="1" y="40633"/>
                    </a:cubicBezTo>
                    <a:cubicBezTo>
                      <a:pt x="1" y="40687"/>
                      <a:pt x="28" y="40741"/>
                      <a:pt x="54" y="40767"/>
                    </a:cubicBezTo>
                    <a:cubicBezTo>
                      <a:pt x="1794" y="41784"/>
                      <a:pt x="2918" y="43658"/>
                      <a:pt x="2918" y="45532"/>
                    </a:cubicBezTo>
                    <a:cubicBezTo>
                      <a:pt x="2918" y="45558"/>
                      <a:pt x="2918" y="45558"/>
                      <a:pt x="2918" y="45585"/>
                    </a:cubicBezTo>
                    <a:cubicBezTo>
                      <a:pt x="2918" y="45612"/>
                      <a:pt x="2945" y="45665"/>
                      <a:pt x="2999" y="45692"/>
                    </a:cubicBezTo>
                    <a:cubicBezTo>
                      <a:pt x="4952" y="46656"/>
                      <a:pt x="6157" y="48636"/>
                      <a:pt x="6157" y="50804"/>
                    </a:cubicBezTo>
                    <a:cubicBezTo>
                      <a:pt x="6157" y="52972"/>
                      <a:pt x="4952" y="54926"/>
                      <a:pt x="2999" y="55917"/>
                    </a:cubicBezTo>
                    <a:cubicBezTo>
                      <a:pt x="2945" y="55917"/>
                      <a:pt x="2918" y="55970"/>
                      <a:pt x="2918" y="56024"/>
                    </a:cubicBezTo>
                    <a:cubicBezTo>
                      <a:pt x="2865" y="58004"/>
                      <a:pt x="1821" y="59798"/>
                      <a:pt x="81" y="60815"/>
                    </a:cubicBezTo>
                    <a:cubicBezTo>
                      <a:pt x="54" y="60815"/>
                      <a:pt x="28" y="60868"/>
                      <a:pt x="1" y="60895"/>
                    </a:cubicBezTo>
                    <a:cubicBezTo>
                      <a:pt x="1" y="60949"/>
                      <a:pt x="28" y="61002"/>
                      <a:pt x="54" y="61029"/>
                    </a:cubicBezTo>
                    <a:cubicBezTo>
                      <a:pt x="1794" y="62046"/>
                      <a:pt x="2865" y="63839"/>
                      <a:pt x="2918" y="65847"/>
                    </a:cubicBezTo>
                    <a:cubicBezTo>
                      <a:pt x="2918" y="65900"/>
                      <a:pt x="2945" y="65927"/>
                      <a:pt x="2999" y="65954"/>
                    </a:cubicBezTo>
                    <a:cubicBezTo>
                      <a:pt x="4952" y="66944"/>
                      <a:pt x="6157" y="68898"/>
                      <a:pt x="6157" y="71066"/>
                    </a:cubicBezTo>
                    <a:cubicBezTo>
                      <a:pt x="6157" y="73234"/>
                      <a:pt x="4952" y="75188"/>
                      <a:pt x="2999" y="76178"/>
                    </a:cubicBezTo>
                    <a:cubicBezTo>
                      <a:pt x="2945" y="76178"/>
                      <a:pt x="2918" y="76232"/>
                      <a:pt x="2918" y="76285"/>
                    </a:cubicBezTo>
                    <a:cubicBezTo>
                      <a:pt x="2865" y="78293"/>
                      <a:pt x="1821" y="80086"/>
                      <a:pt x="81" y="81076"/>
                    </a:cubicBezTo>
                    <a:cubicBezTo>
                      <a:pt x="1" y="81130"/>
                      <a:pt x="1" y="81183"/>
                      <a:pt x="28" y="81264"/>
                    </a:cubicBezTo>
                    <a:cubicBezTo>
                      <a:pt x="44" y="81297"/>
                      <a:pt x="81" y="81320"/>
                      <a:pt x="120" y="81320"/>
                    </a:cubicBezTo>
                    <a:cubicBezTo>
                      <a:pt x="143" y="81320"/>
                      <a:pt x="168" y="81311"/>
                      <a:pt x="188" y="81290"/>
                    </a:cubicBezTo>
                    <a:cubicBezTo>
                      <a:pt x="1981" y="80273"/>
                      <a:pt x="3106" y="78427"/>
                      <a:pt x="3159" y="76366"/>
                    </a:cubicBezTo>
                    <a:cubicBezTo>
                      <a:pt x="5167" y="75322"/>
                      <a:pt x="6398" y="73314"/>
                      <a:pt x="6398" y="71066"/>
                    </a:cubicBezTo>
                    <a:cubicBezTo>
                      <a:pt x="6398" y="68818"/>
                      <a:pt x="5167" y="66784"/>
                      <a:pt x="3159" y="65766"/>
                    </a:cubicBezTo>
                    <a:cubicBezTo>
                      <a:pt x="3106" y="63786"/>
                      <a:pt x="2062" y="61992"/>
                      <a:pt x="376" y="60922"/>
                    </a:cubicBezTo>
                    <a:cubicBezTo>
                      <a:pt x="2062" y="59878"/>
                      <a:pt x="3106" y="58085"/>
                      <a:pt x="3159" y="56104"/>
                    </a:cubicBezTo>
                    <a:cubicBezTo>
                      <a:pt x="5167" y="55060"/>
                      <a:pt x="6398" y="53053"/>
                      <a:pt x="6398" y="50804"/>
                    </a:cubicBezTo>
                    <a:cubicBezTo>
                      <a:pt x="6398" y="48556"/>
                      <a:pt x="5167" y="46522"/>
                      <a:pt x="3159" y="45505"/>
                    </a:cubicBezTo>
                    <a:cubicBezTo>
                      <a:pt x="3159" y="43604"/>
                      <a:pt x="2062" y="41731"/>
                      <a:pt x="376" y="40660"/>
                    </a:cubicBezTo>
                    <a:cubicBezTo>
                      <a:pt x="1901" y="39723"/>
                      <a:pt x="3293" y="37903"/>
                      <a:pt x="3186" y="35816"/>
                    </a:cubicBezTo>
                    <a:cubicBezTo>
                      <a:pt x="5167" y="34799"/>
                      <a:pt x="6398" y="32764"/>
                      <a:pt x="6398" y="30543"/>
                    </a:cubicBezTo>
                    <a:cubicBezTo>
                      <a:pt x="6398" y="28295"/>
                      <a:pt x="5167" y="26260"/>
                      <a:pt x="3159" y="25243"/>
                    </a:cubicBezTo>
                    <a:cubicBezTo>
                      <a:pt x="3079" y="23236"/>
                      <a:pt x="2035" y="21443"/>
                      <a:pt x="376" y="20399"/>
                    </a:cubicBezTo>
                    <a:cubicBezTo>
                      <a:pt x="2089" y="19328"/>
                      <a:pt x="3186" y="17401"/>
                      <a:pt x="3186" y="15554"/>
                    </a:cubicBezTo>
                    <a:cubicBezTo>
                      <a:pt x="5167" y="14537"/>
                      <a:pt x="6398" y="12503"/>
                      <a:pt x="6398" y="10255"/>
                    </a:cubicBezTo>
                    <a:cubicBezTo>
                      <a:pt x="6398" y="8033"/>
                      <a:pt x="5167" y="5999"/>
                      <a:pt x="3186" y="4982"/>
                    </a:cubicBezTo>
                    <a:lnTo>
                      <a:pt x="3186" y="4955"/>
                    </a:lnTo>
                    <a:cubicBezTo>
                      <a:pt x="3186" y="3028"/>
                      <a:pt x="1981" y="1074"/>
                      <a:pt x="188" y="30"/>
                    </a:cubicBezTo>
                    <a:cubicBezTo>
                      <a:pt x="168" y="10"/>
                      <a:pt x="143" y="1"/>
                      <a:pt x="1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919;p89"/>
              <p:cNvSpPr/>
              <p:nvPr/>
            </p:nvSpPr>
            <p:spPr>
              <a:xfrm>
                <a:off x="224725" y="818875"/>
                <a:ext cx="159950" cy="2032875"/>
              </a:xfrm>
              <a:custGeom>
                <a:avLst/>
                <a:gdLst/>
                <a:ahLst/>
                <a:cxnLst/>
                <a:rect l="l" t="t" r="r" b="b"/>
                <a:pathLst>
                  <a:path w="6398" h="81315" extrusionOk="0">
                    <a:moveTo>
                      <a:pt x="129" y="1"/>
                    </a:moveTo>
                    <a:cubicBezTo>
                      <a:pt x="83" y="1"/>
                      <a:pt x="44" y="20"/>
                      <a:pt x="27" y="70"/>
                    </a:cubicBezTo>
                    <a:cubicBezTo>
                      <a:pt x="27" y="70"/>
                      <a:pt x="1" y="97"/>
                      <a:pt x="1" y="124"/>
                    </a:cubicBezTo>
                    <a:cubicBezTo>
                      <a:pt x="1" y="178"/>
                      <a:pt x="27" y="204"/>
                      <a:pt x="81" y="231"/>
                    </a:cubicBezTo>
                    <a:cubicBezTo>
                      <a:pt x="1821" y="1248"/>
                      <a:pt x="2972" y="3175"/>
                      <a:pt x="2918" y="5022"/>
                    </a:cubicBezTo>
                    <a:cubicBezTo>
                      <a:pt x="2945" y="5076"/>
                      <a:pt x="2945" y="5129"/>
                      <a:pt x="2998" y="5156"/>
                    </a:cubicBezTo>
                    <a:cubicBezTo>
                      <a:pt x="4952" y="6119"/>
                      <a:pt x="6157" y="8073"/>
                      <a:pt x="6157" y="10268"/>
                    </a:cubicBezTo>
                    <a:cubicBezTo>
                      <a:pt x="6157" y="12436"/>
                      <a:pt x="4952" y="14390"/>
                      <a:pt x="2998" y="15354"/>
                    </a:cubicBezTo>
                    <a:cubicBezTo>
                      <a:pt x="2945" y="15380"/>
                      <a:pt x="2918" y="15461"/>
                      <a:pt x="2918" y="15487"/>
                    </a:cubicBezTo>
                    <a:cubicBezTo>
                      <a:pt x="2998" y="17334"/>
                      <a:pt x="1848" y="19235"/>
                      <a:pt x="108" y="20278"/>
                    </a:cubicBezTo>
                    <a:cubicBezTo>
                      <a:pt x="54" y="20278"/>
                      <a:pt x="27" y="20305"/>
                      <a:pt x="27" y="20359"/>
                    </a:cubicBezTo>
                    <a:cubicBezTo>
                      <a:pt x="1" y="20412"/>
                      <a:pt x="27" y="20466"/>
                      <a:pt x="81" y="20493"/>
                    </a:cubicBezTo>
                    <a:cubicBezTo>
                      <a:pt x="1794" y="21510"/>
                      <a:pt x="2865" y="23303"/>
                      <a:pt x="2918" y="25310"/>
                    </a:cubicBezTo>
                    <a:cubicBezTo>
                      <a:pt x="2945" y="25364"/>
                      <a:pt x="2972" y="25391"/>
                      <a:pt x="2998" y="25417"/>
                    </a:cubicBezTo>
                    <a:cubicBezTo>
                      <a:pt x="4952" y="26381"/>
                      <a:pt x="6157" y="28362"/>
                      <a:pt x="6157" y="30530"/>
                    </a:cubicBezTo>
                    <a:cubicBezTo>
                      <a:pt x="6157" y="32698"/>
                      <a:pt x="4952" y="34652"/>
                      <a:pt x="2998" y="35642"/>
                    </a:cubicBezTo>
                    <a:cubicBezTo>
                      <a:pt x="2945" y="35642"/>
                      <a:pt x="2918" y="35695"/>
                      <a:pt x="2918" y="35749"/>
                    </a:cubicBezTo>
                    <a:cubicBezTo>
                      <a:pt x="3106" y="37837"/>
                      <a:pt x="1633" y="39630"/>
                      <a:pt x="108" y="40540"/>
                    </a:cubicBezTo>
                    <a:cubicBezTo>
                      <a:pt x="54" y="40540"/>
                      <a:pt x="27" y="40594"/>
                      <a:pt x="27" y="40620"/>
                    </a:cubicBezTo>
                    <a:cubicBezTo>
                      <a:pt x="1" y="40674"/>
                      <a:pt x="27" y="40727"/>
                      <a:pt x="81" y="40754"/>
                    </a:cubicBezTo>
                    <a:cubicBezTo>
                      <a:pt x="1821" y="41771"/>
                      <a:pt x="2918" y="43645"/>
                      <a:pt x="2918" y="45545"/>
                    </a:cubicBezTo>
                    <a:cubicBezTo>
                      <a:pt x="2918" y="45545"/>
                      <a:pt x="2918" y="45545"/>
                      <a:pt x="2918" y="45572"/>
                    </a:cubicBezTo>
                    <a:cubicBezTo>
                      <a:pt x="2918" y="45626"/>
                      <a:pt x="2945" y="45652"/>
                      <a:pt x="2998" y="45679"/>
                    </a:cubicBezTo>
                    <a:cubicBezTo>
                      <a:pt x="4952" y="46669"/>
                      <a:pt x="6157" y="48623"/>
                      <a:pt x="6157" y="50791"/>
                    </a:cubicBezTo>
                    <a:cubicBezTo>
                      <a:pt x="6157" y="52959"/>
                      <a:pt x="4952" y="54913"/>
                      <a:pt x="2998" y="55904"/>
                    </a:cubicBezTo>
                    <a:cubicBezTo>
                      <a:pt x="2945" y="55930"/>
                      <a:pt x="2918" y="55957"/>
                      <a:pt x="2918" y="56011"/>
                    </a:cubicBezTo>
                    <a:cubicBezTo>
                      <a:pt x="2891" y="57991"/>
                      <a:pt x="1821" y="59785"/>
                      <a:pt x="108" y="60802"/>
                    </a:cubicBezTo>
                    <a:cubicBezTo>
                      <a:pt x="54" y="60828"/>
                      <a:pt x="27" y="60855"/>
                      <a:pt x="27" y="60882"/>
                    </a:cubicBezTo>
                    <a:cubicBezTo>
                      <a:pt x="1" y="60935"/>
                      <a:pt x="27" y="60989"/>
                      <a:pt x="81" y="61016"/>
                    </a:cubicBezTo>
                    <a:cubicBezTo>
                      <a:pt x="1821" y="62033"/>
                      <a:pt x="2891" y="63826"/>
                      <a:pt x="2918" y="65834"/>
                    </a:cubicBezTo>
                    <a:cubicBezTo>
                      <a:pt x="2918" y="65887"/>
                      <a:pt x="2945" y="65914"/>
                      <a:pt x="2998" y="65941"/>
                    </a:cubicBezTo>
                    <a:cubicBezTo>
                      <a:pt x="4952" y="66931"/>
                      <a:pt x="6157" y="68885"/>
                      <a:pt x="6157" y="71053"/>
                    </a:cubicBezTo>
                    <a:cubicBezTo>
                      <a:pt x="6157" y="73221"/>
                      <a:pt x="4952" y="75175"/>
                      <a:pt x="2998" y="76165"/>
                    </a:cubicBezTo>
                    <a:cubicBezTo>
                      <a:pt x="2945" y="76192"/>
                      <a:pt x="2918" y="76219"/>
                      <a:pt x="2918" y="76272"/>
                    </a:cubicBezTo>
                    <a:cubicBezTo>
                      <a:pt x="2891" y="78280"/>
                      <a:pt x="1821" y="80073"/>
                      <a:pt x="81" y="81090"/>
                    </a:cubicBezTo>
                    <a:cubicBezTo>
                      <a:pt x="27" y="81117"/>
                      <a:pt x="1" y="81197"/>
                      <a:pt x="27" y="81251"/>
                    </a:cubicBezTo>
                    <a:cubicBezTo>
                      <a:pt x="67" y="81290"/>
                      <a:pt x="106" y="81315"/>
                      <a:pt x="156" y="81315"/>
                    </a:cubicBezTo>
                    <a:cubicBezTo>
                      <a:pt x="174" y="81315"/>
                      <a:pt x="193" y="81311"/>
                      <a:pt x="215" y="81304"/>
                    </a:cubicBezTo>
                    <a:cubicBezTo>
                      <a:pt x="2008" y="80260"/>
                      <a:pt x="3106" y="78413"/>
                      <a:pt x="3186" y="76352"/>
                    </a:cubicBezTo>
                    <a:cubicBezTo>
                      <a:pt x="5166" y="75309"/>
                      <a:pt x="6398" y="73301"/>
                      <a:pt x="6398" y="71053"/>
                    </a:cubicBezTo>
                    <a:cubicBezTo>
                      <a:pt x="6398" y="68805"/>
                      <a:pt x="5166" y="66797"/>
                      <a:pt x="3186" y="65753"/>
                    </a:cubicBezTo>
                    <a:cubicBezTo>
                      <a:pt x="3106" y="63773"/>
                      <a:pt x="2062" y="61979"/>
                      <a:pt x="375" y="60909"/>
                    </a:cubicBezTo>
                    <a:cubicBezTo>
                      <a:pt x="2062" y="59865"/>
                      <a:pt x="3106" y="58072"/>
                      <a:pt x="3186" y="56091"/>
                    </a:cubicBezTo>
                    <a:cubicBezTo>
                      <a:pt x="5166" y="55047"/>
                      <a:pt x="6398" y="53040"/>
                      <a:pt x="6398" y="50791"/>
                    </a:cubicBezTo>
                    <a:cubicBezTo>
                      <a:pt x="6398" y="48543"/>
                      <a:pt x="5166" y="46536"/>
                      <a:pt x="3186" y="45492"/>
                    </a:cubicBezTo>
                    <a:cubicBezTo>
                      <a:pt x="3159" y="43591"/>
                      <a:pt x="2088" y="41718"/>
                      <a:pt x="375" y="40647"/>
                    </a:cubicBezTo>
                    <a:cubicBezTo>
                      <a:pt x="1901" y="39710"/>
                      <a:pt x="3320" y="37890"/>
                      <a:pt x="3186" y="35829"/>
                    </a:cubicBezTo>
                    <a:cubicBezTo>
                      <a:pt x="5166" y="34785"/>
                      <a:pt x="6398" y="32751"/>
                      <a:pt x="6398" y="30530"/>
                    </a:cubicBezTo>
                    <a:cubicBezTo>
                      <a:pt x="6398" y="28281"/>
                      <a:pt x="5166" y="26247"/>
                      <a:pt x="3186" y="25230"/>
                    </a:cubicBezTo>
                    <a:cubicBezTo>
                      <a:pt x="3079" y="23223"/>
                      <a:pt x="2062" y="21429"/>
                      <a:pt x="375" y="20386"/>
                    </a:cubicBezTo>
                    <a:cubicBezTo>
                      <a:pt x="2088" y="19315"/>
                      <a:pt x="3186" y="17441"/>
                      <a:pt x="3186" y="15595"/>
                    </a:cubicBezTo>
                    <a:cubicBezTo>
                      <a:pt x="3186" y="15595"/>
                      <a:pt x="3186" y="15568"/>
                      <a:pt x="3186" y="15541"/>
                    </a:cubicBezTo>
                    <a:cubicBezTo>
                      <a:pt x="5166" y="14524"/>
                      <a:pt x="6398" y="12490"/>
                      <a:pt x="6398" y="10268"/>
                    </a:cubicBezTo>
                    <a:cubicBezTo>
                      <a:pt x="6398" y="8020"/>
                      <a:pt x="5166" y="5986"/>
                      <a:pt x="3186" y="4969"/>
                    </a:cubicBezTo>
                    <a:lnTo>
                      <a:pt x="3186" y="4942"/>
                    </a:lnTo>
                    <a:cubicBezTo>
                      <a:pt x="3186" y="3041"/>
                      <a:pt x="1981" y="1061"/>
                      <a:pt x="215" y="17"/>
                    </a:cubicBezTo>
                    <a:cubicBezTo>
                      <a:pt x="185" y="7"/>
                      <a:pt x="156" y="1"/>
                      <a:pt x="12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920;p89"/>
              <p:cNvSpPr/>
              <p:nvPr/>
            </p:nvSpPr>
            <p:spPr>
              <a:xfrm>
                <a:off x="1914975" y="2593575"/>
                <a:ext cx="160625" cy="2032875"/>
              </a:xfrm>
              <a:custGeom>
                <a:avLst/>
                <a:gdLst/>
                <a:ahLst/>
                <a:cxnLst/>
                <a:rect l="l" t="t" r="r" b="b"/>
                <a:pathLst>
                  <a:path w="6425" h="81315" extrusionOk="0">
                    <a:moveTo>
                      <a:pt x="151" y="1"/>
                    </a:moveTo>
                    <a:cubicBezTo>
                      <a:pt x="95" y="1"/>
                      <a:pt x="47" y="26"/>
                      <a:pt x="27" y="65"/>
                    </a:cubicBezTo>
                    <a:cubicBezTo>
                      <a:pt x="27" y="92"/>
                      <a:pt x="27" y="118"/>
                      <a:pt x="27" y="118"/>
                    </a:cubicBezTo>
                    <a:cubicBezTo>
                      <a:pt x="27" y="172"/>
                      <a:pt x="27" y="225"/>
                      <a:pt x="81" y="225"/>
                    </a:cubicBezTo>
                    <a:cubicBezTo>
                      <a:pt x="1821" y="1243"/>
                      <a:pt x="2972" y="3170"/>
                      <a:pt x="2945" y="5043"/>
                    </a:cubicBezTo>
                    <a:cubicBezTo>
                      <a:pt x="2945" y="5070"/>
                      <a:pt x="2972" y="5124"/>
                      <a:pt x="2998" y="5150"/>
                    </a:cubicBezTo>
                    <a:cubicBezTo>
                      <a:pt x="4952" y="6141"/>
                      <a:pt x="6157" y="8095"/>
                      <a:pt x="6157" y="10263"/>
                    </a:cubicBezTo>
                    <a:cubicBezTo>
                      <a:pt x="6157" y="12431"/>
                      <a:pt x="4952" y="14384"/>
                      <a:pt x="2998" y="15375"/>
                    </a:cubicBezTo>
                    <a:cubicBezTo>
                      <a:pt x="2945" y="15402"/>
                      <a:pt x="2945" y="15428"/>
                      <a:pt x="2945" y="15482"/>
                    </a:cubicBezTo>
                    <a:cubicBezTo>
                      <a:pt x="2998" y="17355"/>
                      <a:pt x="1848" y="19256"/>
                      <a:pt x="108" y="20273"/>
                    </a:cubicBezTo>
                    <a:cubicBezTo>
                      <a:pt x="54" y="20300"/>
                      <a:pt x="27" y="20326"/>
                      <a:pt x="27" y="20353"/>
                    </a:cubicBezTo>
                    <a:cubicBezTo>
                      <a:pt x="1" y="20407"/>
                      <a:pt x="27" y="20460"/>
                      <a:pt x="81" y="20514"/>
                    </a:cubicBezTo>
                    <a:cubicBezTo>
                      <a:pt x="1794" y="21504"/>
                      <a:pt x="2865" y="23297"/>
                      <a:pt x="2945" y="25305"/>
                    </a:cubicBezTo>
                    <a:cubicBezTo>
                      <a:pt x="2945" y="25358"/>
                      <a:pt x="2972" y="25385"/>
                      <a:pt x="2998" y="25412"/>
                    </a:cubicBezTo>
                    <a:cubicBezTo>
                      <a:pt x="4952" y="26402"/>
                      <a:pt x="6157" y="28356"/>
                      <a:pt x="6157" y="30524"/>
                    </a:cubicBezTo>
                    <a:cubicBezTo>
                      <a:pt x="6157" y="32692"/>
                      <a:pt x="4952" y="34646"/>
                      <a:pt x="2998" y="35636"/>
                    </a:cubicBezTo>
                    <a:cubicBezTo>
                      <a:pt x="2945" y="35663"/>
                      <a:pt x="2918" y="35717"/>
                      <a:pt x="2945" y="35770"/>
                    </a:cubicBezTo>
                    <a:cubicBezTo>
                      <a:pt x="3106" y="37831"/>
                      <a:pt x="1633" y="39651"/>
                      <a:pt x="108" y="40535"/>
                    </a:cubicBezTo>
                    <a:cubicBezTo>
                      <a:pt x="54" y="40561"/>
                      <a:pt x="27" y="40588"/>
                      <a:pt x="27" y="40615"/>
                    </a:cubicBezTo>
                    <a:cubicBezTo>
                      <a:pt x="1" y="40668"/>
                      <a:pt x="27" y="40749"/>
                      <a:pt x="81" y="40775"/>
                    </a:cubicBezTo>
                    <a:cubicBezTo>
                      <a:pt x="1821" y="41766"/>
                      <a:pt x="2945" y="43639"/>
                      <a:pt x="2945" y="45540"/>
                    </a:cubicBezTo>
                    <a:cubicBezTo>
                      <a:pt x="2945" y="45540"/>
                      <a:pt x="2945" y="45566"/>
                      <a:pt x="2945" y="45566"/>
                    </a:cubicBezTo>
                    <a:cubicBezTo>
                      <a:pt x="2945" y="45620"/>
                      <a:pt x="2972" y="45674"/>
                      <a:pt x="2998" y="45674"/>
                    </a:cubicBezTo>
                    <a:cubicBezTo>
                      <a:pt x="4952" y="46664"/>
                      <a:pt x="6157" y="48618"/>
                      <a:pt x="6157" y="50786"/>
                    </a:cubicBezTo>
                    <a:cubicBezTo>
                      <a:pt x="6157" y="52954"/>
                      <a:pt x="4952" y="54934"/>
                      <a:pt x="2998" y="55898"/>
                    </a:cubicBezTo>
                    <a:cubicBezTo>
                      <a:pt x="2972" y="55925"/>
                      <a:pt x="2945" y="55952"/>
                      <a:pt x="2945" y="56005"/>
                    </a:cubicBezTo>
                    <a:cubicBezTo>
                      <a:pt x="2891" y="58012"/>
                      <a:pt x="1821" y="59806"/>
                      <a:pt x="108" y="60796"/>
                    </a:cubicBezTo>
                    <a:cubicBezTo>
                      <a:pt x="54" y="60823"/>
                      <a:pt x="27" y="60850"/>
                      <a:pt x="27" y="60903"/>
                    </a:cubicBezTo>
                    <a:cubicBezTo>
                      <a:pt x="1" y="60957"/>
                      <a:pt x="27" y="61010"/>
                      <a:pt x="81" y="61037"/>
                    </a:cubicBezTo>
                    <a:cubicBezTo>
                      <a:pt x="1821" y="62054"/>
                      <a:pt x="2891" y="63847"/>
                      <a:pt x="2945" y="65828"/>
                    </a:cubicBezTo>
                    <a:cubicBezTo>
                      <a:pt x="2945" y="65882"/>
                      <a:pt x="2972" y="65935"/>
                      <a:pt x="2998" y="65962"/>
                    </a:cubicBezTo>
                    <a:cubicBezTo>
                      <a:pt x="4952" y="66925"/>
                      <a:pt x="6157" y="68879"/>
                      <a:pt x="6157" y="71047"/>
                    </a:cubicBezTo>
                    <a:cubicBezTo>
                      <a:pt x="6157" y="73242"/>
                      <a:pt x="4952" y="75196"/>
                      <a:pt x="2998" y="76160"/>
                    </a:cubicBezTo>
                    <a:cubicBezTo>
                      <a:pt x="2972" y="76186"/>
                      <a:pt x="2945" y="76240"/>
                      <a:pt x="2945" y="76267"/>
                    </a:cubicBezTo>
                    <a:cubicBezTo>
                      <a:pt x="2891" y="78274"/>
                      <a:pt x="1821" y="80067"/>
                      <a:pt x="81" y="81084"/>
                    </a:cubicBezTo>
                    <a:cubicBezTo>
                      <a:pt x="27" y="81111"/>
                      <a:pt x="1" y="81191"/>
                      <a:pt x="27" y="81245"/>
                    </a:cubicBezTo>
                    <a:cubicBezTo>
                      <a:pt x="61" y="81296"/>
                      <a:pt x="106" y="81315"/>
                      <a:pt x="148" y="81315"/>
                    </a:cubicBezTo>
                    <a:cubicBezTo>
                      <a:pt x="172" y="81315"/>
                      <a:pt x="195" y="81308"/>
                      <a:pt x="215" y="81299"/>
                    </a:cubicBezTo>
                    <a:cubicBezTo>
                      <a:pt x="2008" y="80255"/>
                      <a:pt x="3106" y="78408"/>
                      <a:pt x="3186" y="76347"/>
                    </a:cubicBezTo>
                    <a:cubicBezTo>
                      <a:pt x="5166" y="75330"/>
                      <a:pt x="6424" y="73296"/>
                      <a:pt x="6424" y="71047"/>
                    </a:cubicBezTo>
                    <a:cubicBezTo>
                      <a:pt x="6424" y="68826"/>
                      <a:pt x="5166" y="66792"/>
                      <a:pt x="3186" y="65748"/>
                    </a:cubicBezTo>
                    <a:cubicBezTo>
                      <a:pt x="3106" y="63767"/>
                      <a:pt x="2062" y="61974"/>
                      <a:pt x="375" y="60930"/>
                    </a:cubicBezTo>
                    <a:cubicBezTo>
                      <a:pt x="2062" y="59859"/>
                      <a:pt x="3106" y="58093"/>
                      <a:pt x="3186" y="56085"/>
                    </a:cubicBezTo>
                    <a:cubicBezTo>
                      <a:pt x="5166" y="55068"/>
                      <a:pt x="6424" y="53034"/>
                      <a:pt x="6424" y="50786"/>
                    </a:cubicBezTo>
                    <a:cubicBezTo>
                      <a:pt x="6424" y="48537"/>
                      <a:pt x="5166" y="46530"/>
                      <a:pt x="3186" y="45486"/>
                    </a:cubicBezTo>
                    <a:cubicBezTo>
                      <a:pt x="3159" y="43586"/>
                      <a:pt x="2088" y="41739"/>
                      <a:pt x="375" y="40668"/>
                    </a:cubicBezTo>
                    <a:cubicBezTo>
                      <a:pt x="1901" y="39705"/>
                      <a:pt x="3320" y="37885"/>
                      <a:pt x="3186" y="35824"/>
                    </a:cubicBezTo>
                    <a:cubicBezTo>
                      <a:pt x="5193" y="34780"/>
                      <a:pt x="6424" y="32772"/>
                      <a:pt x="6424" y="30524"/>
                    </a:cubicBezTo>
                    <a:cubicBezTo>
                      <a:pt x="6424" y="28276"/>
                      <a:pt x="5166" y="26268"/>
                      <a:pt x="3186" y="25225"/>
                    </a:cubicBezTo>
                    <a:cubicBezTo>
                      <a:pt x="3106" y="23244"/>
                      <a:pt x="2062" y="21451"/>
                      <a:pt x="375" y="20407"/>
                    </a:cubicBezTo>
                    <a:cubicBezTo>
                      <a:pt x="2088" y="19336"/>
                      <a:pt x="3186" y="17436"/>
                      <a:pt x="3186" y="15616"/>
                    </a:cubicBezTo>
                    <a:cubicBezTo>
                      <a:pt x="3186" y="15589"/>
                      <a:pt x="3186" y="15562"/>
                      <a:pt x="3186" y="15562"/>
                    </a:cubicBezTo>
                    <a:cubicBezTo>
                      <a:pt x="5166" y="14518"/>
                      <a:pt x="6424" y="12511"/>
                      <a:pt x="6424" y="10263"/>
                    </a:cubicBezTo>
                    <a:cubicBezTo>
                      <a:pt x="6424" y="8014"/>
                      <a:pt x="5166" y="6007"/>
                      <a:pt x="3186" y="4963"/>
                    </a:cubicBezTo>
                    <a:cubicBezTo>
                      <a:pt x="3186" y="3036"/>
                      <a:pt x="2008" y="1055"/>
                      <a:pt x="215" y="11"/>
                    </a:cubicBezTo>
                    <a:cubicBezTo>
                      <a:pt x="193" y="4"/>
                      <a:pt x="172" y="1"/>
                      <a:pt x="1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921;p89"/>
              <p:cNvSpPr/>
              <p:nvPr/>
            </p:nvSpPr>
            <p:spPr>
              <a:xfrm>
                <a:off x="1761075" y="2845375"/>
                <a:ext cx="160625" cy="2032675"/>
              </a:xfrm>
              <a:custGeom>
                <a:avLst/>
                <a:gdLst/>
                <a:ahLst/>
                <a:cxnLst/>
                <a:rect l="l" t="t" r="r" b="b"/>
                <a:pathLst>
                  <a:path w="6425" h="81307" extrusionOk="0">
                    <a:moveTo>
                      <a:pt x="146" y="1"/>
                    </a:moveTo>
                    <a:cubicBezTo>
                      <a:pt x="108" y="1"/>
                      <a:pt x="71" y="24"/>
                      <a:pt x="54" y="57"/>
                    </a:cubicBezTo>
                    <a:cubicBezTo>
                      <a:pt x="27" y="84"/>
                      <a:pt x="27" y="110"/>
                      <a:pt x="27" y="137"/>
                    </a:cubicBezTo>
                    <a:cubicBezTo>
                      <a:pt x="27" y="164"/>
                      <a:pt x="54" y="217"/>
                      <a:pt x="81" y="244"/>
                    </a:cubicBezTo>
                    <a:cubicBezTo>
                      <a:pt x="1821" y="1234"/>
                      <a:pt x="2972" y="3162"/>
                      <a:pt x="2945" y="5035"/>
                    </a:cubicBezTo>
                    <a:cubicBezTo>
                      <a:pt x="2945" y="5089"/>
                      <a:pt x="2972" y="5142"/>
                      <a:pt x="2998" y="5142"/>
                    </a:cubicBezTo>
                    <a:cubicBezTo>
                      <a:pt x="4952" y="6133"/>
                      <a:pt x="6183" y="8086"/>
                      <a:pt x="6183" y="10254"/>
                    </a:cubicBezTo>
                    <a:cubicBezTo>
                      <a:pt x="6183" y="12422"/>
                      <a:pt x="4952" y="14376"/>
                      <a:pt x="2998" y="15367"/>
                    </a:cubicBezTo>
                    <a:cubicBezTo>
                      <a:pt x="2972" y="15393"/>
                      <a:pt x="2945" y="15447"/>
                      <a:pt x="2945" y="15474"/>
                    </a:cubicBezTo>
                    <a:cubicBezTo>
                      <a:pt x="2998" y="17321"/>
                      <a:pt x="1847" y="19248"/>
                      <a:pt x="108" y="20265"/>
                    </a:cubicBezTo>
                    <a:cubicBezTo>
                      <a:pt x="81" y="20292"/>
                      <a:pt x="27" y="20318"/>
                      <a:pt x="27" y="20345"/>
                    </a:cubicBezTo>
                    <a:cubicBezTo>
                      <a:pt x="27" y="20425"/>
                      <a:pt x="27" y="20479"/>
                      <a:pt x="81" y="20506"/>
                    </a:cubicBezTo>
                    <a:cubicBezTo>
                      <a:pt x="1821" y="21496"/>
                      <a:pt x="2891" y="23289"/>
                      <a:pt x="2945" y="25297"/>
                    </a:cubicBezTo>
                    <a:cubicBezTo>
                      <a:pt x="2945" y="25350"/>
                      <a:pt x="2972" y="25404"/>
                      <a:pt x="2998" y="25404"/>
                    </a:cubicBezTo>
                    <a:cubicBezTo>
                      <a:pt x="4952" y="26394"/>
                      <a:pt x="6183" y="28348"/>
                      <a:pt x="6183" y="30516"/>
                    </a:cubicBezTo>
                    <a:cubicBezTo>
                      <a:pt x="6183" y="32684"/>
                      <a:pt x="4952" y="34665"/>
                      <a:pt x="2998" y="35628"/>
                    </a:cubicBezTo>
                    <a:cubicBezTo>
                      <a:pt x="2972" y="35655"/>
                      <a:pt x="2945" y="35709"/>
                      <a:pt x="2945" y="35762"/>
                    </a:cubicBezTo>
                    <a:cubicBezTo>
                      <a:pt x="3105" y="37823"/>
                      <a:pt x="1633" y="39643"/>
                      <a:pt x="108" y="40526"/>
                    </a:cubicBezTo>
                    <a:cubicBezTo>
                      <a:pt x="81" y="40553"/>
                      <a:pt x="27" y="40580"/>
                      <a:pt x="27" y="40633"/>
                    </a:cubicBezTo>
                    <a:cubicBezTo>
                      <a:pt x="27" y="40687"/>
                      <a:pt x="27" y="40741"/>
                      <a:pt x="81" y="40767"/>
                    </a:cubicBezTo>
                    <a:cubicBezTo>
                      <a:pt x="1821" y="41784"/>
                      <a:pt x="2945" y="43631"/>
                      <a:pt x="2945" y="45532"/>
                    </a:cubicBezTo>
                    <a:lnTo>
                      <a:pt x="2945" y="45558"/>
                    </a:lnTo>
                    <a:cubicBezTo>
                      <a:pt x="2945" y="45612"/>
                      <a:pt x="2972" y="45665"/>
                      <a:pt x="2998" y="45692"/>
                    </a:cubicBezTo>
                    <a:cubicBezTo>
                      <a:pt x="4952" y="46656"/>
                      <a:pt x="6183" y="48610"/>
                      <a:pt x="6183" y="50778"/>
                    </a:cubicBezTo>
                    <a:cubicBezTo>
                      <a:pt x="6183" y="52972"/>
                      <a:pt x="4952" y="54926"/>
                      <a:pt x="2998" y="55890"/>
                    </a:cubicBezTo>
                    <a:cubicBezTo>
                      <a:pt x="2972" y="55917"/>
                      <a:pt x="2945" y="55970"/>
                      <a:pt x="2945" y="55997"/>
                    </a:cubicBezTo>
                    <a:cubicBezTo>
                      <a:pt x="2891" y="58004"/>
                      <a:pt x="1847" y="59798"/>
                      <a:pt x="108" y="60815"/>
                    </a:cubicBezTo>
                    <a:cubicBezTo>
                      <a:pt x="81" y="60815"/>
                      <a:pt x="27" y="60841"/>
                      <a:pt x="27" y="60895"/>
                    </a:cubicBezTo>
                    <a:cubicBezTo>
                      <a:pt x="27" y="60949"/>
                      <a:pt x="27" y="61002"/>
                      <a:pt x="81" y="61029"/>
                    </a:cubicBezTo>
                    <a:cubicBezTo>
                      <a:pt x="1821" y="62046"/>
                      <a:pt x="2891" y="63839"/>
                      <a:pt x="2945" y="65847"/>
                    </a:cubicBezTo>
                    <a:cubicBezTo>
                      <a:pt x="2945" y="65873"/>
                      <a:pt x="2972" y="65927"/>
                      <a:pt x="2998" y="65954"/>
                    </a:cubicBezTo>
                    <a:cubicBezTo>
                      <a:pt x="4952" y="66917"/>
                      <a:pt x="6183" y="68871"/>
                      <a:pt x="6183" y="71066"/>
                    </a:cubicBezTo>
                    <a:cubicBezTo>
                      <a:pt x="6183" y="73234"/>
                      <a:pt x="4952" y="75188"/>
                      <a:pt x="2998" y="76151"/>
                    </a:cubicBezTo>
                    <a:cubicBezTo>
                      <a:pt x="2972" y="76178"/>
                      <a:pt x="2945" y="76232"/>
                      <a:pt x="2945" y="76285"/>
                    </a:cubicBezTo>
                    <a:cubicBezTo>
                      <a:pt x="2891" y="78266"/>
                      <a:pt x="1821" y="80059"/>
                      <a:pt x="81" y="81076"/>
                    </a:cubicBezTo>
                    <a:cubicBezTo>
                      <a:pt x="27" y="81103"/>
                      <a:pt x="1" y="81183"/>
                      <a:pt x="54" y="81237"/>
                    </a:cubicBezTo>
                    <a:cubicBezTo>
                      <a:pt x="71" y="81288"/>
                      <a:pt x="110" y="81306"/>
                      <a:pt x="149" y="81306"/>
                    </a:cubicBezTo>
                    <a:cubicBezTo>
                      <a:pt x="172" y="81306"/>
                      <a:pt x="195" y="81300"/>
                      <a:pt x="215" y="81290"/>
                    </a:cubicBezTo>
                    <a:cubicBezTo>
                      <a:pt x="2008" y="80247"/>
                      <a:pt x="3105" y="78400"/>
                      <a:pt x="3186" y="76366"/>
                    </a:cubicBezTo>
                    <a:cubicBezTo>
                      <a:pt x="5193" y="75322"/>
                      <a:pt x="6424" y="73288"/>
                      <a:pt x="6424" y="71066"/>
                    </a:cubicBezTo>
                    <a:cubicBezTo>
                      <a:pt x="6424" y="68818"/>
                      <a:pt x="5193" y="66783"/>
                      <a:pt x="3186" y="65766"/>
                    </a:cubicBezTo>
                    <a:cubicBezTo>
                      <a:pt x="3132" y="63759"/>
                      <a:pt x="2088" y="61992"/>
                      <a:pt x="402" y="60922"/>
                    </a:cubicBezTo>
                    <a:cubicBezTo>
                      <a:pt x="2088" y="59878"/>
                      <a:pt x="3132" y="58085"/>
                      <a:pt x="3186" y="56077"/>
                    </a:cubicBezTo>
                    <a:cubicBezTo>
                      <a:pt x="5193" y="55060"/>
                      <a:pt x="6424" y="53026"/>
                      <a:pt x="6424" y="50778"/>
                    </a:cubicBezTo>
                    <a:cubicBezTo>
                      <a:pt x="6424" y="48556"/>
                      <a:pt x="5193" y="46522"/>
                      <a:pt x="3186" y="45505"/>
                    </a:cubicBezTo>
                    <a:cubicBezTo>
                      <a:pt x="3186" y="43604"/>
                      <a:pt x="2088" y="41731"/>
                      <a:pt x="402" y="40660"/>
                    </a:cubicBezTo>
                    <a:cubicBezTo>
                      <a:pt x="1901" y="39697"/>
                      <a:pt x="3320" y="37877"/>
                      <a:pt x="3186" y="35816"/>
                    </a:cubicBezTo>
                    <a:cubicBezTo>
                      <a:pt x="5193" y="34799"/>
                      <a:pt x="6424" y="32764"/>
                      <a:pt x="6424" y="30516"/>
                    </a:cubicBezTo>
                    <a:cubicBezTo>
                      <a:pt x="6424" y="28268"/>
                      <a:pt x="5193" y="26260"/>
                      <a:pt x="3186" y="25216"/>
                    </a:cubicBezTo>
                    <a:cubicBezTo>
                      <a:pt x="3105" y="23236"/>
                      <a:pt x="2062" y="21442"/>
                      <a:pt x="402" y="20399"/>
                    </a:cubicBezTo>
                    <a:cubicBezTo>
                      <a:pt x="2115" y="19328"/>
                      <a:pt x="3212" y="17401"/>
                      <a:pt x="3186" y="15554"/>
                    </a:cubicBezTo>
                    <a:cubicBezTo>
                      <a:pt x="5193" y="14510"/>
                      <a:pt x="6424" y="12503"/>
                      <a:pt x="6424" y="10254"/>
                    </a:cubicBezTo>
                    <a:cubicBezTo>
                      <a:pt x="6424" y="8006"/>
                      <a:pt x="5193" y="5999"/>
                      <a:pt x="3186" y="4955"/>
                    </a:cubicBezTo>
                    <a:cubicBezTo>
                      <a:pt x="3186" y="3028"/>
                      <a:pt x="2008" y="1047"/>
                      <a:pt x="215" y="30"/>
                    </a:cubicBezTo>
                    <a:cubicBezTo>
                      <a:pt x="194" y="10"/>
                      <a:pt x="170" y="1"/>
                      <a:pt x="1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922;p89"/>
              <p:cNvSpPr/>
              <p:nvPr/>
            </p:nvSpPr>
            <p:spPr>
              <a:xfrm>
                <a:off x="1607850" y="2593575"/>
                <a:ext cx="159950" cy="2032875"/>
              </a:xfrm>
              <a:custGeom>
                <a:avLst/>
                <a:gdLst/>
                <a:ahLst/>
                <a:cxnLst/>
                <a:rect l="l" t="t" r="r" b="b"/>
                <a:pathLst>
                  <a:path w="6398" h="81315" extrusionOk="0">
                    <a:moveTo>
                      <a:pt x="140" y="1"/>
                    </a:moveTo>
                    <a:cubicBezTo>
                      <a:pt x="95" y="1"/>
                      <a:pt x="47" y="26"/>
                      <a:pt x="27" y="65"/>
                    </a:cubicBezTo>
                    <a:cubicBezTo>
                      <a:pt x="0" y="92"/>
                      <a:pt x="0" y="118"/>
                      <a:pt x="0" y="118"/>
                    </a:cubicBezTo>
                    <a:cubicBezTo>
                      <a:pt x="0" y="172"/>
                      <a:pt x="27" y="225"/>
                      <a:pt x="81" y="225"/>
                    </a:cubicBezTo>
                    <a:cubicBezTo>
                      <a:pt x="1820" y="1243"/>
                      <a:pt x="2944" y="3170"/>
                      <a:pt x="2918" y="5043"/>
                    </a:cubicBezTo>
                    <a:cubicBezTo>
                      <a:pt x="2918" y="5070"/>
                      <a:pt x="2944" y="5124"/>
                      <a:pt x="2998" y="5150"/>
                    </a:cubicBezTo>
                    <a:cubicBezTo>
                      <a:pt x="4952" y="6141"/>
                      <a:pt x="6156" y="8095"/>
                      <a:pt x="6156" y="10263"/>
                    </a:cubicBezTo>
                    <a:cubicBezTo>
                      <a:pt x="6156" y="12431"/>
                      <a:pt x="4952" y="14384"/>
                      <a:pt x="2998" y="15375"/>
                    </a:cubicBezTo>
                    <a:cubicBezTo>
                      <a:pt x="2944" y="15402"/>
                      <a:pt x="2918" y="15428"/>
                      <a:pt x="2918" y="15482"/>
                    </a:cubicBezTo>
                    <a:cubicBezTo>
                      <a:pt x="2971" y="17329"/>
                      <a:pt x="1847" y="19256"/>
                      <a:pt x="81" y="20273"/>
                    </a:cubicBezTo>
                    <a:cubicBezTo>
                      <a:pt x="54" y="20300"/>
                      <a:pt x="27" y="20326"/>
                      <a:pt x="0" y="20353"/>
                    </a:cubicBezTo>
                    <a:cubicBezTo>
                      <a:pt x="0" y="20407"/>
                      <a:pt x="27" y="20460"/>
                      <a:pt x="81" y="20514"/>
                    </a:cubicBezTo>
                    <a:cubicBezTo>
                      <a:pt x="1794" y="21504"/>
                      <a:pt x="2864" y="23297"/>
                      <a:pt x="2918" y="25305"/>
                    </a:cubicBezTo>
                    <a:cubicBezTo>
                      <a:pt x="2918" y="25358"/>
                      <a:pt x="2944" y="25385"/>
                      <a:pt x="2998" y="25412"/>
                    </a:cubicBezTo>
                    <a:cubicBezTo>
                      <a:pt x="4952" y="26402"/>
                      <a:pt x="6156" y="28356"/>
                      <a:pt x="6156" y="30524"/>
                    </a:cubicBezTo>
                    <a:cubicBezTo>
                      <a:pt x="6156" y="32692"/>
                      <a:pt x="4952" y="34646"/>
                      <a:pt x="2998" y="35636"/>
                    </a:cubicBezTo>
                    <a:cubicBezTo>
                      <a:pt x="2944" y="35663"/>
                      <a:pt x="2918" y="35717"/>
                      <a:pt x="2918" y="35770"/>
                    </a:cubicBezTo>
                    <a:cubicBezTo>
                      <a:pt x="3078" y="37831"/>
                      <a:pt x="1633" y="39651"/>
                      <a:pt x="81" y="40535"/>
                    </a:cubicBezTo>
                    <a:cubicBezTo>
                      <a:pt x="54" y="40561"/>
                      <a:pt x="27" y="40588"/>
                      <a:pt x="0" y="40615"/>
                    </a:cubicBezTo>
                    <a:cubicBezTo>
                      <a:pt x="0" y="40668"/>
                      <a:pt x="27" y="40749"/>
                      <a:pt x="81" y="40775"/>
                    </a:cubicBezTo>
                    <a:cubicBezTo>
                      <a:pt x="1820" y="41766"/>
                      <a:pt x="2918" y="43639"/>
                      <a:pt x="2918" y="45540"/>
                    </a:cubicBezTo>
                    <a:cubicBezTo>
                      <a:pt x="2918" y="45540"/>
                      <a:pt x="2918" y="45566"/>
                      <a:pt x="2918" y="45566"/>
                    </a:cubicBezTo>
                    <a:cubicBezTo>
                      <a:pt x="2918" y="45620"/>
                      <a:pt x="2944" y="45674"/>
                      <a:pt x="2998" y="45674"/>
                    </a:cubicBezTo>
                    <a:cubicBezTo>
                      <a:pt x="4952" y="46664"/>
                      <a:pt x="6156" y="48618"/>
                      <a:pt x="6156" y="50786"/>
                    </a:cubicBezTo>
                    <a:cubicBezTo>
                      <a:pt x="6156" y="52954"/>
                      <a:pt x="4952" y="54934"/>
                      <a:pt x="2998" y="55898"/>
                    </a:cubicBezTo>
                    <a:cubicBezTo>
                      <a:pt x="2944" y="55925"/>
                      <a:pt x="2918" y="55952"/>
                      <a:pt x="2918" y="56005"/>
                    </a:cubicBezTo>
                    <a:cubicBezTo>
                      <a:pt x="2864" y="58012"/>
                      <a:pt x="1820" y="59806"/>
                      <a:pt x="81" y="60796"/>
                    </a:cubicBezTo>
                    <a:cubicBezTo>
                      <a:pt x="54" y="60823"/>
                      <a:pt x="27" y="60850"/>
                      <a:pt x="0" y="60903"/>
                    </a:cubicBezTo>
                    <a:cubicBezTo>
                      <a:pt x="0" y="60957"/>
                      <a:pt x="27" y="61010"/>
                      <a:pt x="81" y="61037"/>
                    </a:cubicBezTo>
                    <a:cubicBezTo>
                      <a:pt x="1820" y="62054"/>
                      <a:pt x="2864" y="63847"/>
                      <a:pt x="2918" y="65828"/>
                    </a:cubicBezTo>
                    <a:cubicBezTo>
                      <a:pt x="2918" y="65882"/>
                      <a:pt x="2944" y="65935"/>
                      <a:pt x="2998" y="65962"/>
                    </a:cubicBezTo>
                    <a:cubicBezTo>
                      <a:pt x="4952" y="66925"/>
                      <a:pt x="6156" y="68879"/>
                      <a:pt x="6156" y="71047"/>
                    </a:cubicBezTo>
                    <a:cubicBezTo>
                      <a:pt x="6156" y="73242"/>
                      <a:pt x="4952" y="75196"/>
                      <a:pt x="2998" y="76160"/>
                    </a:cubicBezTo>
                    <a:cubicBezTo>
                      <a:pt x="2944" y="76186"/>
                      <a:pt x="2918" y="76240"/>
                      <a:pt x="2918" y="76267"/>
                    </a:cubicBezTo>
                    <a:cubicBezTo>
                      <a:pt x="2864" y="78274"/>
                      <a:pt x="1820" y="80067"/>
                      <a:pt x="81" y="81084"/>
                    </a:cubicBezTo>
                    <a:cubicBezTo>
                      <a:pt x="27" y="81111"/>
                      <a:pt x="0" y="81191"/>
                      <a:pt x="27" y="81245"/>
                    </a:cubicBezTo>
                    <a:cubicBezTo>
                      <a:pt x="44" y="81296"/>
                      <a:pt x="82" y="81315"/>
                      <a:pt x="122" y="81315"/>
                    </a:cubicBezTo>
                    <a:cubicBezTo>
                      <a:pt x="145" y="81315"/>
                      <a:pt x="168" y="81308"/>
                      <a:pt x="188" y="81299"/>
                    </a:cubicBezTo>
                    <a:cubicBezTo>
                      <a:pt x="1981" y="80255"/>
                      <a:pt x="3105" y="78408"/>
                      <a:pt x="3185" y="76347"/>
                    </a:cubicBezTo>
                    <a:cubicBezTo>
                      <a:pt x="5166" y="75330"/>
                      <a:pt x="6397" y="73296"/>
                      <a:pt x="6397" y="71047"/>
                    </a:cubicBezTo>
                    <a:cubicBezTo>
                      <a:pt x="6397" y="68826"/>
                      <a:pt x="5166" y="66792"/>
                      <a:pt x="3185" y="65748"/>
                    </a:cubicBezTo>
                    <a:cubicBezTo>
                      <a:pt x="3105" y="63767"/>
                      <a:pt x="2061" y="61974"/>
                      <a:pt x="375" y="60930"/>
                    </a:cubicBezTo>
                    <a:cubicBezTo>
                      <a:pt x="2061" y="59859"/>
                      <a:pt x="3105" y="58093"/>
                      <a:pt x="3185" y="56085"/>
                    </a:cubicBezTo>
                    <a:cubicBezTo>
                      <a:pt x="5166" y="55068"/>
                      <a:pt x="6397" y="53034"/>
                      <a:pt x="6397" y="50786"/>
                    </a:cubicBezTo>
                    <a:cubicBezTo>
                      <a:pt x="6397" y="48537"/>
                      <a:pt x="5166" y="46530"/>
                      <a:pt x="3185" y="45486"/>
                    </a:cubicBezTo>
                    <a:cubicBezTo>
                      <a:pt x="3159" y="43586"/>
                      <a:pt x="2061" y="41739"/>
                      <a:pt x="375" y="40668"/>
                    </a:cubicBezTo>
                    <a:cubicBezTo>
                      <a:pt x="1901" y="39705"/>
                      <a:pt x="3292" y="37885"/>
                      <a:pt x="3185" y="35824"/>
                    </a:cubicBezTo>
                    <a:cubicBezTo>
                      <a:pt x="5166" y="34780"/>
                      <a:pt x="6397" y="32772"/>
                      <a:pt x="6397" y="30524"/>
                    </a:cubicBezTo>
                    <a:cubicBezTo>
                      <a:pt x="6397" y="28276"/>
                      <a:pt x="5166" y="26268"/>
                      <a:pt x="3185" y="25225"/>
                    </a:cubicBezTo>
                    <a:cubicBezTo>
                      <a:pt x="3078" y="23244"/>
                      <a:pt x="2061" y="21451"/>
                      <a:pt x="375" y="20407"/>
                    </a:cubicBezTo>
                    <a:cubicBezTo>
                      <a:pt x="2061" y="19336"/>
                      <a:pt x="3185" y="17436"/>
                      <a:pt x="3185" y="15616"/>
                    </a:cubicBezTo>
                    <a:cubicBezTo>
                      <a:pt x="3185" y="15589"/>
                      <a:pt x="3185" y="15562"/>
                      <a:pt x="3185" y="15562"/>
                    </a:cubicBezTo>
                    <a:cubicBezTo>
                      <a:pt x="5166" y="14518"/>
                      <a:pt x="6397" y="12511"/>
                      <a:pt x="6397" y="10263"/>
                    </a:cubicBezTo>
                    <a:cubicBezTo>
                      <a:pt x="6397" y="8014"/>
                      <a:pt x="5166" y="6007"/>
                      <a:pt x="3185" y="4963"/>
                    </a:cubicBezTo>
                    <a:cubicBezTo>
                      <a:pt x="3185" y="3036"/>
                      <a:pt x="1981" y="1055"/>
                      <a:pt x="188" y="11"/>
                    </a:cubicBezTo>
                    <a:cubicBezTo>
                      <a:pt x="173" y="4"/>
                      <a:pt x="157" y="1"/>
                      <a:pt x="1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923;p89"/>
              <p:cNvSpPr/>
              <p:nvPr/>
            </p:nvSpPr>
            <p:spPr>
              <a:xfrm>
                <a:off x="1453950" y="2845375"/>
                <a:ext cx="160600" cy="2032675"/>
              </a:xfrm>
              <a:custGeom>
                <a:avLst/>
                <a:gdLst/>
                <a:ahLst/>
                <a:cxnLst/>
                <a:rect l="l" t="t" r="r" b="b"/>
                <a:pathLst>
                  <a:path w="6424" h="81307" extrusionOk="0">
                    <a:moveTo>
                      <a:pt x="133" y="1"/>
                    </a:moveTo>
                    <a:cubicBezTo>
                      <a:pt x="93" y="1"/>
                      <a:pt x="60" y="24"/>
                      <a:pt x="27" y="57"/>
                    </a:cubicBezTo>
                    <a:cubicBezTo>
                      <a:pt x="27" y="84"/>
                      <a:pt x="27" y="110"/>
                      <a:pt x="27" y="137"/>
                    </a:cubicBezTo>
                    <a:cubicBezTo>
                      <a:pt x="27" y="164"/>
                      <a:pt x="27" y="217"/>
                      <a:pt x="80" y="244"/>
                    </a:cubicBezTo>
                    <a:cubicBezTo>
                      <a:pt x="1820" y="1234"/>
                      <a:pt x="2971" y="3188"/>
                      <a:pt x="2944" y="5035"/>
                    </a:cubicBezTo>
                    <a:cubicBezTo>
                      <a:pt x="2944" y="5089"/>
                      <a:pt x="2971" y="5142"/>
                      <a:pt x="2998" y="5142"/>
                    </a:cubicBezTo>
                    <a:cubicBezTo>
                      <a:pt x="4952" y="6133"/>
                      <a:pt x="6156" y="8086"/>
                      <a:pt x="6156" y="10254"/>
                    </a:cubicBezTo>
                    <a:cubicBezTo>
                      <a:pt x="6156" y="12422"/>
                      <a:pt x="4952" y="14376"/>
                      <a:pt x="2998" y="15367"/>
                    </a:cubicBezTo>
                    <a:cubicBezTo>
                      <a:pt x="2971" y="15393"/>
                      <a:pt x="2944" y="15420"/>
                      <a:pt x="2944" y="15474"/>
                    </a:cubicBezTo>
                    <a:cubicBezTo>
                      <a:pt x="2998" y="17347"/>
                      <a:pt x="1847" y="19248"/>
                      <a:pt x="107" y="20265"/>
                    </a:cubicBezTo>
                    <a:cubicBezTo>
                      <a:pt x="54" y="20292"/>
                      <a:pt x="27" y="20318"/>
                      <a:pt x="27" y="20345"/>
                    </a:cubicBezTo>
                    <a:cubicBezTo>
                      <a:pt x="0" y="20425"/>
                      <a:pt x="27" y="20479"/>
                      <a:pt x="80" y="20506"/>
                    </a:cubicBezTo>
                    <a:cubicBezTo>
                      <a:pt x="1793" y="21496"/>
                      <a:pt x="2864" y="23289"/>
                      <a:pt x="2944" y="25297"/>
                    </a:cubicBezTo>
                    <a:cubicBezTo>
                      <a:pt x="2944" y="25350"/>
                      <a:pt x="2971" y="25404"/>
                      <a:pt x="2998" y="25404"/>
                    </a:cubicBezTo>
                    <a:cubicBezTo>
                      <a:pt x="4952" y="26394"/>
                      <a:pt x="6156" y="28348"/>
                      <a:pt x="6156" y="30516"/>
                    </a:cubicBezTo>
                    <a:cubicBezTo>
                      <a:pt x="6156" y="32684"/>
                      <a:pt x="4952" y="34665"/>
                      <a:pt x="2998" y="35628"/>
                    </a:cubicBezTo>
                    <a:cubicBezTo>
                      <a:pt x="2944" y="35655"/>
                      <a:pt x="2918" y="35709"/>
                      <a:pt x="2944" y="35762"/>
                    </a:cubicBezTo>
                    <a:cubicBezTo>
                      <a:pt x="3105" y="37823"/>
                      <a:pt x="1633" y="39643"/>
                      <a:pt x="107" y="40526"/>
                    </a:cubicBezTo>
                    <a:cubicBezTo>
                      <a:pt x="54" y="40553"/>
                      <a:pt x="27" y="40580"/>
                      <a:pt x="27" y="40633"/>
                    </a:cubicBezTo>
                    <a:cubicBezTo>
                      <a:pt x="0" y="40687"/>
                      <a:pt x="27" y="40741"/>
                      <a:pt x="80" y="40767"/>
                    </a:cubicBezTo>
                    <a:cubicBezTo>
                      <a:pt x="1820" y="41784"/>
                      <a:pt x="2944" y="43631"/>
                      <a:pt x="2944" y="45532"/>
                    </a:cubicBezTo>
                    <a:cubicBezTo>
                      <a:pt x="2944" y="45558"/>
                      <a:pt x="2944" y="45558"/>
                      <a:pt x="2944" y="45558"/>
                    </a:cubicBezTo>
                    <a:cubicBezTo>
                      <a:pt x="2918" y="45612"/>
                      <a:pt x="2971" y="45665"/>
                      <a:pt x="2998" y="45692"/>
                    </a:cubicBezTo>
                    <a:cubicBezTo>
                      <a:pt x="4952" y="46656"/>
                      <a:pt x="6156" y="48610"/>
                      <a:pt x="6156" y="50778"/>
                    </a:cubicBezTo>
                    <a:cubicBezTo>
                      <a:pt x="6156" y="52972"/>
                      <a:pt x="4952" y="54926"/>
                      <a:pt x="2998" y="55890"/>
                    </a:cubicBezTo>
                    <a:cubicBezTo>
                      <a:pt x="2971" y="55917"/>
                      <a:pt x="2944" y="55970"/>
                      <a:pt x="2944" y="55997"/>
                    </a:cubicBezTo>
                    <a:cubicBezTo>
                      <a:pt x="2891" y="58004"/>
                      <a:pt x="1820" y="59798"/>
                      <a:pt x="107" y="60815"/>
                    </a:cubicBezTo>
                    <a:cubicBezTo>
                      <a:pt x="54" y="60815"/>
                      <a:pt x="27" y="60841"/>
                      <a:pt x="27" y="60895"/>
                    </a:cubicBezTo>
                    <a:cubicBezTo>
                      <a:pt x="0" y="60949"/>
                      <a:pt x="27" y="61002"/>
                      <a:pt x="80" y="61029"/>
                    </a:cubicBezTo>
                    <a:cubicBezTo>
                      <a:pt x="1820" y="62046"/>
                      <a:pt x="2891" y="63839"/>
                      <a:pt x="2944" y="65847"/>
                    </a:cubicBezTo>
                    <a:cubicBezTo>
                      <a:pt x="2944" y="65873"/>
                      <a:pt x="2971" y="65927"/>
                      <a:pt x="2998" y="65954"/>
                    </a:cubicBezTo>
                    <a:cubicBezTo>
                      <a:pt x="4952" y="66917"/>
                      <a:pt x="6156" y="68871"/>
                      <a:pt x="6156" y="71066"/>
                    </a:cubicBezTo>
                    <a:cubicBezTo>
                      <a:pt x="6156" y="73234"/>
                      <a:pt x="4952" y="75188"/>
                      <a:pt x="2998" y="76151"/>
                    </a:cubicBezTo>
                    <a:cubicBezTo>
                      <a:pt x="2971" y="76178"/>
                      <a:pt x="2944" y="76232"/>
                      <a:pt x="2944" y="76285"/>
                    </a:cubicBezTo>
                    <a:cubicBezTo>
                      <a:pt x="2891" y="78266"/>
                      <a:pt x="1820" y="80059"/>
                      <a:pt x="80" y="81076"/>
                    </a:cubicBezTo>
                    <a:cubicBezTo>
                      <a:pt x="27" y="81103"/>
                      <a:pt x="0" y="81183"/>
                      <a:pt x="27" y="81237"/>
                    </a:cubicBezTo>
                    <a:cubicBezTo>
                      <a:pt x="61" y="81288"/>
                      <a:pt x="106" y="81306"/>
                      <a:pt x="147" y="81306"/>
                    </a:cubicBezTo>
                    <a:cubicBezTo>
                      <a:pt x="172" y="81306"/>
                      <a:pt x="195" y="81300"/>
                      <a:pt x="214" y="81290"/>
                    </a:cubicBezTo>
                    <a:cubicBezTo>
                      <a:pt x="2008" y="80247"/>
                      <a:pt x="3105" y="78400"/>
                      <a:pt x="3185" y="76366"/>
                    </a:cubicBezTo>
                    <a:cubicBezTo>
                      <a:pt x="5166" y="75322"/>
                      <a:pt x="6424" y="73288"/>
                      <a:pt x="6424" y="71066"/>
                    </a:cubicBezTo>
                    <a:cubicBezTo>
                      <a:pt x="6424" y="68818"/>
                      <a:pt x="5166" y="66783"/>
                      <a:pt x="3185" y="65766"/>
                    </a:cubicBezTo>
                    <a:cubicBezTo>
                      <a:pt x="3105" y="63759"/>
                      <a:pt x="2061" y="61992"/>
                      <a:pt x="375" y="60922"/>
                    </a:cubicBezTo>
                    <a:cubicBezTo>
                      <a:pt x="2061" y="59878"/>
                      <a:pt x="3105" y="58085"/>
                      <a:pt x="3185" y="56077"/>
                    </a:cubicBezTo>
                    <a:cubicBezTo>
                      <a:pt x="5166" y="55060"/>
                      <a:pt x="6424" y="53026"/>
                      <a:pt x="6424" y="50778"/>
                    </a:cubicBezTo>
                    <a:cubicBezTo>
                      <a:pt x="6424" y="48556"/>
                      <a:pt x="5193" y="46522"/>
                      <a:pt x="3185" y="45505"/>
                    </a:cubicBezTo>
                    <a:cubicBezTo>
                      <a:pt x="3159" y="43604"/>
                      <a:pt x="2088" y="41731"/>
                      <a:pt x="375" y="40660"/>
                    </a:cubicBezTo>
                    <a:cubicBezTo>
                      <a:pt x="1901" y="39697"/>
                      <a:pt x="3319" y="37877"/>
                      <a:pt x="3185" y="35816"/>
                    </a:cubicBezTo>
                    <a:cubicBezTo>
                      <a:pt x="5193" y="34799"/>
                      <a:pt x="6424" y="32764"/>
                      <a:pt x="6424" y="30516"/>
                    </a:cubicBezTo>
                    <a:cubicBezTo>
                      <a:pt x="6424" y="28268"/>
                      <a:pt x="5166" y="26260"/>
                      <a:pt x="3185" y="25216"/>
                    </a:cubicBezTo>
                    <a:cubicBezTo>
                      <a:pt x="3105" y="23236"/>
                      <a:pt x="2061" y="21442"/>
                      <a:pt x="375" y="20399"/>
                    </a:cubicBezTo>
                    <a:cubicBezTo>
                      <a:pt x="2088" y="19328"/>
                      <a:pt x="3185" y="17454"/>
                      <a:pt x="3185" y="15608"/>
                    </a:cubicBezTo>
                    <a:cubicBezTo>
                      <a:pt x="3185" y="15581"/>
                      <a:pt x="3185" y="15581"/>
                      <a:pt x="3185" y="15554"/>
                    </a:cubicBezTo>
                    <a:cubicBezTo>
                      <a:pt x="5193" y="14510"/>
                      <a:pt x="6424" y="12503"/>
                      <a:pt x="6424" y="10254"/>
                    </a:cubicBezTo>
                    <a:cubicBezTo>
                      <a:pt x="6424" y="8006"/>
                      <a:pt x="5193" y="5999"/>
                      <a:pt x="3185" y="4955"/>
                    </a:cubicBezTo>
                    <a:cubicBezTo>
                      <a:pt x="3185" y="3028"/>
                      <a:pt x="2008" y="1047"/>
                      <a:pt x="214" y="30"/>
                    </a:cubicBezTo>
                    <a:cubicBezTo>
                      <a:pt x="184" y="10"/>
                      <a:pt x="157" y="1"/>
                      <a:pt x="1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924;p89"/>
              <p:cNvSpPr/>
              <p:nvPr/>
            </p:nvSpPr>
            <p:spPr>
              <a:xfrm>
                <a:off x="1300050" y="2593575"/>
                <a:ext cx="160600" cy="2032875"/>
              </a:xfrm>
              <a:custGeom>
                <a:avLst/>
                <a:gdLst/>
                <a:ahLst/>
                <a:cxnLst/>
                <a:rect l="l" t="t" r="r" b="b"/>
                <a:pathLst>
                  <a:path w="6424" h="81315" extrusionOk="0">
                    <a:moveTo>
                      <a:pt x="167" y="1"/>
                    </a:moveTo>
                    <a:cubicBezTo>
                      <a:pt x="121" y="1"/>
                      <a:pt x="73" y="26"/>
                      <a:pt x="54" y="65"/>
                    </a:cubicBezTo>
                    <a:cubicBezTo>
                      <a:pt x="27" y="92"/>
                      <a:pt x="27" y="118"/>
                      <a:pt x="27" y="118"/>
                    </a:cubicBezTo>
                    <a:cubicBezTo>
                      <a:pt x="27" y="172"/>
                      <a:pt x="54" y="225"/>
                      <a:pt x="80" y="225"/>
                    </a:cubicBezTo>
                    <a:cubicBezTo>
                      <a:pt x="1820" y="1243"/>
                      <a:pt x="2971" y="3170"/>
                      <a:pt x="2944" y="5043"/>
                    </a:cubicBezTo>
                    <a:cubicBezTo>
                      <a:pt x="2944" y="5070"/>
                      <a:pt x="2971" y="5124"/>
                      <a:pt x="3025" y="5150"/>
                    </a:cubicBezTo>
                    <a:cubicBezTo>
                      <a:pt x="4952" y="6141"/>
                      <a:pt x="6183" y="8095"/>
                      <a:pt x="6183" y="10263"/>
                    </a:cubicBezTo>
                    <a:cubicBezTo>
                      <a:pt x="6183" y="12431"/>
                      <a:pt x="4952" y="14384"/>
                      <a:pt x="3025" y="15375"/>
                    </a:cubicBezTo>
                    <a:cubicBezTo>
                      <a:pt x="2971" y="15402"/>
                      <a:pt x="2944" y="15428"/>
                      <a:pt x="2944" y="15482"/>
                    </a:cubicBezTo>
                    <a:cubicBezTo>
                      <a:pt x="2998" y="17355"/>
                      <a:pt x="1847" y="19256"/>
                      <a:pt x="107" y="20273"/>
                    </a:cubicBezTo>
                    <a:cubicBezTo>
                      <a:pt x="80" y="20300"/>
                      <a:pt x="54" y="20326"/>
                      <a:pt x="27" y="20353"/>
                    </a:cubicBezTo>
                    <a:cubicBezTo>
                      <a:pt x="27" y="20407"/>
                      <a:pt x="27" y="20460"/>
                      <a:pt x="80" y="20514"/>
                    </a:cubicBezTo>
                    <a:cubicBezTo>
                      <a:pt x="1820" y="21504"/>
                      <a:pt x="2891" y="23297"/>
                      <a:pt x="2944" y="25305"/>
                    </a:cubicBezTo>
                    <a:cubicBezTo>
                      <a:pt x="2944" y="25358"/>
                      <a:pt x="2971" y="25385"/>
                      <a:pt x="3025" y="25412"/>
                    </a:cubicBezTo>
                    <a:cubicBezTo>
                      <a:pt x="4952" y="26402"/>
                      <a:pt x="6183" y="28356"/>
                      <a:pt x="6183" y="30524"/>
                    </a:cubicBezTo>
                    <a:cubicBezTo>
                      <a:pt x="6183" y="32692"/>
                      <a:pt x="4952" y="34646"/>
                      <a:pt x="3025" y="35636"/>
                    </a:cubicBezTo>
                    <a:cubicBezTo>
                      <a:pt x="2971" y="35663"/>
                      <a:pt x="2944" y="35717"/>
                      <a:pt x="2944" y="35770"/>
                    </a:cubicBezTo>
                    <a:cubicBezTo>
                      <a:pt x="3105" y="37831"/>
                      <a:pt x="1633" y="39651"/>
                      <a:pt x="107" y="40535"/>
                    </a:cubicBezTo>
                    <a:cubicBezTo>
                      <a:pt x="80" y="40561"/>
                      <a:pt x="54" y="40588"/>
                      <a:pt x="27" y="40615"/>
                    </a:cubicBezTo>
                    <a:cubicBezTo>
                      <a:pt x="27" y="40668"/>
                      <a:pt x="27" y="40749"/>
                      <a:pt x="80" y="40775"/>
                    </a:cubicBezTo>
                    <a:cubicBezTo>
                      <a:pt x="1820" y="41766"/>
                      <a:pt x="2944" y="43639"/>
                      <a:pt x="2944" y="45540"/>
                    </a:cubicBezTo>
                    <a:cubicBezTo>
                      <a:pt x="2944" y="45540"/>
                      <a:pt x="2944" y="45566"/>
                      <a:pt x="2944" y="45566"/>
                    </a:cubicBezTo>
                    <a:cubicBezTo>
                      <a:pt x="2944" y="45620"/>
                      <a:pt x="2971" y="45674"/>
                      <a:pt x="3025" y="45674"/>
                    </a:cubicBezTo>
                    <a:cubicBezTo>
                      <a:pt x="4952" y="46664"/>
                      <a:pt x="6183" y="48618"/>
                      <a:pt x="6183" y="50786"/>
                    </a:cubicBezTo>
                    <a:cubicBezTo>
                      <a:pt x="6183" y="52954"/>
                      <a:pt x="4952" y="54934"/>
                      <a:pt x="3025" y="55898"/>
                    </a:cubicBezTo>
                    <a:cubicBezTo>
                      <a:pt x="2971" y="55925"/>
                      <a:pt x="2944" y="55952"/>
                      <a:pt x="2944" y="56005"/>
                    </a:cubicBezTo>
                    <a:cubicBezTo>
                      <a:pt x="2891" y="58012"/>
                      <a:pt x="1847" y="59806"/>
                      <a:pt x="107" y="60796"/>
                    </a:cubicBezTo>
                    <a:cubicBezTo>
                      <a:pt x="80" y="60823"/>
                      <a:pt x="54" y="60850"/>
                      <a:pt x="27" y="60903"/>
                    </a:cubicBezTo>
                    <a:cubicBezTo>
                      <a:pt x="27" y="60957"/>
                      <a:pt x="27" y="61010"/>
                      <a:pt x="80" y="61037"/>
                    </a:cubicBezTo>
                    <a:cubicBezTo>
                      <a:pt x="1820" y="62054"/>
                      <a:pt x="2891" y="63847"/>
                      <a:pt x="2944" y="65828"/>
                    </a:cubicBezTo>
                    <a:cubicBezTo>
                      <a:pt x="2944" y="65882"/>
                      <a:pt x="2971" y="65935"/>
                      <a:pt x="3025" y="65962"/>
                    </a:cubicBezTo>
                    <a:cubicBezTo>
                      <a:pt x="4952" y="66925"/>
                      <a:pt x="6183" y="68879"/>
                      <a:pt x="6183" y="71047"/>
                    </a:cubicBezTo>
                    <a:cubicBezTo>
                      <a:pt x="6183" y="73242"/>
                      <a:pt x="4952" y="75196"/>
                      <a:pt x="3025" y="76160"/>
                    </a:cubicBezTo>
                    <a:cubicBezTo>
                      <a:pt x="2971" y="76186"/>
                      <a:pt x="2944" y="76240"/>
                      <a:pt x="2944" y="76267"/>
                    </a:cubicBezTo>
                    <a:cubicBezTo>
                      <a:pt x="2891" y="78274"/>
                      <a:pt x="1820" y="80067"/>
                      <a:pt x="80" y="81084"/>
                    </a:cubicBezTo>
                    <a:cubicBezTo>
                      <a:pt x="27" y="81111"/>
                      <a:pt x="0" y="81191"/>
                      <a:pt x="54" y="81245"/>
                    </a:cubicBezTo>
                    <a:cubicBezTo>
                      <a:pt x="71" y="81296"/>
                      <a:pt x="109" y="81315"/>
                      <a:pt x="149" y="81315"/>
                    </a:cubicBezTo>
                    <a:cubicBezTo>
                      <a:pt x="171" y="81315"/>
                      <a:pt x="195" y="81308"/>
                      <a:pt x="214" y="81299"/>
                    </a:cubicBezTo>
                    <a:cubicBezTo>
                      <a:pt x="2007" y="80255"/>
                      <a:pt x="3105" y="78408"/>
                      <a:pt x="3185" y="76347"/>
                    </a:cubicBezTo>
                    <a:cubicBezTo>
                      <a:pt x="5193" y="75330"/>
                      <a:pt x="6424" y="73296"/>
                      <a:pt x="6424" y="71047"/>
                    </a:cubicBezTo>
                    <a:cubicBezTo>
                      <a:pt x="6424" y="68826"/>
                      <a:pt x="5193" y="66792"/>
                      <a:pt x="3185" y="65748"/>
                    </a:cubicBezTo>
                    <a:cubicBezTo>
                      <a:pt x="3132" y="63767"/>
                      <a:pt x="2088" y="61974"/>
                      <a:pt x="402" y="60930"/>
                    </a:cubicBezTo>
                    <a:cubicBezTo>
                      <a:pt x="2088" y="59859"/>
                      <a:pt x="3132" y="58093"/>
                      <a:pt x="3185" y="56085"/>
                    </a:cubicBezTo>
                    <a:cubicBezTo>
                      <a:pt x="5193" y="55068"/>
                      <a:pt x="6424" y="53034"/>
                      <a:pt x="6424" y="50786"/>
                    </a:cubicBezTo>
                    <a:cubicBezTo>
                      <a:pt x="6424" y="48537"/>
                      <a:pt x="5193" y="46530"/>
                      <a:pt x="3185" y="45486"/>
                    </a:cubicBezTo>
                    <a:cubicBezTo>
                      <a:pt x="3185" y="43586"/>
                      <a:pt x="2088" y="41739"/>
                      <a:pt x="402" y="40668"/>
                    </a:cubicBezTo>
                    <a:cubicBezTo>
                      <a:pt x="1927" y="39705"/>
                      <a:pt x="3319" y="37885"/>
                      <a:pt x="3212" y="35824"/>
                    </a:cubicBezTo>
                    <a:cubicBezTo>
                      <a:pt x="5193" y="34780"/>
                      <a:pt x="6424" y="32772"/>
                      <a:pt x="6424" y="30524"/>
                    </a:cubicBezTo>
                    <a:cubicBezTo>
                      <a:pt x="6424" y="28276"/>
                      <a:pt x="5193" y="26268"/>
                      <a:pt x="3185" y="25225"/>
                    </a:cubicBezTo>
                    <a:cubicBezTo>
                      <a:pt x="3105" y="23244"/>
                      <a:pt x="2061" y="21451"/>
                      <a:pt x="402" y="20407"/>
                    </a:cubicBezTo>
                    <a:cubicBezTo>
                      <a:pt x="2088" y="19336"/>
                      <a:pt x="3185" y="17436"/>
                      <a:pt x="3185" y="15616"/>
                    </a:cubicBezTo>
                    <a:cubicBezTo>
                      <a:pt x="3185" y="15589"/>
                      <a:pt x="3185" y="15562"/>
                      <a:pt x="3185" y="15562"/>
                    </a:cubicBezTo>
                    <a:cubicBezTo>
                      <a:pt x="5193" y="14518"/>
                      <a:pt x="6424" y="12511"/>
                      <a:pt x="6424" y="10263"/>
                    </a:cubicBezTo>
                    <a:cubicBezTo>
                      <a:pt x="6424" y="8014"/>
                      <a:pt x="5193" y="6007"/>
                      <a:pt x="3185" y="4963"/>
                    </a:cubicBezTo>
                    <a:cubicBezTo>
                      <a:pt x="3185" y="3036"/>
                      <a:pt x="2007" y="1055"/>
                      <a:pt x="214" y="11"/>
                    </a:cubicBezTo>
                    <a:cubicBezTo>
                      <a:pt x="200" y="4"/>
                      <a:pt x="184" y="1"/>
                      <a:pt x="1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925;p89"/>
              <p:cNvSpPr/>
              <p:nvPr/>
            </p:nvSpPr>
            <p:spPr>
              <a:xfrm>
                <a:off x="1146800" y="2845375"/>
                <a:ext cx="159950" cy="2032675"/>
              </a:xfrm>
              <a:custGeom>
                <a:avLst/>
                <a:gdLst/>
                <a:ahLst/>
                <a:cxnLst/>
                <a:rect l="l" t="t" r="r" b="b"/>
                <a:pathLst>
                  <a:path w="6398" h="81307" extrusionOk="0">
                    <a:moveTo>
                      <a:pt x="120" y="1"/>
                    </a:moveTo>
                    <a:cubicBezTo>
                      <a:pt x="81" y="1"/>
                      <a:pt x="44" y="24"/>
                      <a:pt x="28" y="57"/>
                    </a:cubicBezTo>
                    <a:cubicBezTo>
                      <a:pt x="28" y="84"/>
                      <a:pt x="1" y="110"/>
                      <a:pt x="1" y="137"/>
                    </a:cubicBezTo>
                    <a:cubicBezTo>
                      <a:pt x="1" y="164"/>
                      <a:pt x="28" y="217"/>
                      <a:pt x="81" y="244"/>
                    </a:cubicBezTo>
                    <a:cubicBezTo>
                      <a:pt x="1821" y="1234"/>
                      <a:pt x="2972" y="3162"/>
                      <a:pt x="2918" y="5035"/>
                    </a:cubicBezTo>
                    <a:cubicBezTo>
                      <a:pt x="2918" y="5089"/>
                      <a:pt x="2945" y="5142"/>
                      <a:pt x="2998" y="5142"/>
                    </a:cubicBezTo>
                    <a:cubicBezTo>
                      <a:pt x="4952" y="6133"/>
                      <a:pt x="6157" y="8086"/>
                      <a:pt x="6157" y="10254"/>
                    </a:cubicBezTo>
                    <a:cubicBezTo>
                      <a:pt x="6157" y="12422"/>
                      <a:pt x="4952" y="14376"/>
                      <a:pt x="2998" y="15367"/>
                    </a:cubicBezTo>
                    <a:cubicBezTo>
                      <a:pt x="2945" y="15393"/>
                      <a:pt x="2918" y="15420"/>
                      <a:pt x="2918" y="15474"/>
                    </a:cubicBezTo>
                    <a:cubicBezTo>
                      <a:pt x="2972" y="17321"/>
                      <a:pt x="1848" y="19248"/>
                      <a:pt x="81" y="20265"/>
                    </a:cubicBezTo>
                    <a:cubicBezTo>
                      <a:pt x="54" y="20292"/>
                      <a:pt x="28" y="20318"/>
                      <a:pt x="1" y="20345"/>
                    </a:cubicBezTo>
                    <a:cubicBezTo>
                      <a:pt x="1" y="20425"/>
                      <a:pt x="28" y="20479"/>
                      <a:pt x="81" y="20506"/>
                    </a:cubicBezTo>
                    <a:cubicBezTo>
                      <a:pt x="1794" y="21496"/>
                      <a:pt x="2865" y="23289"/>
                      <a:pt x="2918" y="25297"/>
                    </a:cubicBezTo>
                    <a:cubicBezTo>
                      <a:pt x="2918" y="25350"/>
                      <a:pt x="2945" y="25404"/>
                      <a:pt x="2998" y="25404"/>
                    </a:cubicBezTo>
                    <a:cubicBezTo>
                      <a:pt x="4952" y="26394"/>
                      <a:pt x="6157" y="28348"/>
                      <a:pt x="6157" y="30516"/>
                    </a:cubicBezTo>
                    <a:cubicBezTo>
                      <a:pt x="6157" y="32684"/>
                      <a:pt x="4952" y="34665"/>
                      <a:pt x="2998" y="35628"/>
                    </a:cubicBezTo>
                    <a:cubicBezTo>
                      <a:pt x="2945" y="35655"/>
                      <a:pt x="2918" y="35709"/>
                      <a:pt x="2918" y="35762"/>
                    </a:cubicBezTo>
                    <a:cubicBezTo>
                      <a:pt x="3079" y="37823"/>
                      <a:pt x="1633" y="39643"/>
                      <a:pt x="81" y="40526"/>
                    </a:cubicBezTo>
                    <a:cubicBezTo>
                      <a:pt x="54" y="40553"/>
                      <a:pt x="28" y="40580"/>
                      <a:pt x="1" y="40633"/>
                    </a:cubicBezTo>
                    <a:cubicBezTo>
                      <a:pt x="1" y="40687"/>
                      <a:pt x="28" y="40741"/>
                      <a:pt x="81" y="40767"/>
                    </a:cubicBezTo>
                    <a:cubicBezTo>
                      <a:pt x="1821" y="41784"/>
                      <a:pt x="2918" y="43631"/>
                      <a:pt x="2918" y="45532"/>
                    </a:cubicBezTo>
                    <a:cubicBezTo>
                      <a:pt x="2918" y="45532"/>
                      <a:pt x="2918" y="45558"/>
                      <a:pt x="2918" y="45558"/>
                    </a:cubicBezTo>
                    <a:cubicBezTo>
                      <a:pt x="2918" y="45612"/>
                      <a:pt x="2945" y="45665"/>
                      <a:pt x="2998" y="45692"/>
                    </a:cubicBezTo>
                    <a:cubicBezTo>
                      <a:pt x="4952" y="46656"/>
                      <a:pt x="6157" y="48610"/>
                      <a:pt x="6157" y="50778"/>
                    </a:cubicBezTo>
                    <a:cubicBezTo>
                      <a:pt x="6157" y="52972"/>
                      <a:pt x="4952" y="54926"/>
                      <a:pt x="2998" y="55890"/>
                    </a:cubicBezTo>
                    <a:cubicBezTo>
                      <a:pt x="2945" y="55917"/>
                      <a:pt x="2918" y="55970"/>
                      <a:pt x="2918" y="55997"/>
                    </a:cubicBezTo>
                    <a:cubicBezTo>
                      <a:pt x="2891" y="58004"/>
                      <a:pt x="1821" y="59798"/>
                      <a:pt x="81" y="60815"/>
                    </a:cubicBezTo>
                    <a:cubicBezTo>
                      <a:pt x="54" y="60815"/>
                      <a:pt x="28" y="60841"/>
                      <a:pt x="1" y="60895"/>
                    </a:cubicBezTo>
                    <a:cubicBezTo>
                      <a:pt x="1" y="60949"/>
                      <a:pt x="28" y="61002"/>
                      <a:pt x="81" y="61029"/>
                    </a:cubicBezTo>
                    <a:cubicBezTo>
                      <a:pt x="1821" y="62046"/>
                      <a:pt x="2891" y="63839"/>
                      <a:pt x="2918" y="65847"/>
                    </a:cubicBezTo>
                    <a:cubicBezTo>
                      <a:pt x="2918" y="65873"/>
                      <a:pt x="2945" y="65927"/>
                      <a:pt x="2998" y="65954"/>
                    </a:cubicBezTo>
                    <a:cubicBezTo>
                      <a:pt x="4952" y="66917"/>
                      <a:pt x="6157" y="68871"/>
                      <a:pt x="6157" y="71066"/>
                    </a:cubicBezTo>
                    <a:cubicBezTo>
                      <a:pt x="6157" y="73234"/>
                      <a:pt x="4952" y="75188"/>
                      <a:pt x="2998" y="76151"/>
                    </a:cubicBezTo>
                    <a:cubicBezTo>
                      <a:pt x="2945" y="76178"/>
                      <a:pt x="2918" y="76232"/>
                      <a:pt x="2918" y="76285"/>
                    </a:cubicBezTo>
                    <a:cubicBezTo>
                      <a:pt x="2891" y="78266"/>
                      <a:pt x="1821" y="80059"/>
                      <a:pt x="81" y="81076"/>
                    </a:cubicBezTo>
                    <a:cubicBezTo>
                      <a:pt x="28" y="81103"/>
                      <a:pt x="1" y="81183"/>
                      <a:pt x="28" y="81237"/>
                    </a:cubicBezTo>
                    <a:cubicBezTo>
                      <a:pt x="44" y="81288"/>
                      <a:pt x="83" y="81306"/>
                      <a:pt x="129" y="81306"/>
                    </a:cubicBezTo>
                    <a:cubicBezTo>
                      <a:pt x="156" y="81306"/>
                      <a:pt x="185" y="81300"/>
                      <a:pt x="215" y="81290"/>
                    </a:cubicBezTo>
                    <a:cubicBezTo>
                      <a:pt x="1981" y="80247"/>
                      <a:pt x="3106" y="78400"/>
                      <a:pt x="3186" y="76366"/>
                    </a:cubicBezTo>
                    <a:cubicBezTo>
                      <a:pt x="5167" y="75322"/>
                      <a:pt x="6398" y="73288"/>
                      <a:pt x="6398" y="71066"/>
                    </a:cubicBezTo>
                    <a:cubicBezTo>
                      <a:pt x="6398" y="68818"/>
                      <a:pt x="5167" y="66783"/>
                      <a:pt x="3186" y="65766"/>
                    </a:cubicBezTo>
                    <a:cubicBezTo>
                      <a:pt x="3106" y="63759"/>
                      <a:pt x="2062" y="61992"/>
                      <a:pt x="375" y="60922"/>
                    </a:cubicBezTo>
                    <a:cubicBezTo>
                      <a:pt x="2062" y="59878"/>
                      <a:pt x="3106" y="58085"/>
                      <a:pt x="3186" y="56077"/>
                    </a:cubicBezTo>
                    <a:cubicBezTo>
                      <a:pt x="5167" y="55060"/>
                      <a:pt x="6398" y="53026"/>
                      <a:pt x="6398" y="50778"/>
                    </a:cubicBezTo>
                    <a:cubicBezTo>
                      <a:pt x="6398" y="48556"/>
                      <a:pt x="5167" y="46522"/>
                      <a:pt x="3186" y="45505"/>
                    </a:cubicBezTo>
                    <a:cubicBezTo>
                      <a:pt x="3159" y="43604"/>
                      <a:pt x="2088" y="41731"/>
                      <a:pt x="375" y="40660"/>
                    </a:cubicBezTo>
                    <a:cubicBezTo>
                      <a:pt x="1901" y="39697"/>
                      <a:pt x="3293" y="37877"/>
                      <a:pt x="3186" y="35816"/>
                    </a:cubicBezTo>
                    <a:cubicBezTo>
                      <a:pt x="5167" y="34799"/>
                      <a:pt x="6398" y="32764"/>
                      <a:pt x="6398" y="30516"/>
                    </a:cubicBezTo>
                    <a:cubicBezTo>
                      <a:pt x="6398" y="28268"/>
                      <a:pt x="5167" y="26260"/>
                      <a:pt x="3186" y="25216"/>
                    </a:cubicBezTo>
                    <a:cubicBezTo>
                      <a:pt x="3079" y="23236"/>
                      <a:pt x="2062" y="21442"/>
                      <a:pt x="375" y="20399"/>
                    </a:cubicBezTo>
                    <a:cubicBezTo>
                      <a:pt x="2088" y="19328"/>
                      <a:pt x="3186" y="17401"/>
                      <a:pt x="3186" y="15554"/>
                    </a:cubicBezTo>
                    <a:cubicBezTo>
                      <a:pt x="5167" y="14510"/>
                      <a:pt x="6398" y="12503"/>
                      <a:pt x="6398" y="10254"/>
                    </a:cubicBezTo>
                    <a:cubicBezTo>
                      <a:pt x="6398" y="8006"/>
                      <a:pt x="5167" y="5999"/>
                      <a:pt x="3186" y="4955"/>
                    </a:cubicBezTo>
                    <a:cubicBezTo>
                      <a:pt x="3186" y="3028"/>
                      <a:pt x="1981" y="1047"/>
                      <a:pt x="188" y="30"/>
                    </a:cubicBezTo>
                    <a:cubicBezTo>
                      <a:pt x="168" y="10"/>
                      <a:pt x="143" y="1"/>
                      <a:pt x="1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926;p89"/>
              <p:cNvSpPr/>
              <p:nvPr/>
            </p:nvSpPr>
            <p:spPr>
              <a:xfrm>
                <a:off x="992900" y="2593575"/>
                <a:ext cx="160625" cy="2032875"/>
              </a:xfrm>
              <a:custGeom>
                <a:avLst/>
                <a:gdLst/>
                <a:ahLst/>
                <a:cxnLst/>
                <a:rect l="l" t="t" r="r" b="b"/>
                <a:pathLst>
                  <a:path w="6425" h="81315" extrusionOk="0">
                    <a:moveTo>
                      <a:pt x="167" y="1"/>
                    </a:moveTo>
                    <a:cubicBezTo>
                      <a:pt x="120" y="1"/>
                      <a:pt x="67" y="26"/>
                      <a:pt x="27" y="65"/>
                    </a:cubicBezTo>
                    <a:cubicBezTo>
                      <a:pt x="27" y="92"/>
                      <a:pt x="27" y="118"/>
                      <a:pt x="27" y="118"/>
                    </a:cubicBezTo>
                    <a:cubicBezTo>
                      <a:pt x="27" y="172"/>
                      <a:pt x="54" y="225"/>
                      <a:pt x="81" y="225"/>
                    </a:cubicBezTo>
                    <a:cubicBezTo>
                      <a:pt x="1821" y="1243"/>
                      <a:pt x="2972" y="3170"/>
                      <a:pt x="2945" y="5043"/>
                    </a:cubicBezTo>
                    <a:cubicBezTo>
                      <a:pt x="2945" y="5070"/>
                      <a:pt x="2972" y="5124"/>
                      <a:pt x="2998" y="5150"/>
                    </a:cubicBezTo>
                    <a:cubicBezTo>
                      <a:pt x="4952" y="6141"/>
                      <a:pt x="6157" y="8095"/>
                      <a:pt x="6157" y="10263"/>
                    </a:cubicBezTo>
                    <a:cubicBezTo>
                      <a:pt x="6157" y="12431"/>
                      <a:pt x="4952" y="14384"/>
                      <a:pt x="2998" y="15375"/>
                    </a:cubicBezTo>
                    <a:cubicBezTo>
                      <a:pt x="2972" y="15402"/>
                      <a:pt x="2945" y="15428"/>
                      <a:pt x="2945" y="15482"/>
                    </a:cubicBezTo>
                    <a:cubicBezTo>
                      <a:pt x="2998" y="17329"/>
                      <a:pt x="1847" y="19256"/>
                      <a:pt x="108" y="20273"/>
                    </a:cubicBezTo>
                    <a:cubicBezTo>
                      <a:pt x="54" y="20300"/>
                      <a:pt x="27" y="20326"/>
                      <a:pt x="27" y="20353"/>
                    </a:cubicBezTo>
                    <a:cubicBezTo>
                      <a:pt x="1" y="20407"/>
                      <a:pt x="27" y="20460"/>
                      <a:pt x="81" y="20514"/>
                    </a:cubicBezTo>
                    <a:cubicBezTo>
                      <a:pt x="1794" y="21504"/>
                      <a:pt x="2865" y="23297"/>
                      <a:pt x="2945" y="25305"/>
                    </a:cubicBezTo>
                    <a:cubicBezTo>
                      <a:pt x="2945" y="25358"/>
                      <a:pt x="2972" y="25385"/>
                      <a:pt x="2998" y="25412"/>
                    </a:cubicBezTo>
                    <a:cubicBezTo>
                      <a:pt x="4952" y="26402"/>
                      <a:pt x="6157" y="28356"/>
                      <a:pt x="6157" y="30524"/>
                    </a:cubicBezTo>
                    <a:cubicBezTo>
                      <a:pt x="6157" y="32692"/>
                      <a:pt x="4952" y="34646"/>
                      <a:pt x="2998" y="35636"/>
                    </a:cubicBezTo>
                    <a:cubicBezTo>
                      <a:pt x="2972" y="35663"/>
                      <a:pt x="2945" y="35717"/>
                      <a:pt x="2945" y="35770"/>
                    </a:cubicBezTo>
                    <a:cubicBezTo>
                      <a:pt x="3105" y="37831"/>
                      <a:pt x="1633" y="39651"/>
                      <a:pt x="108" y="40535"/>
                    </a:cubicBezTo>
                    <a:cubicBezTo>
                      <a:pt x="54" y="40561"/>
                      <a:pt x="27" y="40588"/>
                      <a:pt x="27" y="40615"/>
                    </a:cubicBezTo>
                    <a:cubicBezTo>
                      <a:pt x="1" y="40668"/>
                      <a:pt x="27" y="40749"/>
                      <a:pt x="81" y="40775"/>
                    </a:cubicBezTo>
                    <a:cubicBezTo>
                      <a:pt x="1821" y="41766"/>
                      <a:pt x="2945" y="43639"/>
                      <a:pt x="2945" y="45540"/>
                    </a:cubicBezTo>
                    <a:cubicBezTo>
                      <a:pt x="2945" y="45540"/>
                      <a:pt x="2945" y="45566"/>
                      <a:pt x="2945" y="45566"/>
                    </a:cubicBezTo>
                    <a:cubicBezTo>
                      <a:pt x="2918" y="45620"/>
                      <a:pt x="2972" y="45674"/>
                      <a:pt x="2998" y="45674"/>
                    </a:cubicBezTo>
                    <a:cubicBezTo>
                      <a:pt x="4952" y="46664"/>
                      <a:pt x="6157" y="48618"/>
                      <a:pt x="6157" y="50786"/>
                    </a:cubicBezTo>
                    <a:cubicBezTo>
                      <a:pt x="6157" y="52954"/>
                      <a:pt x="4952" y="54934"/>
                      <a:pt x="2998" y="55898"/>
                    </a:cubicBezTo>
                    <a:cubicBezTo>
                      <a:pt x="2972" y="55925"/>
                      <a:pt x="2945" y="55952"/>
                      <a:pt x="2945" y="56005"/>
                    </a:cubicBezTo>
                    <a:cubicBezTo>
                      <a:pt x="2891" y="58012"/>
                      <a:pt x="1821" y="59806"/>
                      <a:pt x="108" y="60796"/>
                    </a:cubicBezTo>
                    <a:cubicBezTo>
                      <a:pt x="54" y="60823"/>
                      <a:pt x="27" y="60850"/>
                      <a:pt x="27" y="60903"/>
                    </a:cubicBezTo>
                    <a:cubicBezTo>
                      <a:pt x="1" y="60957"/>
                      <a:pt x="27" y="61010"/>
                      <a:pt x="81" y="61037"/>
                    </a:cubicBezTo>
                    <a:cubicBezTo>
                      <a:pt x="1821" y="62054"/>
                      <a:pt x="2891" y="63847"/>
                      <a:pt x="2945" y="65828"/>
                    </a:cubicBezTo>
                    <a:cubicBezTo>
                      <a:pt x="2945" y="65882"/>
                      <a:pt x="2972" y="65935"/>
                      <a:pt x="2998" y="65962"/>
                    </a:cubicBezTo>
                    <a:cubicBezTo>
                      <a:pt x="4952" y="66925"/>
                      <a:pt x="6157" y="68879"/>
                      <a:pt x="6157" y="71047"/>
                    </a:cubicBezTo>
                    <a:cubicBezTo>
                      <a:pt x="6157" y="73242"/>
                      <a:pt x="4952" y="75196"/>
                      <a:pt x="2998" y="76160"/>
                    </a:cubicBezTo>
                    <a:cubicBezTo>
                      <a:pt x="2972" y="76186"/>
                      <a:pt x="2945" y="76240"/>
                      <a:pt x="2945" y="76267"/>
                    </a:cubicBezTo>
                    <a:cubicBezTo>
                      <a:pt x="2891" y="78274"/>
                      <a:pt x="1821" y="80067"/>
                      <a:pt x="81" y="81084"/>
                    </a:cubicBezTo>
                    <a:cubicBezTo>
                      <a:pt x="27" y="81111"/>
                      <a:pt x="1" y="81191"/>
                      <a:pt x="27" y="81245"/>
                    </a:cubicBezTo>
                    <a:cubicBezTo>
                      <a:pt x="61" y="81296"/>
                      <a:pt x="106" y="81315"/>
                      <a:pt x="148" y="81315"/>
                    </a:cubicBezTo>
                    <a:cubicBezTo>
                      <a:pt x="172" y="81315"/>
                      <a:pt x="195" y="81308"/>
                      <a:pt x="215" y="81299"/>
                    </a:cubicBezTo>
                    <a:cubicBezTo>
                      <a:pt x="2008" y="80255"/>
                      <a:pt x="3105" y="78408"/>
                      <a:pt x="3186" y="76347"/>
                    </a:cubicBezTo>
                    <a:cubicBezTo>
                      <a:pt x="5193" y="75330"/>
                      <a:pt x="6424" y="73296"/>
                      <a:pt x="6424" y="71047"/>
                    </a:cubicBezTo>
                    <a:cubicBezTo>
                      <a:pt x="6424" y="68826"/>
                      <a:pt x="5193" y="66792"/>
                      <a:pt x="3186" y="65748"/>
                    </a:cubicBezTo>
                    <a:cubicBezTo>
                      <a:pt x="3105" y="63767"/>
                      <a:pt x="2088" y="61974"/>
                      <a:pt x="402" y="60930"/>
                    </a:cubicBezTo>
                    <a:cubicBezTo>
                      <a:pt x="2088" y="59859"/>
                      <a:pt x="3105" y="58093"/>
                      <a:pt x="3186" y="56085"/>
                    </a:cubicBezTo>
                    <a:cubicBezTo>
                      <a:pt x="5193" y="55068"/>
                      <a:pt x="6424" y="53034"/>
                      <a:pt x="6424" y="50786"/>
                    </a:cubicBezTo>
                    <a:cubicBezTo>
                      <a:pt x="6424" y="48537"/>
                      <a:pt x="5193" y="46530"/>
                      <a:pt x="3186" y="45486"/>
                    </a:cubicBezTo>
                    <a:cubicBezTo>
                      <a:pt x="3159" y="43586"/>
                      <a:pt x="2088" y="41739"/>
                      <a:pt x="402" y="40668"/>
                    </a:cubicBezTo>
                    <a:cubicBezTo>
                      <a:pt x="1901" y="39705"/>
                      <a:pt x="3320" y="37885"/>
                      <a:pt x="3186" y="35824"/>
                    </a:cubicBezTo>
                    <a:cubicBezTo>
                      <a:pt x="5193" y="34780"/>
                      <a:pt x="6424" y="32772"/>
                      <a:pt x="6424" y="30524"/>
                    </a:cubicBezTo>
                    <a:cubicBezTo>
                      <a:pt x="6424" y="28276"/>
                      <a:pt x="5193" y="26268"/>
                      <a:pt x="3186" y="25225"/>
                    </a:cubicBezTo>
                    <a:cubicBezTo>
                      <a:pt x="3105" y="23244"/>
                      <a:pt x="2062" y="21451"/>
                      <a:pt x="402" y="20407"/>
                    </a:cubicBezTo>
                    <a:cubicBezTo>
                      <a:pt x="2088" y="19336"/>
                      <a:pt x="3186" y="17436"/>
                      <a:pt x="3186" y="15616"/>
                    </a:cubicBezTo>
                    <a:cubicBezTo>
                      <a:pt x="3186" y="15589"/>
                      <a:pt x="3186" y="15562"/>
                      <a:pt x="3186" y="15562"/>
                    </a:cubicBezTo>
                    <a:cubicBezTo>
                      <a:pt x="5193" y="14518"/>
                      <a:pt x="6424" y="12511"/>
                      <a:pt x="6424" y="10263"/>
                    </a:cubicBezTo>
                    <a:cubicBezTo>
                      <a:pt x="6424" y="8014"/>
                      <a:pt x="5193" y="6007"/>
                      <a:pt x="3186" y="4963"/>
                    </a:cubicBezTo>
                    <a:cubicBezTo>
                      <a:pt x="3186" y="3036"/>
                      <a:pt x="2008" y="1055"/>
                      <a:pt x="215" y="11"/>
                    </a:cubicBezTo>
                    <a:cubicBezTo>
                      <a:pt x="200" y="4"/>
                      <a:pt x="184" y="1"/>
                      <a:pt x="1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927;p89"/>
              <p:cNvSpPr/>
              <p:nvPr/>
            </p:nvSpPr>
            <p:spPr>
              <a:xfrm>
                <a:off x="839675" y="2845375"/>
                <a:ext cx="159950" cy="2032675"/>
              </a:xfrm>
              <a:custGeom>
                <a:avLst/>
                <a:gdLst/>
                <a:ahLst/>
                <a:cxnLst/>
                <a:rect l="l" t="t" r="r" b="b"/>
                <a:pathLst>
                  <a:path w="6398" h="81307" extrusionOk="0">
                    <a:moveTo>
                      <a:pt x="119" y="1"/>
                    </a:moveTo>
                    <a:cubicBezTo>
                      <a:pt x="81" y="1"/>
                      <a:pt x="44" y="24"/>
                      <a:pt x="27" y="57"/>
                    </a:cubicBezTo>
                    <a:cubicBezTo>
                      <a:pt x="0" y="84"/>
                      <a:pt x="0" y="110"/>
                      <a:pt x="0" y="137"/>
                    </a:cubicBezTo>
                    <a:cubicBezTo>
                      <a:pt x="0" y="164"/>
                      <a:pt x="27" y="217"/>
                      <a:pt x="54" y="244"/>
                    </a:cubicBezTo>
                    <a:cubicBezTo>
                      <a:pt x="1794" y="1234"/>
                      <a:pt x="2971" y="3162"/>
                      <a:pt x="2918" y="5035"/>
                    </a:cubicBezTo>
                    <a:cubicBezTo>
                      <a:pt x="2918" y="5089"/>
                      <a:pt x="2945" y="5142"/>
                      <a:pt x="2998" y="5142"/>
                    </a:cubicBezTo>
                    <a:cubicBezTo>
                      <a:pt x="4925" y="6133"/>
                      <a:pt x="6156" y="8086"/>
                      <a:pt x="6156" y="10254"/>
                    </a:cubicBezTo>
                    <a:cubicBezTo>
                      <a:pt x="6156" y="12422"/>
                      <a:pt x="4925" y="14376"/>
                      <a:pt x="2998" y="15367"/>
                    </a:cubicBezTo>
                    <a:cubicBezTo>
                      <a:pt x="2945" y="15393"/>
                      <a:pt x="2918" y="15420"/>
                      <a:pt x="2918" y="15474"/>
                    </a:cubicBezTo>
                    <a:cubicBezTo>
                      <a:pt x="2971" y="17321"/>
                      <a:pt x="1847" y="19248"/>
                      <a:pt x="81" y="20265"/>
                    </a:cubicBezTo>
                    <a:cubicBezTo>
                      <a:pt x="54" y="20292"/>
                      <a:pt x="27" y="20318"/>
                      <a:pt x="0" y="20345"/>
                    </a:cubicBezTo>
                    <a:cubicBezTo>
                      <a:pt x="0" y="20425"/>
                      <a:pt x="27" y="20479"/>
                      <a:pt x="54" y="20506"/>
                    </a:cubicBezTo>
                    <a:cubicBezTo>
                      <a:pt x="1794" y="21496"/>
                      <a:pt x="2864" y="23289"/>
                      <a:pt x="2918" y="25297"/>
                    </a:cubicBezTo>
                    <a:cubicBezTo>
                      <a:pt x="2918" y="25350"/>
                      <a:pt x="2945" y="25404"/>
                      <a:pt x="2998" y="25404"/>
                    </a:cubicBezTo>
                    <a:cubicBezTo>
                      <a:pt x="4925" y="26394"/>
                      <a:pt x="6156" y="28348"/>
                      <a:pt x="6156" y="30516"/>
                    </a:cubicBezTo>
                    <a:cubicBezTo>
                      <a:pt x="6156" y="32684"/>
                      <a:pt x="4925" y="34665"/>
                      <a:pt x="2998" y="35628"/>
                    </a:cubicBezTo>
                    <a:cubicBezTo>
                      <a:pt x="2945" y="35655"/>
                      <a:pt x="2918" y="35709"/>
                      <a:pt x="2918" y="35762"/>
                    </a:cubicBezTo>
                    <a:cubicBezTo>
                      <a:pt x="3078" y="37823"/>
                      <a:pt x="1606" y="39643"/>
                      <a:pt x="81" y="40526"/>
                    </a:cubicBezTo>
                    <a:cubicBezTo>
                      <a:pt x="54" y="40553"/>
                      <a:pt x="27" y="40580"/>
                      <a:pt x="0" y="40633"/>
                    </a:cubicBezTo>
                    <a:cubicBezTo>
                      <a:pt x="0" y="40687"/>
                      <a:pt x="27" y="40741"/>
                      <a:pt x="54" y="40767"/>
                    </a:cubicBezTo>
                    <a:cubicBezTo>
                      <a:pt x="1794" y="41784"/>
                      <a:pt x="2918" y="43631"/>
                      <a:pt x="2918" y="45532"/>
                    </a:cubicBezTo>
                    <a:cubicBezTo>
                      <a:pt x="2918" y="45558"/>
                      <a:pt x="2918" y="45558"/>
                      <a:pt x="2918" y="45558"/>
                    </a:cubicBezTo>
                    <a:cubicBezTo>
                      <a:pt x="2918" y="45612"/>
                      <a:pt x="2945" y="45665"/>
                      <a:pt x="2998" y="45692"/>
                    </a:cubicBezTo>
                    <a:cubicBezTo>
                      <a:pt x="4925" y="46656"/>
                      <a:pt x="6156" y="48610"/>
                      <a:pt x="6156" y="50778"/>
                    </a:cubicBezTo>
                    <a:cubicBezTo>
                      <a:pt x="6156" y="52972"/>
                      <a:pt x="4925" y="54926"/>
                      <a:pt x="2998" y="55890"/>
                    </a:cubicBezTo>
                    <a:cubicBezTo>
                      <a:pt x="2945" y="55917"/>
                      <a:pt x="2918" y="55970"/>
                      <a:pt x="2918" y="55997"/>
                    </a:cubicBezTo>
                    <a:cubicBezTo>
                      <a:pt x="2864" y="58004"/>
                      <a:pt x="1820" y="59798"/>
                      <a:pt x="81" y="60815"/>
                    </a:cubicBezTo>
                    <a:cubicBezTo>
                      <a:pt x="54" y="60815"/>
                      <a:pt x="27" y="60841"/>
                      <a:pt x="0" y="60895"/>
                    </a:cubicBezTo>
                    <a:cubicBezTo>
                      <a:pt x="0" y="60949"/>
                      <a:pt x="27" y="61002"/>
                      <a:pt x="54" y="61029"/>
                    </a:cubicBezTo>
                    <a:cubicBezTo>
                      <a:pt x="1794" y="62046"/>
                      <a:pt x="2864" y="63839"/>
                      <a:pt x="2918" y="65847"/>
                    </a:cubicBezTo>
                    <a:cubicBezTo>
                      <a:pt x="2918" y="65873"/>
                      <a:pt x="2945" y="65927"/>
                      <a:pt x="2998" y="65954"/>
                    </a:cubicBezTo>
                    <a:cubicBezTo>
                      <a:pt x="4925" y="66917"/>
                      <a:pt x="6156" y="68871"/>
                      <a:pt x="6156" y="71066"/>
                    </a:cubicBezTo>
                    <a:cubicBezTo>
                      <a:pt x="6156" y="73234"/>
                      <a:pt x="4925" y="75188"/>
                      <a:pt x="2998" y="76151"/>
                    </a:cubicBezTo>
                    <a:cubicBezTo>
                      <a:pt x="2945" y="76178"/>
                      <a:pt x="2918" y="76232"/>
                      <a:pt x="2918" y="76285"/>
                    </a:cubicBezTo>
                    <a:cubicBezTo>
                      <a:pt x="2864" y="78266"/>
                      <a:pt x="1794" y="80059"/>
                      <a:pt x="81" y="81076"/>
                    </a:cubicBezTo>
                    <a:cubicBezTo>
                      <a:pt x="0" y="81103"/>
                      <a:pt x="0" y="81183"/>
                      <a:pt x="27" y="81237"/>
                    </a:cubicBezTo>
                    <a:cubicBezTo>
                      <a:pt x="44" y="81288"/>
                      <a:pt x="83" y="81306"/>
                      <a:pt x="122" y="81306"/>
                    </a:cubicBezTo>
                    <a:cubicBezTo>
                      <a:pt x="145" y="81306"/>
                      <a:pt x="168" y="81300"/>
                      <a:pt x="188" y="81290"/>
                    </a:cubicBezTo>
                    <a:cubicBezTo>
                      <a:pt x="1981" y="80247"/>
                      <a:pt x="3105" y="78400"/>
                      <a:pt x="3159" y="76366"/>
                    </a:cubicBezTo>
                    <a:cubicBezTo>
                      <a:pt x="5166" y="75322"/>
                      <a:pt x="6397" y="73288"/>
                      <a:pt x="6397" y="71066"/>
                    </a:cubicBezTo>
                    <a:cubicBezTo>
                      <a:pt x="6397" y="68818"/>
                      <a:pt x="5166" y="66783"/>
                      <a:pt x="3159" y="65766"/>
                    </a:cubicBezTo>
                    <a:cubicBezTo>
                      <a:pt x="3105" y="63759"/>
                      <a:pt x="2061" y="61992"/>
                      <a:pt x="375" y="60922"/>
                    </a:cubicBezTo>
                    <a:cubicBezTo>
                      <a:pt x="2061" y="59878"/>
                      <a:pt x="3105" y="58085"/>
                      <a:pt x="3159" y="56077"/>
                    </a:cubicBezTo>
                    <a:cubicBezTo>
                      <a:pt x="5166" y="55060"/>
                      <a:pt x="6397" y="53026"/>
                      <a:pt x="6397" y="50778"/>
                    </a:cubicBezTo>
                    <a:cubicBezTo>
                      <a:pt x="6397" y="48556"/>
                      <a:pt x="5166" y="46522"/>
                      <a:pt x="3159" y="45505"/>
                    </a:cubicBezTo>
                    <a:cubicBezTo>
                      <a:pt x="3159" y="43604"/>
                      <a:pt x="2061" y="41731"/>
                      <a:pt x="375" y="40660"/>
                    </a:cubicBezTo>
                    <a:cubicBezTo>
                      <a:pt x="1901" y="39697"/>
                      <a:pt x="3292" y="37877"/>
                      <a:pt x="3185" y="35816"/>
                    </a:cubicBezTo>
                    <a:cubicBezTo>
                      <a:pt x="5166" y="34799"/>
                      <a:pt x="6397" y="32764"/>
                      <a:pt x="6397" y="30516"/>
                    </a:cubicBezTo>
                    <a:cubicBezTo>
                      <a:pt x="6397" y="28268"/>
                      <a:pt x="5166" y="26260"/>
                      <a:pt x="3159" y="25216"/>
                    </a:cubicBezTo>
                    <a:cubicBezTo>
                      <a:pt x="3078" y="23236"/>
                      <a:pt x="2035" y="21442"/>
                      <a:pt x="375" y="20399"/>
                    </a:cubicBezTo>
                    <a:cubicBezTo>
                      <a:pt x="2061" y="19328"/>
                      <a:pt x="3159" y="17454"/>
                      <a:pt x="3159" y="15608"/>
                    </a:cubicBezTo>
                    <a:cubicBezTo>
                      <a:pt x="3159" y="15581"/>
                      <a:pt x="3159" y="15581"/>
                      <a:pt x="3159" y="15554"/>
                    </a:cubicBezTo>
                    <a:cubicBezTo>
                      <a:pt x="5166" y="14510"/>
                      <a:pt x="6397" y="12503"/>
                      <a:pt x="6397" y="10254"/>
                    </a:cubicBezTo>
                    <a:cubicBezTo>
                      <a:pt x="6397" y="8006"/>
                      <a:pt x="5166" y="5999"/>
                      <a:pt x="3159" y="4955"/>
                    </a:cubicBezTo>
                    <a:cubicBezTo>
                      <a:pt x="3159" y="3028"/>
                      <a:pt x="1981" y="1047"/>
                      <a:pt x="188" y="30"/>
                    </a:cubicBezTo>
                    <a:cubicBezTo>
                      <a:pt x="167" y="10"/>
                      <a:pt x="143" y="1"/>
                      <a:pt x="1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928;p89"/>
              <p:cNvSpPr/>
              <p:nvPr/>
            </p:nvSpPr>
            <p:spPr>
              <a:xfrm>
                <a:off x="685775" y="2593575"/>
                <a:ext cx="159950" cy="2032875"/>
              </a:xfrm>
              <a:custGeom>
                <a:avLst/>
                <a:gdLst/>
                <a:ahLst/>
                <a:cxnLst/>
                <a:rect l="l" t="t" r="r" b="b"/>
                <a:pathLst>
                  <a:path w="6398" h="81315" extrusionOk="0">
                    <a:moveTo>
                      <a:pt x="140" y="1"/>
                    </a:moveTo>
                    <a:cubicBezTo>
                      <a:pt x="95" y="1"/>
                      <a:pt x="47" y="26"/>
                      <a:pt x="27" y="65"/>
                    </a:cubicBezTo>
                    <a:cubicBezTo>
                      <a:pt x="27" y="92"/>
                      <a:pt x="0" y="118"/>
                      <a:pt x="0" y="118"/>
                    </a:cubicBezTo>
                    <a:cubicBezTo>
                      <a:pt x="0" y="172"/>
                      <a:pt x="27" y="225"/>
                      <a:pt x="81" y="225"/>
                    </a:cubicBezTo>
                    <a:cubicBezTo>
                      <a:pt x="1820" y="1243"/>
                      <a:pt x="2944" y="3170"/>
                      <a:pt x="2918" y="5043"/>
                    </a:cubicBezTo>
                    <a:cubicBezTo>
                      <a:pt x="2918" y="5070"/>
                      <a:pt x="2944" y="5124"/>
                      <a:pt x="2998" y="5150"/>
                    </a:cubicBezTo>
                    <a:cubicBezTo>
                      <a:pt x="4952" y="6141"/>
                      <a:pt x="6156" y="8095"/>
                      <a:pt x="6156" y="10263"/>
                    </a:cubicBezTo>
                    <a:cubicBezTo>
                      <a:pt x="6156" y="12431"/>
                      <a:pt x="4952" y="14384"/>
                      <a:pt x="2998" y="15375"/>
                    </a:cubicBezTo>
                    <a:cubicBezTo>
                      <a:pt x="2944" y="15402"/>
                      <a:pt x="2918" y="15428"/>
                      <a:pt x="2918" y="15482"/>
                    </a:cubicBezTo>
                    <a:cubicBezTo>
                      <a:pt x="2998" y="17329"/>
                      <a:pt x="1847" y="19256"/>
                      <a:pt x="81" y="20273"/>
                    </a:cubicBezTo>
                    <a:cubicBezTo>
                      <a:pt x="54" y="20300"/>
                      <a:pt x="27" y="20326"/>
                      <a:pt x="27" y="20353"/>
                    </a:cubicBezTo>
                    <a:cubicBezTo>
                      <a:pt x="0" y="20407"/>
                      <a:pt x="27" y="20460"/>
                      <a:pt x="81" y="20514"/>
                    </a:cubicBezTo>
                    <a:cubicBezTo>
                      <a:pt x="1794" y="21504"/>
                      <a:pt x="2864" y="23297"/>
                      <a:pt x="2918" y="25305"/>
                    </a:cubicBezTo>
                    <a:cubicBezTo>
                      <a:pt x="2918" y="25358"/>
                      <a:pt x="2944" y="25385"/>
                      <a:pt x="2998" y="25412"/>
                    </a:cubicBezTo>
                    <a:cubicBezTo>
                      <a:pt x="4952" y="26402"/>
                      <a:pt x="6156" y="28356"/>
                      <a:pt x="6156" y="30524"/>
                    </a:cubicBezTo>
                    <a:cubicBezTo>
                      <a:pt x="6156" y="32692"/>
                      <a:pt x="4952" y="34646"/>
                      <a:pt x="2998" y="35636"/>
                    </a:cubicBezTo>
                    <a:cubicBezTo>
                      <a:pt x="2944" y="35663"/>
                      <a:pt x="2918" y="35717"/>
                      <a:pt x="2918" y="35770"/>
                    </a:cubicBezTo>
                    <a:cubicBezTo>
                      <a:pt x="3078" y="37831"/>
                      <a:pt x="1633" y="39651"/>
                      <a:pt x="81" y="40535"/>
                    </a:cubicBezTo>
                    <a:cubicBezTo>
                      <a:pt x="54" y="40561"/>
                      <a:pt x="27" y="40588"/>
                      <a:pt x="27" y="40615"/>
                    </a:cubicBezTo>
                    <a:cubicBezTo>
                      <a:pt x="0" y="40668"/>
                      <a:pt x="27" y="40749"/>
                      <a:pt x="81" y="40775"/>
                    </a:cubicBezTo>
                    <a:cubicBezTo>
                      <a:pt x="1820" y="41766"/>
                      <a:pt x="2918" y="43639"/>
                      <a:pt x="2918" y="45540"/>
                    </a:cubicBezTo>
                    <a:lnTo>
                      <a:pt x="2918" y="45566"/>
                    </a:lnTo>
                    <a:cubicBezTo>
                      <a:pt x="2918" y="45620"/>
                      <a:pt x="2944" y="45674"/>
                      <a:pt x="2998" y="45674"/>
                    </a:cubicBezTo>
                    <a:cubicBezTo>
                      <a:pt x="4952" y="46664"/>
                      <a:pt x="6156" y="48618"/>
                      <a:pt x="6156" y="50786"/>
                    </a:cubicBezTo>
                    <a:cubicBezTo>
                      <a:pt x="6156" y="52954"/>
                      <a:pt x="4952" y="54934"/>
                      <a:pt x="2998" y="55898"/>
                    </a:cubicBezTo>
                    <a:cubicBezTo>
                      <a:pt x="2944" y="55925"/>
                      <a:pt x="2918" y="55952"/>
                      <a:pt x="2918" y="56005"/>
                    </a:cubicBezTo>
                    <a:cubicBezTo>
                      <a:pt x="2891" y="58012"/>
                      <a:pt x="1820" y="59806"/>
                      <a:pt x="81" y="60796"/>
                    </a:cubicBezTo>
                    <a:cubicBezTo>
                      <a:pt x="54" y="60823"/>
                      <a:pt x="27" y="60850"/>
                      <a:pt x="27" y="60903"/>
                    </a:cubicBezTo>
                    <a:cubicBezTo>
                      <a:pt x="0" y="60957"/>
                      <a:pt x="27" y="61010"/>
                      <a:pt x="81" y="61037"/>
                    </a:cubicBezTo>
                    <a:cubicBezTo>
                      <a:pt x="1820" y="62054"/>
                      <a:pt x="2891" y="63847"/>
                      <a:pt x="2918" y="65828"/>
                    </a:cubicBezTo>
                    <a:cubicBezTo>
                      <a:pt x="2918" y="65882"/>
                      <a:pt x="2944" y="65935"/>
                      <a:pt x="2998" y="65962"/>
                    </a:cubicBezTo>
                    <a:cubicBezTo>
                      <a:pt x="4952" y="66925"/>
                      <a:pt x="6156" y="68879"/>
                      <a:pt x="6156" y="71047"/>
                    </a:cubicBezTo>
                    <a:cubicBezTo>
                      <a:pt x="6156" y="73242"/>
                      <a:pt x="4952" y="75196"/>
                      <a:pt x="2998" y="76160"/>
                    </a:cubicBezTo>
                    <a:cubicBezTo>
                      <a:pt x="2944" y="76186"/>
                      <a:pt x="2918" y="76240"/>
                      <a:pt x="2918" y="76267"/>
                    </a:cubicBezTo>
                    <a:cubicBezTo>
                      <a:pt x="2891" y="78274"/>
                      <a:pt x="1820" y="80067"/>
                      <a:pt x="81" y="81084"/>
                    </a:cubicBezTo>
                    <a:cubicBezTo>
                      <a:pt x="27" y="81111"/>
                      <a:pt x="0" y="81191"/>
                      <a:pt x="27" y="81245"/>
                    </a:cubicBezTo>
                    <a:cubicBezTo>
                      <a:pt x="61" y="81296"/>
                      <a:pt x="95" y="81315"/>
                      <a:pt x="136" y="81315"/>
                    </a:cubicBezTo>
                    <a:cubicBezTo>
                      <a:pt x="159" y="81315"/>
                      <a:pt x="185" y="81308"/>
                      <a:pt x="214" y="81299"/>
                    </a:cubicBezTo>
                    <a:cubicBezTo>
                      <a:pt x="2008" y="80255"/>
                      <a:pt x="3105" y="78408"/>
                      <a:pt x="3185" y="76347"/>
                    </a:cubicBezTo>
                    <a:cubicBezTo>
                      <a:pt x="5166" y="75330"/>
                      <a:pt x="6397" y="73296"/>
                      <a:pt x="6397" y="71047"/>
                    </a:cubicBezTo>
                    <a:cubicBezTo>
                      <a:pt x="6397" y="68826"/>
                      <a:pt x="5166" y="66792"/>
                      <a:pt x="3185" y="65748"/>
                    </a:cubicBezTo>
                    <a:cubicBezTo>
                      <a:pt x="3105" y="63767"/>
                      <a:pt x="2061" y="61974"/>
                      <a:pt x="375" y="60930"/>
                    </a:cubicBezTo>
                    <a:cubicBezTo>
                      <a:pt x="2061" y="59859"/>
                      <a:pt x="3105" y="58093"/>
                      <a:pt x="3185" y="56085"/>
                    </a:cubicBezTo>
                    <a:cubicBezTo>
                      <a:pt x="5166" y="55068"/>
                      <a:pt x="6397" y="53034"/>
                      <a:pt x="6397" y="50786"/>
                    </a:cubicBezTo>
                    <a:cubicBezTo>
                      <a:pt x="6397" y="48537"/>
                      <a:pt x="5166" y="46530"/>
                      <a:pt x="3185" y="45486"/>
                    </a:cubicBezTo>
                    <a:cubicBezTo>
                      <a:pt x="3159" y="43586"/>
                      <a:pt x="2088" y="41739"/>
                      <a:pt x="375" y="40668"/>
                    </a:cubicBezTo>
                    <a:cubicBezTo>
                      <a:pt x="1901" y="39705"/>
                      <a:pt x="3292" y="37885"/>
                      <a:pt x="3185" y="35824"/>
                    </a:cubicBezTo>
                    <a:cubicBezTo>
                      <a:pt x="5166" y="34780"/>
                      <a:pt x="6397" y="32772"/>
                      <a:pt x="6397" y="30524"/>
                    </a:cubicBezTo>
                    <a:cubicBezTo>
                      <a:pt x="6397" y="28276"/>
                      <a:pt x="5166" y="26268"/>
                      <a:pt x="3185" y="25225"/>
                    </a:cubicBezTo>
                    <a:cubicBezTo>
                      <a:pt x="3078" y="23244"/>
                      <a:pt x="2061" y="21451"/>
                      <a:pt x="375" y="20407"/>
                    </a:cubicBezTo>
                    <a:cubicBezTo>
                      <a:pt x="2088" y="19336"/>
                      <a:pt x="3185" y="17436"/>
                      <a:pt x="3185" y="15616"/>
                    </a:cubicBezTo>
                    <a:cubicBezTo>
                      <a:pt x="3185" y="15589"/>
                      <a:pt x="3185" y="15589"/>
                      <a:pt x="3185" y="15562"/>
                    </a:cubicBezTo>
                    <a:cubicBezTo>
                      <a:pt x="5166" y="14518"/>
                      <a:pt x="6397" y="12511"/>
                      <a:pt x="6397" y="10263"/>
                    </a:cubicBezTo>
                    <a:cubicBezTo>
                      <a:pt x="6397" y="8014"/>
                      <a:pt x="5166" y="6007"/>
                      <a:pt x="3185" y="4963"/>
                    </a:cubicBezTo>
                    <a:cubicBezTo>
                      <a:pt x="3185" y="3036"/>
                      <a:pt x="1981" y="1055"/>
                      <a:pt x="188" y="11"/>
                    </a:cubicBezTo>
                    <a:cubicBezTo>
                      <a:pt x="173" y="4"/>
                      <a:pt x="157" y="1"/>
                      <a:pt x="1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929;p89"/>
              <p:cNvSpPr/>
              <p:nvPr/>
            </p:nvSpPr>
            <p:spPr>
              <a:xfrm>
                <a:off x="531875" y="2845375"/>
                <a:ext cx="160600" cy="2032675"/>
              </a:xfrm>
              <a:custGeom>
                <a:avLst/>
                <a:gdLst/>
                <a:ahLst/>
                <a:cxnLst/>
                <a:rect l="l" t="t" r="r" b="b"/>
                <a:pathLst>
                  <a:path w="6424" h="81307" extrusionOk="0">
                    <a:moveTo>
                      <a:pt x="144" y="1"/>
                    </a:moveTo>
                    <a:cubicBezTo>
                      <a:pt x="103" y="1"/>
                      <a:pt x="60" y="24"/>
                      <a:pt x="27" y="57"/>
                    </a:cubicBezTo>
                    <a:cubicBezTo>
                      <a:pt x="27" y="84"/>
                      <a:pt x="27" y="110"/>
                      <a:pt x="27" y="137"/>
                    </a:cubicBezTo>
                    <a:cubicBezTo>
                      <a:pt x="27" y="164"/>
                      <a:pt x="54" y="217"/>
                      <a:pt x="80" y="244"/>
                    </a:cubicBezTo>
                    <a:cubicBezTo>
                      <a:pt x="1820" y="1234"/>
                      <a:pt x="2971" y="3162"/>
                      <a:pt x="2944" y="5035"/>
                    </a:cubicBezTo>
                    <a:cubicBezTo>
                      <a:pt x="2944" y="5089"/>
                      <a:pt x="2971" y="5142"/>
                      <a:pt x="2998" y="5142"/>
                    </a:cubicBezTo>
                    <a:cubicBezTo>
                      <a:pt x="4952" y="6133"/>
                      <a:pt x="6156" y="8086"/>
                      <a:pt x="6156" y="10254"/>
                    </a:cubicBezTo>
                    <a:cubicBezTo>
                      <a:pt x="6156" y="12422"/>
                      <a:pt x="4952" y="14376"/>
                      <a:pt x="2998" y="15367"/>
                    </a:cubicBezTo>
                    <a:cubicBezTo>
                      <a:pt x="2971" y="15393"/>
                      <a:pt x="2944" y="15447"/>
                      <a:pt x="2944" y="15474"/>
                    </a:cubicBezTo>
                    <a:cubicBezTo>
                      <a:pt x="2998" y="17321"/>
                      <a:pt x="1847" y="19248"/>
                      <a:pt x="107" y="20265"/>
                    </a:cubicBezTo>
                    <a:cubicBezTo>
                      <a:pt x="54" y="20292"/>
                      <a:pt x="27" y="20318"/>
                      <a:pt x="27" y="20345"/>
                    </a:cubicBezTo>
                    <a:cubicBezTo>
                      <a:pt x="0" y="20425"/>
                      <a:pt x="27" y="20479"/>
                      <a:pt x="80" y="20506"/>
                    </a:cubicBezTo>
                    <a:cubicBezTo>
                      <a:pt x="1793" y="21496"/>
                      <a:pt x="2864" y="23289"/>
                      <a:pt x="2944" y="25297"/>
                    </a:cubicBezTo>
                    <a:cubicBezTo>
                      <a:pt x="2944" y="25350"/>
                      <a:pt x="2971" y="25404"/>
                      <a:pt x="2998" y="25404"/>
                    </a:cubicBezTo>
                    <a:cubicBezTo>
                      <a:pt x="4952" y="26394"/>
                      <a:pt x="6156" y="28348"/>
                      <a:pt x="6156" y="30516"/>
                    </a:cubicBezTo>
                    <a:cubicBezTo>
                      <a:pt x="6156" y="32684"/>
                      <a:pt x="4952" y="34665"/>
                      <a:pt x="2998" y="35628"/>
                    </a:cubicBezTo>
                    <a:cubicBezTo>
                      <a:pt x="2971" y="35655"/>
                      <a:pt x="2944" y="35709"/>
                      <a:pt x="2944" y="35762"/>
                    </a:cubicBezTo>
                    <a:cubicBezTo>
                      <a:pt x="3105" y="37823"/>
                      <a:pt x="1633" y="39643"/>
                      <a:pt x="107" y="40526"/>
                    </a:cubicBezTo>
                    <a:cubicBezTo>
                      <a:pt x="54" y="40553"/>
                      <a:pt x="27" y="40580"/>
                      <a:pt x="27" y="40633"/>
                    </a:cubicBezTo>
                    <a:cubicBezTo>
                      <a:pt x="0" y="40687"/>
                      <a:pt x="27" y="40741"/>
                      <a:pt x="80" y="40767"/>
                    </a:cubicBezTo>
                    <a:cubicBezTo>
                      <a:pt x="1820" y="41784"/>
                      <a:pt x="2944" y="43631"/>
                      <a:pt x="2944" y="45532"/>
                    </a:cubicBezTo>
                    <a:lnTo>
                      <a:pt x="2944" y="45558"/>
                    </a:lnTo>
                    <a:cubicBezTo>
                      <a:pt x="2918" y="45612"/>
                      <a:pt x="2971" y="45665"/>
                      <a:pt x="2998" y="45692"/>
                    </a:cubicBezTo>
                    <a:cubicBezTo>
                      <a:pt x="4952" y="46656"/>
                      <a:pt x="6156" y="48610"/>
                      <a:pt x="6156" y="50778"/>
                    </a:cubicBezTo>
                    <a:cubicBezTo>
                      <a:pt x="6156" y="52972"/>
                      <a:pt x="4952" y="54926"/>
                      <a:pt x="2998" y="55890"/>
                    </a:cubicBezTo>
                    <a:cubicBezTo>
                      <a:pt x="2971" y="55917"/>
                      <a:pt x="2944" y="55970"/>
                      <a:pt x="2944" y="55997"/>
                    </a:cubicBezTo>
                    <a:cubicBezTo>
                      <a:pt x="2891" y="58004"/>
                      <a:pt x="1820" y="59798"/>
                      <a:pt x="107" y="60815"/>
                    </a:cubicBezTo>
                    <a:cubicBezTo>
                      <a:pt x="54" y="60815"/>
                      <a:pt x="27" y="60841"/>
                      <a:pt x="27" y="60895"/>
                    </a:cubicBezTo>
                    <a:cubicBezTo>
                      <a:pt x="0" y="60949"/>
                      <a:pt x="27" y="61002"/>
                      <a:pt x="80" y="61029"/>
                    </a:cubicBezTo>
                    <a:cubicBezTo>
                      <a:pt x="1820" y="62046"/>
                      <a:pt x="2891" y="63839"/>
                      <a:pt x="2944" y="65847"/>
                    </a:cubicBezTo>
                    <a:cubicBezTo>
                      <a:pt x="2944" y="65873"/>
                      <a:pt x="2971" y="65927"/>
                      <a:pt x="2998" y="65954"/>
                    </a:cubicBezTo>
                    <a:cubicBezTo>
                      <a:pt x="4952" y="66917"/>
                      <a:pt x="6156" y="68871"/>
                      <a:pt x="6156" y="71066"/>
                    </a:cubicBezTo>
                    <a:cubicBezTo>
                      <a:pt x="6156" y="73234"/>
                      <a:pt x="4952" y="75188"/>
                      <a:pt x="2998" y="76151"/>
                    </a:cubicBezTo>
                    <a:cubicBezTo>
                      <a:pt x="2971" y="76178"/>
                      <a:pt x="2944" y="76232"/>
                      <a:pt x="2944" y="76285"/>
                    </a:cubicBezTo>
                    <a:cubicBezTo>
                      <a:pt x="2891" y="78266"/>
                      <a:pt x="1820" y="80059"/>
                      <a:pt x="80" y="81076"/>
                    </a:cubicBezTo>
                    <a:cubicBezTo>
                      <a:pt x="27" y="81103"/>
                      <a:pt x="0" y="81183"/>
                      <a:pt x="54" y="81237"/>
                    </a:cubicBezTo>
                    <a:cubicBezTo>
                      <a:pt x="71" y="81288"/>
                      <a:pt x="109" y="81306"/>
                      <a:pt x="149" y="81306"/>
                    </a:cubicBezTo>
                    <a:cubicBezTo>
                      <a:pt x="171" y="81306"/>
                      <a:pt x="195" y="81300"/>
                      <a:pt x="214" y="81290"/>
                    </a:cubicBezTo>
                    <a:cubicBezTo>
                      <a:pt x="2008" y="80247"/>
                      <a:pt x="3105" y="78400"/>
                      <a:pt x="3185" y="76366"/>
                    </a:cubicBezTo>
                    <a:cubicBezTo>
                      <a:pt x="5193" y="75322"/>
                      <a:pt x="6424" y="73288"/>
                      <a:pt x="6424" y="71066"/>
                    </a:cubicBezTo>
                    <a:cubicBezTo>
                      <a:pt x="6424" y="68818"/>
                      <a:pt x="5193" y="66783"/>
                      <a:pt x="3185" y="65766"/>
                    </a:cubicBezTo>
                    <a:cubicBezTo>
                      <a:pt x="3105" y="63759"/>
                      <a:pt x="2088" y="61992"/>
                      <a:pt x="402" y="60922"/>
                    </a:cubicBezTo>
                    <a:cubicBezTo>
                      <a:pt x="2088" y="59878"/>
                      <a:pt x="3105" y="58085"/>
                      <a:pt x="3185" y="56077"/>
                    </a:cubicBezTo>
                    <a:cubicBezTo>
                      <a:pt x="5193" y="55060"/>
                      <a:pt x="6424" y="53026"/>
                      <a:pt x="6424" y="50778"/>
                    </a:cubicBezTo>
                    <a:cubicBezTo>
                      <a:pt x="6424" y="48556"/>
                      <a:pt x="5193" y="46522"/>
                      <a:pt x="3185" y="45505"/>
                    </a:cubicBezTo>
                    <a:cubicBezTo>
                      <a:pt x="3185" y="43604"/>
                      <a:pt x="2088" y="41731"/>
                      <a:pt x="402" y="40660"/>
                    </a:cubicBezTo>
                    <a:cubicBezTo>
                      <a:pt x="1900" y="39697"/>
                      <a:pt x="3319" y="37877"/>
                      <a:pt x="3185" y="35816"/>
                    </a:cubicBezTo>
                    <a:cubicBezTo>
                      <a:pt x="5193" y="34799"/>
                      <a:pt x="6424" y="32764"/>
                      <a:pt x="6424" y="30516"/>
                    </a:cubicBezTo>
                    <a:cubicBezTo>
                      <a:pt x="6424" y="28268"/>
                      <a:pt x="5193" y="26260"/>
                      <a:pt x="3185" y="25216"/>
                    </a:cubicBezTo>
                    <a:cubicBezTo>
                      <a:pt x="3105" y="23236"/>
                      <a:pt x="2061" y="21442"/>
                      <a:pt x="402" y="20399"/>
                    </a:cubicBezTo>
                    <a:cubicBezTo>
                      <a:pt x="2088" y="19328"/>
                      <a:pt x="3185" y="17454"/>
                      <a:pt x="3185" y="15608"/>
                    </a:cubicBezTo>
                    <a:cubicBezTo>
                      <a:pt x="3185" y="15581"/>
                      <a:pt x="3185" y="15581"/>
                      <a:pt x="3185" y="15554"/>
                    </a:cubicBezTo>
                    <a:cubicBezTo>
                      <a:pt x="5193" y="14510"/>
                      <a:pt x="6424" y="12503"/>
                      <a:pt x="6424" y="10254"/>
                    </a:cubicBezTo>
                    <a:cubicBezTo>
                      <a:pt x="6424" y="8006"/>
                      <a:pt x="5193" y="5999"/>
                      <a:pt x="3185" y="4955"/>
                    </a:cubicBezTo>
                    <a:cubicBezTo>
                      <a:pt x="3185" y="3028"/>
                      <a:pt x="2008" y="1047"/>
                      <a:pt x="214" y="30"/>
                    </a:cubicBezTo>
                    <a:cubicBezTo>
                      <a:pt x="194" y="10"/>
                      <a:pt x="169" y="1"/>
                      <a:pt x="1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930;p89"/>
              <p:cNvSpPr/>
              <p:nvPr/>
            </p:nvSpPr>
            <p:spPr>
              <a:xfrm>
                <a:off x="378625" y="2593575"/>
                <a:ext cx="159950" cy="2032875"/>
              </a:xfrm>
              <a:custGeom>
                <a:avLst/>
                <a:gdLst/>
                <a:ahLst/>
                <a:cxnLst/>
                <a:rect l="l" t="t" r="r" b="b"/>
                <a:pathLst>
                  <a:path w="6398" h="81315" extrusionOk="0">
                    <a:moveTo>
                      <a:pt x="141" y="1"/>
                    </a:moveTo>
                    <a:cubicBezTo>
                      <a:pt x="95" y="1"/>
                      <a:pt x="47" y="26"/>
                      <a:pt x="28" y="65"/>
                    </a:cubicBezTo>
                    <a:cubicBezTo>
                      <a:pt x="1" y="92"/>
                      <a:pt x="1" y="118"/>
                      <a:pt x="1" y="118"/>
                    </a:cubicBezTo>
                    <a:cubicBezTo>
                      <a:pt x="1" y="172"/>
                      <a:pt x="28" y="225"/>
                      <a:pt x="54" y="225"/>
                    </a:cubicBezTo>
                    <a:cubicBezTo>
                      <a:pt x="1794" y="1243"/>
                      <a:pt x="2918" y="3116"/>
                      <a:pt x="2918" y="4963"/>
                    </a:cubicBezTo>
                    <a:cubicBezTo>
                      <a:pt x="2918" y="4990"/>
                      <a:pt x="2918" y="5017"/>
                      <a:pt x="2918" y="5043"/>
                    </a:cubicBezTo>
                    <a:cubicBezTo>
                      <a:pt x="2918" y="5070"/>
                      <a:pt x="2945" y="5124"/>
                      <a:pt x="2999" y="5150"/>
                    </a:cubicBezTo>
                    <a:cubicBezTo>
                      <a:pt x="4952" y="6141"/>
                      <a:pt x="6157" y="8095"/>
                      <a:pt x="6157" y="10263"/>
                    </a:cubicBezTo>
                    <a:cubicBezTo>
                      <a:pt x="6157" y="12431"/>
                      <a:pt x="4952" y="14384"/>
                      <a:pt x="2999" y="15375"/>
                    </a:cubicBezTo>
                    <a:cubicBezTo>
                      <a:pt x="2945" y="15402"/>
                      <a:pt x="2918" y="15428"/>
                      <a:pt x="2918" y="15482"/>
                    </a:cubicBezTo>
                    <a:cubicBezTo>
                      <a:pt x="2972" y="17329"/>
                      <a:pt x="1848" y="19256"/>
                      <a:pt x="81" y="20273"/>
                    </a:cubicBezTo>
                    <a:cubicBezTo>
                      <a:pt x="54" y="20300"/>
                      <a:pt x="28" y="20326"/>
                      <a:pt x="1" y="20353"/>
                    </a:cubicBezTo>
                    <a:cubicBezTo>
                      <a:pt x="1" y="20407"/>
                      <a:pt x="28" y="20487"/>
                      <a:pt x="54" y="20514"/>
                    </a:cubicBezTo>
                    <a:cubicBezTo>
                      <a:pt x="1794" y="21504"/>
                      <a:pt x="2865" y="23297"/>
                      <a:pt x="2918" y="25305"/>
                    </a:cubicBezTo>
                    <a:cubicBezTo>
                      <a:pt x="2918" y="25358"/>
                      <a:pt x="2945" y="25412"/>
                      <a:pt x="2999" y="25412"/>
                    </a:cubicBezTo>
                    <a:cubicBezTo>
                      <a:pt x="4952" y="26402"/>
                      <a:pt x="6157" y="28356"/>
                      <a:pt x="6157" y="30524"/>
                    </a:cubicBezTo>
                    <a:cubicBezTo>
                      <a:pt x="6157" y="32692"/>
                      <a:pt x="4952" y="34646"/>
                      <a:pt x="2999" y="35636"/>
                    </a:cubicBezTo>
                    <a:cubicBezTo>
                      <a:pt x="2945" y="35663"/>
                      <a:pt x="2918" y="35717"/>
                      <a:pt x="2918" y="35770"/>
                    </a:cubicBezTo>
                    <a:cubicBezTo>
                      <a:pt x="3079" y="37831"/>
                      <a:pt x="1607" y="39651"/>
                      <a:pt x="81" y="40535"/>
                    </a:cubicBezTo>
                    <a:cubicBezTo>
                      <a:pt x="54" y="40561"/>
                      <a:pt x="28" y="40588"/>
                      <a:pt x="1" y="40615"/>
                    </a:cubicBezTo>
                    <a:cubicBezTo>
                      <a:pt x="1" y="40668"/>
                      <a:pt x="28" y="40749"/>
                      <a:pt x="54" y="40775"/>
                    </a:cubicBezTo>
                    <a:cubicBezTo>
                      <a:pt x="1794" y="41766"/>
                      <a:pt x="2918" y="43639"/>
                      <a:pt x="2918" y="45540"/>
                    </a:cubicBezTo>
                    <a:cubicBezTo>
                      <a:pt x="2918" y="45540"/>
                      <a:pt x="2918" y="45566"/>
                      <a:pt x="2918" y="45566"/>
                    </a:cubicBezTo>
                    <a:cubicBezTo>
                      <a:pt x="2918" y="45620"/>
                      <a:pt x="2945" y="45674"/>
                      <a:pt x="2999" y="45674"/>
                    </a:cubicBezTo>
                    <a:cubicBezTo>
                      <a:pt x="4952" y="46664"/>
                      <a:pt x="6157" y="48618"/>
                      <a:pt x="6157" y="50786"/>
                    </a:cubicBezTo>
                    <a:cubicBezTo>
                      <a:pt x="6157" y="52954"/>
                      <a:pt x="4952" y="54934"/>
                      <a:pt x="2999" y="55898"/>
                    </a:cubicBezTo>
                    <a:cubicBezTo>
                      <a:pt x="2945" y="55925"/>
                      <a:pt x="2918" y="55952"/>
                      <a:pt x="2918" y="56005"/>
                    </a:cubicBezTo>
                    <a:cubicBezTo>
                      <a:pt x="2865" y="58012"/>
                      <a:pt x="1821" y="59806"/>
                      <a:pt x="81" y="60796"/>
                    </a:cubicBezTo>
                    <a:cubicBezTo>
                      <a:pt x="54" y="60823"/>
                      <a:pt x="28" y="60850"/>
                      <a:pt x="1" y="60903"/>
                    </a:cubicBezTo>
                    <a:cubicBezTo>
                      <a:pt x="1" y="60957"/>
                      <a:pt x="28" y="61010"/>
                      <a:pt x="54" y="61037"/>
                    </a:cubicBezTo>
                    <a:cubicBezTo>
                      <a:pt x="1794" y="62054"/>
                      <a:pt x="2865" y="63847"/>
                      <a:pt x="2918" y="65828"/>
                    </a:cubicBezTo>
                    <a:cubicBezTo>
                      <a:pt x="2918" y="65882"/>
                      <a:pt x="2945" y="65935"/>
                      <a:pt x="2999" y="65962"/>
                    </a:cubicBezTo>
                    <a:cubicBezTo>
                      <a:pt x="4952" y="66925"/>
                      <a:pt x="6157" y="68879"/>
                      <a:pt x="6157" y="71047"/>
                    </a:cubicBezTo>
                    <a:cubicBezTo>
                      <a:pt x="6157" y="73242"/>
                      <a:pt x="4952" y="75196"/>
                      <a:pt x="2999" y="76160"/>
                    </a:cubicBezTo>
                    <a:cubicBezTo>
                      <a:pt x="2945" y="76186"/>
                      <a:pt x="2918" y="76240"/>
                      <a:pt x="2918" y="76267"/>
                    </a:cubicBezTo>
                    <a:cubicBezTo>
                      <a:pt x="2865" y="78274"/>
                      <a:pt x="1821" y="80067"/>
                      <a:pt x="81" y="81084"/>
                    </a:cubicBezTo>
                    <a:cubicBezTo>
                      <a:pt x="1" y="81111"/>
                      <a:pt x="1" y="81191"/>
                      <a:pt x="28" y="81245"/>
                    </a:cubicBezTo>
                    <a:cubicBezTo>
                      <a:pt x="45" y="81296"/>
                      <a:pt x="83" y="81315"/>
                      <a:pt x="123" y="81315"/>
                    </a:cubicBezTo>
                    <a:cubicBezTo>
                      <a:pt x="145" y="81315"/>
                      <a:pt x="169" y="81308"/>
                      <a:pt x="188" y="81299"/>
                    </a:cubicBezTo>
                    <a:cubicBezTo>
                      <a:pt x="1981" y="80255"/>
                      <a:pt x="3106" y="78408"/>
                      <a:pt x="3159" y="76347"/>
                    </a:cubicBezTo>
                    <a:cubicBezTo>
                      <a:pt x="5167" y="75330"/>
                      <a:pt x="6398" y="73296"/>
                      <a:pt x="6398" y="71047"/>
                    </a:cubicBezTo>
                    <a:cubicBezTo>
                      <a:pt x="6398" y="68826"/>
                      <a:pt x="5167" y="66792"/>
                      <a:pt x="3159" y="65748"/>
                    </a:cubicBezTo>
                    <a:cubicBezTo>
                      <a:pt x="3106" y="63767"/>
                      <a:pt x="2062" y="61974"/>
                      <a:pt x="376" y="60930"/>
                    </a:cubicBezTo>
                    <a:cubicBezTo>
                      <a:pt x="2062" y="59859"/>
                      <a:pt x="3106" y="58093"/>
                      <a:pt x="3159" y="56085"/>
                    </a:cubicBezTo>
                    <a:cubicBezTo>
                      <a:pt x="5167" y="55068"/>
                      <a:pt x="6398" y="53034"/>
                      <a:pt x="6398" y="50786"/>
                    </a:cubicBezTo>
                    <a:cubicBezTo>
                      <a:pt x="6398" y="48537"/>
                      <a:pt x="5167" y="46530"/>
                      <a:pt x="3159" y="45486"/>
                    </a:cubicBezTo>
                    <a:cubicBezTo>
                      <a:pt x="3159" y="43586"/>
                      <a:pt x="2062" y="41739"/>
                      <a:pt x="376" y="40668"/>
                    </a:cubicBezTo>
                    <a:cubicBezTo>
                      <a:pt x="1901" y="39705"/>
                      <a:pt x="3293" y="37885"/>
                      <a:pt x="3186" y="35824"/>
                    </a:cubicBezTo>
                    <a:cubicBezTo>
                      <a:pt x="5167" y="34780"/>
                      <a:pt x="6398" y="32772"/>
                      <a:pt x="6398" y="30524"/>
                    </a:cubicBezTo>
                    <a:cubicBezTo>
                      <a:pt x="6398" y="28276"/>
                      <a:pt x="5167" y="26268"/>
                      <a:pt x="3159" y="25225"/>
                    </a:cubicBezTo>
                    <a:cubicBezTo>
                      <a:pt x="3079" y="23244"/>
                      <a:pt x="2035" y="21451"/>
                      <a:pt x="376" y="20407"/>
                    </a:cubicBezTo>
                    <a:cubicBezTo>
                      <a:pt x="2062" y="19336"/>
                      <a:pt x="3186" y="17436"/>
                      <a:pt x="3186" y="15616"/>
                    </a:cubicBezTo>
                    <a:cubicBezTo>
                      <a:pt x="3186" y="15589"/>
                      <a:pt x="3186" y="15589"/>
                      <a:pt x="3186" y="15562"/>
                    </a:cubicBezTo>
                    <a:cubicBezTo>
                      <a:pt x="5167" y="14518"/>
                      <a:pt x="6398" y="12511"/>
                      <a:pt x="6398" y="10263"/>
                    </a:cubicBezTo>
                    <a:cubicBezTo>
                      <a:pt x="6398" y="8014"/>
                      <a:pt x="5167" y="6007"/>
                      <a:pt x="3186" y="4963"/>
                    </a:cubicBezTo>
                    <a:cubicBezTo>
                      <a:pt x="3186" y="3036"/>
                      <a:pt x="1981" y="1055"/>
                      <a:pt x="188" y="11"/>
                    </a:cubicBezTo>
                    <a:cubicBezTo>
                      <a:pt x="174" y="4"/>
                      <a:pt x="158" y="1"/>
                      <a:pt x="1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931;p89"/>
              <p:cNvSpPr/>
              <p:nvPr/>
            </p:nvSpPr>
            <p:spPr>
              <a:xfrm>
                <a:off x="224725" y="2845375"/>
                <a:ext cx="159950" cy="2032675"/>
              </a:xfrm>
              <a:custGeom>
                <a:avLst/>
                <a:gdLst/>
                <a:ahLst/>
                <a:cxnLst/>
                <a:rect l="l" t="t" r="r" b="b"/>
                <a:pathLst>
                  <a:path w="6398" h="81307" extrusionOk="0">
                    <a:moveTo>
                      <a:pt x="126" y="1"/>
                    </a:moveTo>
                    <a:cubicBezTo>
                      <a:pt x="81" y="1"/>
                      <a:pt x="44" y="24"/>
                      <a:pt x="27" y="57"/>
                    </a:cubicBezTo>
                    <a:cubicBezTo>
                      <a:pt x="27" y="84"/>
                      <a:pt x="1" y="110"/>
                      <a:pt x="1" y="137"/>
                    </a:cubicBezTo>
                    <a:cubicBezTo>
                      <a:pt x="1" y="164"/>
                      <a:pt x="27" y="217"/>
                      <a:pt x="81" y="244"/>
                    </a:cubicBezTo>
                    <a:cubicBezTo>
                      <a:pt x="1821" y="1234"/>
                      <a:pt x="2972" y="3162"/>
                      <a:pt x="2918" y="5035"/>
                    </a:cubicBezTo>
                    <a:cubicBezTo>
                      <a:pt x="2945" y="5089"/>
                      <a:pt x="2945" y="5142"/>
                      <a:pt x="2998" y="5142"/>
                    </a:cubicBezTo>
                    <a:cubicBezTo>
                      <a:pt x="4952" y="6133"/>
                      <a:pt x="6157" y="8086"/>
                      <a:pt x="6157" y="10254"/>
                    </a:cubicBezTo>
                    <a:cubicBezTo>
                      <a:pt x="6157" y="12422"/>
                      <a:pt x="4952" y="14376"/>
                      <a:pt x="2998" y="15367"/>
                    </a:cubicBezTo>
                    <a:cubicBezTo>
                      <a:pt x="2945" y="15393"/>
                      <a:pt x="2918" y="15447"/>
                      <a:pt x="2918" y="15474"/>
                    </a:cubicBezTo>
                    <a:cubicBezTo>
                      <a:pt x="2972" y="17321"/>
                      <a:pt x="1848" y="19248"/>
                      <a:pt x="108" y="20265"/>
                    </a:cubicBezTo>
                    <a:cubicBezTo>
                      <a:pt x="54" y="20292"/>
                      <a:pt x="27" y="20318"/>
                      <a:pt x="27" y="20345"/>
                    </a:cubicBezTo>
                    <a:cubicBezTo>
                      <a:pt x="1" y="20425"/>
                      <a:pt x="27" y="20479"/>
                      <a:pt x="81" y="20506"/>
                    </a:cubicBezTo>
                    <a:cubicBezTo>
                      <a:pt x="1794" y="21496"/>
                      <a:pt x="2865" y="23289"/>
                      <a:pt x="2918" y="25297"/>
                    </a:cubicBezTo>
                    <a:cubicBezTo>
                      <a:pt x="2945" y="25350"/>
                      <a:pt x="2972" y="25404"/>
                      <a:pt x="2998" y="25404"/>
                    </a:cubicBezTo>
                    <a:cubicBezTo>
                      <a:pt x="4952" y="26394"/>
                      <a:pt x="6157" y="28348"/>
                      <a:pt x="6157" y="30516"/>
                    </a:cubicBezTo>
                    <a:cubicBezTo>
                      <a:pt x="6157" y="32684"/>
                      <a:pt x="4952" y="34665"/>
                      <a:pt x="2998" y="35628"/>
                    </a:cubicBezTo>
                    <a:cubicBezTo>
                      <a:pt x="2945" y="35655"/>
                      <a:pt x="2918" y="35709"/>
                      <a:pt x="2918" y="35762"/>
                    </a:cubicBezTo>
                    <a:cubicBezTo>
                      <a:pt x="3106" y="37823"/>
                      <a:pt x="1633" y="39643"/>
                      <a:pt x="108" y="40526"/>
                    </a:cubicBezTo>
                    <a:cubicBezTo>
                      <a:pt x="54" y="40553"/>
                      <a:pt x="27" y="40580"/>
                      <a:pt x="27" y="40633"/>
                    </a:cubicBezTo>
                    <a:cubicBezTo>
                      <a:pt x="1" y="40687"/>
                      <a:pt x="27" y="40741"/>
                      <a:pt x="81" y="40767"/>
                    </a:cubicBezTo>
                    <a:cubicBezTo>
                      <a:pt x="1821" y="41784"/>
                      <a:pt x="2918" y="43631"/>
                      <a:pt x="2918" y="45532"/>
                    </a:cubicBezTo>
                    <a:cubicBezTo>
                      <a:pt x="2918" y="45558"/>
                      <a:pt x="2918" y="45558"/>
                      <a:pt x="2918" y="45558"/>
                    </a:cubicBezTo>
                    <a:cubicBezTo>
                      <a:pt x="2918" y="45612"/>
                      <a:pt x="2945" y="45665"/>
                      <a:pt x="2998" y="45692"/>
                    </a:cubicBezTo>
                    <a:cubicBezTo>
                      <a:pt x="4952" y="46656"/>
                      <a:pt x="6157" y="48610"/>
                      <a:pt x="6157" y="50778"/>
                    </a:cubicBezTo>
                    <a:cubicBezTo>
                      <a:pt x="6157" y="52972"/>
                      <a:pt x="4952" y="54926"/>
                      <a:pt x="2998" y="55890"/>
                    </a:cubicBezTo>
                    <a:cubicBezTo>
                      <a:pt x="2945" y="55917"/>
                      <a:pt x="2918" y="55970"/>
                      <a:pt x="2918" y="55997"/>
                    </a:cubicBezTo>
                    <a:cubicBezTo>
                      <a:pt x="2891" y="58004"/>
                      <a:pt x="1821" y="59798"/>
                      <a:pt x="108" y="60815"/>
                    </a:cubicBezTo>
                    <a:cubicBezTo>
                      <a:pt x="54" y="60815"/>
                      <a:pt x="27" y="60841"/>
                      <a:pt x="27" y="60895"/>
                    </a:cubicBezTo>
                    <a:cubicBezTo>
                      <a:pt x="1" y="60949"/>
                      <a:pt x="27" y="61002"/>
                      <a:pt x="81" y="61029"/>
                    </a:cubicBezTo>
                    <a:cubicBezTo>
                      <a:pt x="1821" y="62046"/>
                      <a:pt x="2891" y="63839"/>
                      <a:pt x="2918" y="65847"/>
                    </a:cubicBezTo>
                    <a:cubicBezTo>
                      <a:pt x="2918" y="65873"/>
                      <a:pt x="2945" y="65927"/>
                      <a:pt x="2998" y="65954"/>
                    </a:cubicBezTo>
                    <a:cubicBezTo>
                      <a:pt x="4952" y="66917"/>
                      <a:pt x="6157" y="68871"/>
                      <a:pt x="6157" y="71066"/>
                    </a:cubicBezTo>
                    <a:cubicBezTo>
                      <a:pt x="6157" y="73234"/>
                      <a:pt x="4952" y="75188"/>
                      <a:pt x="2998" y="76151"/>
                    </a:cubicBezTo>
                    <a:cubicBezTo>
                      <a:pt x="2945" y="76178"/>
                      <a:pt x="2918" y="76232"/>
                      <a:pt x="2918" y="76285"/>
                    </a:cubicBezTo>
                    <a:cubicBezTo>
                      <a:pt x="2891" y="78266"/>
                      <a:pt x="1821" y="80059"/>
                      <a:pt x="81" y="81076"/>
                    </a:cubicBezTo>
                    <a:cubicBezTo>
                      <a:pt x="27" y="81103"/>
                      <a:pt x="1" y="81183"/>
                      <a:pt x="27" y="81237"/>
                    </a:cubicBezTo>
                    <a:cubicBezTo>
                      <a:pt x="61" y="81288"/>
                      <a:pt x="95" y="81306"/>
                      <a:pt x="136" y="81306"/>
                    </a:cubicBezTo>
                    <a:cubicBezTo>
                      <a:pt x="160" y="81306"/>
                      <a:pt x="185" y="81300"/>
                      <a:pt x="215" y="81290"/>
                    </a:cubicBezTo>
                    <a:cubicBezTo>
                      <a:pt x="2008" y="80247"/>
                      <a:pt x="3106" y="78400"/>
                      <a:pt x="3186" y="76366"/>
                    </a:cubicBezTo>
                    <a:cubicBezTo>
                      <a:pt x="5166" y="75322"/>
                      <a:pt x="6398" y="73288"/>
                      <a:pt x="6398" y="71066"/>
                    </a:cubicBezTo>
                    <a:cubicBezTo>
                      <a:pt x="6398" y="68818"/>
                      <a:pt x="5166" y="66783"/>
                      <a:pt x="3186" y="65766"/>
                    </a:cubicBezTo>
                    <a:cubicBezTo>
                      <a:pt x="3106" y="63759"/>
                      <a:pt x="2062" y="61992"/>
                      <a:pt x="375" y="60922"/>
                    </a:cubicBezTo>
                    <a:cubicBezTo>
                      <a:pt x="2062" y="59878"/>
                      <a:pt x="3106" y="58085"/>
                      <a:pt x="3186" y="56077"/>
                    </a:cubicBezTo>
                    <a:cubicBezTo>
                      <a:pt x="5166" y="55060"/>
                      <a:pt x="6398" y="53026"/>
                      <a:pt x="6398" y="50778"/>
                    </a:cubicBezTo>
                    <a:cubicBezTo>
                      <a:pt x="6398" y="48556"/>
                      <a:pt x="5166" y="46522"/>
                      <a:pt x="3186" y="45505"/>
                    </a:cubicBezTo>
                    <a:cubicBezTo>
                      <a:pt x="3159" y="43604"/>
                      <a:pt x="2088" y="41731"/>
                      <a:pt x="375" y="40660"/>
                    </a:cubicBezTo>
                    <a:cubicBezTo>
                      <a:pt x="1901" y="39697"/>
                      <a:pt x="3293" y="37877"/>
                      <a:pt x="3186" y="35816"/>
                    </a:cubicBezTo>
                    <a:cubicBezTo>
                      <a:pt x="5166" y="34799"/>
                      <a:pt x="6398" y="32764"/>
                      <a:pt x="6398" y="30516"/>
                    </a:cubicBezTo>
                    <a:cubicBezTo>
                      <a:pt x="6398" y="28268"/>
                      <a:pt x="5166" y="26260"/>
                      <a:pt x="3186" y="25216"/>
                    </a:cubicBezTo>
                    <a:cubicBezTo>
                      <a:pt x="3079" y="23236"/>
                      <a:pt x="2062" y="21442"/>
                      <a:pt x="375" y="20399"/>
                    </a:cubicBezTo>
                    <a:cubicBezTo>
                      <a:pt x="2088" y="19328"/>
                      <a:pt x="3186" y="17454"/>
                      <a:pt x="3186" y="15608"/>
                    </a:cubicBezTo>
                    <a:cubicBezTo>
                      <a:pt x="3186" y="15581"/>
                      <a:pt x="3186" y="15581"/>
                      <a:pt x="3186" y="15554"/>
                    </a:cubicBezTo>
                    <a:cubicBezTo>
                      <a:pt x="5166" y="14510"/>
                      <a:pt x="6398" y="12503"/>
                      <a:pt x="6398" y="10254"/>
                    </a:cubicBezTo>
                    <a:cubicBezTo>
                      <a:pt x="6398" y="8006"/>
                      <a:pt x="5166" y="5999"/>
                      <a:pt x="3186" y="4955"/>
                    </a:cubicBezTo>
                    <a:cubicBezTo>
                      <a:pt x="3186" y="3028"/>
                      <a:pt x="1981" y="1047"/>
                      <a:pt x="215" y="30"/>
                    </a:cubicBezTo>
                    <a:cubicBezTo>
                      <a:pt x="184" y="10"/>
                      <a:pt x="153" y="1"/>
                      <a:pt x="1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 name="Google Shape;1907;p89"/>
            <p:cNvGrpSpPr/>
            <p:nvPr/>
          </p:nvGrpSpPr>
          <p:grpSpPr>
            <a:xfrm rot="16200000">
              <a:off x="6638053" y="2944884"/>
              <a:ext cx="2277317" cy="5304377"/>
              <a:chOff x="224725" y="566950"/>
              <a:chExt cx="1850875" cy="4311100"/>
            </a:xfrm>
          </p:grpSpPr>
          <p:sp>
            <p:nvSpPr>
              <p:cNvPr id="12" name="Google Shape;1908;p89"/>
              <p:cNvSpPr/>
              <p:nvPr/>
            </p:nvSpPr>
            <p:spPr>
              <a:xfrm>
                <a:off x="1914975" y="566950"/>
                <a:ext cx="160625" cy="2033000"/>
              </a:xfrm>
              <a:custGeom>
                <a:avLst/>
                <a:gdLst/>
                <a:ahLst/>
                <a:cxnLst/>
                <a:rect l="l" t="t" r="r" b="b"/>
                <a:pathLst>
                  <a:path w="6425" h="81320" extrusionOk="0">
                    <a:moveTo>
                      <a:pt x="126" y="1"/>
                    </a:moveTo>
                    <a:cubicBezTo>
                      <a:pt x="81" y="1"/>
                      <a:pt x="44" y="24"/>
                      <a:pt x="27" y="57"/>
                    </a:cubicBezTo>
                    <a:cubicBezTo>
                      <a:pt x="27" y="84"/>
                      <a:pt x="27" y="110"/>
                      <a:pt x="27" y="137"/>
                    </a:cubicBezTo>
                    <a:cubicBezTo>
                      <a:pt x="27" y="164"/>
                      <a:pt x="27" y="217"/>
                      <a:pt x="81" y="244"/>
                    </a:cubicBezTo>
                    <a:cubicBezTo>
                      <a:pt x="1821" y="1261"/>
                      <a:pt x="2972" y="3188"/>
                      <a:pt x="2945" y="5035"/>
                    </a:cubicBezTo>
                    <a:cubicBezTo>
                      <a:pt x="2945" y="5089"/>
                      <a:pt x="2972" y="5142"/>
                      <a:pt x="2998" y="5169"/>
                    </a:cubicBezTo>
                    <a:cubicBezTo>
                      <a:pt x="4952" y="6133"/>
                      <a:pt x="6157" y="8086"/>
                      <a:pt x="6157" y="10255"/>
                    </a:cubicBezTo>
                    <a:cubicBezTo>
                      <a:pt x="6157" y="12449"/>
                      <a:pt x="4952" y="14403"/>
                      <a:pt x="2998" y="15367"/>
                    </a:cubicBezTo>
                    <a:cubicBezTo>
                      <a:pt x="2945" y="15394"/>
                      <a:pt x="2945" y="15447"/>
                      <a:pt x="2945" y="15501"/>
                    </a:cubicBezTo>
                    <a:cubicBezTo>
                      <a:pt x="2998" y="17321"/>
                      <a:pt x="1848" y="19248"/>
                      <a:pt x="108" y="20292"/>
                    </a:cubicBezTo>
                    <a:cubicBezTo>
                      <a:pt x="54" y="20292"/>
                      <a:pt x="27" y="20318"/>
                      <a:pt x="27" y="20372"/>
                    </a:cubicBezTo>
                    <a:cubicBezTo>
                      <a:pt x="1" y="20425"/>
                      <a:pt x="27" y="20479"/>
                      <a:pt x="81" y="20506"/>
                    </a:cubicBezTo>
                    <a:cubicBezTo>
                      <a:pt x="1794" y="21496"/>
                      <a:pt x="2865" y="23316"/>
                      <a:pt x="2945" y="25324"/>
                    </a:cubicBezTo>
                    <a:cubicBezTo>
                      <a:pt x="2945" y="25350"/>
                      <a:pt x="2972" y="25404"/>
                      <a:pt x="2998" y="25431"/>
                    </a:cubicBezTo>
                    <a:cubicBezTo>
                      <a:pt x="4952" y="26394"/>
                      <a:pt x="6157" y="28348"/>
                      <a:pt x="6157" y="30543"/>
                    </a:cubicBezTo>
                    <a:cubicBezTo>
                      <a:pt x="6157" y="32711"/>
                      <a:pt x="4952" y="34665"/>
                      <a:pt x="2998" y="35628"/>
                    </a:cubicBezTo>
                    <a:cubicBezTo>
                      <a:pt x="2945" y="35655"/>
                      <a:pt x="2918" y="35709"/>
                      <a:pt x="2945" y="35762"/>
                    </a:cubicBezTo>
                    <a:cubicBezTo>
                      <a:pt x="3106" y="37823"/>
                      <a:pt x="1633" y="39643"/>
                      <a:pt x="108" y="40553"/>
                    </a:cubicBezTo>
                    <a:cubicBezTo>
                      <a:pt x="54" y="40553"/>
                      <a:pt x="27" y="40580"/>
                      <a:pt x="27" y="40633"/>
                    </a:cubicBezTo>
                    <a:cubicBezTo>
                      <a:pt x="1" y="40687"/>
                      <a:pt x="27" y="40741"/>
                      <a:pt x="81" y="40767"/>
                    </a:cubicBezTo>
                    <a:cubicBezTo>
                      <a:pt x="1821" y="41784"/>
                      <a:pt x="2945" y="43658"/>
                      <a:pt x="2945" y="45532"/>
                    </a:cubicBezTo>
                    <a:cubicBezTo>
                      <a:pt x="2945" y="45558"/>
                      <a:pt x="2945" y="45558"/>
                      <a:pt x="2945" y="45585"/>
                    </a:cubicBezTo>
                    <a:cubicBezTo>
                      <a:pt x="2945" y="45612"/>
                      <a:pt x="2972" y="45665"/>
                      <a:pt x="2998" y="45692"/>
                    </a:cubicBezTo>
                    <a:cubicBezTo>
                      <a:pt x="4952" y="46656"/>
                      <a:pt x="6157" y="48636"/>
                      <a:pt x="6157" y="50804"/>
                    </a:cubicBezTo>
                    <a:cubicBezTo>
                      <a:pt x="6157" y="52972"/>
                      <a:pt x="4952" y="54926"/>
                      <a:pt x="2998" y="55917"/>
                    </a:cubicBezTo>
                    <a:cubicBezTo>
                      <a:pt x="2972" y="55917"/>
                      <a:pt x="2945" y="55970"/>
                      <a:pt x="2945" y="56024"/>
                    </a:cubicBezTo>
                    <a:cubicBezTo>
                      <a:pt x="2891" y="58004"/>
                      <a:pt x="1821" y="59798"/>
                      <a:pt x="108" y="60815"/>
                    </a:cubicBezTo>
                    <a:cubicBezTo>
                      <a:pt x="54" y="60815"/>
                      <a:pt x="27" y="60868"/>
                      <a:pt x="27" y="60895"/>
                    </a:cubicBezTo>
                    <a:cubicBezTo>
                      <a:pt x="1" y="60949"/>
                      <a:pt x="27" y="61002"/>
                      <a:pt x="81" y="61029"/>
                    </a:cubicBezTo>
                    <a:cubicBezTo>
                      <a:pt x="1821" y="62046"/>
                      <a:pt x="2891" y="63839"/>
                      <a:pt x="2945" y="65847"/>
                    </a:cubicBezTo>
                    <a:cubicBezTo>
                      <a:pt x="2945" y="65900"/>
                      <a:pt x="2972" y="65927"/>
                      <a:pt x="2998" y="65954"/>
                    </a:cubicBezTo>
                    <a:cubicBezTo>
                      <a:pt x="4952" y="66944"/>
                      <a:pt x="6157" y="68898"/>
                      <a:pt x="6157" y="71066"/>
                    </a:cubicBezTo>
                    <a:cubicBezTo>
                      <a:pt x="6157" y="73234"/>
                      <a:pt x="4952" y="75188"/>
                      <a:pt x="2998" y="76178"/>
                    </a:cubicBezTo>
                    <a:cubicBezTo>
                      <a:pt x="2972" y="76178"/>
                      <a:pt x="2945" y="76232"/>
                      <a:pt x="2945" y="76285"/>
                    </a:cubicBezTo>
                    <a:cubicBezTo>
                      <a:pt x="2891" y="78266"/>
                      <a:pt x="1821" y="80086"/>
                      <a:pt x="81" y="81076"/>
                    </a:cubicBezTo>
                    <a:cubicBezTo>
                      <a:pt x="27" y="81130"/>
                      <a:pt x="1" y="81183"/>
                      <a:pt x="27" y="81264"/>
                    </a:cubicBezTo>
                    <a:cubicBezTo>
                      <a:pt x="61" y="81297"/>
                      <a:pt x="104" y="81320"/>
                      <a:pt x="145" y="81320"/>
                    </a:cubicBezTo>
                    <a:cubicBezTo>
                      <a:pt x="170" y="81320"/>
                      <a:pt x="194" y="81311"/>
                      <a:pt x="215" y="81290"/>
                    </a:cubicBezTo>
                    <a:cubicBezTo>
                      <a:pt x="2008" y="80273"/>
                      <a:pt x="3106" y="78427"/>
                      <a:pt x="3186" y="76366"/>
                    </a:cubicBezTo>
                    <a:cubicBezTo>
                      <a:pt x="5166" y="75322"/>
                      <a:pt x="6424" y="73314"/>
                      <a:pt x="6424" y="71066"/>
                    </a:cubicBezTo>
                    <a:cubicBezTo>
                      <a:pt x="6424" y="68818"/>
                      <a:pt x="5166" y="66784"/>
                      <a:pt x="3186" y="65766"/>
                    </a:cubicBezTo>
                    <a:cubicBezTo>
                      <a:pt x="3106" y="63786"/>
                      <a:pt x="2062" y="61992"/>
                      <a:pt x="375" y="60922"/>
                    </a:cubicBezTo>
                    <a:cubicBezTo>
                      <a:pt x="2062" y="59878"/>
                      <a:pt x="3106" y="58085"/>
                      <a:pt x="3186" y="56104"/>
                    </a:cubicBezTo>
                    <a:cubicBezTo>
                      <a:pt x="5166" y="55060"/>
                      <a:pt x="6424" y="53053"/>
                      <a:pt x="6424" y="50804"/>
                    </a:cubicBezTo>
                    <a:cubicBezTo>
                      <a:pt x="6424" y="48556"/>
                      <a:pt x="5166" y="46522"/>
                      <a:pt x="3186" y="45505"/>
                    </a:cubicBezTo>
                    <a:cubicBezTo>
                      <a:pt x="3159" y="43604"/>
                      <a:pt x="2088" y="41731"/>
                      <a:pt x="375" y="40660"/>
                    </a:cubicBezTo>
                    <a:cubicBezTo>
                      <a:pt x="1901" y="39723"/>
                      <a:pt x="3320" y="37877"/>
                      <a:pt x="3186" y="35816"/>
                    </a:cubicBezTo>
                    <a:cubicBezTo>
                      <a:pt x="5193" y="34799"/>
                      <a:pt x="6424" y="32764"/>
                      <a:pt x="6424" y="30543"/>
                    </a:cubicBezTo>
                    <a:cubicBezTo>
                      <a:pt x="6424" y="28295"/>
                      <a:pt x="5166" y="26260"/>
                      <a:pt x="3186" y="25243"/>
                    </a:cubicBezTo>
                    <a:cubicBezTo>
                      <a:pt x="3106" y="23236"/>
                      <a:pt x="2062" y="21443"/>
                      <a:pt x="375" y="20399"/>
                    </a:cubicBezTo>
                    <a:cubicBezTo>
                      <a:pt x="2088" y="19328"/>
                      <a:pt x="3186" y="17454"/>
                      <a:pt x="3186" y="15608"/>
                    </a:cubicBezTo>
                    <a:cubicBezTo>
                      <a:pt x="3186" y="15608"/>
                      <a:pt x="3186" y="15581"/>
                      <a:pt x="3186" y="15554"/>
                    </a:cubicBezTo>
                    <a:cubicBezTo>
                      <a:pt x="5166" y="14537"/>
                      <a:pt x="6424" y="12503"/>
                      <a:pt x="6424" y="10255"/>
                    </a:cubicBezTo>
                    <a:cubicBezTo>
                      <a:pt x="6424" y="8033"/>
                      <a:pt x="5166" y="5999"/>
                      <a:pt x="3186" y="4982"/>
                    </a:cubicBezTo>
                    <a:lnTo>
                      <a:pt x="3186" y="4955"/>
                    </a:lnTo>
                    <a:cubicBezTo>
                      <a:pt x="3186" y="3028"/>
                      <a:pt x="2008" y="1074"/>
                      <a:pt x="215" y="30"/>
                    </a:cubicBezTo>
                    <a:cubicBezTo>
                      <a:pt x="184" y="10"/>
                      <a:pt x="153" y="1"/>
                      <a:pt x="1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909;p89"/>
              <p:cNvSpPr/>
              <p:nvPr/>
            </p:nvSpPr>
            <p:spPr>
              <a:xfrm>
                <a:off x="1761075" y="818875"/>
                <a:ext cx="160625" cy="2032875"/>
              </a:xfrm>
              <a:custGeom>
                <a:avLst/>
                <a:gdLst/>
                <a:ahLst/>
                <a:cxnLst/>
                <a:rect l="l" t="t" r="r" b="b"/>
                <a:pathLst>
                  <a:path w="6425" h="81315" extrusionOk="0">
                    <a:moveTo>
                      <a:pt x="149" y="1"/>
                    </a:moveTo>
                    <a:cubicBezTo>
                      <a:pt x="110" y="1"/>
                      <a:pt x="71" y="20"/>
                      <a:pt x="54" y="70"/>
                    </a:cubicBezTo>
                    <a:cubicBezTo>
                      <a:pt x="27" y="70"/>
                      <a:pt x="27" y="97"/>
                      <a:pt x="27" y="124"/>
                    </a:cubicBezTo>
                    <a:cubicBezTo>
                      <a:pt x="27" y="178"/>
                      <a:pt x="54" y="204"/>
                      <a:pt x="81" y="231"/>
                    </a:cubicBezTo>
                    <a:cubicBezTo>
                      <a:pt x="1821" y="1248"/>
                      <a:pt x="2972" y="3175"/>
                      <a:pt x="2945" y="5022"/>
                    </a:cubicBezTo>
                    <a:cubicBezTo>
                      <a:pt x="2945" y="5076"/>
                      <a:pt x="2972" y="5129"/>
                      <a:pt x="2998" y="5156"/>
                    </a:cubicBezTo>
                    <a:cubicBezTo>
                      <a:pt x="4952" y="6119"/>
                      <a:pt x="6183" y="8073"/>
                      <a:pt x="6183" y="10268"/>
                    </a:cubicBezTo>
                    <a:cubicBezTo>
                      <a:pt x="6183" y="12436"/>
                      <a:pt x="4952" y="14390"/>
                      <a:pt x="2998" y="15354"/>
                    </a:cubicBezTo>
                    <a:cubicBezTo>
                      <a:pt x="2972" y="15380"/>
                      <a:pt x="2945" y="15461"/>
                      <a:pt x="2945" y="15487"/>
                    </a:cubicBezTo>
                    <a:cubicBezTo>
                      <a:pt x="2998" y="17334"/>
                      <a:pt x="1847" y="19235"/>
                      <a:pt x="108" y="20278"/>
                    </a:cubicBezTo>
                    <a:cubicBezTo>
                      <a:pt x="81" y="20278"/>
                      <a:pt x="27" y="20305"/>
                      <a:pt x="27" y="20359"/>
                    </a:cubicBezTo>
                    <a:cubicBezTo>
                      <a:pt x="27" y="20412"/>
                      <a:pt x="27" y="20466"/>
                      <a:pt x="81" y="20493"/>
                    </a:cubicBezTo>
                    <a:cubicBezTo>
                      <a:pt x="1821" y="21510"/>
                      <a:pt x="2891" y="23303"/>
                      <a:pt x="2945" y="25310"/>
                    </a:cubicBezTo>
                    <a:cubicBezTo>
                      <a:pt x="2945" y="25364"/>
                      <a:pt x="2972" y="25391"/>
                      <a:pt x="2998" y="25417"/>
                    </a:cubicBezTo>
                    <a:cubicBezTo>
                      <a:pt x="4952" y="26381"/>
                      <a:pt x="6183" y="28362"/>
                      <a:pt x="6183" y="30530"/>
                    </a:cubicBezTo>
                    <a:cubicBezTo>
                      <a:pt x="6183" y="32698"/>
                      <a:pt x="4952" y="34652"/>
                      <a:pt x="2998" y="35642"/>
                    </a:cubicBezTo>
                    <a:cubicBezTo>
                      <a:pt x="2972" y="35642"/>
                      <a:pt x="2945" y="35695"/>
                      <a:pt x="2945" y="35749"/>
                    </a:cubicBezTo>
                    <a:cubicBezTo>
                      <a:pt x="3105" y="37837"/>
                      <a:pt x="1633" y="39630"/>
                      <a:pt x="108" y="40540"/>
                    </a:cubicBezTo>
                    <a:cubicBezTo>
                      <a:pt x="81" y="40540"/>
                      <a:pt x="27" y="40594"/>
                      <a:pt x="27" y="40620"/>
                    </a:cubicBezTo>
                    <a:cubicBezTo>
                      <a:pt x="27" y="40674"/>
                      <a:pt x="27" y="40727"/>
                      <a:pt x="81" y="40754"/>
                    </a:cubicBezTo>
                    <a:cubicBezTo>
                      <a:pt x="1821" y="41771"/>
                      <a:pt x="2945" y="43645"/>
                      <a:pt x="2945" y="45545"/>
                    </a:cubicBezTo>
                    <a:cubicBezTo>
                      <a:pt x="2945" y="45545"/>
                      <a:pt x="2945" y="45545"/>
                      <a:pt x="2945" y="45572"/>
                    </a:cubicBezTo>
                    <a:cubicBezTo>
                      <a:pt x="2945" y="45626"/>
                      <a:pt x="2972" y="45652"/>
                      <a:pt x="2998" y="45679"/>
                    </a:cubicBezTo>
                    <a:cubicBezTo>
                      <a:pt x="4952" y="46669"/>
                      <a:pt x="6183" y="48623"/>
                      <a:pt x="6183" y="50791"/>
                    </a:cubicBezTo>
                    <a:cubicBezTo>
                      <a:pt x="6183" y="52959"/>
                      <a:pt x="4952" y="54913"/>
                      <a:pt x="2998" y="55904"/>
                    </a:cubicBezTo>
                    <a:cubicBezTo>
                      <a:pt x="2972" y="55930"/>
                      <a:pt x="2945" y="55957"/>
                      <a:pt x="2945" y="56011"/>
                    </a:cubicBezTo>
                    <a:cubicBezTo>
                      <a:pt x="2891" y="57991"/>
                      <a:pt x="1847" y="59785"/>
                      <a:pt x="108" y="60802"/>
                    </a:cubicBezTo>
                    <a:cubicBezTo>
                      <a:pt x="81" y="60828"/>
                      <a:pt x="27" y="60855"/>
                      <a:pt x="27" y="60882"/>
                    </a:cubicBezTo>
                    <a:cubicBezTo>
                      <a:pt x="27" y="60935"/>
                      <a:pt x="27" y="60989"/>
                      <a:pt x="81" y="61016"/>
                    </a:cubicBezTo>
                    <a:cubicBezTo>
                      <a:pt x="1821" y="62033"/>
                      <a:pt x="2891" y="63826"/>
                      <a:pt x="2945" y="65834"/>
                    </a:cubicBezTo>
                    <a:cubicBezTo>
                      <a:pt x="2945" y="65887"/>
                      <a:pt x="2972" y="65914"/>
                      <a:pt x="2998" y="65941"/>
                    </a:cubicBezTo>
                    <a:cubicBezTo>
                      <a:pt x="4952" y="66931"/>
                      <a:pt x="6183" y="68885"/>
                      <a:pt x="6183" y="71053"/>
                    </a:cubicBezTo>
                    <a:cubicBezTo>
                      <a:pt x="6183" y="73221"/>
                      <a:pt x="4952" y="75175"/>
                      <a:pt x="2998" y="76165"/>
                    </a:cubicBezTo>
                    <a:cubicBezTo>
                      <a:pt x="2972" y="76192"/>
                      <a:pt x="2945" y="76219"/>
                      <a:pt x="2945" y="76272"/>
                    </a:cubicBezTo>
                    <a:cubicBezTo>
                      <a:pt x="2891" y="78280"/>
                      <a:pt x="1821" y="80073"/>
                      <a:pt x="81" y="81090"/>
                    </a:cubicBezTo>
                    <a:cubicBezTo>
                      <a:pt x="27" y="81117"/>
                      <a:pt x="1" y="81197"/>
                      <a:pt x="54" y="81251"/>
                    </a:cubicBezTo>
                    <a:cubicBezTo>
                      <a:pt x="74" y="81290"/>
                      <a:pt x="122" y="81315"/>
                      <a:pt x="167" y="81315"/>
                    </a:cubicBezTo>
                    <a:cubicBezTo>
                      <a:pt x="184" y="81315"/>
                      <a:pt x="200" y="81311"/>
                      <a:pt x="215" y="81304"/>
                    </a:cubicBezTo>
                    <a:cubicBezTo>
                      <a:pt x="2008" y="80260"/>
                      <a:pt x="3105" y="78413"/>
                      <a:pt x="3186" y="76352"/>
                    </a:cubicBezTo>
                    <a:cubicBezTo>
                      <a:pt x="5193" y="75309"/>
                      <a:pt x="6424" y="73301"/>
                      <a:pt x="6424" y="71053"/>
                    </a:cubicBezTo>
                    <a:cubicBezTo>
                      <a:pt x="6424" y="68805"/>
                      <a:pt x="5193" y="66797"/>
                      <a:pt x="3186" y="65753"/>
                    </a:cubicBezTo>
                    <a:cubicBezTo>
                      <a:pt x="3132" y="63773"/>
                      <a:pt x="2088" y="61979"/>
                      <a:pt x="402" y="60909"/>
                    </a:cubicBezTo>
                    <a:cubicBezTo>
                      <a:pt x="2088" y="59865"/>
                      <a:pt x="3132" y="58072"/>
                      <a:pt x="3186" y="56091"/>
                    </a:cubicBezTo>
                    <a:cubicBezTo>
                      <a:pt x="5193" y="55047"/>
                      <a:pt x="6424" y="53040"/>
                      <a:pt x="6424" y="50791"/>
                    </a:cubicBezTo>
                    <a:cubicBezTo>
                      <a:pt x="6424" y="48543"/>
                      <a:pt x="5193" y="46536"/>
                      <a:pt x="3186" y="45492"/>
                    </a:cubicBezTo>
                    <a:cubicBezTo>
                      <a:pt x="3186" y="43591"/>
                      <a:pt x="2088" y="41718"/>
                      <a:pt x="402" y="40647"/>
                    </a:cubicBezTo>
                    <a:cubicBezTo>
                      <a:pt x="1901" y="39710"/>
                      <a:pt x="3320" y="37890"/>
                      <a:pt x="3186" y="35829"/>
                    </a:cubicBezTo>
                    <a:cubicBezTo>
                      <a:pt x="5193" y="34785"/>
                      <a:pt x="6424" y="32751"/>
                      <a:pt x="6424" y="30530"/>
                    </a:cubicBezTo>
                    <a:cubicBezTo>
                      <a:pt x="6424" y="28281"/>
                      <a:pt x="5193" y="26247"/>
                      <a:pt x="3186" y="25230"/>
                    </a:cubicBezTo>
                    <a:cubicBezTo>
                      <a:pt x="3105" y="23223"/>
                      <a:pt x="2062" y="21429"/>
                      <a:pt x="402" y="20386"/>
                    </a:cubicBezTo>
                    <a:cubicBezTo>
                      <a:pt x="2115" y="19315"/>
                      <a:pt x="3212" y="17415"/>
                      <a:pt x="3186" y="15541"/>
                    </a:cubicBezTo>
                    <a:cubicBezTo>
                      <a:pt x="5193" y="14524"/>
                      <a:pt x="6424" y="12490"/>
                      <a:pt x="6424" y="10268"/>
                    </a:cubicBezTo>
                    <a:cubicBezTo>
                      <a:pt x="6424" y="8020"/>
                      <a:pt x="5193" y="5986"/>
                      <a:pt x="3186" y="4969"/>
                    </a:cubicBezTo>
                    <a:lnTo>
                      <a:pt x="3186" y="4942"/>
                    </a:lnTo>
                    <a:cubicBezTo>
                      <a:pt x="3186" y="3041"/>
                      <a:pt x="2008" y="1061"/>
                      <a:pt x="215" y="17"/>
                    </a:cubicBezTo>
                    <a:cubicBezTo>
                      <a:pt x="195" y="7"/>
                      <a:pt x="172" y="1"/>
                      <a:pt x="1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910;p89"/>
              <p:cNvSpPr/>
              <p:nvPr/>
            </p:nvSpPr>
            <p:spPr>
              <a:xfrm>
                <a:off x="1607850" y="566950"/>
                <a:ext cx="159950" cy="2033000"/>
              </a:xfrm>
              <a:custGeom>
                <a:avLst/>
                <a:gdLst/>
                <a:ahLst/>
                <a:cxnLst/>
                <a:rect l="l" t="t" r="r" b="b"/>
                <a:pathLst>
                  <a:path w="6398" h="81320" extrusionOk="0">
                    <a:moveTo>
                      <a:pt x="119" y="1"/>
                    </a:moveTo>
                    <a:cubicBezTo>
                      <a:pt x="81" y="1"/>
                      <a:pt x="44" y="24"/>
                      <a:pt x="27" y="57"/>
                    </a:cubicBezTo>
                    <a:cubicBezTo>
                      <a:pt x="0" y="84"/>
                      <a:pt x="0" y="110"/>
                      <a:pt x="0" y="137"/>
                    </a:cubicBezTo>
                    <a:cubicBezTo>
                      <a:pt x="0" y="164"/>
                      <a:pt x="27" y="217"/>
                      <a:pt x="81" y="244"/>
                    </a:cubicBezTo>
                    <a:cubicBezTo>
                      <a:pt x="1820" y="1261"/>
                      <a:pt x="2944" y="3188"/>
                      <a:pt x="2918" y="5035"/>
                    </a:cubicBezTo>
                    <a:cubicBezTo>
                      <a:pt x="2918" y="5089"/>
                      <a:pt x="2944" y="5142"/>
                      <a:pt x="2998" y="5169"/>
                    </a:cubicBezTo>
                    <a:cubicBezTo>
                      <a:pt x="4952" y="6133"/>
                      <a:pt x="6156" y="8086"/>
                      <a:pt x="6156" y="10255"/>
                    </a:cubicBezTo>
                    <a:cubicBezTo>
                      <a:pt x="6156" y="12449"/>
                      <a:pt x="4952" y="14403"/>
                      <a:pt x="2998" y="15367"/>
                    </a:cubicBezTo>
                    <a:cubicBezTo>
                      <a:pt x="2944" y="15394"/>
                      <a:pt x="2918" y="15447"/>
                      <a:pt x="2918" y="15501"/>
                    </a:cubicBezTo>
                    <a:cubicBezTo>
                      <a:pt x="2971" y="17347"/>
                      <a:pt x="1847" y="19248"/>
                      <a:pt x="81" y="20292"/>
                    </a:cubicBezTo>
                    <a:cubicBezTo>
                      <a:pt x="54" y="20292"/>
                      <a:pt x="27" y="20318"/>
                      <a:pt x="0" y="20372"/>
                    </a:cubicBezTo>
                    <a:cubicBezTo>
                      <a:pt x="0" y="20425"/>
                      <a:pt x="27" y="20479"/>
                      <a:pt x="81" y="20506"/>
                    </a:cubicBezTo>
                    <a:cubicBezTo>
                      <a:pt x="1794" y="21496"/>
                      <a:pt x="2864" y="23316"/>
                      <a:pt x="2918" y="25324"/>
                    </a:cubicBezTo>
                    <a:cubicBezTo>
                      <a:pt x="2918" y="25350"/>
                      <a:pt x="2944" y="25404"/>
                      <a:pt x="2998" y="25431"/>
                    </a:cubicBezTo>
                    <a:cubicBezTo>
                      <a:pt x="4952" y="26394"/>
                      <a:pt x="6156" y="28348"/>
                      <a:pt x="6156" y="30543"/>
                    </a:cubicBezTo>
                    <a:cubicBezTo>
                      <a:pt x="6156" y="32711"/>
                      <a:pt x="4952" y="34665"/>
                      <a:pt x="2998" y="35628"/>
                    </a:cubicBezTo>
                    <a:cubicBezTo>
                      <a:pt x="2944" y="35655"/>
                      <a:pt x="2918" y="35709"/>
                      <a:pt x="2918" y="35762"/>
                    </a:cubicBezTo>
                    <a:cubicBezTo>
                      <a:pt x="3078" y="37823"/>
                      <a:pt x="1633" y="39643"/>
                      <a:pt x="81" y="40553"/>
                    </a:cubicBezTo>
                    <a:cubicBezTo>
                      <a:pt x="54" y="40553"/>
                      <a:pt x="27" y="40580"/>
                      <a:pt x="0" y="40633"/>
                    </a:cubicBezTo>
                    <a:cubicBezTo>
                      <a:pt x="0" y="40687"/>
                      <a:pt x="27" y="40741"/>
                      <a:pt x="81" y="40767"/>
                    </a:cubicBezTo>
                    <a:cubicBezTo>
                      <a:pt x="1820" y="41784"/>
                      <a:pt x="2918" y="43658"/>
                      <a:pt x="2918" y="45532"/>
                    </a:cubicBezTo>
                    <a:cubicBezTo>
                      <a:pt x="2918" y="45558"/>
                      <a:pt x="2918" y="45558"/>
                      <a:pt x="2918" y="45585"/>
                    </a:cubicBezTo>
                    <a:cubicBezTo>
                      <a:pt x="2918" y="45612"/>
                      <a:pt x="2944" y="45665"/>
                      <a:pt x="2998" y="45692"/>
                    </a:cubicBezTo>
                    <a:cubicBezTo>
                      <a:pt x="4952" y="46656"/>
                      <a:pt x="6156" y="48636"/>
                      <a:pt x="6156" y="50804"/>
                    </a:cubicBezTo>
                    <a:cubicBezTo>
                      <a:pt x="6156" y="52972"/>
                      <a:pt x="4952" y="54926"/>
                      <a:pt x="2998" y="55917"/>
                    </a:cubicBezTo>
                    <a:cubicBezTo>
                      <a:pt x="2944" y="55917"/>
                      <a:pt x="2918" y="55970"/>
                      <a:pt x="2918" y="56024"/>
                    </a:cubicBezTo>
                    <a:cubicBezTo>
                      <a:pt x="2864" y="58004"/>
                      <a:pt x="1820" y="59798"/>
                      <a:pt x="81" y="60815"/>
                    </a:cubicBezTo>
                    <a:cubicBezTo>
                      <a:pt x="54" y="60815"/>
                      <a:pt x="27" y="60868"/>
                      <a:pt x="0" y="60895"/>
                    </a:cubicBezTo>
                    <a:cubicBezTo>
                      <a:pt x="0" y="60949"/>
                      <a:pt x="27" y="61002"/>
                      <a:pt x="81" y="61029"/>
                    </a:cubicBezTo>
                    <a:cubicBezTo>
                      <a:pt x="1820" y="62046"/>
                      <a:pt x="2864" y="63839"/>
                      <a:pt x="2918" y="65847"/>
                    </a:cubicBezTo>
                    <a:cubicBezTo>
                      <a:pt x="2918" y="65900"/>
                      <a:pt x="2944" y="65927"/>
                      <a:pt x="2998" y="65954"/>
                    </a:cubicBezTo>
                    <a:cubicBezTo>
                      <a:pt x="4952" y="66944"/>
                      <a:pt x="6156" y="68898"/>
                      <a:pt x="6156" y="71066"/>
                    </a:cubicBezTo>
                    <a:cubicBezTo>
                      <a:pt x="6156" y="73234"/>
                      <a:pt x="4952" y="75188"/>
                      <a:pt x="2998" y="76178"/>
                    </a:cubicBezTo>
                    <a:cubicBezTo>
                      <a:pt x="2944" y="76178"/>
                      <a:pt x="2918" y="76232"/>
                      <a:pt x="2918" y="76285"/>
                    </a:cubicBezTo>
                    <a:cubicBezTo>
                      <a:pt x="2864" y="78266"/>
                      <a:pt x="1820" y="80086"/>
                      <a:pt x="81" y="81076"/>
                    </a:cubicBezTo>
                    <a:cubicBezTo>
                      <a:pt x="27" y="81130"/>
                      <a:pt x="0" y="81183"/>
                      <a:pt x="27" y="81264"/>
                    </a:cubicBezTo>
                    <a:cubicBezTo>
                      <a:pt x="44" y="81297"/>
                      <a:pt x="81" y="81320"/>
                      <a:pt x="119" y="81320"/>
                    </a:cubicBezTo>
                    <a:cubicBezTo>
                      <a:pt x="143" y="81320"/>
                      <a:pt x="167" y="81311"/>
                      <a:pt x="188" y="81290"/>
                    </a:cubicBezTo>
                    <a:cubicBezTo>
                      <a:pt x="1981" y="80273"/>
                      <a:pt x="3105" y="78427"/>
                      <a:pt x="3185" y="76366"/>
                    </a:cubicBezTo>
                    <a:cubicBezTo>
                      <a:pt x="5166" y="75322"/>
                      <a:pt x="6397" y="73314"/>
                      <a:pt x="6397" y="71066"/>
                    </a:cubicBezTo>
                    <a:cubicBezTo>
                      <a:pt x="6397" y="68818"/>
                      <a:pt x="5166" y="66784"/>
                      <a:pt x="3185" y="65766"/>
                    </a:cubicBezTo>
                    <a:cubicBezTo>
                      <a:pt x="3105" y="63786"/>
                      <a:pt x="2061" y="61992"/>
                      <a:pt x="375" y="60922"/>
                    </a:cubicBezTo>
                    <a:cubicBezTo>
                      <a:pt x="2061" y="59878"/>
                      <a:pt x="3105" y="58085"/>
                      <a:pt x="3185" y="56104"/>
                    </a:cubicBezTo>
                    <a:cubicBezTo>
                      <a:pt x="5166" y="55060"/>
                      <a:pt x="6397" y="53053"/>
                      <a:pt x="6397" y="50804"/>
                    </a:cubicBezTo>
                    <a:cubicBezTo>
                      <a:pt x="6397" y="48556"/>
                      <a:pt x="5166" y="46522"/>
                      <a:pt x="3185" y="45505"/>
                    </a:cubicBezTo>
                    <a:cubicBezTo>
                      <a:pt x="3159" y="43604"/>
                      <a:pt x="2061" y="41731"/>
                      <a:pt x="375" y="40660"/>
                    </a:cubicBezTo>
                    <a:cubicBezTo>
                      <a:pt x="1901" y="39723"/>
                      <a:pt x="3292" y="37877"/>
                      <a:pt x="3185" y="35816"/>
                    </a:cubicBezTo>
                    <a:cubicBezTo>
                      <a:pt x="5166" y="34799"/>
                      <a:pt x="6397" y="32764"/>
                      <a:pt x="6397" y="30543"/>
                    </a:cubicBezTo>
                    <a:cubicBezTo>
                      <a:pt x="6397" y="28295"/>
                      <a:pt x="5166" y="26260"/>
                      <a:pt x="3185" y="25243"/>
                    </a:cubicBezTo>
                    <a:cubicBezTo>
                      <a:pt x="3078" y="23236"/>
                      <a:pt x="2061" y="21443"/>
                      <a:pt x="375" y="20399"/>
                    </a:cubicBezTo>
                    <a:cubicBezTo>
                      <a:pt x="2061" y="19328"/>
                      <a:pt x="3185" y="17454"/>
                      <a:pt x="3185" y="15608"/>
                    </a:cubicBezTo>
                    <a:cubicBezTo>
                      <a:pt x="3185" y="15608"/>
                      <a:pt x="3185" y="15581"/>
                      <a:pt x="3185" y="15554"/>
                    </a:cubicBezTo>
                    <a:cubicBezTo>
                      <a:pt x="5166" y="14537"/>
                      <a:pt x="6397" y="12503"/>
                      <a:pt x="6397" y="10255"/>
                    </a:cubicBezTo>
                    <a:cubicBezTo>
                      <a:pt x="6397" y="8033"/>
                      <a:pt x="5166" y="5999"/>
                      <a:pt x="3185" y="4982"/>
                    </a:cubicBezTo>
                    <a:lnTo>
                      <a:pt x="3185" y="4955"/>
                    </a:lnTo>
                    <a:cubicBezTo>
                      <a:pt x="3185" y="3028"/>
                      <a:pt x="1981" y="1074"/>
                      <a:pt x="188" y="30"/>
                    </a:cubicBezTo>
                    <a:cubicBezTo>
                      <a:pt x="167" y="10"/>
                      <a:pt x="143" y="1"/>
                      <a:pt x="1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911;p89"/>
              <p:cNvSpPr/>
              <p:nvPr/>
            </p:nvSpPr>
            <p:spPr>
              <a:xfrm>
                <a:off x="1453950" y="818875"/>
                <a:ext cx="160600" cy="2032875"/>
              </a:xfrm>
              <a:custGeom>
                <a:avLst/>
                <a:gdLst/>
                <a:ahLst/>
                <a:cxnLst/>
                <a:rect l="l" t="t" r="r" b="b"/>
                <a:pathLst>
                  <a:path w="6424" h="81315" extrusionOk="0">
                    <a:moveTo>
                      <a:pt x="136" y="1"/>
                    </a:moveTo>
                    <a:cubicBezTo>
                      <a:pt x="95" y="1"/>
                      <a:pt x="61" y="20"/>
                      <a:pt x="27" y="70"/>
                    </a:cubicBezTo>
                    <a:cubicBezTo>
                      <a:pt x="27" y="70"/>
                      <a:pt x="27" y="97"/>
                      <a:pt x="27" y="124"/>
                    </a:cubicBezTo>
                    <a:cubicBezTo>
                      <a:pt x="27" y="178"/>
                      <a:pt x="27" y="204"/>
                      <a:pt x="80" y="231"/>
                    </a:cubicBezTo>
                    <a:cubicBezTo>
                      <a:pt x="1820" y="1248"/>
                      <a:pt x="2971" y="3175"/>
                      <a:pt x="2944" y="5022"/>
                    </a:cubicBezTo>
                    <a:cubicBezTo>
                      <a:pt x="2944" y="5076"/>
                      <a:pt x="2971" y="5129"/>
                      <a:pt x="2998" y="5156"/>
                    </a:cubicBezTo>
                    <a:cubicBezTo>
                      <a:pt x="4952" y="6119"/>
                      <a:pt x="6156" y="8073"/>
                      <a:pt x="6156" y="10268"/>
                    </a:cubicBezTo>
                    <a:cubicBezTo>
                      <a:pt x="6156" y="12436"/>
                      <a:pt x="4952" y="14390"/>
                      <a:pt x="2998" y="15354"/>
                    </a:cubicBezTo>
                    <a:cubicBezTo>
                      <a:pt x="2971" y="15380"/>
                      <a:pt x="2944" y="15434"/>
                      <a:pt x="2944" y="15487"/>
                    </a:cubicBezTo>
                    <a:cubicBezTo>
                      <a:pt x="2944" y="15514"/>
                      <a:pt x="2944" y="15568"/>
                      <a:pt x="2944" y="15595"/>
                    </a:cubicBezTo>
                    <a:cubicBezTo>
                      <a:pt x="2944" y="17415"/>
                      <a:pt x="1820" y="19261"/>
                      <a:pt x="107" y="20278"/>
                    </a:cubicBezTo>
                    <a:cubicBezTo>
                      <a:pt x="54" y="20278"/>
                      <a:pt x="27" y="20305"/>
                      <a:pt x="27" y="20359"/>
                    </a:cubicBezTo>
                    <a:cubicBezTo>
                      <a:pt x="0" y="20412"/>
                      <a:pt x="27" y="20466"/>
                      <a:pt x="80" y="20493"/>
                    </a:cubicBezTo>
                    <a:cubicBezTo>
                      <a:pt x="1793" y="21510"/>
                      <a:pt x="2864" y="23303"/>
                      <a:pt x="2944" y="25310"/>
                    </a:cubicBezTo>
                    <a:cubicBezTo>
                      <a:pt x="2944" y="25364"/>
                      <a:pt x="2971" y="25391"/>
                      <a:pt x="2998" y="25417"/>
                    </a:cubicBezTo>
                    <a:cubicBezTo>
                      <a:pt x="4952" y="26381"/>
                      <a:pt x="6156" y="28362"/>
                      <a:pt x="6156" y="30530"/>
                    </a:cubicBezTo>
                    <a:cubicBezTo>
                      <a:pt x="6156" y="32698"/>
                      <a:pt x="4952" y="34652"/>
                      <a:pt x="2998" y="35642"/>
                    </a:cubicBezTo>
                    <a:cubicBezTo>
                      <a:pt x="2944" y="35642"/>
                      <a:pt x="2918" y="35695"/>
                      <a:pt x="2944" y="35749"/>
                    </a:cubicBezTo>
                    <a:cubicBezTo>
                      <a:pt x="3105" y="37837"/>
                      <a:pt x="1633" y="39630"/>
                      <a:pt x="107" y="40540"/>
                    </a:cubicBezTo>
                    <a:cubicBezTo>
                      <a:pt x="54" y="40540"/>
                      <a:pt x="27" y="40594"/>
                      <a:pt x="27" y="40620"/>
                    </a:cubicBezTo>
                    <a:cubicBezTo>
                      <a:pt x="0" y="40674"/>
                      <a:pt x="27" y="40727"/>
                      <a:pt x="80" y="40754"/>
                    </a:cubicBezTo>
                    <a:cubicBezTo>
                      <a:pt x="1820" y="41771"/>
                      <a:pt x="2944" y="43645"/>
                      <a:pt x="2944" y="45545"/>
                    </a:cubicBezTo>
                    <a:cubicBezTo>
                      <a:pt x="2944" y="45545"/>
                      <a:pt x="2944" y="45572"/>
                      <a:pt x="2944" y="45572"/>
                    </a:cubicBezTo>
                    <a:cubicBezTo>
                      <a:pt x="2944" y="45626"/>
                      <a:pt x="2971" y="45652"/>
                      <a:pt x="2998" y="45679"/>
                    </a:cubicBezTo>
                    <a:cubicBezTo>
                      <a:pt x="4952" y="46669"/>
                      <a:pt x="6156" y="48623"/>
                      <a:pt x="6156" y="50791"/>
                    </a:cubicBezTo>
                    <a:cubicBezTo>
                      <a:pt x="6156" y="52959"/>
                      <a:pt x="4952" y="54913"/>
                      <a:pt x="2998" y="55904"/>
                    </a:cubicBezTo>
                    <a:cubicBezTo>
                      <a:pt x="2971" y="55930"/>
                      <a:pt x="2944" y="55957"/>
                      <a:pt x="2944" y="56011"/>
                    </a:cubicBezTo>
                    <a:cubicBezTo>
                      <a:pt x="2891" y="57991"/>
                      <a:pt x="1820" y="59785"/>
                      <a:pt x="107" y="60802"/>
                    </a:cubicBezTo>
                    <a:cubicBezTo>
                      <a:pt x="54" y="60828"/>
                      <a:pt x="27" y="60855"/>
                      <a:pt x="27" y="60882"/>
                    </a:cubicBezTo>
                    <a:cubicBezTo>
                      <a:pt x="0" y="60935"/>
                      <a:pt x="27" y="60989"/>
                      <a:pt x="80" y="61016"/>
                    </a:cubicBezTo>
                    <a:cubicBezTo>
                      <a:pt x="1820" y="62033"/>
                      <a:pt x="2891" y="63826"/>
                      <a:pt x="2944" y="65834"/>
                    </a:cubicBezTo>
                    <a:cubicBezTo>
                      <a:pt x="2944" y="65887"/>
                      <a:pt x="2971" y="65914"/>
                      <a:pt x="2998" y="65941"/>
                    </a:cubicBezTo>
                    <a:cubicBezTo>
                      <a:pt x="4952" y="66931"/>
                      <a:pt x="6156" y="68885"/>
                      <a:pt x="6156" y="71053"/>
                    </a:cubicBezTo>
                    <a:cubicBezTo>
                      <a:pt x="6156" y="73221"/>
                      <a:pt x="4952" y="75175"/>
                      <a:pt x="2998" y="76165"/>
                    </a:cubicBezTo>
                    <a:cubicBezTo>
                      <a:pt x="2971" y="76192"/>
                      <a:pt x="2944" y="76219"/>
                      <a:pt x="2944" y="76272"/>
                    </a:cubicBezTo>
                    <a:cubicBezTo>
                      <a:pt x="2891" y="78280"/>
                      <a:pt x="1820" y="80073"/>
                      <a:pt x="80" y="81090"/>
                    </a:cubicBezTo>
                    <a:cubicBezTo>
                      <a:pt x="27" y="81117"/>
                      <a:pt x="0" y="81197"/>
                      <a:pt x="27" y="81251"/>
                    </a:cubicBezTo>
                    <a:cubicBezTo>
                      <a:pt x="66" y="81290"/>
                      <a:pt x="120" y="81315"/>
                      <a:pt x="167" y="81315"/>
                    </a:cubicBezTo>
                    <a:cubicBezTo>
                      <a:pt x="184" y="81315"/>
                      <a:pt x="200" y="81311"/>
                      <a:pt x="214" y="81304"/>
                    </a:cubicBezTo>
                    <a:cubicBezTo>
                      <a:pt x="2008" y="80260"/>
                      <a:pt x="3105" y="78413"/>
                      <a:pt x="3185" y="76352"/>
                    </a:cubicBezTo>
                    <a:cubicBezTo>
                      <a:pt x="5166" y="75309"/>
                      <a:pt x="6424" y="73301"/>
                      <a:pt x="6424" y="71053"/>
                    </a:cubicBezTo>
                    <a:cubicBezTo>
                      <a:pt x="6424" y="68805"/>
                      <a:pt x="5166" y="66797"/>
                      <a:pt x="3185" y="65753"/>
                    </a:cubicBezTo>
                    <a:cubicBezTo>
                      <a:pt x="3105" y="63773"/>
                      <a:pt x="2061" y="61979"/>
                      <a:pt x="375" y="60909"/>
                    </a:cubicBezTo>
                    <a:cubicBezTo>
                      <a:pt x="2061" y="59865"/>
                      <a:pt x="3105" y="58072"/>
                      <a:pt x="3185" y="56091"/>
                    </a:cubicBezTo>
                    <a:cubicBezTo>
                      <a:pt x="5166" y="55047"/>
                      <a:pt x="6424" y="53040"/>
                      <a:pt x="6424" y="50791"/>
                    </a:cubicBezTo>
                    <a:cubicBezTo>
                      <a:pt x="6424" y="48543"/>
                      <a:pt x="5193" y="46536"/>
                      <a:pt x="3185" y="45492"/>
                    </a:cubicBezTo>
                    <a:cubicBezTo>
                      <a:pt x="3159" y="43591"/>
                      <a:pt x="2088" y="41718"/>
                      <a:pt x="375" y="40647"/>
                    </a:cubicBezTo>
                    <a:cubicBezTo>
                      <a:pt x="1901" y="39710"/>
                      <a:pt x="3319" y="37890"/>
                      <a:pt x="3185" y="35829"/>
                    </a:cubicBezTo>
                    <a:cubicBezTo>
                      <a:pt x="5193" y="34785"/>
                      <a:pt x="6424" y="32751"/>
                      <a:pt x="6424" y="30530"/>
                    </a:cubicBezTo>
                    <a:cubicBezTo>
                      <a:pt x="6424" y="28281"/>
                      <a:pt x="5166" y="26247"/>
                      <a:pt x="3185" y="25230"/>
                    </a:cubicBezTo>
                    <a:cubicBezTo>
                      <a:pt x="3105" y="23223"/>
                      <a:pt x="2061" y="21429"/>
                      <a:pt x="375" y="20386"/>
                    </a:cubicBezTo>
                    <a:cubicBezTo>
                      <a:pt x="2088" y="19315"/>
                      <a:pt x="3185" y="17441"/>
                      <a:pt x="3185" y="15595"/>
                    </a:cubicBezTo>
                    <a:cubicBezTo>
                      <a:pt x="3185" y="15595"/>
                      <a:pt x="3185" y="15568"/>
                      <a:pt x="3185" y="15541"/>
                    </a:cubicBezTo>
                    <a:cubicBezTo>
                      <a:pt x="5193" y="14524"/>
                      <a:pt x="6424" y="12490"/>
                      <a:pt x="6424" y="10268"/>
                    </a:cubicBezTo>
                    <a:cubicBezTo>
                      <a:pt x="6424" y="8020"/>
                      <a:pt x="5193" y="5986"/>
                      <a:pt x="3185" y="4969"/>
                    </a:cubicBezTo>
                    <a:cubicBezTo>
                      <a:pt x="3185" y="3041"/>
                      <a:pt x="2008" y="1061"/>
                      <a:pt x="214" y="17"/>
                    </a:cubicBezTo>
                    <a:cubicBezTo>
                      <a:pt x="185" y="7"/>
                      <a:pt x="159" y="1"/>
                      <a:pt x="1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912;p89"/>
              <p:cNvSpPr/>
              <p:nvPr/>
            </p:nvSpPr>
            <p:spPr>
              <a:xfrm>
                <a:off x="1300050" y="566950"/>
                <a:ext cx="160600" cy="2033000"/>
              </a:xfrm>
              <a:custGeom>
                <a:avLst/>
                <a:gdLst/>
                <a:ahLst/>
                <a:cxnLst/>
                <a:rect l="l" t="t" r="r" b="b"/>
                <a:pathLst>
                  <a:path w="6424" h="81320" extrusionOk="0">
                    <a:moveTo>
                      <a:pt x="146" y="1"/>
                    </a:moveTo>
                    <a:cubicBezTo>
                      <a:pt x="107" y="1"/>
                      <a:pt x="70" y="24"/>
                      <a:pt x="54" y="57"/>
                    </a:cubicBezTo>
                    <a:cubicBezTo>
                      <a:pt x="27" y="84"/>
                      <a:pt x="27" y="110"/>
                      <a:pt x="27" y="137"/>
                    </a:cubicBezTo>
                    <a:cubicBezTo>
                      <a:pt x="27" y="164"/>
                      <a:pt x="54" y="217"/>
                      <a:pt x="80" y="244"/>
                    </a:cubicBezTo>
                    <a:cubicBezTo>
                      <a:pt x="1820" y="1261"/>
                      <a:pt x="2971" y="3188"/>
                      <a:pt x="2944" y="5035"/>
                    </a:cubicBezTo>
                    <a:cubicBezTo>
                      <a:pt x="2944" y="5089"/>
                      <a:pt x="2971" y="5142"/>
                      <a:pt x="3025" y="5169"/>
                    </a:cubicBezTo>
                    <a:cubicBezTo>
                      <a:pt x="4952" y="6133"/>
                      <a:pt x="6183" y="8086"/>
                      <a:pt x="6183" y="10255"/>
                    </a:cubicBezTo>
                    <a:cubicBezTo>
                      <a:pt x="6183" y="12449"/>
                      <a:pt x="4952" y="14403"/>
                      <a:pt x="3025" y="15367"/>
                    </a:cubicBezTo>
                    <a:cubicBezTo>
                      <a:pt x="2971" y="15394"/>
                      <a:pt x="2944" y="15447"/>
                      <a:pt x="2944" y="15501"/>
                    </a:cubicBezTo>
                    <a:cubicBezTo>
                      <a:pt x="2998" y="17321"/>
                      <a:pt x="1847" y="19248"/>
                      <a:pt x="107" y="20292"/>
                    </a:cubicBezTo>
                    <a:cubicBezTo>
                      <a:pt x="80" y="20292"/>
                      <a:pt x="54" y="20318"/>
                      <a:pt x="27" y="20372"/>
                    </a:cubicBezTo>
                    <a:cubicBezTo>
                      <a:pt x="27" y="20425"/>
                      <a:pt x="27" y="20479"/>
                      <a:pt x="80" y="20506"/>
                    </a:cubicBezTo>
                    <a:cubicBezTo>
                      <a:pt x="1820" y="21496"/>
                      <a:pt x="2891" y="23316"/>
                      <a:pt x="2944" y="25324"/>
                    </a:cubicBezTo>
                    <a:cubicBezTo>
                      <a:pt x="2944" y="25350"/>
                      <a:pt x="2971" y="25404"/>
                      <a:pt x="3025" y="25431"/>
                    </a:cubicBezTo>
                    <a:cubicBezTo>
                      <a:pt x="4952" y="26394"/>
                      <a:pt x="6183" y="28348"/>
                      <a:pt x="6183" y="30543"/>
                    </a:cubicBezTo>
                    <a:cubicBezTo>
                      <a:pt x="6183" y="32711"/>
                      <a:pt x="4952" y="34665"/>
                      <a:pt x="3025" y="35628"/>
                    </a:cubicBezTo>
                    <a:cubicBezTo>
                      <a:pt x="2971" y="35655"/>
                      <a:pt x="2944" y="35709"/>
                      <a:pt x="2944" y="35762"/>
                    </a:cubicBezTo>
                    <a:cubicBezTo>
                      <a:pt x="3105" y="37823"/>
                      <a:pt x="1633" y="39643"/>
                      <a:pt x="107" y="40553"/>
                    </a:cubicBezTo>
                    <a:cubicBezTo>
                      <a:pt x="80" y="40553"/>
                      <a:pt x="54" y="40580"/>
                      <a:pt x="27" y="40633"/>
                    </a:cubicBezTo>
                    <a:cubicBezTo>
                      <a:pt x="27" y="40687"/>
                      <a:pt x="27" y="40741"/>
                      <a:pt x="80" y="40767"/>
                    </a:cubicBezTo>
                    <a:cubicBezTo>
                      <a:pt x="1820" y="41784"/>
                      <a:pt x="2944" y="43658"/>
                      <a:pt x="2944" y="45532"/>
                    </a:cubicBezTo>
                    <a:cubicBezTo>
                      <a:pt x="2944" y="45558"/>
                      <a:pt x="2944" y="45558"/>
                      <a:pt x="2944" y="45585"/>
                    </a:cubicBezTo>
                    <a:cubicBezTo>
                      <a:pt x="2944" y="45612"/>
                      <a:pt x="2971" y="45665"/>
                      <a:pt x="3025" y="45692"/>
                    </a:cubicBezTo>
                    <a:cubicBezTo>
                      <a:pt x="4952" y="46656"/>
                      <a:pt x="6183" y="48636"/>
                      <a:pt x="6183" y="50804"/>
                    </a:cubicBezTo>
                    <a:cubicBezTo>
                      <a:pt x="6183" y="52972"/>
                      <a:pt x="4952" y="54926"/>
                      <a:pt x="3025" y="55917"/>
                    </a:cubicBezTo>
                    <a:cubicBezTo>
                      <a:pt x="2971" y="55917"/>
                      <a:pt x="2944" y="55970"/>
                      <a:pt x="2944" y="56024"/>
                    </a:cubicBezTo>
                    <a:cubicBezTo>
                      <a:pt x="2891" y="58004"/>
                      <a:pt x="1847" y="59798"/>
                      <a:pt x="107" y="60815"/>
                    </a:cubicBezTo>
                    <a:cubicBezTo>
                      <a:pt x="80" y="60815"/>
                      <a:pt x="54" y="60868"/>
                      <a:pt x="27" y="60895"/>
                    </a:cubicBezTo>
                    <a:cubicBezTo>
                      <a:pt x="27" y="60949"/>
                      <a:pt x="27" y="61002"/>
                      <a:pt x="80" y="61029"/>
                    </a:cubicBezTo>
                    <a:cubicBezTo>
                      <a:pt x="1820" y="62046"/>
                      <a:pt x="2891" y="63839"/>
                      <a:pt x="2944" y="65847"/>
                    </a:cubicBezTo>
                    <a:cubicBezTo>
                      <a:pt x="2944" y="65900"/>
                      <a:pt x="2971" y="65927"/>
                      <a:pt x="3025" y="65954"/>
                    </a:cubicBezTo>
                    <a:cubicBezTo>
                      <a:pt x="4952" y="66944"/>
                      <a:pt x="6183" y="68898"/>
                      <a:pt x="6183" y="71066"/>
                    </a:cubicBezTo>
                    <a:cubicBezTo>
                      <a:pt x="6183" y="73234"/>
                      <a:pt x="4952" y="75188"/>
                      <a:pt x="3025" y="76178"/>
                    </a:cubicBezTo>
                    <a:cubicBezTo>
                      <a:pt x="2971" y="76178"/>
                      <a:pt x="2944" y="76232"/>
                      <a:pt x="2944" y="76285"/>
                    </a:cubicBezTo>
                    <a:cubicBezTo>
                      <a:pt x="2891" y="78266"/>
                      <a:pt x="1820" y="80086"/>
                      <a:pt x="80" y="81076"/>
                    </a:cubicBezTo>
                    <a:cubicBezTo>
                      <a:pt x="27" y="81130"/>
                      <a:pt x="0" y="81183"/>
                      <a:pt x="54" y="81264"/>
                    </a:cubicBezTo>
                    <a:cubicBezTo>
                      <a:pt x="70" y="81297"/>
                      <a:pt x="107" y="81320"/>
                      <a:pt x="146" y="81320"/>
                    </a:cubicBezTo>
                    <a:cubicBezTo>
                      <a:pt x="169" y="81320"/>
                      <a:pt x="194" y="81311"/>
                      <a:pt x="214" y="81290"/>
                    </a:cubicBezTo>
                    <a:cubicBezTo>
                      <a:pt x="2007" y="80273"/>
                      <a:pt x="3105" y="78427"/>
                      <a:pt x="3185" y="76366"/>
                    </a:cubicBezTo>
                    <a:cubicBezTo>
                      <a:pt x="5193" y="75322"/>
                      <a:pt x="6424" y="73314"/>
                      <a:pt x="6424" y="71066"/>
                    </a:cubicBezTo>
                    <a:cubicBezTo>
                      <a:pt x="6424" y="68818"/>
                      <a:pt x="5193" y="66784"/>
                      <a:pt x="3185" y="65766"/>
                    </a:cubicBezTo>
                    <a:cubicBezTo>
                      <a:pt x="3132" y="63786"/>
                      <a:pt x="2088" y="61992"/>
                      <a:pt x="402" y="60922"/>
                    </a:cubicBezTo>
                    <a:cubicBezTo>
                      <a:pt x="2088" y="59878"/>
                      <a:pt x="3132" y="58085"/>
                      <a:pt x="3185" y="56104"/>
                    </a:cubicBezTo>
                    <a:cubicBezTo>
                      <a:pt x="5193" y="55060"/>
                      <a:pt x="6424" y="53053"/>
                      <a:pt x="6424" y="50804"/>
                    </a:cubicBezTo>
                    <a:cubicBezTo>
                      <a:pt x="6424" y="48556"/>
                      <a:pt x="5193" y="46522"/>
                      <a:pt x="3185" y="45505"/>
                    </a:cubicBezTo>
                    <a:cubicBezTo>
                      <a:pt x="3185" y="43604"/>
                      <a:pt x="2088" y="41731"/>
                      <a:pt x="402" y="40660"/>
                    </a:cubicBezTo>
                    <a:cubicBezTo>
                      <a:pt x="1927" y="39723"/>
                      <a:pt x="3319" y="37903"/>
                      <a:pt x="3212" y="35816"/>
                    </a:cubicBezTo>
                    <a:cubicBezTo>
                      <a:pt x="5193" y="34799"/>
                      <a:pt x="6424" y="32764"/>
                      <a:pt x="6424" y="30543"/>
                    </a:cubicBezTo>
                    <a:cubicBezTo>
                      <a:pt x="6424" y="28295"/>
                      <a:pt x="5193" y="26260"/>
                      <a:pt x="3185" y="25243"/>
                    </a:cubicBezTo>
                    <a:cubicBezTo>
                      <a:pt x="3105" y="23236"/>
                      <a:pt x="2061" y="21443"/>
                      <a:pt x="402" y="20399"/>
                    </a:cubicBezTo>
                    <a:cubicBezTo>
                      <a:pt x="2088" y="19328"/>
                      <a:pt x="3185" y="17454"/>
                      <a:pt x="3185" y="15608"/>
                    </a:cubicBezTo>
                    <a:cubicBezTo>
                      <a:pt x="3185" y="15608"/>
                      <a:pt x="3185" y="15581"/>
                      <a:pt x="3185" y="15554"/>
                    </a:cubicBezTo>
                    <a:cubicBezTo>
                      <a:pt x="5193" y="14537"/>
                      <a:pt x="6424" y="12503"/>
                      <a:pt x="6424" y="10255"/>
                    </a:cubicBezTo>
                    <a:cubicBezTo>
                      <a:pt x="6424" y="8033"/>
                      <a:pt x="5193" y="5999"/>
                      <a:pt x="3185" y="4982"/>
                    </a:cubicBezTo>
                    <a:lnTo>
                      <a:pt x="3185" y="4955"/>
                    </a:lnTo>
                    <a:cubicBezTo>
                      <a:pt x="3185" y="3028"/>
                      <a:pt x="2007" y="1074"/>
                      <a:pt x="214" y="30"/>
                    </a:cubicBezTo>
                    <a:cubicBezTo>
                      <a:pt x="194" y="10"/>
                      <a:pt x="169" y="1"/>
                      <a:pt x="1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913;p89"/>
              <p:cNvSpPr/>
              <p:nvPr/>
            </p:nvSpPr>
            <p:spPr>
              <a:xfrm>
                <a:off x="1146800" y="818875"/>
                <a:ext cx="159950" cy="2032875"/>
              </a:xfrm>
              <a:custGeom>
                <a:avLst/>
                <a:gdLst/>
                <a:ahLst/>
                <a:cxnLst/>
                <a:rect l="l" t="t" r="r" b="b"/>
                <a:pathLst>
                  <a:path w="6398" h="81315" extrusionOk="0">
                    <a:moveTo>
                      <a:pt x="123" y="1"/>
                    </a:moveTo>
                    <a:cubicBezTo>
                      <a:pt x="83" y="1"/>
                      <a:pt x="44" y="20"/>
                      <a:pt x="28" y="70"/>
                    </a:cubicBezTo>
                    <a:cubicBezTo>
                      <a:pt x="28" y="70"/>
                      <a:pt x="1" y="97"/>
                      <a:pt x="1" y="124"/>
                    </a:cubicBezTo>
                    <a:cubicBezTo>
                      <a:pt x="1" y="178"/>
                      <a:pt x="28" y="204"/>
                      <a:pt x="81" y="231"/>
                    </a:cubicBezTo>
                    <a:cubicBezTo>
                      <a:pt x="1821" y="1248"/>
                      <a:pt x="2972" y="3175"/>
                      <a:pt x="2918" y="5022"/>
                    </a:cubicBezTo>
                    <a:cubicBezTo>
                      <a:pt x="2918" y="5076"/>
                      <a:pt x="2945" y="5129"/>
                      <a:pt x="2998" y="5156"/>
                    </a:cubicBezTo>
                    <a:cubicBezTo>
                      <a:pt x="4952" y="6119"/>
                      <a:pt x="6157" y="8073"/>
                      <a:pt x="6157" y="10268"/>
                    </a:cubicBezTo>
                    <a:cubicBezTo>
                      <a:pt x="6157" y="12436"/>
                      <a:pt x="4952" y="14390"/>
                      <a:pt x="2998" y="15354"/>
                    </a:cubicBezTo>
                    <a:cubicBezTo>
                      <a:pt x="2945" y="15380"/>
                      <a:pt x="2918" y="15434"/>
                      <a:pt x="2918" y="15487"/>
                    </a:cubicBezTo>
                    <a:cubicBezTo>
                      <a:pt x="2998" y="17334"/>
                      <a:pt x="1848" y="19235"/>
                      <a:pt x="81" y="20278"/>
                    </a:cubicBezTo>
                    <a:cubicBezTo>
                      <a:pt x="54" y="20278"/>
                      <a:pt x="28" y="20305"/>
                      <a:pt x="1" y="20359"/>
                    </a:cubicBezTo>
                    <a:cubicBezTo>
                      <a:pt x="1" y="20412"/>
                      <a:pt x="28" y="20466"/>
                      <a:pt x="81" y="20493"/>
                    </a:cubicBezTo>
                    <a:cubicBezTo>
                      <a:pt x="1794" y="21510"/>
                      <a:pt x="2865" y="23303"/>
                      <a:pt x="2918" y="25310"/>
                    </a:cubicBezTo>
                    <a:cubicBezTo>
                      <a:pt x="2918" y="25364"/>
                      <a:pt x="2945" y="25391"/>
                      <a:pt x="2998" y="25417"/>
                    </a:cubicBezTo>
                    <a:cubicBezTo>
                      <a:pt x="4952" y="26381"/>
                      <a:pt x="6157" y="28362"/>
                      <a:pt x="6157" y="30530"/>
                    </a:cubicBezTo>
                    <a:cubicBezTo>
                      <a:pt x="6157" y="32698"/>
                      <a:pt x="4952" y="34652"/>
                      <a:pt x="2998" y="35642"/>
                    </a:cubicBezTo>
                    <a:cubicBezTo>
                      <a:pt x="2945" y="35642"/>
                      <a:pt x="2918" y="35695"/>
                      <a:pt x="2918" y="35749"/>
                    </a:cubicBezTo>
                    <a:cubicBezTo>
                      <a:pt x="3079" y="37837"/>
                      <a:pt x="1633" y="39630"/>
                      <a:pt x="81" y="40540"/>
                    </a:cubicBezTo>
                    <a:cubicBezTo>
                      <a:pt x="54" y="40540"/>
                      <a:pt x="28" y="40594"/>
                      <a:pt x="1" y="40620"/>
                    </a:cubicBezTo>
                    <a:cubicBezTo>
                      <a:pt x="1" y="40674"/>
                      <a:pt x="28" y="40727"/>
                      <a:pt x="81" y="40754"/>
                    </a:cubicBezTo>
                    <a:cubicBezTo>
                      <a:pt x="1821" y="41771"/>
                      <a:pt x="2918" y="43645"/>
                      <a:pt x="2918" y="45545"/>
                    </a:cubicBezTo>
                    <a:cubicBezTo>
                      <a:pt x="2918" y="45545"/>
                      <a:pt x="2918" y="45545"/>
                      <a:pt x="2918" y="45572"/>
                    </a:cubicBezTo>
                    <a:cubicBezTo>
                      <a:pt x="2918" y="45626"/>
                      <a:pt x="2945" y="45652"/>
                      <a:pt x="2998" y="45679"/>
                    </a:cubicBezTo>
                    <a:cubicBezTo>
                      <a:pt x="4952" y="46669"/>
                      <a:pt x="6157" y="48623"/>
                      <a:pt x="6157" y="50791"/>
                    </a:cubicBezTo>
                    <a:cubicBezTo>
                      <a:pt x="6157" y="52959"/>
                      <a:pt x="4952" y="54913"/>
                      <a:pt x="2998" y="55904"/>
                    </a:cubicBezTo>
                    <a:cubicBezTo>
                      <a:pt x="2945" y="55930"/>
                      <a:pt x="2918" y="55957"/>
                      <a:pt x="2918" y="56011"/>
                    </a:cubicBezTo>
                    <a:cubicBezTo>
                      <a:pt x="2891" y="57991"/>
                      <a:pt x="1821" y="59785"/>
                      <a:pt x="81" y="60802"/>
                    </a:cubicBezTo>
                    <a:cubicBezTo>
                      <a:pt x="54" y="60828"/>
                      <a:pt x="28" y="60855"/>
                      <a:pt x="1" y="60882"/>
                    </a:cubicBezTo>
                    <a:cubicBezTo>
                      <a:pt x="1" y="60935"/>
                      <a:pt x="28" y="60989"/>
                      <a:pt x="81" y="61016"/>
                    </a:cubicBezTo>
                    <a:cubicBezTo>
                      <a:pt x="1821" y="62033"/>
                      <a:pt x="2891" y="63826"/>
                      <a:pt x="2918" y="65834"/>
                    </a:cubicBezTo>
                    <a:cubicBezTo>
                      <a:pt x="2918" y="65887"/>
                      <a:pt x="2945" y="65914"/>
                      <a:pt x="2998" y="65941"/>
                    </a:cubicBezTo>
                    <a:cubicBezTo>
                      <a:pt x="4952" y="66931"/>
                      <a:pt x="6157" y="68885"/>
                      <a:pt x="6157" y="71053"/>
                    </a:cubicBezTo>
                    <a:cubicBezTo>
                      <a:pt x="6157" y="73221"/>
                      <a:pt x="4952" y="75175"/>
                      <a:pt x="2998" y="76165"/>
                    </a:cubicBezTo>
                    <a:cubicBezTo>
                      <a:pt x="2945" y="76192"/>
                      <a:pt x="2918" y="76219"/>
                      <a:pt x="2918" y="76272"/>
                    </a:cubicBezTo>
                    <a:cubicBezTo>
                      <a:pt x="2891" y="78280"/>
                      <a:pt x="1821" y="80073"/>
                      <a:pt x="81" y="81090"/>
                    </a:cubicBezTo>
                    <a:cubicBezTo>
                      <a:pt x="28" y="81117"/>
                      <a:pt x="1" y="81197"/>
                      <a:pt x="28" y="81251"/>
                    </a:cubicBezTo>
                    <a:cubicBezTo>
                      <a:pt x="47" y="81290"/>
                      <a:pt x="95" y="81315"/>
                      <a:pt x="151" y="81315"/>
                    </a:cubicBezTo>
                    <a:cubicBezTo>
                      <a:pt x="172" y="81315"/>
                      <a:pt x="193" y="81311"/>
                      <a:pt x="215" y="81304"/>
                    </a:cubicBezTo>
                    <a:cubicBezTo>
                      <a:pt x="1981" y="80260"/>
                      <a:pt x="3106" y="78413"/>
                      <a:pt x="3186" y="76352"/>
                    </a:cubicBezTo>
                    <a:cubicBezTo>
                      <a:pt x="5167" y="75309"/>
                      <a:pt x="6398" y="73301"/>
                      <a:pt x="6398" y="71053"/>
                    </a:cubicBezTo>
                    <a:cubicBezTo>
                      <a:pt x="6398" y="68805"/>
                      <a:pt x="5167" y="66797"/>
                      <a:pt x="3186" y="65753"/>
                    </a:cubicBezTo>
                    <a:cubicBezTo>
                      <a:pt x="3106" y="63773"/>
                      <a:pt x="2062" y="61979"/>
                      <a:pt x="375" y="60909"/>
                    </a:cubicBezTo>
                    <a:cubicBezTo>
                      <a:pt x="2062" y="59865"/>
                      <a:pt x="3106" y="58072"/>
                      <a:pt x="3186" y="56091"/>
                    </a:cubicBezTo>
                    <a:cubicBezTo>
                      <a:pt x="5167" y="55047"/>
                      <a:pt x="6398" y="53040"/>
                      <a:pt x="6398" y="50791"/>
                    </a:cubicBezTo>
                    <a:cubicBezTo>
                      <a:pt x="6398" y="48543"/>
                      <a:pt x="5167" y="46536"/>
                      <a:pt x="3186" y="45492"/>
                    </a:cubicBezTo>
                    <a:cubicBezTo>
                      <a:pt x="3159" y="43591"/>
                      <a:pt x="2088" y="41718"/>
                      <a:pt x="375" y="40647"/>
                    </a:cubicBezTo>
                    <a:cubicBezTo>
                      <a:pt x="1901" y="39710"/>
                      <a:pt x="3293" y="37890"/>
                      <a:pt x="3186" y="35829"/>
                    </a:cubicBezTo>
                    <a:cubicBezTo>
                      <a:pt x="5167" y="34785"/>
                      <a:pt x="6398" y="32751"/>
                      <a:pt x="6398" y="30530"/>
                    </a:cubicBezTo>
                    <a:cubicBezTo>
                      <a:pt x="6398" y="28281"/>
                      <a:pt x="5167" y="26247"/>
                      <a:pt x="3186" y="25230"/>
                    </a:cubicBezTo>
                    <a:cubicBezTo>
                      <a:pt x="3079" y="23223"/>
                      <a:pt x="2062" y="21429"/>
                      <a:pt x="375" y="20386"/>
                    </a:cubicBezTo>
                    <a:cubicBezTo>
                      <a:pt x="2088" y="19315"/>
                      <a:pt x="3186" y="17415"/>
                      <a:pt x="3186" y="15541"/>
                    </a:cubicBezTo>
                    <a:cubicBezTo>
                      <a:pt x="5167" y="14524"/>
                      <a:pt x="6398" y="12490"/>
                      <a:pt x="6398" y="10268"/>
                    </a:cubicBezTo>
                    <a:cubicBezTo>
                      <a:pt x="6398" y="8020"/>
                      <a:pt x="5167" y="5986"/>
                      <a:pt x="3186" y="4969"/>
                    </a:cubicBezTo>
                    <a:lnTo>
                      <a:pt x="3186" y="4942"/>
                    </a:lnTo>
                    <a:cubicBezTo>
                      <a:pt x="3186" y="3041"/>
                      <a:pt x="1981" y="1061"/>
                      <a:pt x="188" y="17"/>
                    </a:cubicBezTo>
                    <a:cubicBezTo>
                      <a:pt x="169" y="7"/>
                      <a:pt x="145" y="1"/>
                      <a:pt x="1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914;p89"/>
              <p:cNvSpPr/>
              <p:nvPr/>
            </p:nvSpPr>
            <p:spPr>
              <a:xfrm>
                <a:off x="992900" y="566950"/>
                <a:ext cx="160625" cy="2033000"/>
              </a:xfrm>
              <a:custGeom>
                <a:avLst/>
                <a:gdLst/>
                <a:ahLst/>
                <a:cxnLst/>
                <a:rect l="l" t="t" r="r" b="b"/>
                <a:pathLst>
                  <a:path w="6425" h="81320" extrusionOk="0">
                    <a:moveTo>
                      <a:pt x="145" y="1"/>
                    </a:moveTo>
                    <a:cubicBezTo>
                      <a:pt x="104" y="1"/>
                      <a:pt x="60" y="24"/>
                      <a:pt x="27" y="57"/>
                    </a:cubicBezTo>
                    <a:cubicBezTo>
                      <a:pt x="27" y="84"/>
                      <a:pt x="27" y="110"/>
                      <a:pt x="27" y="137"/>
                    </a:cubicBezTo>
                    <a:cubicBezTo>
                      <a:pt x="27" y="164"/>
                      <a:pt x="54" y="217"/>
                      <a:pt x="81" y="244"/>
                    </a:cubicBezTo>
                    <a:cubicBezTo>
                      <a:pt x="1821" y="1261"/>
                      <a:pt x="2972" y="3188"/>
                      <a:pt x="2945" y="5035"/>
                    </a:cubicBezTo>
                    <a:cubicBezTo>
                      <a:pt x="2945" y="5089"/>
                      <a:pt x="2972" y="5142"/>
                      <a:pt x="2998" y="5169"/>
                    </a:cubicBezTo>
                    <a:cubicBezTo>
                      <a:pt x="4952" y="6133"/>
                      <a:pt x="6157" y="8086"/>
                      <a:pt x="6157" y="10255"/>
                    </a:cubicBezTo>
                    <a:cubicBezTo>
                      <a:pt x="6157" y="12449"/>
                      <a:pt x="4952" y="14403"/>
                      <a:pt x="2998" y="15367"/>
                    </a:cubicBezTo>
                    <a:cubicBezTo>
                      <a:pt x="2972" y="15394"/>
                      <a:pt x="2945" y="15447"/>
                      <a:pt x="2945" y="15501"/>
                    </a:cubicBezTo>
                    <a:cubicBezTo>
                      <a:pt x="2998" y="17347"/>
                      <a:pt x="1847" y="19248"/>
                      <a:pt x="108" y="20292"/>
                    </a:cubicBezTo>
                    <a:cubicBezTo>
                      <a:pt x="54" y="20292"/>
                      <a:pt x="27" y="20318"/>
                      <a:pt x="27" y="20372"/>
                    </a:cubicBezTo>
                    <a:cubicBezTo>
                      <a:pt x="1" y="20425"/>
                      <a:pt x="27" y="20479"/>
                      <a:pt x="81" y="20506"/>
                    </a:cubicBezTo>
                    <a:cubicBezTo>
                      <a:pt x="1794" y="21496"/>
                      <a:pt x="2865" y="23289"/>
                      <a:pt x="2945" y="25324"/>
                    </a:cubicBezTo>
                    <a:cubicBezTo>
                      <a:pt x="2945" y="25350"/>
                      <a:pt x="2972" y="25404"/>
                      <a:pt x="2998" y="25431"/>
                    </a:cubicBezTo>
                    <a:cubicBezTo>
                      <a:pt x="4952" y="26394"/>
                      <a:pt x="6157" y="28348"/>
                      <a:pt x="6157" y="30543"/>
                    </a:cubicBezTo>
                    <a:cubicBezTo>
                      <a:pt x="6157" y="32711"/>
                      <a:pt x="4952" y="34665"/>
                      <a:pt x="2998" y="35628"/>
                    </a:cubicBezTo>
                    <a:cubicBezTo>
                      <a:pt x="2972" y="35655"/>
                      <a:pt x="2945" y="35709"/>
                      <a:pt x="2945" y="35762"/>
                    </a:cubicBezTo>
                    <a:cubicBezTo>
                      <a:pt x="3105" y="37823"/>
                      <a:pt x="1633" y="39643"/>
                      <a:pt x="108" y="40553"/>
                    </a:cubicBezTo>
                    <a:cubicBezTo>
                      <a:pt x="54" y="40553"/>
                      <a:pt x="27" y="40580"/>
                      <a:pt x="27" y="40633"/>
                    </a:cubicBezTo>
                    <a:cubicBezTo>
                      <a:pt x="1" y="40687"/>
                      <a:pt x="27" y="40741"/>
                      <a:pt x="81" y="40767"/>
                    </a:cubicBezTo>
                    <a:cubicBezTo>
                      <a:pt x="1821" y="41784"/>
                      <a:pt x="2945" y="43658"/>
                      <a:pt x="2945" y="45532"/>
                    </a:cubicBezTo>
                    <a:cubicBezTo>
                      <a:pt x="2945" y="45558"/>
                      <a:pt x="2945" y="45558"/>
                      <a:pt x="2945" y="45585"/>
                    </a:cubicBezTo>
                    <a:cubicBezTo>
                      <a:pt x="2945" y="45612"/>
                      <a:pt x="2972" y="45665"/>
                      <a:pt x="2998" y="45692"/>
                    </a:cubicBezTo>
                    <a:cubicBezTo>
                      <a:pt x="4952" y="46656"/>
                      <a:pt x="6157" y="48636"/>
                      <a:pt x="6157" y="50804"/>
                    </a:cubicBezTo>
                    <a:cubicBezTo>
                      <a:pt x="6157" y="52972"/>
                      <a:pt x="4952" y="54926"/>
                      <a:pt x="2998" y="55917"/>
                    </a:cubicBezTo>
                    <a:cubicBezTo>
                      <a:pt x="2972" y="55917"/>
                      <a:pt x="2945" y="55970"/>
                      <a:pt x="2945" y="56024"/>
                    </a:cubicBezTo>
                    <a:cubicBezTo>
                      <a:pt x="2891" y="58004"/>
                      <a:pt x="1821" y="59798"/>
                      <a:pt x="108" y="60815"/>
                    </a:cubicBezTo>
                    <a:cubicBezTo>
                      <a:pt x="54" y="60815"/>
                      <a:pt x="27" y="60868"/>
                      <a:pt x="27" y="60895"/>
                    </a:cubicBezTo>
                    <a:cubicBezTo>
                      <a:pt x="1" y="60949"/>
                      <a:pt x="27" y="61002"/>
                      <a:pt x="81" y="61029"/>
                    </a:cubicBezTo>
                    <a:cubicBezTo>
                      <a:pt x="1821" y="62046"/>
                      <a:pt x="2891" y="63839"/>
                      <a:pt x="2945" y="65847"/>
                    </a:cubicBezTo>
                    <a:cubicBezTo>
                      <a:pt x="2945" y="65900"/>
                      <a:pt x="2972" y="65927"/>
                      <a:pt x="2998" y="65954"/>
                    </a:cubicBezTo>
                    <a:cubicBezTo>
                      <a:pt x="4952" y="66944"/>
                      <a:pt x="6157" y="68898"/>
                      <a:pt x="6157" y="71066"/>
                    </a:cubicBezTo>
                    <a:cubicBezTo>
                      <a:pt x="6157" y="73234"/>
                      <a:pt x="4952" y="75188"/>
                      <a:pt x="2998" y="76178"/>
                    </a:cubicBezTo>
                    <a:cubicBezTo>
                      <a:pt x="2972" y="76178"/>
                      <a:pt x="2945" y="76232"/>
                      <a:pt x="2945" y="76285"/>
                    </a:cubicBezTo>
                    <a:cubicBezTo>
                      <a:pt x="2891" y="78266"/>
                      <a:pt x="1821" y="80086"/>
                      <a:pt x="81" y="81076"/>
                    </a:cubicBezTo>
                    <a:cubicBezTo>
                      <a:pt x="27" y="81130"/>
                      <a:pt x="1" y="81183"/>
                      <a:pt x="27" y="81264"/>
                    </a:cubicBezTo>
                    <a:cubicBezTo>
                      <a:pt x="60" y="81297"/>
                      <a:pt x="104" y="81320"/>
                      <a:pt x="145" y="81320"/>
                    </a:cubicBezTo>
                    <a:cubicBezTo>
                      <a:pt x="170" y="81320"/>
                      <a:pt x="194" y="81311"/>
                      <a:pt x="215" y="81290"/>
                    </a:cubicBezTo>
                    <a:cubicBezTo>
                      <a:pt x="2008" y="80273"/>
                      <a:pt x="3105" y="78427"/>
                      <a:pt x="3186" y="76366"/>
                    </a:cubicBezTo>
                    <a:cubicBezTo>
                      <a:pt x="5193" y="75322"/>
                      <a:pt x="6424" y="73314"/>
                      <a:pt x="6424" y="71066"/>
                    </a:cubicBezTo>
                    <a:cubicBezTo>
                      <a:pt x="6424" y="68818"/>
                      <a:pt x="5193" y="66784"/>
                      <a:pt x="3186" y="65766"/>
                    </a:cubicBezTo>
                    <a:cubicBezTo>
                      <a:pt x="3105" y="63786"/>
                      <a:pt x="2088" y="61992"/>
                      <a:pt x="402" y="60922"/>
                    </a:cubicBezTo>
                    <a:cubicBezTo>
                      <a:pt x="2088" y="59878"/>
                      <a:pt x="3105" y="58085"/>
                      <a:pt x="3186" y="56104"/>
                    </a:cubicBezTo>
                    <a:cubicBezTo>
                      <a:pt x="5193" y="55060"/>
                      <a:pt x="6424" y="53053"/>
                      <a:pt x="6424" y="50804"/>
                    </a:cubicBezTo>
                    <a:cubicBezTo>
                      <a:pt x="6424" y="48556"/>
                      <a:pt x="5193" y="46522"/>
                      <a:pt x="3186" y="45505"/>
                    </a:cubicBezTo>
                    <a:cubicBezTo>
                      <a:pt x="3159" y="43604"/>
                      <a:pt x="2088" y="41731"/>
                      <a:pt x="402" y="40660"/>
                    </a:cubicBezTo>
                    <a:cubicBezTo>
                      <a:pt x="1901" y="39723"/>
                      <a:pt x="3320" y="37877"/>
                      <a:pt x="3186" y="35816"/>
                    </a:cubicBezTo>
                    <a:cubicBezTo>
                      <a:pt x="5193" y="34799"/>
                      <a:pt x="6424" y="32764"/>
                      <a:pt x="6424" y="30543"/>
                    </a:cubicBezTo>
                    <a:cubicBezTo>
                      <a:pt x="6424" y="28295"/>
                      <a:pt x="5193" y="26260"/>
                      <a:pt x="3186" y="25243"/>
                    </a:cubicBezTo>
                    <a:cubicBezTo>
                      <a:pt x="3105" y="23236"/>
                      <a:pt x="2062" y="21443"/>
                      <a:pt x="402" y="20399"/>
                    </a:cubicBezTo>
                    <a:cubicBezTo>
                      <a:pt x="2088" y="19328"/>
                      <a:pt x="3186" y="17454"/>
                      <a:pt x="3186" y="15608"/>
                    </a:cubicBezTo>
                    <a:cubicBezTo>
                      <a:pt x="3186" y="15608"/>
                      <a:pt x="3186" y="15581"/>
                      <a:pt x="3186" y="15554"/>
                    </a:cubicBezTo>
                    <a:cubicBezTo>
                      <a:pt x="5193" y="14537"/>
                      <a:pt x="6424" y="12503"/>
                      <a:pt x="6424" y="10255"/>
                    </a:cubicBezTo>
                    <a:cubicBezTo>
                      <a:pt x="6424" y="8033"/>
                      <a:pt x="5193" y="5999"/>
                      <a:pt x="3186" y="4982"/>
                    </a:cubicBezTo>
                    <a:lnTo>
                      <a:pt x="3186" y="4955"/>
                    </a:lnTo>
                    <a:cubicBezTo>
                      <a:pt x="3186" y="3028"/>
                      <a:pt x="2008" y="1074"/>
                      <a:pt x="215" y="30"/>
                    </a:cubicBezTo>
                    <a:cubicBezTo>
                      <a:pt x="194" y="10"/>
                      <a:pt x="170" y="1"/>
                      <a:pt x="1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15;p89"/>
              <p:cNvSpPr/>
              <p:nvPr/>
            </p:nvSpPr>
            <p:spPr>
              <a:xfrm>
                <a:off x="839675" y="818875"/>
                <a:ext cx="159950" cy="2032875"/>
              </a:xfrm>
              <a:custGeom>
                <a:avLst/>
                <a:gdLst/>
                <a:ahLst/>
                <a:cxnLst/>
                <a:rect l="l" t="t" r="r" b="b"/>
                <a:pathLst>
                  <a:path w="6398" h="81315" extrusionOk="0">
                    <a:moveTo>
                      <a:pt x="122" y="1"/>
                    </a:moveTo>
                    <a:cubicBezTo>
                      <a:pt x="83" y="1"/>
                      <a:pt x="44" y="20"/>
                      <a:pt x="27" y="70"/>
                    </a:cubicBezTo>
                    <a:cubicBezTo>
                      <a:pt x="0" y="70"/>
                      <a:pt x="0" y="97"/>
                      <a:pt x="0" y="124"/>
                    </a:cubicBezTo>
                    <a:cubicBezTo>
                      <a:pt x="0" y="178"/>
                      <a:pt x="27" y="204"/>
                      <a:pt x="54" y="231"/>
                    </a:cubicBezTo>
                    <a:cubicBezTo>
                      <a:pt x="1794" y="1248"/>
                      <a:pt x="2971" y="3175"/>
                      <a:pt x="2918" y="5022"/>
                    </a:cubicBezTo>
                    <a:cubicBezTo>
                      <a:pt x="2918" y="5076"/>
                      <a:pt x="2945" y="5129"/>
                      <a:pt x="2998" y="5156"/>
                    </a:cubicBezTo>
                    <a:cubicBezTo>
                      <a:pt x="4925" y="6119"/>
                      <a:pt x="6156" y="8073"/>
                      <a:pt x="6156" y="10268"/>
                    </a:cubicBezTo>
                    <a:cubicBezTo>
                      <a:pt x="6156" y="12436"/>
                      <a:pt x="4925" y="14390"/>
                      <a:pt x="2998" y="15354"/>
                    </a:cubicBezTo>
                    <a:cubicBezTo>
                      <a:pt x="2945" y="15380"/>
                      <a:pt x="2918" y="15434"/>
                      <a:pt x="2918" y="15487"/>
                    </a:cubicBezTo>
                    <a:cubicBezTo>
                      <a:pt x="2971" y="17334"/>
                      <a:pt x="1847" y="19235"/>
                      <a:pt x="81" y="20278"/>
                    </a:cubicBezTo>
                    <a:cubicBezTo>
                      <a:pt x="54" y="20278"/>
                      <a:pt x="27" y="20305"/>
                      <a:pt x="0" y="20359"/>
                    </a:cubicBezTo>
                    <a:cubicBezTo>
                      <a:pt x="0" y="20412"/>
                      <a:pt x="27" y="20466"/>
                      <a:pt x="54" y="20493"/>
                    </a:cubicBezTo>
                    <a:cubicBezTo>
                      <a:pt x="1794" y="21510"/>
                      <a:pt x="2864" y="23303"/>
                      <a:pt x="2918" y="25310"/>
                    </a:cubicBezTo>
                    <a:cubicBezTo>
                      <a:pt x="2918" y="25364"/>
                      <a:pt x="2945" y="25391"/>
                      <a:pt x="2998" y="25417"/>
                    </a:cubicBezTo>
                    <a:cubicBezTo>
                      <a:pt x="4925" y="26381"/>
                      <a:pt x="6156" y="28362"/>
                      <a:pt x="6156" y="30530"/>
                    </a:cubicBezTo>
                    <a:cubicBezTo>
                      <a:pt x="6156" y="32698"/>
                      <a:pt x="4925" y="34652"/>
                      <a:pt x="2998" y="35642"/>
                    </a:cubicBezTo>
                    <a:cubicBezTo>
                      <a:pt x="2945" y="35642"/>
                      <a:pt x="2918" y="35695"/>
                      <a:pt x="2918" y="35749"/>
                    </a:cubicBezTo>
                    <a:cubicBezTo>
                      <a:pt x="3078" y="37837"/>
                      <a:pt x="1606" y="39630"/>
                      <a:pt x="81" y="40540"/>
                    </a:cubicBezTo>
                    <a:cubicBezTo>
                      <a:pt x="54" y="40540"/>
                      <a:pt x="27" y="40594"/>
                      <a:pt x="0" y="40620"/>
                    </a:cubicBezTo>
                    <a:cubicBezTo>
                      <a:pt x="0" y="40674"/>
                      <a:pt x="27" y="40727"/>
                      <a:pt x="54" y="40754"/>
                    </a:cubicBezTo>
                    <a:cubicBezTo>
                      <a:pt x="1794" y="41771"/>
                      <a:pt x="2918" y="43645"/>
                      <a:pt x="2918" y="45545"/>
                    </a:cubicBezTo>
                    <a:cubicBezTo>
                      <a:pt x="2918" y="45545"/>
                      <a:pt x="2918" y="45545"/>
                      <a:pt x="2918" y="45572"/>
                    </a:cubicBezTo>
                    <a:cubicBezTo>
                      <a:pt x="2918" y="45626"/>
                      <a:pt x="2945" y="45652"/>
                      <a:pt x="2998" y="45679"/>
                    </a:cubicBezTo>
                    <a:cubicBezTo>
                      <a:pt x="4925" y="46669"/>
                      <a:pt x="6156" y="48623"/>
                      <a:pt x="6156" y="50791"/>
                    </a:cubicBezTo>
                    <a:cubicBezTo>
                      <a:pt x="6156" y="52959"/>
                      <a:pt x="4925" y="54913"/>
                      <a:pt x="2998" y="55904"/>
                    </a:cubicBezTo>
                    <a:cubicBezTo>
                      <a:pt x="2945" y="55930"/>
                      <a:pt x="2918" y="55957"/>
                      <a:pt x="2918" y="56011"/>
                    </a:cubicBezTo>
                    <a:cubicBezTo>
                      <a:pt x="2864" y="57991"/>
                      <a:pt x="1820" y="59785"/>
                      <a:pt x="81" y="60802"/>
                    </a:cubicBezTo>
                    <a:cubicBezTo>
                      <a:pt x="54" y="60828"/>
                      <a:pt x="27" y="60855"/>
                      <a:pt x="0" y="60882"/>
                    </a:cubicBezTo>
                    <a:cubicBezTo>
                      <a:pt x="0" y="60935"/>
                      <a:pt x="27" y="60989"/>
                      <a:pt x="54" y="61016"/>
                    </a:cubicBezTo>
                    <a:cubicBezTo>
                      <a:pt x="1794" y="62033"/>
                      <a:pt x="2864" y="63826"/>
                      <a:pt x="2918" y="65834"/>
                    </a:cubicBezTo>
                    <a:cubicBezTo>
                      <a:pt x="2918" y="65887"/>
                      <a:pt x="2945" y="65914"/>
                      <a:pt x="2998" y="65941"/>
                    </a:cubicBezTo>
                    <a:cubicBezTo>
                      <a:pt x="4925" y="66931"/>
                      <a:pt x="6156" y="68885"/>
                      <a:pt x="6156" y="71053"/>
                    </a:cubicBezTo>
                    <a:cubicBezTo>
                      <a:pt x="6156" y="73221"/>
                      <a:pt x="4925" y="75175"/>
                      <a:pt x="2998" y="76165"/>
                    </a:cubicBezTo>
                    <a:cubicBezTo>
                      <a:pt x="2945" y="76192"/>
                      <a:pt x="2918" y="76219"/>
                      <a:pt x="2918" y="76272"/>
                    </a:cubicBezTo>
                    <a:cubicBezTo>
                      <a:pt x="2864" y="78280"/>
                      <a:pt x="1794" y="80073"/>
                      <a:pt x="81" y="81090"/>
                    </a:cubicBezTo>
                    <a:cubicBezTo>
                      <a:pt x="0" y="81117"/>
                      <a:pt x="0" y="81197"/>
                      <a:pt x="27" y="81251"/>
                    </a:cubicBezTo>
                    <a:cubicBezTo>
                      <a:pt x="47" y="81290"/>
                      <a:pt x="95" y="81315"/>
                      <a:pt x="140" y="81315"/>
                    </a:cubicBezTo>
                    <a:cubicBezTo>
                      <a:pt x="157" y="81315"/>
                      <a:pt x="173" y="81311"/>
                      <a:pt x="188" y="81304"/>
                    </a:cubicBezTo>
                    <a:cubicBezTo>
                      <a:pt x="1981" y="80260"/>
                      <a:pt x="3105" y="78413"/>
                      <a:pt x="3159" y="76352"/>
                    </a:cubicBezTo>
                    <a:cubicBezTo>
                      <a:pt x="5166" y="75309"/>
                      <a:pt x="6397" y="73301"/>
                      <a:pt x="6397" y="71053"/>
                    </a:cubicBezTo>
                    <a:cubicBezTo>
                      <a:pt x="6397" y="68805"/>
                      <a:pt x="5166" y="66797"/>
                      <a:pt x="3159" y="65753"/>
                    </a:cubicBezTo>
                    <a:cubicBezTo>
                      <a:pt x="3105" y="63773"/>
                      <a:pt x="2061" y="61979"/>
                      <a:pt x="375" y="60909"/>
                    </a:cubicBezTo>
                    <a:cubicBezTo>
                      <a:pt x="2061" y="59865"/>
                      <a:pt x="3105" y="58072"/>
                      <a:pt x="3159" y="56091"/>
                    </a:cubicBezTo>
                    <a:cubicBezTo>
                      <a:pt x="5166" y="55047"/>
                      <a:pt x="6397" y="53040"/>
                      <a:pt x="6397" y="50791"/>
                    </a:cubicBezTo>
                    <a:cubicBezTo>
                      <a:pt x="6397" y="48543"/>
                      <a:pt x="5166" y="46536"/>
                      <a:pt x="3159" y="45492"/>
                    </a:cubicBezTo>
                    <a:cubicBezTo>
                      <a:pt x="3159" y="43591"/>
                      <a:pt x="2061" y="41718"/>
                      <a:pt x="375" y="40647"/>
                    </a:cubicBezTo>
                    <a:cubicBezTo>
                      <a:pt x="1901" y="39710"/>
                      <a:pt x="3292" y="37890"/>
                      <a:pt x="3185" y="35829"/>
                    </a:cubicBezTo>
                    <a:cubicBezTo>
                      <a:pt x="5166" y="34785"/>
                      <a:pt x="6397" y="32751"/>
                      <a:pt x="6397" y="30530"/>
                    </a:cubicBezTo>
                    <a:cubicBezTo>
                      <a:pt x="6397" y="28281"/>
                      <a:pt x="5166" y="26247"/>
                      <a:pt x="3159" y="25230"/>
                    </a:cubicBezTo>
                    <a:cubicBezTo>
                      <a:pt x="3078" y="23223"/>
                      <a:pt x="2035" y="21429"/>
                      <a:pt x="375" y="20386"/>
                    </a:cubicBezTo>
                    <a:cubicBezTo>
                      <a:pt x="2061" y="19315"/>
                      <a:pt x="3159" y="17441"/>
                      <a:pt x="3159" y="15595"/>
                    </a:cubicBezTo>
                    <a:cubicBezTo>
                      <a:pt x="3159" y="15595"/>
                      <a:pt x="3159" y="15568"/>
                      <a:pt x="3159" y="15541"/>
                    </a:cubicBezTo>
                    <a:cubicBezTo>
                      <a:pt x="5166" y="14524"/>
                      <a:pt x="6397" y="12490"/>
                      <a:pt x="6397" y="10268"/>
                    </a:cubicBezTo>
                    <a:cubicBezTo>
                      <a:pt x="6397" y="8020"/>
                      <a:pt x="5166" y="5986"/>
                      <a:pt x="3159" y="4969"/>
                    </a:cubicBezTo>
                    <a:lnTo>
                      <a:pt x="3159" y="4942"/>
                    </a:lnTo>
                    <a:cubicBezTo>
                      <a:pt x="3159" y="3041"/>
                      <a:pt x="1981" y="1061"/>
                      <a:pt x="188" y="17"/>
                    </a:cubicBezTo>
                    <a:cubicBezTo>
                      <a:pt x="168" y="7"/>
                      <a:pt x="145" y="1"/>
                      <a:pt x="1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916;p89"/>
              <p:cNvSpPr/>
              <p:nvPr/>
            </p:nvSpPr>
            <p:spPr>
              <a:xfrm>
                <a:off x="685775" y="566950"/>
                <a:ext cx="159950" cy="2033000"/>
              </a:xfrm>
              <a:custGeom>
                <a:avLst/>
                <a:gdLst/>
                <a:ahLst/>
                <a:cxnLst/>
                <a:rect l="l" t="t" r="r" b="b"/>
                <a:pathLst>
                  <a:path w="6398" h="81320" extrusionOk="0">
                    <a:moveTo>
                      <a:pt x="119" y="1"/>
                    </a:moveTo>
                    <a:cubicBezTo>
                      <a:pt x="81" y="1"/>
                      <a:pt x="44" y="24"/>
                      <a:pt x="27" y="57"/>
                    </a:cubicBezTo>
                    <a:cubicBezTo>
                      <a:pt x="27" y="84"/>
                      <a:pt x="0" y="110"/>
                      <a:pt x="0" y="137"/>
                    </a:cubicBezTo>
                    <a:cubicBezTo>
                      <a:pt x="0" y="164"/>
                      <a:pt x="27" y="217"/>
                      <a:pt x="81" y="244"/>
                    </a:cubicBezTo>
                    <a:cubicBezTo>
                      <a:pt x="1820" y="1261"/>
                      <a:pt x="2944" y="3188"/>
                      <a:pt x="2918" y="5035"/>
                    </a:cubicBezTo>
                    <a:cubicBezTo>
                      <a:pt x="2918" y="5089"/>
                      <a:pt x="2944" y="5142"/>
                      <a:pt x="2998" y="5169"/>
                    </a:cubicBezTo>
                    <a:cubicBezTo>
                      <a:pt x="4952" y="6133"/>
                      <a:pt x="6156" y="8086"/>
                      <a:pt x="6156" y="10255"/>
                    </a:cubicBezTo>
                    <a:cubicBezTo>
                      <a:pt x="6156" y="12449"/>
                      <a:pt x="4952" y="14403"/>
                      <a:pt x="2998" y="15367"/>
                    </a:cubicBezTo>
                    <a:cubicBezTo>
                      <a:pt x="2944" y="15394"/>
                      <a:pt x="2918" y="15447"/>
                      <a:pt x="2918" y="15501"/>
                    </a:cubicBezTo>
                    <a:cubicBezTo>
                      <a:pt x="2998" y="17347"/>
                      <a:pt x="1847" y="19248"/>
                      <a:pt x="81" y="20292"/>
                    </a:cubicBezTo>
                    <a:cubicBezTo>
                      <a:pt x="54" y="20292"/>
                      <a:pt x="27" y="20318"/>
                      <a:pt x="27" y="20372"/>
                    </a:cubicBezTo>
                    <a:cubicBezTo>
                      <a:pt x="0" y="20425"/>
                      <a:pt x="27" y="20479"/>
                      <a:pt x="81" y="20506"/>
                    </a:cubicBezTo>
                    <a:cubicBezTo>
                      <a:pt x="1794" y="21496"/>
                      <a:pt x="2864" y="23316"/>
                      <a:pt x="2918" y="25324"/>
                    </a:cubicBezTo>
                    <a:cubicBezTo>
                      <a:pt x="2918" y="25350"/>
                      <a:pt x="2944" y="25404"/>
                      <a:pt x="2998" y="25431"/>
                    </a:cubicBezTo>
                    <a:cubicBezTo>
                      <a:pt x="4952" y="26394"/>
                      <a:pt x="6156" y="28348"/>
                      <a:pt x="6156" y="30543"/>
                    </a:cubicBezTo>
                    <a:cubicBezTo>
                      <a:pt x="6156" y="32711"/>
                      <a:pt x="4952" y="34665"/>
                      <a:pt x="2998" y="35628"/>
                    </a:cubicBezTo>
                    <a:cubicBezTo>
                      <a:pt x="2944" y="35655"/>
                      <a:pt x="2918" y="35709"/>
                      <a:pt x="2918" y="35762"/>
                    </a:cubicBezTo>
                    <a:cubicBezTo>
                      <a:pt x="3078" y="37823"/>
                      <a:pt x="1633" y="39643"/>
                      <a:pt x="81" y="40553"/>
                    </a:cubicBezTo>
                    <a:cubicBezTo>
                      <a:pt x="54" y="40553"/>
                      <a:pt x="27" y="40580"/>
                      <a:pt x="27" y="40633"/>
                    </a:cubicBezTo>
                    <a:cubicBezTo>
                      <a:pt x="0" y="40687"/>
                      <a:pt x="27" y="40741"/>
                      <a:pt x="81" y="40767"/>
                    </a:cubicBezTo>
                    <a:cubicBezTo>
                      <a:pt x="1820" y="41784"/>
                      <a:pt x="2918" y="43658"/>
                      <a:pt x="2918" y="45532"/>
                    </a:cubicBezTo>
                    <a:cubicBezTo>
                      <a:pt x="2918" y="45558"/>
                      <a:pt x="2918" y="45558"/>
                      <a:pt x="2918" y="45585"/>
                    </a:cubicBezTo>
                    <a:cubicBezTo>
                      <a:pt x="2918" y="45612"/>
                      <a:pt x="2944" y="45665"/>
                      <a:pt x="2998" y="45692"/>
                    </a:cubicBezTo>
                    <a:cubicBezTo>
                      <a:pt x="4952" y="46656"/>
                      <a:pt x="6156" y="48636"/>
                      <a:pt x="6156" y="50804"/>
                    </a:cubicBezTo>
                    <a:cubicBezTo>
                      <a:pt x="6156" y="52972"/>
                      <a:pt x="4952" y="54926"/>
                      <a:pt x="2998" y="55917"/>
                    </a:cubicBezTo>
                    <a:cubicBezTo>
                      <a:pt x="2944" y="55917"/>
                      <a:pt x="2918" y="55970"/>
                      <a:pt x="2918" y="56024"/>
                    </a:cubicBezTo>
                    <a:cubicBezTo>
                      <a:pt x="2891" y="58004"/>
                      <a:pt x="1820" y="59798"/>
                      <a:pt x="81" y="60815"/>
                    </a:cubicBezTo>
                    <a:cubicBezTo>
                      <a:pt x="54" y="60815"/>
                      <a:pt x="27" y="60868"/>
                      <a:pt x="27" y="60895"/>
                    </a:cubicBezTo>
                    <a:cubicBezTo>
                      <a:pt x="0" y="60949"/>
                      <a:pt x="27" y="61002"/>
                      <a:pt x="81" y="61029"/>
                    </a:cubicBezTo>
                    <a:cubicBezTo>
                      <a:pt x="1820" y="62046"/>
                      <a:pt x="2891" y="63839"/>
                      <a:pt x="2918" y="65847"/>
                    </a:cubicBezTo>
                    <a:cubicBezTo>
                      <a:pt x="2918" y="65900"/>
                      <a:pt x="2944" y="65927"/>
                      <a:pt x="2998" y="65954"/>
                    </a:cubicBezTo>
                    <a:cubicBezTo>
                      <a:pt x="4952" y="66944"/>
                      <a:pt x="6156" y="68898"/>
                      <a:pt x="6156" y="71066"/>
                    </a:cubicBezTo>
                    <a:cubicBezTo>
                      <a:pt x="6156" y="73234"/>
                      <a:pt x="4952" y="75188"/>
                      <a:pt x="2998" y="76178"/>
                    </a:cubicBezTo>
                    <a:cubicBezTo>
                      <a:pt x="2944" y="76178"/>
                      <a:pt x="2918" y="76232"/>
                      <a:pt x="2918" y="76285"/>
                    </a:cubicBezTo>
                    <a:cubicBezTo>
                      <a:pt x="2891" y="78293"/>
                      <a:pt x="1820" y="80086"/>
                      <a:pt x="81" y="81076"/>
                    </a:cubicBezTo>
                    <a:cubicBezTo>
                      <a:pt x="27" y="81130"/>
                      <a:pt x="0" y="81183"/>
                      <a:pt x="27" y="81264"/>
                    </a:cubicBezTo>
                    <a:cubicBezTo>
                      <a:pt x="60" y="81297"/>
                      <a:pt x="93" y="81320"/>
                      <a:pt x="133" y="81320"/>
                    </a:cubicBezTo>
                    <a:cubicBezTo>
                      <a:pt x="157" y="81320"/>
                      <a:pt x="184" y="81311"/>
                      <a:pt x="214" y="81290"/>
                    </a:cubicBezTo>
                    <a:cubicBezTo>
                      <a:pt x="2008" y="80273"/>
                      <a:pt x="3105" y="78427"/>
                      <a:pt x="3185" y="76366"/>
                    </a:cubicBezTo>
                    <a:cubicBezTo>
                      <a:pt x="5166" y="75322"/>
                      <a:pt x="6397" y="73314"/>
                      <a:pt x="6397" y="71066"/>
                    </a:cubicBezTo>
                    <a:cubicBezTo>
                      <a:pt x="6397" y="68818"/>
                      <a:pt x="5166" y="66784"/>
                      <a:pt x="3185" y="65766"/>
                    </a:cubicBezTo>
                    <a:cubicBezTo>
                      <a:pt x="3105" y="63786"/>
                      <a:pt x="2061" y="61992"/>
                      <a:pt x="375" y="60922"/>
                    </a:cubicBezTo>
                    <a:cubicBezTo>
                      <a:pt x="2061" y="59878"/>
                      <a:pt x="3105" y="58085"/>
                      <a:pt x="3185" y="56104"/>
                    </a:cubicBezTo>
                    <a:cubicBezTo>
                      <a:pt x="5166" y="55060"/>
                      <a:pt x="6397" y="53053"/>
                      <a:pt x="6397" y="50804"/>
                    </a:cubicBezTo>
                    <a:cubicBezTo>
                      <a:pt x="6397" y="48556"/>
                      <a:pt x="5166" y="46522"/>
                      <a:pt x="3185" y="45505"/>
                    </a:cubicBezTo>
                    <a:cubicBezTo>
                      <a:pt x="3159" y="43604"/>
                      <a:pt x="2088" y="41731"/>
                      <a:pt x="375" y="40660"/>
                    </a:cubicBezTo>
                    <a:cubicBezTo>
                      <a:pt x="1901" y="39723"/>
                      <a:pt x="3292" y="37903"/>
                      <a:pt x="3185" y="35816"/>
                    </a:cubicBezTo>
                    <a:cubicBezTo>
                      <a:pt x="5166" y="34799"/>
                      <a:pt x="6397" y="32764"/>
                      <a:pt x="6397" y="30543"/>
                    </a:cubicBezTo>
                    <a:cubicBezTo>
                      <a:pt x="6397" y="28295"/>
                      <a:pt x="5166" y="26260"/>
                      <a:pt x="3185" y="25243"/>
                    </a:cubicBezTo>
                    <a:cubicBezTo>
                      <a:pt x="3078" y="23236"/>
                      <a:pt x="2061" y="21443"/>
                      <a:pt x="375" y="20399"/>
                    </a:cubicBezTo>
                    <a:cubicBezTo>
                      <a:pt x="2088" y="19328"/>
                      <a:pt x="3185" y="17401"/>
                      <a:pt x="3185" y="15554"/>
                    </a:cubicBezTo>
                    <a:cubicBezTo>
                      <a:pt x="5166" y="14537"/>
                      <a:pt x="6397" y="12503"/>
                      <a:pt x="6397" y="10255"/>
                    </a:cubicBezTo>
                    <a:cubicBezTo>
                      <a:pt x="6397" y="8033"/>
                      <a:pt x="5166" y="5999"/>
                      <a:pt x="3185" y="4982"/>
                    </a:cubicBezTo>
                    <a:lnTo>
                      <a:pt x="3185" y="4955"/>
                    </a:lnTo>
                    <a:cubicBezTo>
                      <a:pt x="3185" y="3028"/>
                      <a:pt x="1981" y="1074"/>
                      <a:pt x="188" y="30"/>
                    </a:cubicBezTo>
                    <a:cubicBezTo>
                      <a:pt x="167" y="10"/>
                      <a:pt x="143" y="1"/>
                      <a:pt x="1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917;p89"/>
              <p:cNvSpPr/>
              <p:nvPr/>
            </p:nvSpPr>
            <p:spPr>
              <a:xfrm>
                <a:off x="531875" y="818875"/>
                <a:ext cx="160600" cy="2032875"/>
              </a:xfrm>
              <a:custGeom>
                <a:avLst/>
                <a:gdLst/>
                <a:ahLst/>
                <a:cxnLst/>
                <a:rect l="l" t="t" r="r" b="b"/>
                <a:pathLst>
                  <a:path w="6424" h="81315" extrusionOk="0">
                    <a:moveTo>
                      <a:pt x="147" y="1"/>
                    </a:moveTo>
                    <a:cubicBezTo>
                      <a:pt x="106" y="1"/>
                      <a:pt x="61" y="20"/>
                      <a:pt x="27" y="70"/>
                    </a:cubicBezTo>
                    <a:cubicBezTo>
                      <a:pt x="27" y="70"/>
                      <a:pt x="27" y="97"/>
                      <a:pt x="27" y="124"/>
                    </a:cubicBezTo>
                    <a:cubicBezTo>
                      <a:pt x="27" y="178"/>
                      <a:pt x="54" y="204"/>
                      <a:pt x="80" y="231"/>
                    </a:cubicBezTo>
                    <a:cubicBezTo>
                      <a:pt x="1820" y="1248"/>
                      <a:pt x="2971" y="3175"/>
                      <a:pt x="2944" y="5022"/>
                    </a:cubicBezTo>
                    <a:cubicBezTo>
                      <a:pt x="2944" y="5076"/>
                      <a:pt x="2971" y="5129"/>
                      <a:pt x="2998" y="5156"/>
                    </a:cubicBezTo>
                    <a:cubicBezTo>
                      <a:pt x="4952" y="6119"/>
                      <a:pt x="6156" y="8073"/>
                      <a:pt x="6156" y="10268"/>
                    </a:cubicBezTo>
                    <a:cubicBezTo>
                      <a:pt x="6156" y="12436"/>
                      <a:pt x="4952" y="14390"/>
                      <a:pt x="2998" y="15354"/>
                    </a:cubicBezTo>
                    <a:cubicBezTo>
                      <a:pt x="2971" y="15380"/>
                      <a:pt x="2944" y="15461"/>
                      <a:pt x="2944" y="15487"/>
                    </a:cubicBezTo>
                    <a:cubicBezTo>
                      <a:pt x="2998" y="17334"/>
                      <a:pt x="1847" y="19235"/>
                      <a:pt x="107" y="20278"/>
                    </a:cubicBezTo>
                    <a:cubicBezTo>
                      <a:pt x="54" y="20278"/>
                      <a:pt x="27" y="20305"/>
                      <a:pt x="27" y="20359"/>
                    </a:cubicBezTo>
                    <a:cubicBezTo>
                      <a:pt x="0" y="20412"/>
                      <a:pt x="27" y="20466"/>
                      <a:pt x="80" y="20493"/>
                    </a:cubicBezTo>
                    <a:cubicBezTo>
                      <a:pt x="1793" y="21510"/>
                      <a:pt x="2864" y="23303"/>
                      <a:pt x="2944" y="25310"/>
                    </a:cubicBezTo>
                    <a:cubicBezTo>
                      <a:pt x="2944" y="25364"/>
                      <a:pt x="2971" y="25391"/>
                      <a:pt x="2998" y="25417"/>
                    </a:cubicBezTo>
                    <a:cubicBezTo>
                      <a:pt x="4952" y="26381"/>
                      <a:pt x="6156" y="28362"/>
                      <a:pt x="6156" y="30530"/>
                    </a:cubicBezTo>
                    <a:cubicBezTo>
                      <a:pt x="6156" y="32698"/>
                      <a:pt x="4952" y="34652"/>
                      <a:pt x="2998" y="35642"/>
                    </a:cubicBezTo>
                    <a:cubicBezTo>
                      <a:pt x="2971" y="35642"/>
                      <a:pt x="2944" y="35695"/>
                      <a:pt x="2944" y="35749"/>
                    </a:cubicBezTo>
                    <a:cubicBezTo>
                      <a:pt x="3105" y="37837"/>
                      <a:pt x="1633" y="39630"/>
                      <a:pt x="107" y="40540"/>
                    </a:cubicBezTo>
                    <a:cubicBezTo>
                      <a:pt x="54" y="40540"/>
                      <a:pt x="27" y="40594"/>
                      <a:pt x="27" y="40620"/>
                    </a:cubicBezTo>
                    <a:cubicBezTo>
                      <a:pt x="0" y="40674"/>
                      <a:pt x="27" y="40727"/>
                      <a:pt x="80" y="40754"/>
                    </a:cubicBezTo>
                    <a:cubicBezTo>
                      <a:pt x="1820" y="41771"/>
                      <a:pt x="2944" y="43645"/>
                      <a:pt x="2944" y="45545"/>
                    </a:cubicBezTo>
                    <a:cubicBezTo>
                      <a:pt x="2944" y="45545"/>
                      <a:pt x="2944" y="45545"/>
                      <a:pt x="2944" y="45572"/>
                    </a:cubicBezTo>
                    <a:cubicBezTo>
                      <a:pt x="2944" y="45626"/>
                      <a:pt x="2971" y="45652"/>
                      <a:pt x="2998" y="45679"/>
                    </a:cubicBezTo>
                    <a:cubicBezTo>
                      <a:pt x="4952" y="46669"/>
                      <a:pt x="6156" y="48623"/>
                      <a:pt x="6156" y="50791"/>
                    </a:cubicBezTo>
                    <a:cubicBezTo>
                      <a:pt x="6156" y="52959"/>
                      <a:pt x="4952" y="54913"/>
                      <a:pt x="2998" y="55904"/>
                    </a:cubicBezTo>
                    <a:cubicBezTo>
                      <a:pt x="2971" y="55930"/>
                      <a:pt x="2944" y="55957"/>
                      <a:pt x="2944" y="56011"/>
                    </a:cubicBezTo>
                    <a:cubicBezTo>
                      <a:pt x="2891" y="57991"/>
                      <a:pt x="1820" y="59785"/>
                      <a:pt x="107" y="60802"/>
                    </a:cubicBezTo>
                    <a:cubicBezTo>
                      <a:pt x="54" y="60828"/>
                      <a:pt x="27" y="60855"/>
                      <a:pt x="27" y="60882"/>
                    </a:cubicBezTo>
                    <a:cubicBezTo>
                      <a:pt x="0" y="60935"/>
                      <a:pt x="27" y="60989"/>
                      <a:pt x="80" y="61016"/>
                    </a:cubicBezTo>
                    <a:cubicBezTo>
                      <a:pt x="1820" y="62033"/>
                      <a:pt x="2891" y="63826"/>
                      <a:pt x="2944" y="65834"/>
                    </a:cubicBezTo>
                    <a:cubicBezTo>
                      <a:pt x="2944" y="65887"/>
                      <a:pt x="2971" y="65914"/>
                      <a:pt x="2998" y="65941"/>
                    </a:cubicBezTo>
                    <a:cubicBezTo>
                      <a:pt x="4952" y="66931"/>
                      <a:pt x="6156" y="68885"/>
                      <a:pt x="6156" y="71053"/>
                    </a:cubicBezTo>
                    <a:cubicBezTo>
                      <a:pt x="6156" y="73221"/>
                      <a:pt x="4952" y="75175"/>
                      <a:pt x="2998" y="76165"/>
                    </a:cubicBezTo>
                    <a:cubicBezTo>
                      <a:pt x="2971" y="76192"/>
                      <a:pt x="2944" y="76219"/>
                      <a:pt x="2944" y="76272"/>
                    </a:cubicBezTo>
                    <a:cubicBezTo>
                      <a:pt x="2891" y="78280"/>
                      <a:pt x="1820" y="80073"/>
                      <a:pt x="80" y="81090"/>
                    </a:cubicBezTo>
                    <a:cubicBezTo>
                      <a:pt x="27" y="81117"/>
                      <a:pt x="0" y="81197"/>
                      <a:pt x="54" y="81251"/>
                    </a:cubicBezTo>
                    <a:cubicBezTo>
                      <a:pt x="73" y="81290"/>
                      <a:pt x="122" y="81315"/>
                      <a:pt x="167" y="81315"/>
                    </a:cubicBezTo>
                    <a:cubicBezTo>
                      <a:pt x="184" y="81315"/>
                      <a:pt x="200" y="81311"/>
                      <a:pt x="214" y="81304"/>
                    </a:cubicBezTo>
                    <a:cubicBezTo>
                      <a:pt x="2008" y="80260"/>
                      <a:pt x="3105" y="78413"/>
                      <a:pt x="3185" y="76352"/>
                    </a:cubicBezTo>
                    <a:cubicBezTo>
                      <a:pt x="5193" y="75309"/>
                      <a:pt x="6424" y="73301"/>
                      <a:pt x="6424" y="71053"/>
                    </a:cubicBezTo>
                    <a:cubicBezTo>
                      <a:pt x="6424" y="68805"/>
                      <a:pt x="5193" y="66797"/>
                      <a:pt x="3185" y="65753"/>
                    </a:cubicBezTo>
                    <a:cubicBezTo>
                      <a:pt x="3105" y="63773"/>
                      <a:pt x="2088" y="61979"/>
                      <a:pt x="402" y="60909"/>
                    </a:cubicBezTo>
                    <a:cubicBezTo>
                      <a:pt x="2088" y="59865"/>
                      <a:pt x="3105" y="58072"/>
                      <a:pt x="3185" y="56091"/>
                    </a:cubicBezTo>
                    <a:cubicBezTo>
                      <a:pt x="5193" y="55047"/>
                      <a:pt x="6424" y="53040"/>
                      <a:pt x="6424" y="50791"/>
                    </a:cubicBezTo>
                    <a:cubicBezTo>
                      <a:pt x="6424" y="48543"/>
                      <a:pt x="5193" y="46536"/>
                      <a:pt x="3185" y="45492"/>
                    </a:cubicBezTo>
                    <a:cubicBezTo>
                      <a:pt x="3185" y="43591"/>
                      <a:pt x="2088" y="41718"/>
                      <a:pt x="402" y="40647"/>
                    </a:cubicBezTo>
                    <a:cubicBezTo>
                      <a:pt x="1900" y="39710"/>
                      <a:pt x="3319" y="37890"/>
                      <a:pt x="3185" y="35829"/>
                    </a:cubicBezTo>
                    <a:cubicBezTo>
                      <a:pt x="5193" y="34785"/>
                      <a:pt x="6424" y="32751"/>
                      <a:pt x="6424" y="30530"/>
                    </a:cubicBezTo>
                    <a:cubicBezTo>
                      <a:pt x="6424" y="28281"/>
                      <a:pt x="5193" y="26247"/>
                      <a:pt x="3185" y="25230"/>
                    </a:cubicBezTo>
                    <a:cubicBezTo>
                      <a:pt x="3105" y="23223"/>
                      <a:pt x="2061" y="21429"/>
                      <a:pt x="402" y="20386"/>
                    </a:cubicBezTo>
                    <a:cubicBezTo>
                      <a:pt x="2088" y="19315"/>
                      <a:pt x="3185" y="17441"/>
                      <a:pt x="3185" y="15595"/>
                    </a:cubicBezTo>
                    <a:cubicBezTo>
                      <a:pt x="3185" y="15595"/>
                      <a:pt x="3185" y="15568"/>
                      <a:pt x="3185" y="15541"/>
                    </a:cubicBezTo>
                    <a:cubicBezTo>
                      <a:pt x="5193" y="14524"/>
                      <a:pt x="6424" y="12490"/>
                      <a:pt x="6424" y="10268"/>
                    </a:cubicBezTo>
                    <a:cubicBezTo>
                      <a:pt x="6424" y="8020"/>
                      <a:pt x="5193" y="5986"/>
                      <a:pt x="3185" y="4969"/>
                    </a:cubicBezTo>
                    <a:lnTo>
                      <a:pt x="3185" y="4942"/>
                    </a:lnTo>
                    <a:cubicBezTo>
                      <a:pt x="3185" y="3041"/>
                      <a:pt x="2008" y="1061"/>
                      <a:pt x="214" y="17"/>
                    </a:cubicBezTo>
                    <a:cubicBezTo>
                      <a:pt x="195" y="7"/>
                      <a:pt x="171" y="1"/>
                      <a:pt x="1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918;p89"/>
              <p:cNvSpPr/>
              <p:nvPr/>
            </p:nvSpPr>
            <p:spPr>
              <a:xfrm>
                <a:off x="378625" y="566950"/>
                <a:ext cx="159950" cy="2033000"/>
              </a:xfrm>
              <a:custGeom>
                <a:avLst/>
                <a:gdLst/>
                <a:ahLst/>
                <a:cxnLst/>
                <a:rect l="l" t="t" r="r" b="b"/>
                <a:pathLst>
                  <a:path w="6398" h="81320" extrusionOk="0">
                    <a:moveTo>
                      <a:pt x="120" y="1"/>
                    </a:moveTo>
                    <a:cubicBezTo>
                      <a:pt x="81" y="1"/>
                      <a:pt x="44" y="24"/>
                      <a:pt x="28" y="57"/>
                    </a:cubicBezTo>
                    <a:cubicBezTo>
                      <a:pt x="1" y="84"/>
                      <a:pt x="1" y="110"/>
                      <a:pt x="1" y="137"/>
                    </a:cubicBezTo>
                    <a:cubicBezTo>
                      <a:pt x="1" y="164"/>
                      <a:pt x="28" y="217"/>
                      <a:pt x="54" y="244"/>
                    </a:cubicBezTo>
                    <a:cubicBezTo>
                      <a:pt x="1821" y="1261"/>
                      <a:pt x="2972" y="3188"/>
                      <a:pt x="2918" y="5035"/>
                    </a:cubicBezTo>
                    <a:cubicBezTo>
                      <a:pt x="2918" y="5116"/>
                      <a:pt x="2945" y="5142"/>
                      <a:pt x="2999" y="5169"/>
                    </a:cubicBezTo>
                    <a:cubicBezTo>
                      <a:pt x="4952" y="6133"/>
                      <a:pt x="6157" y="8086"/>
                      <a:pt x="6157" y="10255"/>
                    </a:cubicBezTo>
                    <a:cubicBezTo>
                      <a:pt x="6157" y="12449"/>
                      <a:pt x="4952" y="14403"/>
                      <a:pt x="2999" y="15367"/>
                    </a:cubicBezTo>
                    <a:cubicBezTo>
                      <a:pt x="2945" y="15394"/>
                      <a:pt x="2918" y="15447"/>
                      <a:pt x="2918" y="15501"/>
                    </a:cubicBezTo>
                    <a:cubicBezTo>
                      <a:pt x="2972" y="17347"/>
                      <a:pt x="1848" y="19248"/>
                      <a:pt x="81" y="20292"/>
                    </a:cubicBezTo>
                    <a:cubicBezTo>
                      <a:pt x="54" y="20292"/>
                      <a:pt x="28" y="20318"/>
                      <a:pt x="1" y="20372"/>
                    </a:cubicBezTo>
                    <a:cubicBezTo>
                      <a:pt x="1" y="20425"/>
                      <a:pt x="28" y="20479"/>
                      <a:pt x="54" y="20506"/>
                    </a:cubicBezTo>
                    <a:cubicBezTo>
                      <a:pt x="1794" y="21496"/>
                      <a:pt x="2865" y="23316"/>
                      <a:pt x="2918" y="25324"/>
                    </a:cubicBezTo>
                    <a:cubicBezTo>
                      <a:pt x="2918" y="25350"/>
                      <a:pt x="2945" y="25404"/>
                      <a:pt x="2999" y="25431"/>
                    </a:cubicBezTo>
                    <a:cubicBezTo>
                      <a:pt x="4952" y="26394"/>
                      <a:pt x="6157" y="28348"/>
                      <a:pt x="6157" y="30543"/>
                    </a:cubicBezTo>
                    <a:cubicBezTo>
                      <a:pt x="6157" y="32711"/>
                      <a:pt x="4952" y="34665"/>
                      <a:pt x="2999" y="35628"/>
                    </a:cubicBezTo>
                    <a:cubicBezTo>
                      <a:pt x="2945" y="35655"/>
                      <a:pt x="2918" y="35709"/>
                      <a:pt x="2918" y="35762"/>
                    </a:cubicBezTo>
                    <a:cubicBezTo>
                      <a:pt x="3079" y="37823"/>
                      <a:pt x="1607" y="39643"/>
                      <a:pt x="81" y="40553"/>
                    </a:cubicBezTo>
                    <a:cubicBezTo>
                      <a:pt x="54" y="40553"/>
                      <a:pt x="28" y="40580"/>
                      <a:pt x="1" y="40633"/>
                    </a:cubicBezTo>
                    <a:cubicBezTo>
                      <a:pt x="1" y="40687"/>
                      <a:pt x="28" y="40741"/>
                      <a:pt x="54" y="40767"/>
                    </a:cubicBezTo>
                    <a:cubicBezTo>
                      <a:pt x="1794" y="41784"/>
                      <a:pt x="2918" y="43658"/>
                      <a:pt x="2918" y="45532"/>
                    </a:cubicBezTo>
                    <a:cubicBezTo>
                      <a:pt x="2918" y="45558"/>
                      <a:pt x="2918" y="45558"/>
                      <a:pt x="2918" y="45585"/>
                    </a:cubicBezTo>
                    <a:cubicBezTo>
                      <a:pt x="2918" y="45612"/>
                      <a:pt x="2945" y="45665"/>
                      <a:pt x="2999" y="45692"/>
                    </a:cubicBezTo>
                    <a:cubicBezTo>
                      <a:pt x="4952" y="46656"/>
                      <a:pt x="6157" y="48636"/>
                      <a:pt x="6157" y="50804"/>
                    </a:cubicBezTo>
                    <a:cubicBezTo>
                      <a:pt x="6157" y="52972"/>
                      <a:pt x="4952" y="54926"/>
                      <a:pt x="2999" y="55917"/>
                    </a:cubicBezTo>
                    <a:cubicBezTo>
                      <a:pt x="2945" y="55917"/>
                      <a:pt x="2918" y="55970"/>
                      <a:pt x="2918" y="56024"/>
                    </a:cubicBezTo>
                    <a:cubicBezTo>
                      <a:pt x="2865" y="58004"/>
                      <a:pt x="1821" y="59798"/>
                      <a:pt x="81" y="60815"/>
                    </a:cubicBezTo>
                    <a:cubicBezTo>
                      <a:pt x="54" y="60815"/>
                      <a:pt x="28" y="60868"/>
                      <a:pt x="1" y="60895"/>
                    </a:cubicBezTo>
                    <a:cubicBezTo>
                      <a:pt x="1" y="60949"/>
                      <a:pt x="28" y="61002"/>
                      <a:pt x="54" y="61029"/>
                    </a:cubicBezTo>
                    <a:cubicBezTo>
                      <a:pt x="1794" y="62046"/>
                      <a:pt x="2865" y="63839"/>
                      <a:pt x="2918" y="65847"/>
                    </a:cubicBezTo>
                    <a:cubicBezTo>
                      <a:pt x="2918" y="65900"/>
                      <a:pt x="2945" y="65927"/>
                      <a:pt x="2999" y="65954"/>
                    </a:cubicBezTo>
                    <a:cubicBezTo>
                      <a:pt x="4952" y="66944"/>
                      <a:pt x="6157" y="68898"/>
                      <a:pt x="6157" y="71066"/>
                    </a:cubicBezTo>
                    <a:cubicBezTo>
                      <a:pt x="6157" y="73234"/>
                      <a:pt x="4952" y="75188"/>
                      <a:pt x="2999" y="76178"/>
                    </a:cubicBezTo>
                    <a:cubicBezTo>
                      <a:pt x="2945" y="76178"/>
                      <a:pt x="2918" y="76232"/>
                      <a:pt x="2918" y="76285"/>
                    </a:cubicBezTo>
                    <a:cubicBezTo>
                      <a:pt x="2865" y="78293"/>
                      <a:pt x="1821" y="80086"/>
                      <a:pt x="81" y="81076"/>
                    </a:cubicBezTo>
                    <a:cubicBezTo>
                      <a:pt x="1" y="81130"/>
                      <a:pt x="1" y="81183"/>
                      <a:pt x="28" y="81264"/>
                    </a:cubicBezTo>
                    <a:cubicBezTo>
                      <a:pt x="44" y="81297"/>
                      <a:pt x="81" y="81320"/>
                      <a:pt x="120" y="81320"/>
                    </a:cubicBezTo>
                    <a:cubicBezTo>
                      <a:pt x="143" y="81320"/>
                      <a:pt x="168" y="81311"/>
                      <a:pt x="188" y="81290"/>
                    </a:cubicBezTo>
                    <a:cubicBezTo>
                      <a:pt x="1981" y="80273"/>
                      <a:pt x="3106" y="78427"/>
                      <a:pt x="3159" y="76366"/>
                    </a:cubicBezTo>
                    <a:cubicBezTo>
                      <a:pt x="5167" y="75322"/>
                      <a:pt x="6398" y="73314"/>
                      <a:pt x="6398" y="71066"/>
                    </a:cubicBezTo>
                    <a:cubicBezTo>
                      <a:pt x="6398" y="68818"/>
                      <a:pt x="5167" y="66784"/>
                      <a:pt x="3159" y="65766"/>
                    </a:cubicBezTo>
                    <a:cubicBezTo>
                      <a:pt x="3106" y="63786"/>
                      <a:pt x="2062" y="61992"/>
                      <a:pt x="376" y="60922"/>
                    </a:cubicBezTo>
                    <a:cubicBezTo>
                      <a:pt x="2062" y="59878"/>
                      <a:pt x="3106" y="58085"/>
                      <a:pt x="3159" y="56104"/>
                    </a:cubicBezTo>
                    <a:cubicBezTo>
                      <a:pt x="5167" y="55060"/>
                      <a:pt x="6398" y="53053"/>
                      <a:pt x="6398" y="50804"/>
                    </a:cubicBezTo>
                    <a:cubicBezTo>
                      <a:pt x="6398" y="48556"/>
                      <a:pt x="5167" y="46522"/>
                      <a:pt x="3159" y="45505"/>
                    </a:cubicBezTo>
                    <a:cubicBezTo>
                      <a:pt x="3159" y="43604"/>
                      <a:pt x="2062" y="41731"/>
                      <a:pt x="376" y="40660"/>
                    </a:cubicBezTo>
                    <a:cubicBezTo>
                      <a:pt x="1901" y="39723"/>
                      <a:pt x="3293" y="37903"/>
                      <a:pt x="3186" y="35816"/>
                    </a:cubicBezTo>
                    <a:cubicBezTo>
                      <a:pt x="5167" y="34799"/>
                      <a:pt x="6398" y="32764"/>
                      <a:pt x="6398" y="30543"/>
                    </a:cubicBezTo>
                    <a:cubicBezTo>
                      <a:pt x="6398" y="28295"/>
                      <a:pt x="5167" y="26260"/>
                      <a:pt x="3159" y="25243"/>
                    </a:cubicBezTo>
                    <a:cubicBezTo>
                      <a:pt x="3079" y="23236"/>
                      <a:pt x="2035" y="21443"/>
                      <a:pt x="376" y="20399"/>
                    </a:cubicBezTo>
                    <a:cubicBezTo>
                      <a:pt x="2089" y="19328"/>
                      <a:pt x="3186" y="17401"/>
                      <a:pt x="3186" y="15554"/>
                    </a:cubicBezTo>
                    <a:cubicBezTo>
                      <a:pt x="5167" y="14537"/>
                      <a:pt x="6398" y="12503"/>
                      <a:pt x="6398" y="10255"/>
                    </a:cubicBezTo>
                    <a:cubicBezTo>
                      <a:pt x="6398" y="8033"/>
                      <a:pt x="5167" y="5999"/>
                      <a:pt x="3186" y="4982"/>
                    </a:cubicBezTo>
                    <a:lnTo>
                      <a:pt x="3186" y="4955"/>
                    </a:lnTo>
                    <a:cubicBezTo>
                      <a:pt x="3186" y="3028"/>
                      <a:pt x="1981" y="1074"/>
                      <a:pt x="188" y="30"/>
                    </a:cubicBezTo>
                    <a:cubicBezTo>
                      <a:pt x="168" y="10"/>
                      <a:pt x="143" y="1"/>
                      <a:pt x="1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919;p89"/>
              <p:cNvSpPr/>
              <p:nvPr/>
            </p:nvSpPr>
            <p:spPr>
              <a:xfrm>
                <a:off x="224725" y="818875"/>
                <a:ext cx="159950" cy="2032875"/>
              </a:xfrm>
              <a:custGeom>
                <a:avLst/>
                <a:gdLst/>
                <a:ahLst/>
                <a:cxnLst/>
                <a:rect l="l" t="t" r="r" b="b"/>
                <a:pathLst>
                  <a:path w="6398" h="81315" extrusionOk="0">
                    <a:moveTo>
                      <a:pt x="129" y="1"/>
                    </a:moveTo>
                    <a:cubicBezTo>
                      <a:pt x="83" y="1"/>
                      <a:pt x="44" y="20"/>
                      <a:pt x="27" y="70"/>
                    </a:cubicBezTo>
                    <a:cubicBezTo>
                      <a:pt x="27" y="70"/>
                      <a:pt x="1" y="97"/>
                      <a:pt x="1" y="124"/>
                    </a:cubicBezTo>
                    <a:cubicBezTo>
                      <a:pt x="1" y="178"/>
                      <a:pt x="27" y="204"/>
                      <a:pt x="81" y="231"/>
                    </a:cubicBezTo>
                    <a:cubicBezTo>
                      <a:pt x="1821" y="1248"/>
                      <a:pt x="2972" y="3175"/>
                      <a:pt x="2918" y="5022"/>
                    </a:cubicBezTo>
                    <a:cubicBezTo>
                      <a:pt x="2945" y="5076"/>
                      <a:pt x="2945" y="5129"/>
                      <a:pt x="2998" y="5156"/>
                    </a:cubicBezTo>
                    <a:cubicBezTo>
                      <a:pt x="4952" y="6119"/>
                      <a:pt x="6157" y="8073"/>
                      <a:pt x="6157" y="10268"/>
                    </a:cubicBezTo>
                    <a:cubicBezTo>
                      <a:pt x="6157" y="12436"/>
                      <a:pt x="4952" y="14390"/>
                      <a:pt x="2998" y="15354"/>
                    </a:cubicBezTo>
                    <a:cubicBezTo>
                      <a:pt x="2945" y="15380"/>
                      <a:pt x="2918" y="15461"/>
                      <a:pt x="2918" y="15487"/>
                    </a:cubicBezTo>
                    <a:cubicBezTo>
                      <a:pt x="2998" y="17334"/>
                      <a:pt x="1848" y="19235"/>
                      <a:pt x="108" y="20278"/>
                    </a:cubicBezTo>
                    <a:cubicBezTo>
                      <a:pt x="54" y="20278"/>
                      <a:pt x="27" y="20305"/>
                      <a:pt x="27" y="20359"/>
                    </a:cubicBezTo>
                    <a:cubicBezTo>
                      <a:pt x="1" y="20412"/>
                      <a:pt x="27" y="20466"/>
                      <a:pt x="81" y="20493"/>
                    </a:cubicBezTo>
                    <a:cubicBezTo>
                      <a:pt x="1794" y="21510"/>
                      <a:pt x="2865" y="23303"/>
                      <a:pt x="2918" y="25310"/>
                    </a:cubicBezTo>
                    <a:cubicBezTo>
                      <a:pt x="2945" y="25364"/>
                      <a:pt x="2972" y="25391"/>
                      <a:pt x="2998" y="25417"/>
                    </a:cubicBezTo>
                    <a:cubicBezTo>
                      <a:pt x="4952" y="26381"/>
                      <a:pt x="6157" y="28362"/>
                      <a:pt x="6157" y="30530"/>
                    </a:cubicBezTo>
                    <a:cubicBezTo>
                      <a:pt x="6157" y="32698"/>
                      <a:pt x="4952" y="34652"/>
                      <a:pt x="2998" y="35642"/>
                    </a:cubicBezTo>
                    <a:cubicBezTo>
                      <a:pt x="2945" y="35642"/>
                      <a:pt x="2918" y="35695"/>
                      <a:pt x="2918" y="35749"/>
                    </a:cubicBezTo>
                    <a:cubicBezTo>
                      <a:pt x="3106" y="37837"/>
                      <a:pt x="1633" y="39630"/>
                      <a:pt x="108" y="40540"/>
                    </a:cubicBezTo>
                    <a:cubicBezTo>
                      <a:pt x="54" y="40540"/>
                      <a:pt x="27" y="40594"/>
                      <a:pt x="27" y="40620"/>
                    </a:cubicBezTo>
                    <a:cubicBezTo>
                      <a:pt x="1" y="40674"/>
                      <a:pt x="27" y="40727"/>
                      <a:pt x="81" y="40754"/>
                    </a:cubicBezTo>
                    <a:cubicBezTo>
                      <a:pt x="1821" y="41771"/>
                      <a:pt x="2918" y="43645"/>
                      <a:pt x="2918" y="45545"/>
                    </a:cubicBezTo>
                    <a:cubicBezTo>
                      <a:pt x="2918" y="45545"/>
                      <a:pt x="2918" y="45545"/>
                      <a:pt x="2918" y="45572"/>
                    </a:cubicBezTo>
                    <a:cubicBezTo>
                      <a:pt x="2918" y="45626"/>
                      <a:pt x="2945" y="45652"/>
                      <a:pt x="2998" y="45679"/>
                    </a:cubicBezTo>
                    <a:cubicBezTo>
                      <a:pt x="4952" y="46669"/>
                      <a:pt x="6157" y="48623"/>
                      <a:pt x="6157" y="50791"/>
                    </a:cubicBezTo>
                    <a:cubicBezTo>
                      <a:pt x="6157" y="52959"/>
                      <a:pt x="4952" y="54913"/>
                      <a:pt x="2998" y="55904"/>
                    </a:cubicBezTo>
                    <a:cubicBezTo>
                      <a:pt x="2945" y="55930"/>
                      <a:pt x="2918" y="55957"/>
                      <a:pt x="2918" y="56011"/>
                    </a:cubicBezTo>
                    <a:cubicBezTo>
                      <a:pt x="2891" y="57991"/>
                      <a:pt x="1821" y="59785"/>
                      <a:pt x="108" y="60802"/>
                    </a:cubicBezTo>
                    <a:cubicBezTo>
                      <a:pt x="54" y="60828"/>
                      <a:pt x="27" y="60855"/>
                      <a:pt x="27" y="60882"/>
                    </a:cubicBezTo>
                    <a:cubicBezTo>
                      <a:pt x="1" y="60935"/>
                      <a:pt x="27" y="60989"/>
                      <a:pt x="81" y="61016"/>
                    </a:cubicBezTo>
                    <a:cubicBezTo>
                      <a:pt x="1821" y="62033"/>
                      <a:pt x="2891" y="63826"/>
                      <a:pt x="2918" y="65834"/>
                    </a:cubicBezTo>
                    <a:cubicBezTo>
                      <a:pt x="2918" y="65887"/>
                      <a:pt x="2945" y="65914"/>
                      <a:pt x="2998" y="65941"/>
                    </a:cubicBezTo>
                    <a:cubicBezTo>
                      <a:pt x="4952" y="66931"/>
                      <a:pt x="6157" y="68885"/>
                      <a:pt x="6157" y="71053"/>
                    </a:cubicBezTo>
                    <a:cubicBezTo>
                      <a:pt x="6157" y="73221"/>
                      <a:pt x="4952" y="75175"/>
                      <a:pt x="2998" y="76165"/>
                    </a:cubicBezTo>
                    <a:cubicBezTo>
                      <a:pt x="2945" y="76192"/>
                      <a:pt x="2918" y="76219"/>
                      <a:pt x="2918" y="76272"/>
                    </a:cubicBezTo>
                    <a:cubicBezTo>
                      <a:pt x="2891" y="78280"/>
                      <a:pt x="1821" y="80073"/>
                      <a:pt x="81" y="81090"/>
                    </a:cubicBezTo>
                    <a:cubicBezTo>
                      <a:pt x="27" y="81117"/>
                      <a:pt x="1" y="81197"/>
                      <a:pt x="27" y="81251"/>
                    </a:cubicBezTo>
                    <a:cubicBezTo>
                      <a:pt x="67" y="81290"/>
                      <a:pt x="106" y="81315"/>
                      <a:pt x="156" y="81315"/>
                    </a:cubicBezTo>
                    <a:cubicBezTo>
                      <a:pt x="174" y="81315"/>
                      <a:pt x="193" y="81311"/>
                      <a:pt x="215" y="81304"/>
                    </a:cubicBezTo>
                    <a:cubicBezTo>
                      <a:pt x="2008" y="80260"/>
                      <a:pt x="3106" y="78413"/>
                      <a:pt x="3186" y="76352"/>
                    </a:cubicBezTo>
                    <a:cubicBezTo>
                      <a:pt x="5166" y="75309"/>
                      <a:pt x="6398" y="73301"/>
                      <a:pt x="6398" y="71053"/>
                    </a:cubicBezTo>
                    <a:cubicBezTo>
                      <a:pt x="6398" y="68805"/>
                      <a:pt x="5166" y="66797"/>
                      <a:pt x="3186" y="65753"/>
                    </a:cubicBezTo>
                    <a:cubicBezTo>
                      <a:pt x="3106" y="63773"/>
                      <a:pt x="2062" y="61979"/>
                      <a:pt x="375" y="60909"/>
                    </a:cubicBezTo>
                    <a:cubicBezTo>
                      <a:pt x="2062" y="59865"/>
                      <a:pt x="3106" y="58072"/>
                      <a:pt x="3186" y="56091"/>
                    </a:cubicBezTo>
                    <a:cubicBezTo>
                      <a:pt x="5166" y="55047"/>
                      <a:pt x="6398" y="53040"/>
                      <a:pt x="6398" y="50791"/>
                    </a:cubicBezTo>
                    <a:cubicBezTo>
                      <a:pt x="6398" y="48543"/>
                      <a:pt x="5166" y="46536"/>
                      <a:pt x="3186" y="45492"/>
                    </a:cubicBezTo>
                    <a:cubicBezTo>
                      <a:pt x="3159" y="43591"/>
                      <a:pt x="2088" y="41718"/>
                      <a:pt x="375" y="40647"/>
                    </a:cubicBezTo>
                    <a:cubicBezTo>
                      <a:pt x="1901" y="39710"/>
                      <a:pt x="3320" y="37890"/>
                      <a:pt x="3186" y="35829"/>
                    </a:cubicBezTo>
                    <a:cubicBezTo>
                      <a:pt x="5166" y="34785"/>
                      <a:pt x="6398" y="32751"/>
                      <a:pt x="6398" y="30530"/>
                    </a:cubicBezTo>
                    <a:cubicBezTo>
                      <a:pt x="6398" y="28281"/>
                      <a:pt x="5166" y="26247"/>
                      <a:pt x="3186" y="25230"/>
                    </a:cubicBezTo>
                    <a:cubicBezTo>
                      <a:pt x="3079" y="23223"/>
                      <a:pt x="2062" y="21429"/>
                      <a:pt x="375" y="20386"/>
                    </a:cubicBezTo>
                    <a:cubicBezTo>
                      <a:pt x="2088" y="19315"/>
                      <a:pt x="3186" y="17441"/>
                      <a:pt x="3186" y="15595"/>
                    </a:cubicBezTo>
                    <a:cubicBezTo>
                      <a:pt x="3186" y="15595"/>
                      <a:pt x="3186" y="15568"/>
                      <a:pt x="3186" y="15541"/>
                    </a:cubicBezTo>
                    <a:cubicBezTo>
                      <a:pt x="5166" y="14524"/>
                      <a:pt x="6398" y="12490"/>
                      <a:pt x="6398" y="10268"/>
                    </a:cubicBezTo>
                    <a:cubicBezTo>
                      <a:pt x="6398" y="8020"/>
                      <a:pt x="5166" y="5986"/>
                      <a:pt x="3186" y="4969"/>
                    </a:cubicBezTo>
                    <a:lnTo>
                      <a:pt x="3186" y="4942"/>
                    </a:lnTo>
                    <a:cubicBezTo>
                      <a:pt x="3186" y="3041"/>
                      <a:pt x="1981" y="1061"/>
                      <a:pt x="215" y="17"/>
                    </a:cubicBezTo>
                    <a:cubicBezTo>
                      <a:pt x="185" y="7"/>
                      <a:pt x="156" y="1"/>
                      <a:pt x="12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920;p89"/>
              <p:cNvSpPr/>
              <p:nvPr/>
            </p:nvSpPr>
            <p:spPr>
              <a:xfrm>
                <a:off x="1914975" y="2593575"/>
                <a:ext cx="160625" cy="2032875"/>
              </a:xfrm>
              <a:custGeom>
                <a:avLst/>
                <a:gdLst/>
                <a:ahLst/>
                <a:cxnLst/>
                <a:rect l="l" t="t" r="r" b="b"/>
                <a:pathLst>
                  <a:path w="6425" h="81315" extrusionOk="0">
                    <a:moveTo>
                      <a:pt x="151" y="1"/>
                    </a:moveTo>
                    <a:cubicBezTo>
                      <a:pt x="95" y="1"/>
                      <a:pt x="47" y="26"/>
                      <a:pt x="27" y="65"/>
                    </a:cubicBezTo>
                    <a:cubicBezTo>
                      <a:pt x="27" y="92"/>
                      <a:pt x="27" y="118"/>
                      <a:pt x="27" y="118"/>
                    </a:cubicBezTo>
                    <a:cubicBezTo>
                      <a:pt x="27" y="172"/>
                      <a:pt x="27" y="225"/>
                      <a:pt x="81" y="225"/>
                    </a:cubicBezTo>
                    <a:cubicBezTo>
                      <a:pt x="1821" y="1243"/>
                      <a:pt x="2972" y="3170"/>
                      <a:pt x="2945" y="5043"/>
                    </a:cubicBezTo>
                    <a:cubicBezTo>
                      <a:pt x="2945" y="5070"/>
                      <a:pt x="2972" y="5124"/>
                      <a:pt x="2998" y="5150"/>
                    </a:cubicBezTo>
                    <a:cubicBezTo>
                      <a:pt x="4952" y="6141"/>
                      <a:pt x="6157" y="8095"/>
                      <a:pt x="6157" y="10263"/>
                    </a:cubicBezTo>
                    <a:cubicBezTo>
                      <a:pt x="6157" y="12431"/>
                      <a:pt x="4952" y="14384"/>
                      <a:pt x="2998" y="15375"/>
                    </a:cubicBezTo>
                    <a:cubicBezTo>
                      <a:pt x="2945" y="15402"/>
                      <a:pt x="2945" y="15428"/>
                      <a:pt x="2945" y="15482"/>
                    </a:cubicBezTo>
                    <a:cubicBezTo>
                      <a:pt x="2998" y="17355"/>
                      <a:pt x="1848" y="19256"/>
                      <a:pt x="108" y="20273"/>
                    </a:cubicBezTo>
                    <a:cubicBezTo>
                      <a:pt x="54" y="20300"/>
                      <a:pt x="27" y="20326"/>
                      <a:pt x="27" y="20353"/>
                    </a:cubicBezTo>
                    <a:cubicBezTo>
                      <a:pt x="1" y="20407"/>
                      <a:pt x="27" y="20460"/>
                      <a:pt x="81" y="20514"/>
                    </a:cubicBezTo>
                    <a:cubicBezTo>
                      <a:pt x="1794" y="21504"/>
                      <a:pt x="2865" y="23297"/>
                      <a:pt x="2945" y="25305"/>
                    </a:cubicBezTo>
                    <a:cubicBezTo>
                      <a:pt x="2945" y="25358"/>
                      <a:pt x="2972" y="25385"/>
                      <a:pt x="2998" y="25412"/>
                    </a:cubicBezTo>
                    <a:cubicBezTo>
                      <a:pt x="4952" y="26402"/>
                      <a:pt x="6157" y="28356"/>
                      <a:pt x="6157" y="30524"/>
                    </a:cubicBezTo>
                    <a:cubicBezTo>
                      <a:pt x="6157" y="32692"/>
                      <a:pt x="4952" y="34646"/>
                      <a:pt x="2998" y="35636"/>
                    </a:cubicBezTo>
                    <a:cubicBezTo>
                      <a:pt x="2945" y="35663"/>
                      <a:pt x="2918" y="35717"/>
                      <a:pt x="2945" y="35770"/>
                    </a:cubicBezTo>
                    <a:cubicBezTo>
                      <a:pt x="3106" y="37831"/>
                      <a:pt x="1633" y="39651"/>
                      <a:pt x="108" y="40535"/>
                    </a:cubicBezTo>
                    <a:cubicBezTo>
                      <a:pt x="54" y="40561"/>
                      <a:pt x="27" y="40588"/>
                      <a:pt x="27" y="40615"/>
                    </a:cubicBezTo>
                    <a:cubicBezTo>
                      <a:pt x="1" y="40668"/>
                      <a:pt x="27" y="40749"/>
                      <a:pt x="81" y="40775"/>
                    </a:cubicBezTo>
                    <a:cubicBezTo>
                      <a:pt x="1821" y="41766"/>
                      <a:pt x="2945" y="43639"/>
                      <a:pt x="2945" y="45540"/>
                    </a:cubicBezTo>
                    <a:cubicBezTo>
                      <a:pt x="2945" y="45540"/>
                      <a:pt x="2945" y="45566"/>
                      <a:pt x="2945" y="45566"/>
                    </a:cubicBezTo>
                    <a:cubicBezTo>
                      <a:pt x="2945" y="45620"/>
                      <a:pt x="2972" y="45674"/>
                      <a:pt x="2998" y="45674"/>
                    </a:cubicBezTo>
                    <a:cubicBezTo>
                      <a:pt x="4952" y="46664"/>
                      <a:pt x="6157" y="48618"/>
                      <a:pt x="6157" y="50786"/>
                    </a:cubicBezTo>
                    <a:cubicBezTo>
                      <a:pt x="6157" y="52954"/>
                      <a:pt x="4952" y="54934"/>
                      <a:pt x="2998" y="55898"/>
                    </a:cubicBezTo>
                    <a:cubicBezTo>
                      <a:pt x="2972" y="55925"/>
                      <a:pt x="2945" y="55952"/>
                      <a:pt x="2945" y="56005"/>
                    </a:cubicBezTo>
                    <a:cubicBezTo>
                      <a:pt x="2891" y="58012"/>
                      <a:pt x="1821" y="59806"/>
                      <a:pt x="108" y="60796"/>
                    </a:cubicBezTo>
                    <a:cubicBezTo>
                      <a:pt x="54" y="60823"/>
                      <a:pt x="27" y="60850"/>
                      <a:pt x="27" y="60903"/>
                    </a:cubicBezTo>
                    <a:cubicBezTo>
                      <a:pt x="1" y="60957"/>
                      <a:pt x="27" y="61010"/>
                      <a:pt x="81" y="61037"/>
                    </a:cubicBezTo>
                    <a:cubicBezTo>
                      <a:pt x="1821" y="62054"/>
                      <a:pt x="2891" y="63847"/>
                      <a:pt x="2945" y="65828"/>
                    </a:cubicBezTo>
                    <a:cubicBezTo>
                      <a:pt x="2945" y="65882"/>
                      <a:pt x="2972" y="65935"/>
                      <a:pt x="2998" y="65962"/>
                    </a:cubicBezTo>
                    <a:cubicBezTo>
                      <a:pt x="4952" y="66925"/>
                      <a:pt x="6157" y="68879"/>
                      <a:pt x="6157" y="71047"/>
                    </a:cubicBezTo>
                    <a:cubicBezTo>
                      <a:pt x="6157" y="73242"/>
                      <a:pt x="4952" y="75196"/>
                      <a:pt x="2998" y="76160"/>
                    </a:cubicBezTo>
                    <a:cubicBezTo>
                      <a:pt x="2972" y="76186"/>
                      <a:pt x="2945" y="76240"/>
                      <a:pt x="2945" y="76267"/>
                    </a:cubicBezTo>
                    <a:cubicBezTo>
                      <a:pt x="2891" y="78274"/>
                      <a:pt x="1821" y="80067"/>
                      <a:pt x="81" y="81084"/>
                    </a:cubicBezTo>
                    <a:cubicBezTo>
                      <a:pt x="27" y="81111"/>
                      <a:pt x="1" y="81191"/>
                      <a:pt x="27" y="81245"/>
                    </a:cubicBezTo>
                    <a:cubicBezTo>
                      <a:pt x="61" y="81296"/>
                      <a:pt x="106" y="81315"/>
                      <a:pt x="148" y="81315"/>
                    </a:cubicBezTo>
                    <a:cubicBezTo>
                      <a:pt x="172" y="81315"/>
                      <a:pt x="195" y="81308"/>
                      <a:pt x="215" y="81299"/>
                    </a:cubicBezTo>
                    <a:cubicBezTo>
                      <a:pt x="2008" y="80255"/>
                      <a:pt x="3106" y="78408"/>
                      <a:pt x="3186" y="76347"/>
                    </a:cubicBezTo>
                    <a:cubicBezTo>
                      <a:pt x="5166" y="75330"/>
                      <a:pt x="6424" y="73296"/>
                      <a:pt x="6424" y="71047"/>
                    </a:cubicBezTo>
                    <a:cubicBezTo>
                      <a:pt x="6424" y="68826"/>
                      <a:pt x="5166" y="66792"/>
                      <a:pt x="3186" y="65748"/>
                    </a:cubicBezTo>
                    <a:cubicBezTo>
                      <a:pt x="3106" y="63767"/>
                      <a:pt x="2062" y="61974"/>
                      <a:pt x="375" y="60930"/>
                    </a:cubicBezTo>
                    <a:cubicBezTo>
                      <a:pt x="2062" y="59859"/>
                      <a:pt x="3106" y="58093"/>
                      <a:pt x="3186" y="56085"/>
                    </a:cubicBezTo>
                    <a:cubicBezTo>
                      <a:pt x="5166" y="55068"/>
                      <a:pt x="6424" y="53034"/>
                      <a:pt x="6424" y="50786"/>
                    </a:cubicBezTo>
                    <a:cubicBezTo>
                      <a:pt x="6424" y="48537"/>
                      <a:pt x="5166" y="46530"/>
                      <a:pt x="3186" y="45486"/>
                    </a:cubicBezTo>
                    <a:cubicBezTo>
                      <a:pt x="3159" y="43586"/>
                      <a:pt x="2088" y="41739"/>
                      <a:pt x="375" y="40668"/>
                    </a:cubicBezTo>
                    <a:cubicBezTo>
                      <a:pt x="1901" y="39705"/>
                      <a:pt x="3320" y="37885"/>
                      <a:pt x="3186" y="35824"/>
                    </a:cubicBezTo>
                    <a:cubicBezTo>
                      <a:pt x="5193" y="34780"/>
                      <a:pt x="6424" y="32772"/>
                      <a:pt x="6424" y="30524"/>
                    </a:cubicBezTo>
                    <a:cubicBezTo>
                      <a:pt x="6424" y="28276"/>
                      <a:pt x="5166" y="26268"/>
                      <a:pt x="3186" y="25225"/>
                    </a:cubicBezTo>
                    <a:cubicBezTo>
                      <a:pt x="3106" y="23244"/>
                      <a:pt x="2062" y="21451"/>
                      <a:pt x="375" y="20407"/>
                    </a:cubicBezTo>
                    <a:cubicBezTo>
                      <a:pt x="2088" y="19336"/>
                      <a:pt x="3186" y="17436"/>
                      <a:pt x="3186" y="15616"/>
                    </a:cubicBezTo>
                    <a:cubicBezTo>
                      <a:pt x="3186" y="15589"/>
                      <a:pt x="3186" y="15562"/>
                      <a:pt x="3186" y="15562"/>
                    </a:cubicBezTo>
                    <a:cubicBezTo>
                      <a:pt x="5166" y="14518"/>
                      <a:pt x="6424" y="12511"/>
                      <a:pt x="6424" y="10263"/>
                    </a:cubicBezTo>
                    <a:cubicBezTo>
                      <a:pt x="6424" y="8014"/>
                      <a:pt x="5166" y="6007"/>
                      <a:pt x="3186" y="4963"/>
                    </a:cubicBezTo>
                    <a:cubicBezTo>
                      <a:pt x="3186" y="3036"/>
                      <a:pt x="2008" y="1055"/>
                      <a:pt x="215" y="11"/>
                    </a:cubicBezTo>
                    <a:cubicBezTo>
                      <a:pt x="193" y="4"/>
                      <a:pt x="172" y="1"/>
                      <a:pt x="1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921;p89"/>
              <p:cNvSpPr/>
              <p:nvPr/>
            </p:nvSpPr>
            <p:spPr>
              <a:xfrm>
                <a:off x="1761075" y="2845375"/>
                <a:ext cx="160625" cy="2032675"/>
              </a:xfrm>
              <a:custGeom>
                <a:avLst/>
                <a:gdLst/>
                <a:ahLst/>
                <a:cxnLst/>
                <a:rect l="l" t="t" r="r" b="b"/>
                <a:pathLst>
                  <a:path w="6425" h="81307" extrusionOk="0">
                    <a:moveTo>
                      <a:pt x="146" y="1"/>
                    </a:moveTo>
                    <a:cubicBezTo>
                      <a:pt x="108" y="1"/>
                      <a:pt x="71" y="24"/>
                      <a:pt x="54" y="57"/>
                    </a:cubicBezTo>
                    <a:cubicBezTo>
                      <a:pt x="27" y="84"/>
                      <a:pt x="27" y="110"/>
                      <a:pt x="27" y="137"/>
                    </a:cubicBezTo>
                    <a:cubicBezTo>
                      <a:pt x="27" y="164"/>
                      <a:pt x="54" y="217"/>
                      <a:pt x="81" y="244"/>
                    </a:cubicBezTo>
                    <a:cubicBezTo>
                      <a:pt x="1821" y="1234"/>
                      <a:pt x="2972" y="3162"/>
                      <a:pt x="2945" y="5035"/>
                    </a:cubicBezTo>
                    <a:cubicBezTo>
                      <a:pt x="2945" y="5089"/>
                      <a:pt x="2972" y="5142"/>
                      <a:pt x="2998" y="5142"/>
                    </a:cubicBezTo>
                    <a:cubicBezTo>
                      <a:pt x="4952" y="6133"/>
                      <a:pt x="6183" y="8086"/>
                      <a:pt x="6183" y="10254"/>
                    </a:cubicBezTo>
                    <a:cubicBezTo>
                      <a:pt x="6183" y="12422"/>
                      <a:pt x="4952" y="14376"/>
                      <a:pt x="2998" y="15367"/>
                    </a:cubicBezTo>
                    <a:cubicBezTo>
                      <a:pt x="2972" y="15393"/>
                      <a:pt x="2945" y="15447"/>
                      <a:pt x="2945" y="15474"/>
                    </a:cubicBezTo>
                    <a:cubicBezTo>
                      <a:pt x="2998" y="17321"/>
                      <a:pt x="1847" y="19248"/>
                      <a:pt x="108" y="20265"/>
                    </a:cubicBezTo>
                    <a:cubicBezTo>
                      <a:pt x="81" y="20292"/>
                      <a:pt x="27" y="20318"/>
                      <a:pt x="27" y="20345"/>
                    </a:cubicBezTo>
                    <a:cubicBezTo>
                      <a:pt x="27" y="20425"/>
                      <a:pt x="27" y="20479"/>
                      <a:pt x="81" y="20506"/>
                    </a:cubicBezTo>
                    <a:cubicBezTo>
                      <a:pt x="1821" y="21496"/>
                      <a:pt x="2891" y="23289"/>
                      <a:pt x="2945" y="25297"/>
                    </a:cubicBezTo>
                    <a:cubicBezTo>
                      <a:pt x="2945" y="25350"/>
                      <a:pt x="2972" y="25404"/>
                      <a:pt x="2998" y="25404"/>
                    </a:cubicBezTo>
                    <a:cubicBezTo>
                      <a:pt x="4952" y="26394"/>
                      <a:pt x="6183" y="28348"/>
                      <a:pt x="6183" y="30516"/>
                    </a:cubicBezTo>
                    <a:cubicBezTo>
                      <a:pt x="6183" y="32684"/>
                      <a:pt x="4952" y="34665"/>
                      <a:pt x="2998" y="35628"/>
                    </a:cubicBezTo>
                    <a:cubicBezTo>
                      <a:pt x="2972" y="35655"/>
                      <a:pt x="2945" y="35709"/>
                      <a:pt x="2945" y="35762"/>
                    </a:cubicBezTo>
                    <a:cubicBezTo>
                      <a:pt x="3105" y="37823"/>
                      <a:pt x="1633" y="39643"/>
                      <a:pt x="108" y="40526"/>
                    </a:cubicBezTo>
                    <a:cubicBezTo>
                      <a:pt x="81" y="40553"/>
                      <a:pt x="27" y="40580"/>
                      <a:pt x="27" y="40633"/>
                    </a:cubicBezTo>
                    <a:cubicBezTo>
                      <a:pt x="27" y="40687"/>
                      <a:pt x="27" y="40741"/>
                      <a:pt x="81" y="40767"/>
                    </a:cubicBezTo>
                    <a:cubicBezTo>
                      <a:pt x="1821" y="41784"/>
                      <a:pt x="2945" y="43631"/>
                      <a:pt x="2945" y="45532"/>
                    </a:cubicBezTo>
                    <a:lnTo>
                      <a:pt x="2945" y="45558"/>
                    </a:lnTo>
                    <a:cubicBezTo>
                      <a:pt x="2945" y="45612"/>
                      <a:pt x="2972" y="45665"/>
                      <a:pt x="2998" y="45692"/>
                    </a:cubicBezTo>
                    <a:cubicBezTo>
                      <a:pt x="4952" y="46656"/>
                      <a:pt x="6183" y="48610"/>
                      <a:pt x="6183" y="50778"/>
                    </a:cubicBezTo>
                    <a:cubicBezTo>
                      <a:pt x="6183" y="52972"/>
                      <a:pt x="4952" y="54926"/>
                      <a:pt x="2998" y="55890"/>
                    </a:cubicBezTo>
                    <a:cubicBezTo>
                      <a:pt x="2972" y="55917"/>
                      <a:pt x="2945" y="55970"/>
                      <a:pt x="2945" y="55997"/>
                    </a:cubicBezTo>
                    <a:cubicBezTo>
                      <a:pt x="2891" y="58004"/>
                      <a:pt x="1847" y="59798"/>
                      <a:pt x="108" y="60815"/>
                    </a:cubicBezTo>
                    <a:cubicBezTo>
                      <a:pt x="81" y="60815"/>
                      <a:pt x="27" y="60841"/>
                      <a:pt x="27" y="60895"/>
                    </a:cubicBezTo>
                    <a:cubicBezTo>
                      <a:pt x="27" y="60949"/>
                      <a:pt x="27" y="61002"/>
                      <a:pt x="81" y="61029"/>
                    </a:cubicBezTo>
                    <a:cubicBezTo>
                      <a:pt x="1821" y="62046"/>
                      <a:pt x="2891" y="63839"/>
                      <a:pt x="2945" y="65847"/>
                    </a:cubicBezTo>
                    <a:cubicBezTo>
                      <a:pt x="2945" y="65873"/>
                      <a:pt x="2972" y="65927"/>
                      <a:pt x="2998" y="65954"/>
                    </a:cubicBezTo>
                    <a:cubicBezTo>
                      <a:pt x="4952" y="66917"/>
                      <a:pt x="6183" y="68871"/>
                      <a:pt x="6183" y="71066"/>
                    </a:cubicBezTo>
                    <a:cubicBezTo>
                      <a:pt x="6183" y="73234"/>
                      <a:pt x="4952" y="75188"/>
                      <a:pt x="2998" y="76151"/>
                    </a:cubicBezTo>
                    <a:cubicBezTo>
                      <a:pt x="2972" y="76178"/>
                      <a:pt x="2945" y="76232"/>
                      <a:pt x="2945" y="76285"/>
                    </a:cubicBezTo>
                    <a:cubicBezTo>
                      <a:pt x="2891" y="78266"/>
                      <a:pt x="1821" y="80059"/>
                      <a:pt x="81" y="81076"/>
                    </a:cubicBezTo>
                    <a:cubicBezTo>
                      <a:pt x="27" y="81103"/>
                      <a:pt x="1" y="81183"/>
                      <a:pt x="54" y="81237"/>
                    </a:cubicBezTo>
                    <a:cubicBezTo>
                      <a:pt x="71" y="81288"/>
                      <a:pt x="110" y="81306"/>
                      <a:pt x="149" y="81306"/>
                    </a:cubicBezTo>
                    <a:cubicBezTo>
                      <a:pt x="172" y="81306"/>
                      <a:pt x="195" y="81300"/>
                      <a:pt x="215" y="81290"/>
                    </a:cubicBezTo>
                    <a:cubicBezTo>
                      <a:pt x="2008" y="80247"/>
                      <a:pt x="3105" y="78400"/>
                      <a:pt x="3186" y="76366"/>
                    </a:cubicBezTo>
                    <a:cubicBezTo>
                      <a:pt x="5193" y="75322"/>
                      <a:pt x="6424" y="73288"/>
                      <a:pt x="6424" y="71066"/>
                    </a:cubicBezTo>
                    <a:cubicBezTo>
                      <a:pt x="6424" y="68818"/>
                      <a:pt x="5193" y="66783"/>
                      <a:pt x="3186" y="65766"/>
                    </a:cubicBezTo>
                    <a:cubicBezTo>
                      <a:pt x="3132" y="63759"/>
                      <a:pt x="2088" y="61992"/>
                      <a:pt x="402" y="60922"/>
                    </a:cubicBezTo>
                    <a:cubicBezTo>
                      <a:pt x="2088" y="59878"/>
                      <a:pt x="3132" y="58085"/>
                      <a:pt x="3186" y="56077"/>
                    </a:cubicBezTo>
                    <a:cubicBezTo>
                      <a:pt x="5193" y="55060"/>
                      <a:pt x="6424" y="53026"/>
                      <a:pt x="6424" y="50778"/>
                    </a:cubicBezTo>
                    <a:cubicBezTo>
                      <a:pt x="6424" y="48556"/>
                      <a:pt x="5193" y="46522"/>
                      <a:pt x="3186" y="45505"/>
                    </a:cubicBezTo>
                    <a:cubicBezTo>
                      <a:pt x="3186" y="43604"/>
                      <a:pt x="2088" y="41731"/>
                      <a:pt x="402" y="40660"/>
                    </a:cubicBezTo>
                    <a:cubicBezTo>
                      <a:pt x="1901" y="39697"/>
                      <a:pt x="3320" y="37877"/>
                      <a:pt x="3186" y="35816"/>
                    </a:cubicBezTo>
                    <a:cubicBezTo>
                      <a:pt x="5193" y="34799"/>
                      <a:pt x="6424" y="32764"/>
                      <a:pt x="6424" y="30516"/>
                    </a:cubicBezTo>
                    <a:cubicBezTo>
                      <a:pt x="6424" y="28268"/>
                      <a:pt x="5193" y="26260"/>
                      <a:pt x="3186" y="25216"/>
                    </a:cubicBezTo>
                    <a:cubicBezTo>
                      <a:pt x="3105" y="23236"/>
                      <a:pt x="2062" y="21442"/>
                      <a:pt x="402" y="20399"/>
                    </a:cubicBezTo>
                    <a:cubicBezTo>
                      <a:pt x="2115" y="19328"/>
                      <a:pt x="3212" y="17401"/>
                      <a:pt x="3186" y="15554"/>
                    </a:cubicBezTo>
                    <a:cubicBezTo>
                      <a:pt x="5193" y="14510"/>
                      <a:pt x="6424" y="12503"/>
                      <a:pt x="6424" y="10254"/>
                    </a:cubicBezTo>
                    <a:cubicBezTo>
                      <a:pt x="6424" y="8006"/>
                      <a:pt x="5193" y="5999"/>
                      <a:pt x="3186" y="4955"/>
                    </a:cubicBezTo>
                    <a:cubicBezTo>
                      <a:pt x="3186" y="3028"/>
                      <a:pt x="2008" y="1047"/>
                      <a:pt x="215" y="30"/>
                    </a:cubicBezTo>
                    <a:cubicBezTo>
                      <a:pt x="194" y="10"/>
                      <a:pt x="170" y="1"/>
                      <a:pt x="1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922;p89"/>
              <p:cNvSpPr/>
              <p:nvPr/>
            </p:nvSpPr>
            <p:spPr>
              <a:xfrm>
                <a:off x="1607850" y="2593575"/>
                <a:ext cx="159950" cy="2032875"/>
              </a:xfrm>
              <a:custGeom>
                <a:avLst/>
                <a:gdLst/>
                <a:ahLst/>
                <a:cxnLst/>
                <a:rect l="l" t="t" r="r" b="b"/>
                <a:pathLst>
                  <a:path w="6398" h="81315" extrusionOk="0">
                    <a:moveTo>
                      <a:pt x="140" y="1"/>
                    </a:moveTo>
                    <a:cubicBezTo>
                      <a:pt x="95" y="1"/>
                      <a:pt x="47" y="26"/>
                      <a:pt x="27" y="65"/>
                    </a:cubicBezTo>
                    <a:cubicBezTo>
                      <a:pt x="0" y="92"/>
                      <a:pt x="0" y="118"/>
                      <a:pt x="0" y="118"/>
                    </a:cubicBezTo>
                    <a:cubicBezTo>
                      <a:pt x="0" y="172"/>
                      <a:pt x="27" y="225"/>
                      <a:pt x="81" y="225"/>
                    </a:cubicBezTo>
                    <a:cubicBezTo>
                      <a:pt x="1820" y="1243"/>
                      <a:pt x="2944" y="3170"/>
                      <a:pt x="2918" y="5043"/>
                    </a:cubicBezTo>
                    <a:cubicBezTo>
                      <a:pt x="2918" y="5070"/>
                      <a:pt x="2944" y="5124"/>
                      <a:pt x="2998" y="5150"/>
                    </a:cubicBezTo>
                    <a:cubicBezTo>
                      <a:pt x="4952" y="6141"/>
                      <a:pt x="6156" y="8095"/>
                      <a:pt x="6156" y="10263"/>
                    </a:cubicBezTo>
                    <a:cubicBezTo>
                      <a:pt x="6156" y="12431"/>
                      <a:pt x="4952" y="14384"/>
                      <a:pt x="2998" y="15375"/>
                    </a:cubicBezTo>
                    <a:cubicBezTo>
                      <a:pt x="2944" y="15402"/>
                      <a:pt x="2918" y="15428"/>
                      <a:pt x="2918" y="15482"/>
                    </a:cubicBezTo>
                    <a:cubicBezTo>
                      <a:pt x="2971" y="17329"/>
                      <a:pt x="1847" y="19256"/>
                      <a:pt x="81" y="20273"/>
                    </a:cubicBezTo>
                    <a:cubicBezTo>
                      <a:pt x="54" y="20300"/>
                      <a:pt x="27" y="20326"/>
                      <a:pt x="0" y="20353"/>
                    </a:cubicBezTo>
                    <a:cubicBezTo>
                      <a:pt x="0" y="20407"/>
                      <a:pt x="27" y="20460"/>
                      <a:pt x="81" y="20514"/>
                    </a:cubicBezTo>
                    <a:cubicBezTo>
                      <a:pt x="1794" y="21504"/>
                      <a:pt x="2864" y="23297"/>
                      <a:pt x="2918" y="25305"/>
                    </a:cubicBezTo>
                    <a:cubicBezTo>
                      <a:pt x="2918" y="25358"/>
                      <a:pt x="2944" y="25385"/>
                      <a:pt x="2998" y="25412"/>
                    </a:cubicBezTo>
                    <a:cubicBezTo>
                      <a:pt x="4952" y="26402"/>
                      <a:pt x="6156" y="28356"/>
                      <a:pt x="6156" y="30524"/>
                    </a:cubicBezTo>
                    <a:cubicBezTo>
                      <a:pt x="6156" y="32692"/>
                      <a:pt x="4952" y="34646"/>
                      <a:pt x="2998" y="35636"/>
                    </a:cubicBezTo>
                    <a:cubicBezTo>
                      <a:pt x="2944" y="35663"/>
                      <a:pt x="2918" y="35717"/>
                      <a:pt x="2918" y="35770"/>
                    </a:cubicBezTo>
                    <a:cubicBezTo>
                      <a:pt x="3078" y="37831"/>
                      <a:pt x="1633" y="39651"/>
                      <a:pt x="81" y="40535"/>
                    </a:cubicBezTo>
                    <a:cubicBezTo>
                      <a:pt x="54" y="40561"/>
                      <a:pt x="27" y="40588"/>
                      <a:pt x="0" y="40615"/>
                    </a:cubicBezTo>
                    <a:cubicBezTo>
                      <a:pt x="0" y="40668"/>
                      <a:pt x="27" y="40749"/>
                      <a:pt x="81" y="40775"/>
                    </a:cubicBezTo>
                    <a:cubicBezTo>
                      <a:pt x="1820" y="41766"/>
                      <a:pt x="2918" y="43639"/>
                      <a:pt x="2918" y="45540"/>
                    </a:cubicBezTo>
                    <a:cubicBezTo>
                      <a:pt x="2918" y="45540"/>
                      <a:pt x="2918" y="45566"/>
                      <a:pt x="2918" y="45566"/>
                    </a:cubicBezTo>
                    <a:cubicBezTo>
                      <a:pt x="2918" y="45620"/>
                      <a:pt x="2944" y="45674"/>
                      <a:pt x="2998" y="45674"/>
                    </a:cubicBezTo>
                    <a:cubicBezTo>
                      <a:pt x="4952" y="46664"/>
                      <a:pt x="6156" y="48618"/>
                      <a:pt x="6156" y="50786"/>
                    </a:cubicBezTo>
                    <a:cubicBezTo>
                      <a:pt x="6156" y="52954"/>
                      <a:pt x="4952" y="54934"/>
                      <a:pt x="2998" y="55898"/>
                    </a:cubicBezTo>
                    <a:cubicBezTo>
                      <a:pt x="2944" y="55925"/>
                      <a:pt x="2918" y="55952"/>
                      <a:pt x="2918" y="56005"/>
                    </a:cubicBezTo>
                    <a:cubicBezTo>
                      <a:pt x="2864" y="58012"/>
                      <a:pt x="1820" y="59806"/>
                      <a:pt x="81" y="60796"/>
                    </a:cubicBezTo>
                    <a:cubicBezTo>
                      <a:pt x="54" y="60823"/>
                      <a:pt x="27" y="60850"/>
                      <a:pt x="0" y="60903"/>
                    </a:cubicBezTo>
                    <a:cubicBezTo>
                      <a:pt x="0" y="60957"/>
                      <a:pt x="27" y="61010"/>
                      <a:pt x="81" y="61037"/>
                    </a:cubicBezTo>
                    <a:cubicBezTo>
                      <a:pt x="1820" y="62054"/>
                      <a:pt x="2864" y="63847"/>
                      <a:pt x="2918" y="65828"/>
                    </a:cubicBezTo>
                    <a:cubicBezTo>
                      <a:pt x="2918" y="65882"/>
                      <a:pt x="2944" y="65935"/>
                      <a:pt x="2998" y="65962"/>
                    </a:cubicBezTo>
                    <a:cubicBezTo>
                      <a:pt x="4952" y="66925"/>
                      <a:pt x="6156" y="68879"/>
                      <a:pt x="6156" y="71047"/>
                    </a:cubicBezTo>
                    <a:cubicBezTo>
                      <a:pt x="6156" y="73242"/>
                      <a:pt x="4952" y="75196"/>
                      <a:pt x="2998" y="76160"/>
                    </a:cubicBezTo>
                    <a:cubicBezTo>
                      <a:pt x="2944" y="76186"/>
                      <a:pt x="2918" y="76240"/>
                      <a:pt x="2918" y="76267"/>
                    </a:cubicBezTo>
                    <a:cubicBezTo>
                      <a:pt x="2864" y="78274"/>
                      <a:pt x="1820" y="80067"/>
                      <a:pt x="81" y="81084"/>
                    </a:cubicBezTo>
                    <a:cubicBezTo>
                      <a:pt x="27" y="81111"/>
                      <a:pt x="0" y="81191"/>
                      <a:pt x="27" y="81245"/>
                    </a:cubicBezTo>
                    <a:cubicBezTo>
                      <a:pt x="44" y="81296"/>
                      <a:pt x="82" y="81315"/>
                      <a:pt x="122" y="81315"/>
                    </a:cubicBezTo>
                    <a:cubicBezTo>
                      <a:pt x="145" y="81315"/>
                      <a:pt x="168" y="81308"/>
                      <a:pt x="188" y="81299"/>
                    </a:cubicBezTo>
                    <a:cubicBezTo>
                      <a:pt x="1981" y="80255"/>
                      <a:pt x="3105" y="78408"/>
                      <a:pt x="3185" y="76347"/>
                    </a:cubicBezTo>
                    <a:cubicBezTo>
                      <a:pt x="5166" y="75330"/>
                      <a:pt x="6397" y="73296"/>
                      <a:pt x="6397" y="71047"/>
                    </a:cubicBezTo>
                    <a:cubicBezTo>
                      <a:pt x="6397" y="68826"/>
                      <a:pt x="5166" y="66792"/>
                      <a:pt x="3185" y="65748"/>
                    </a:cubicBezTo>
                    <a:cubicBezTo>
                      <a:pt x="3105" y="63767"/>
                      <a:pt x="2061" y="61974"/>
                      <a:pt x="375" y="60930"/>
                    </a:cubicBezTo>
                    <a:cubicBezTo>
                      <a:pt x="2061" y="59859"/>
                      <a:pt x="3105" y="58093"/>
                      <a:pt x="3185" y="56085"/>
                    </a:cubicBezTo>
                    <a:cubicBezTo>
                      <a:pt x="5166" y="55068"/>
                      <a:pt x="6397" y="53034"/>
                      <a:pt x="6397" y="50786"/>
                    </a:cubicBezTo>
                    <a:cubicBezTo>
                      <a:pt x="6397" y="48537"/>
                      <a:pt x="5166" y="46530"/>
                      <a:pt x="3185" y="45486"/>
                    </a:cubicBezTo>
                    <a:cubicBezTo>
                      <a:pt x="3159" y="43586"/>
                      <a:pt x="2061" y="41739"/>
                      <a:pt x="375" y="40668"/>
                    </a:cubicBezTo>
                    <a:cubicBezTo>
                      <a:pt x="1901" y="39705"/>
                      <a:pt x="3292" y="37885"/>
                      <a:pt x="3185" y="35824"/>
                    </a:cubicBezTo>
                    <a:cubicBezTo>
                      <a:pt x="5166" y="34780"/>
                      <a:pt x="6397" y="32772"/>
                      <a:pt x="6397" y="30524"/>
                    </a:cubicBezTo>
                    <a:cubicBezTo>
                      <a:pt x="6397" y="28276"/>
                      <a:pt x="5166" y="26268"/>
                      <a:pt x="3185" y="25225"/>
                    </a:cubicBezTo>
                    <a:cubicBezTo>
                      <a:pt x="3078" y="23244"/>
                      <a:pt x="2061" y="21451"/>
                      <a:pt x="375" y="20407"/>
                    </a:cubicBezTo>
                    <a:cubicBezTo>
                      <a:pt x="2061" y="19336"/>
                      <a:pt x="3185" y="17436"/>
                      <a:pt x="3185" y="15616"/>
                    </a:cubicBezTo>
                    <a:cubicBezTo>
                      <a:pt x="3185" y="15589"/>
                      <a:pt x="3185" y="15562"/>
                      <a:pt x="3185" y="15562"/>
                    </a:cubicBezTo>
                    <a:cubicBezTo>
                      <a:pt x="5166" y="14518"/>
                      <a:pt x="6397" y="12511"/>
                      <a:pt x="6397" y="10263"/>
                    </a:cubicBezTo>
                    <a:cubicBezTo>
                      <a:pt x="6397" y="8014"/>
                      <a:pt x="5166" y="6007"/>
                      <a:pt x="3185" y="4963"/>
                    </a:cubicBezTo>
                    <a:cubicBezTo>
                      <a:pt x="3185" y="3036"/>
                      <a:pt x="1981" y="1055"/>
                      <a:pt x="188" y="11"/>
                    </a:cubicBezTo>
                    <a:cubicBezTo>
                      <a:pt x="173" y="4"/>
                      <a:pt x="157" y="1"/>
                      <a:pt x="1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923;p89"/>
              <p:cNvSpPr/>
              <p:nvPr/>
            </p:nvSpPr>
            <p:spPr>
              <a:xfrm>
                <a:off x="1453950" y="2845375"/>
                <a:ext cx="160600" cy="2032675"/>
              </a:xfrm>
              <a:custGeom>
                <a:avLst/>
                <a:gdLst/>
                <a:ahLst/>
                <a:cxnLst/>
                <a:rect l="l" t="t" r="r" b="b"/>
                <a:pathLst>
                  <a:path w="6424" h="81307" extrusionOk="0">
                    <a:moveTo>
                      <a:pt x="133" y="1"/>
                    </a:moveTo>
                    <a:cubicBezTo>
                      <a:pt x="93" y="1"/>
                      <a:pt x="60" y="24"/>
                      <a:pt x="27" y="57"/>
                    </a:cubicBezTo>
                    <a:cubicBezTo>
                      <a:pt x="27" y="84"/>
                      <a:pt x="27" y="110"/>
                      <a:pt x="27" y="137"/>
                    </a:cubicBezTo>
                    <a:cubicBezTo>
                      <a:pt x="27" y="164"/>
                      <a:pt x="27" y="217"/>
                      <a:pt x="80" y="244"/>
                    </a:cubicBezTo>
                    <a:cubicBezTo>
                      <a:pt x="1820" y="1234"/>
                      <a:pt x="2971" y="3188"/>
                      <a:pt x="2944" y="5035"/>
                    </a:cubicBezTo>
                    <a:cubicBezTo>
                      <a:pt x="2944" y="5089"/>
                      <a:pt x="2971" y="5142"/>
                      <a:pt x="2998" y="5142"/>
                    </a:cubicBezTo>
                    <a:cubicBezTo>
                      <a:pt x="4952" y="6133"/>
                      <a:pt x="6156" y="8086"/>
                      <a:pt x="6156" y="10254"/>
                    </a:cubicBezTo>
                    <a:cubicBezTo>
                      <a:pt x="6156" y="12422"/>
                      <a:pt x="4952" y="14376"/>
                      <a:pt x="2998" y="15367"/>
                    </a:cubicBezTo>
                    <a:cubicBezTo>
                      <a:pt x="2971" y="15393"/>
                      <a:pt x="2944" y="15420"/>
                      <a:pt x="2944" y="15474"/>
                    </a:cubicBezTo>
                    <a:cubicBezTo>
                      <a:pt x="2998" y="17347"/>
                      <a:pt x="1847" y="19248"/>
                      <a:pt x="107" y="20265"/>
                    </a:cubicBezTo>
                    <a:cubicBezTo>
                      <a:pt x="54" y="20292"/>
                      <a:pt x="27" y="20318"/>
                      <a:pt x="27" y="20345"/>
                    </a:cubicBezTo>
                    <a:cubicBezTo>
                      <a:pt x="0" y="20425"/>
                      <a:pt x="27" y="20479"/>
                      <a:pt x="80" y="20506"/>
                    </a:cubicBezTo>
                    <a:cubicBezTo>
                      <a:pt x="1793" y="21496"/>
                      <a:pt x="2864" y="23289"/>
                      <a:pt x="2944" y="25297"/>
                    </a:cubicBezTo>
                    <a:cubicBezTo>
                      <a:pt x="2944" y="25350"/>
                      <a:pt x="2971" y="25404"/>
                      <a:pt x="2998" y="25404"/>
                    </a:cubicBezTo>
                    <a:cubicBezTo>
                      <a:pt x="4952" y="26394"/>
                      <a:pt x="6156" y="28348"/>
                      <a:pt x="6156" y="30516"/>
                    </a:cubicBezTo>
                    <a:cubicBezTo>
                      <a:pt x="6156" y="32684"/>
                      <a:pt x="4952" y="34665"/>
                      <a:pt x="2998" y="35628"/>
                    </a:cubicBezTo>
                    <a:cubicBezTo>
                      <a:pt x="2944" y="35655"/>
                      <a:pt x="2918" y="35709"/>
                      <a:pt x="2944" y="35762"/>
                    </a:cubicBezTo>
                    <a:cubicBezTo>
                      <a:pt x="3105" y="37823"/>
                      <a:pt x="1633" y="39643"/>
                      <a:pt x="107" y="40526"/>
                    </a:cubicBezTo>
                    <a:cubicBezTo>
                      <a:pt x="54" y="40553"/>
                      <a:pt x="27" y="40580"/>
                      <a:pt x="27" y="40633"/>
                    </a:cubicBezTo>
                    <a:cubicBezTo>
                      <a:pt x="0" y="40687"/>
                      <a:pt x="27" y="40741"/>
                      <a:pt x="80" y="40767"/>
                    </a:cubicBezTo>
                    <a:cubicBezTo>
                      <a:pt x="1820" y="41784"/>
                      <a:pt x="2944" y="43631"/>
                      <a:pt x="2944" y="45532"/>
                    </a:cubicBezTo>
                    <a:cubicBezTo>
                      <a:pt x="2944" y="45558"/>
                      <a:pt x="2944" y="45558"/>
                      <a:pt x="2944" y="45558"/>
                    </a:cubicBezTo>
                    <a:cubicBezTo>
                      <a:pt x="2918" y="45612"/>
                      <a:pt x="2971" y="45665"/>
                      <a:pt x="2998" y="45692"/>
                    </a:cubicBezTo>
                    <a:cubicBezTo>
                      <a:pt x="4952" y="46656"/>
                      <a:pt x="6156" y="48610"/>
                      <a:pt x="6156" y="50778"/>
                    </a:cubicBezTo>
                    <a:cubicBezTo>
                      <a:pt x="6156" y="52972"/>
                      <a:pt x="4952" y="54926"/>
                      <a:pt x="2998" y="55890"/>
                    </a:cubicBezTo>
                    <a:cubicBezTo>
                      <a:pt x="2971" y="55917"/>
                      <a:pt x="2944" y="55970"/>
                      <a:pt x="2944" y="55997"/>
                    </a:cubicBezTo>
                    <a:cubicBezTo>
                      <a:pt x="2891" y="58004"/>
                      <a:pt x="1820" y="59798"/>
                      <a:pt x="107" y="60815"/>
                    </a:cubicBezTo>
                    <a:cubicBezTo>
                      <a:pt x="54" y="60815"/>
                      <a:pt x="27" y="60841"/>
                      <a:pt x="27" y="60895"/>
                    </a:cubicBezTo>
                    <a:cubicBezTo>
                      <a:pt x="0" y="60949"/>
                      <a:pt x="27" y="61002"/>
                      <a:pt x="80" y="61029"/>
                    </a:cubicBezTo>
                    <a:cubicBezTo>
                      <a:pt x="1820" y="62046"/>
                      <a:pt x="2891" y="63839"/>
                      <a:pt x="2944" y="65847"/>
                    </a:cubicBezTo>
                    <a:cubicBezTo>
                      <a:pt x="2944" y="65873"/>
                      <a:pt x="2971" y="65927"/>
                      <a:pt x="2998" y="65954"/>
                    </a:cubicBezTo>
                    <a:cubicBezTo>
                      <a:pt x="4952" y="66917"/>
                      <a:pt x="6156" y="68871"/>
                      <a:pt x="6156" y="71066"/>
                    </a:cubicBezTo>
                    <a:cubicBezTo>
                      <a:pt x="6156" y="73234"/>
                      <a:pt x="4952" y="75188"/>
                      <a:pt x="2998" y="76151"/>
                    </a:cubicBezTo>
                    <a:cubicBezTo>
                      <a:pt x="2971" y="76178"/>
                      <a:pt x="2944" y="76232"/>
                      <a:pt x="2944" y="76285"/>
                    </a:cubicBezTo>
                    <a:cubicBezTo>
                      <a:pt x="2891" y="78266"/>
                      <a:pt x="1820" y="80059"/>
                      <a:pt x="80" y="81076"/>
                    </a:cubicBezTo>
                    <a:cubicBezTo>
                      <a:pt x="27" y="81103"/>
                      <a:pt x="0" y="81183"/>
                      <a:pt x="27" y="81237"/>
                    </a:cubicBezTo>
                    <a:cubicBezTo>
                      <a:pt x="61" y="81288"/>
                      <a:pt x="106" y="81306"/>
                      <a:pt x="147" y="81306"/>
                    </a:cubicBezTo>
                    <a:cubicBezTo>
                      <a:pt x="172" y="81306"/>
                      <a:pt x="195" y="81300"/>
                      <a:pt x="214" y="81290"/>
                    </a:cubicBezTo>
                    <a:cubicBezTo>
                      <a:pt x="2008" y="80247"/>
                      <a:pt x="3105" y="78400"/>
                      <a:pt x="3185" y="76366"/>
                    </a:cubicBezTo>
                    <a:cubicBezTo>
                      <a:pt x="5166" y="75322"/>
                      <a:pt x="6424" y="73288"/>
                      <a:pt x="6424" y="71066"/>
                    </a:cubicBezTo>
                    <a:cubicBezTo>
                      <a:pt x="6424" y="68818"/>
                      <a:pt x="5166" y="66783"/>
                      <a:pt x="3185" y="65766"/>
                    </a:cubicBezTo>
                    <a:cubicBezTo>
                      <a:pt x="3105" y="63759"/>
                      <a:pt x="2061" y="61992"/>
                      <a:pt x="375" y="60922"/>
                    </a:cubicBezTo>
                    <a:cubicBezTo>
                      <a:pt x="2061" y="59878"/>
                      <a:pt x="3105" y="58085"/>
                      <a:pt x="3185" y="56077"/>
                    </a:cubicBezTo>
                    <a:cubicBezTo>
                      <a:pt x="5166" y="55060"/>
                      <a:pt x="6424" y="53026"/>
                      <a:pt x="6424" y="50778"/>
                    </a:cubicBezTo>
                    <a:cubicBezTo>
                      <a:pt x="6424" y="48556"/>
                      <a:pt x="5193" y="46522"/>
                      <a:pt x="3185" y="45505"/>
                    </a:cubicBezTo>
                    <a:cubicBezTo>
                      <a:pt x="3159" y="43604"/>
                      <a:pt x="2088" y="41731"/>
                      <a:pt x="375" y="40660"/>
                    </a:cubicBezTo>
                    <a:cubicBezTo>
                      <a:pt x="1901" y="39697"/>
                      <a:pt x="3319" y="37877"/>
                      <a:pt x="3185" y="35816"/>
                    </a:cubicBezTo>
                    <a:cubicBezTo>
                      <a:pt x="5193" y="34799"/>
                      <a:pt x="6424" y="32764"/>
                      <a:pt x="6424" y="30516"/>
                    </a:cubicBezTo>
                    <a:cubicBezTo>
                      <a:pt x="6424" y="28268"/>
                      <a:pt x="5166" y="26260"/>
                      <a:pt x="3185" y="25216"/>
                    </a:cubicBezTo>
                    <a:cubicBezTo>
                      <a:pt x="3105" y="23236"/>
                      <a:pt x="2061" y="21442"/>
                      <a:pt x="375" y="20399"/>
                    </a:cubicBezTo>
                    <a:cubicBezTo>
                      <a:pt x="2088" y="19328"/>
                      <a:pt x="3185" y="17454"/>
                      <a:pt x="3185" y="15608"/>
                    </a:cubicBezTo>
                    <a:cubicBezTo>
                      <a:pt x="3185" y="15581"/>
                      <a:pt x="3185" y="15581"/>
                      <a:pt x="3185" y="15554"/>
                    </a:cubicBezTo>
                    <a:cubicBezTo>
                      <a:pt x="5193" y="14510"/>
                      <a:pt x="6424" y="12503"/>
                      <a:pt x="6424" y="10254"/>
                    </a:cubicBezTo>
                    <a:cubicBezTo>
                      <a:pt x="6424" y="8006"/>
                      <a:pt x="5193" y="5999"/>
                      <a:pt x="3185" y="4955"/>
                    </a:cubicBezTo>
                    <a:cubicBezTo>
                      <a:pt x="3185" y="3028"/>
                      <a:pt x="2008" y="1047"/>
                      <a:pt x="214" y="30"/>
                    </a:cubicBezTo>
                    <a:cubicBezTo>
                      <a:pt x="184" y="10"/>
                      <a:pt x="157" y="1"/>
                      <a:pt x="1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924;p89"/>
              <p:cNvSpPr/>
              <p:nvPr/>
            </p:nvSpPr>
            <p:spPr>
              <a:xfrm>
                <a:off x="1300050" y="2593575"/>
                <a:ext cx="160600" cy="2032875"/>
              </a:xfrm>
              <a:custGeom>
                <a:avLst/>
                <a:gdLst/>
                <a:ahLst/>
                <a:cxnLst/>
                <a:rect l="l" t="t" r="r" b="b"/>
                <a:pathLst>
                  <a:path w="6424" h="81315" extrusionOk="0">
                    <a:moveTo>
                      <a:pt x="167" y="1"/>
                    </a:moveTo>
                    <a:cubicBezTo>
                      <a:pt x="121" y="1"/>
                      <a:pt x="73" y="26"/>
                      <a:pt x="54" y="65"/>
                    </a:cubicBezTo>
                    <a:cubicBezTo>
                      <a:pt x="27" y="92"/>
                      <a:pt x="27" y="118"/>
                      <a:pt x="27" y="118"/>
                    </a:cubicBezTo>
                    <a:cubicBezTo>
                      <a:pt x="27" y="172"/>
                      <a:pt x="54" y="225"/>
                      <a:pt x="80" y="225"/>
                    </a:cubicBezTo>
                    <a:cubicBezTo>
                      <a:pt x="1820" y="1243"/>
                      <a:pt x="2971" y="3170"/>
                      <a:pt x="2944" y="5043"/>
                    </a:cubicBezTo>
                    <a:cubicBezTo>
                      <a:pt x="2944" y="5070"/>
                      <a:pt x="2971" y="5124"/>
                      <a:pt x="3025" y="5150"/>
                    </a:cubicBezTo>
                    <a:cubicBezTo>
                      <a:pt x="4952" y="6141"/>
                      <a:pt x="6183" y="8095"/>
                      <a:pt x="6183" y="10263"/>
                    </a:cubicBezTo>
                    <a:cubicBezTo>
                      <a:pt x="6183" y="12431"/>
                      <a:pt x="4952" y="14384"/>
                      <a:pt x="3025" y="15375"/>
                    </a:cubicBezTo>
                    <a:cubicBezTo>
                      <a:pt x="2971" y="15402"/>
                      <a:pt x="2944" y="15428"/>
                      <a:pt x="2944" y="15482"/>
                    </a:cubicBezTo>
                    <a:cubicBezTo>
                      <a:pt x="2998" y="17355"/>
                      <a:pt x="1847" y="19256"/>
                      <a:pt x="107" y="20273"/>
                    </a:cubicBezTo>
                    <a:cubicBezTo>
                      <a:pt x="80" y="20300"/>
                      <a:pt x="54" y="20326"/>
                      <a:pt x="27" y="20353"/>
                    </a:cubicBezTo>
                    <a:cubicBezTo>
                      <a:pt x="27" y="20407"/>
                      <a:pt x="27" y="20460"/>
                      <a:pt x="80" y="20514"/>
                    </a:cubicBezTo>
                    <a:cubicBezTo>
                      <a:pt x="1820" y="21504"/>
                      <a:pt x="2891" y="23297"/>
                      <a:pt x="2944" y="25305"/>
                    </a:cubicBezTo>
                    <a:cubicBezTo>
                      <a:pt x="2944" y="25358"/>
                      <a:pt x="2971" y="25385"/>
                      <a:pt x="3025" y="25412"/>
                    </a:cubicBezTo>
                    <a:cubicBezTo>
                      <a:pt x="4952" y="26402"/>
                      <a:pt x="6183" y="28356"/>
                      <a:pt x="6183" y="30524"/>
                    </a:cubicBezTo>
                    <a:cubicBezTo>
                      <a:pt x="6183" y="32692"/>
                      <a:pt x="4952" y="34646"/>
                      <a:pt x="3025" y="35636"/>
                    </a:cubicBezTo>
                    <a:cubicBezTo>
                      <a:pt x="2971" y="35663"/>
                      <a:pt x="2944" y="35717"/>
                      <a:pt x="2944" y="35770"/>
                    </a:cubicBezTo>
                    <a:cubicBezTo>
                      <a:pt x="3105" y="37831"/>
                      <a:pt x="1633" y="39651"/>
                      <a:pt x="107" y="40535"/>
                    </a:cubicBezTo>
                    <a:cubicBezTo>
                      <a:pt x="80" y="40561"/>
                      <a:pt x="54" y="40588"/>
                      <a:pt x="27" y="40615"/>
                    </a:cubicBezTo>
                    <a:cubicBezTo>
                      <a:pt x="27" y="40668"/>
                      <a:pt x="27" y="40749"/>
                      <a:pt x="80" y="40775"/>
                    </a:cubicBezTo>
                    <a:cubicBezTo>
                      <a:pt x="1820" y="41766"/>
                      <a:pt x="2944" y="43639"/>
                      <a:pt x="2944" y="45540"/>
                    </a:cubicBezTo>
                    <a:cubicBezTo>
                      <a:pt x="2944" y="45540"/>
                      <a:pt x="2944" y="45566"/>
                      <a:pt x="2944" y="45566"/>
                    </a:cubicBezTo>
                    <a:cubicBezTo>
                      <a:pt x="2944" y="45620"/>
                      <a:pt x="2971" y="45674"/>
                      <a:pt x="3025" y="45674"/>
                    </a:cubicBezTo>
                    <a:cubicBezTo>
                      <a:pt x="4952" y="46664"/>
                      <a:pt x="6183" y="48618"/>
                      <a:pt x="6183" y="50786"/>
                    </a:cubicBezTo>
                    <a:cubicBezTo>
                      <a:pt x="6183" y="52954"/>
                      <a:pt x="4952" y="54934"/>
                      <a:pt x="3025" y="55898"/>
                    </a:cubicBezTo>
                    <a:cubicBezTo>
                      <a:pt x="2971" y="55925"/>
                      <a:pt x="2944" y="55952"/>
                      <a:pt x="2944" y="56005"/>
                    </a:cubicBezTo>
                    <a:cubicBezTo>
                      <a:pt x="2891" y="58012"/>
                      <a:pt x="1847" y="59806"/>
                      <a:pt x="107" y="60796"/>
                    </a:cubicBezTo>
                    <a:cubicBezTo>
                      <a:pt x="80" y="60823"/>
                      <a:pt x="54" y="60850"/>
                      <a:pt x="27" y="60903"/>
                    </a:cubicBezTo>
                    <a:cubicBezTo>
                      <a:pt x="27" y="60957"/>
                      <a:pt x="27" y="61010"/>
                      <a:pt x="80" y="61037"/>
                    </a:cubicBezTo>
                    <a:cubicBezTo>
                      <a:pt x="1820" y="62054"/>
                      <a:pt x="2891" y="63847"/>
                      <a:pt x="2944" y="65828"/>
                    </a:cubicBezTo>
                    <a:cubicBezTo>
                      <a:pt x="2944" y="65882"/>
                      <a:pt x="2971" y="65935"/>
                      <a:pt x="3025" y="65962"/>
                    </a:cubicBezTo>
                    <a:cubicBezTo>
                      <a:pt x="4952" y="66925"/>
                      <a:pt x="6183" y="68879"/>
                      <a:pt x="6183" y="71047"/>
                    </a:cubicBezTo>
                    <a:cubicBezTo>
                      <a:pt x="6183" y="73242"/>
                      <a:pt x="4952" y="75196"/>
                      <a:pt x="3025" y="76160"/>
                    </a:cubicBezTo>
                    <a:cubicBezTo>
                      <a:pt x="2971" y="76186"/>
                      <a:pt x="2944" y="76240"/>
                      <a:pt x="2944" y="76267"/>
                    </a:cubicBezTo>
                    <a:cubicBezTo>
                      <a:pt x="2891" y="78274"/>
                      <a:pt x="1820" y="80067"/>
                      <a:pt x="80" y="81084"/>
                    </a:cubicBezTo>
                    <a:cubicBezTo>
                      <a:pt x="27" y="81111"/>
                      <a:pt x="0" y="81191"/>
                      <a:pt x="54" y="81245"/>
                    </a:cubicBezTo>
                    <a:cubicBezTo>
                      <a:pt x="71" y="81296"/>
                      <a:pt x="109" y="81315"/>
                      <a:pt x="149" y="81315"/>
                    </a:cubicBezTo>
                    <a:cubicBezTo>
                      <a:pt x="171" y="81315"/>
                      <a:pt x="195" y="81308"/>
                      <a:pt x="214" y="81299"/>
                    </a:cubicBezTo>
                    <a:cubicBezTo>
                      <a:pt x="2007" y="80255"/>
                      <a:pt x="3105" y="78408"/>
                      <a:pt x="3185" y="76347"/>
                    </a:cubicBezTo>
                    <a:cubicBezTo>
                      <a:pt x="5193" y="75330"/>
                      <a:pt x="6424" y="73296"/>
                      <a:pt x="6424" y="71047"/>
                    </a:cubicBezTo>
                    <a:cubicBezTo>
                      <a:pt x="6424" y="68826"/>
                      <a:pt x="5193" y="66792"/>
                      <a:pt x="3185" y="65748"/>
                    </a:cubicBezTo>
                    <a:cubicBezTo>
                      <a:pt x="3132" y="63767"/>
                      <a:pt x="2088" y="61974"/>
                      <a:pt x="402" y="60930"/>
                    </a:cubicBezTo>
                    <a:cubicBezTo>
                      <a:pt x="2088" y="59859"/>
                      <a:pt x="3132" y="58093"/>
                      <a:pt x="3185" y="56085"/>
                    </a:cubicBezTo>
                    <a:cubicBezTo>
                      <a:pt x="5193" y="55068"/>
                      <a:pt x="6424" y="53034"/>
                      <a:pt x="6424" y="50786"/>
                    </a:cubicBezTo>
                    <a:cubicBezTo>
                      <a:pt x="6424" y="48537"/>
                      <a:pt x="5193" y="46530"/>
                      <a:pt x="3185" y="45486"/>
                    </a:cubicBezTo>
                    <a:cubicBezTo>
                      <a:pt x="3185" y="43586"/>
                      <a:pt x="2088" y="41739"/>
                      <a:pt x="402" y="40668"/>
                    </a:cubicBezTo>
                    <a:cubicBezTo>
                      <a:pt x="1927" y="39705"/>
                      <a:pt x="3319" y="37885"/>
                      <a:pt x="3212" y="35824"/>
                    </a:cubicBezTo>
                    <a:cubicBezTo>
                      <a:pt x="5193" y="34780"/>
                      <a:pt x="6424" y="32772"/>
                      <a:pt x="6424" y="30524"/>
                    </a:cubicBezTo>
                    <a:cubicBezTo>
                      <a:pt x="6424" y="28276"/>
                      <a:pt x="5193" y="26268"/>
                      <a:pt x="3185" y="25225"/>
                    </a:cubicBezTo>
                    <a:cubicBezTo>
                      <a:pt x="3105" y="23244"/>
                      <a:pt x="2061" y="21451"/>
                      <a:pt x="402" y="20407"/>
                    </a:cubicBezTo>
                    <a:cubicBezTo>
                      <a:pt x="2088" y="19336"/>
                      <a:pt x="3185" y="17436"/>
                      <a:pt x="3185" y="15616"/>
                    </a:cubicBezTo>
                    <a:cubicBezTo>
                      <a:pt x="3185" y="15589"/>
                      <a:pt x="3185" y="15562"/>
                      <a:pt x="3185" y="15562"/>
                    </a:cubicBezTo>
                    <a:cubicBezTo>
                      <a:pt x="5193" y="14518"/>
                      <a:pt x="6424" y="12511"/>
                      <a:pt x="6424" y="10263"/>
                    </a:cubicBezTo>
                    <a:cubicBezTo>
                      <a:pt x="6424" y="8014"/>
                      <a:pt x="5193" y="6007"/>
                      <a:pt x="3185" y="4963"/>
                    </a:cubicBezTo>
                    <a:cubicBezTo>
                      <a:pt x="3185" y="3036"/>
                      <a:pt x="2007" y="1055"/>
                      <a:pt x="214" y="11"/>
                    </a:cubicBezTo>
                    <a:cubicBezTo>
                      <a:pt x="200" y="4"/>
                      <a:pt x="184" y="1"/>
                      <a:pt x="1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925;p89"/>
              <p:cNvSpPr/>
              <p:nvPr/>
            </p:nvSpPr>
            <p:spPr>
              <a:xfrm>
                <a:off x="1146800" y="2845375"/>
                <a:ext cx="159950" cy="2032675"/>
              </a:xfrm>
              <a:custGeom>
                <a:avLst/>
                <a:gdLst/>
                <a:ahLst/>
                <a:cxnLst/>
                <a:rect l="l" t="t" r="r" b="b"/>
                <a:pathLst>
                  <a:path w="6398" h="81307" extrusionOk="0">
                    <a:moveTo>
                      <a:pt x="120" y="1"/>
                    </a:moveTo>
                    <a:cubicBezTo>
                      <a:pt x="81" y="1"/>
                      <a:pt x="44" y="24"/>
                      <a:pt x="28" y="57"/>
                    </a:cubicBezTo>
                    <a:cubicBezTo>
                      <a:pt x="28" y="84"/>
                      <a:pt x="1" y="110"/>
                      <a:pt x="1" y="137"/>
                    </a:cubicBezTo>
                    <a:cubicBezTo>
                      <a:pt x="1" y="164"/>
                      <a:pt x="28" y="217"/>
                      <a:pt x="81" y="244"/>
                    </a:cubicBezTo>
                    <a:cubicBezTo>
                      <a:pt x="1821" y="1234"/>
                      <a:pt x="2972" y="3162"/>
                      <a:pt x="2918" y="5035"/>
                    </a:cubicBezTo>
                    <a:cubicBezTo>
                      <a:pt x="2918" y="5089"/>
                      <a:pt x="2945" y="5142"/>
                      <a:pt x="2998" y="5142"/>
                    </a:cubicBezTo>
                    <a:cubicBezTo>
                      <a:pt x="4952" y="6133"/>
                      <a:pt x="6157" y="8086"/>
                      <a:pt x="6157" y="10254"/>
                    </a:cubicBezTo>
                    <a:cubicBezTo>
                      <a:pt x="6157" y="12422"/>
                      <a:pt x="4952" y="14376"/>
                      <a:pt x="2998" y="15367"/>
                    </a:cubicBezTo>
                    <a:cubicBezTo>
                      <a:pt x="2945" y="15393"/>
                      <a:pt x="2918" y="15420"/>
                      <a:pt x="2918" y="15474"/>
                    </a:cubicBezTo>
                    <a:cubicBezTo>
                      <a:pt x="2972" y="17321"/>
                      <a:pt x="1848" y="19248"/>
                      <a:pt x="81" y="20265"/>
                    </a:cubicBezTo>
                    <a:cubicBezTo>
                      <a:pt x="54" y="20292"/>
                      <a:pt x="28" y="20318"/>
                      <a:pt x="1" y="20345"/>
                    </a:cubicBezTo>
                    <a:cubicBezTo>
                      <a:pt x="1" y="20425"/>
                      <a:pt x="28" y="20479"/>
                      <a:pt x="81" y="20506"/>
                    </a:cubicBezTo>
                    <a:cubicBezTo>
                      <a:pt x="1794" y="21496"/>
                      <a:pt x="2865" y="23289"/>
                      <a:pt x="2918" y="25297"/>
                    </a:cubicBezTo>
                    <a:cubicBezTo>
                      <a:pt x="2918" y="25350"/>
                      <a:pt x="2945" y="25404"/>
                      <a:pt x="2998" y="25404"/>
                    </a:cubicBezTo>
                    <a:cubicBezTo>
                      <a:pt x="4952" y="26394"/>
                      <a:pt x="6157" y="28348"/>
                      <a:pt x="6157" y="30516"/>
                    </a:cubicBezTo>
                    <a:cubicBezTo>
                      <a:pt x="6157" y="32684"/>
                      <a:pt x="4952" y="34665"/>
                      <a:pt x="2998" y="35628"/>
                    </a:cubicBezTo>
                    <a:cubicBezTo>
                      <a:pt x="2945" y="35655"/>
                      <a:pt x="2918" y="35709"/>
                      <a:pt x="2918" y="35762"/>
                    </a:cubicBezTo>
                    <a:cubicBezTo>
                      <a:pt x="3079" y="37823"/>
                      <a:pt x="1633" y="39643"/>
                      <a:pt x="81" y="40526"/>
                    </a:cubicBezTo>
                    <a:cubicBezTo>
                      <a:pt x="54" y="40553"/>
                      <a:pt x="28" y="40580"/>
                      <a:pt x="1" y="40633"/>
                    </a:cubicBezTo>
                    <a:cubicBezTo>
                      <a:pt x="1" y="40687"/>
                      <a:pt x="28" y="40741"/>
                      <a:pt x="81" y="40767"/>
                    </a:cubicBezTo>
                    <a:cubicBezTo>
                      <a:pt x="1821" y="41784"/>
                      <a:pt x="2918" y="43631"/>
                      <a:pt x="2918" y="45532"/>
                    </a:cubicBezTo>
                    <a:cubicBezTo>
                      <a:pt x="2918" y="45532"/>
                      <a:pt x="2918" y="45558"/>
                      <a:pt x="2918" y="45558"/>
                    </a:cubicBezTo>
                    <a:cubicBezTo>
                      <a:pt x="2918" y="45612"/>
                      <a:pt x="2945" y="45665"/>
                      <a:pt x="2998" y="45692"/>
                    </a:cubicBezTo>
                    <a:cubicBezTo>
                      <a:pt x="4952" y="46656"/>
                      <a:pt x="6157" y="48610"/>
                      <a:pt x="6157" y="50778"/>
                    </a:cubicBezTo>
                    <a:cubicBezTo>
                      <a:pt x="6157" y="52972"/>
                      <a:pt x="4952" y="54926"/>
                      <a:pt x="2998" y="55890"/>
                    </a:cubicBezTo>
                    <a:cubicBezTo>
                      <a:pt x="2945" y="55917"/>
                      <a:pt x="2918" y="55970"/>
                      <a:pt x="2918" y="55997"/>
                    </a:cubicBezTo>
                    <a:cubicBezTo>
                      <a:pt x="2891" y="58004"/>
                      <a:pt x="1821" y="59798"/>
                      <a:pt x="81" y="60815"/>
                    </a:cubicBezTo>
                    <a:cubicBezTo>
                      <a:pt x="54" y="60815"/>
                      <a:pt x="28" y="60841"/>
                      <a:pt x="1" y="60895"/>
                    </a:cubicBezTo>
                    <a:cubicBezTo>
                      <a:pt x="1" y="60949"/>
                      <a:pt x="28" y="61002"/>
                      <a:pt x="81" y="61029"/>
                    </a:cubicBezTo>
                    <a:cubicBezTo>
                      <a:pt x="1821" y="62046"/>
                      <a:pt x="2891" y="63839"/>
                      <a:pt x="2918" y="65847"/>
                    </a:cubicBezTo>
                    <a:cubicBezTo>
                      <a:pt x="2918" y="65873"/>
                      <a:pt x="2945" y="65927"/>
                      <a:pt x="2998" y="65954"/>
                    </a:cubicBezTo>
                    <a:cubicBezTo>
                      <a:pt x="4952" y="66917"/>
                      <a:pt x="6157" y="68871"/>
                      <a:pt x="6157" y="71066"/>
                    </a:cubicBezTo>
                    <a:cubicBezTo>
                      <a:pt x="6157" y="73234"/>
                      <a:pt x="4952" y="75188"/>
                      <a:pt x="2998" y="76151"/>
                    </a:cubicBezTo>
                    <a:cubicBezTo>
                      <a:pt x="2945" y="76178"/>
                      <a:pt x="2918" y="76232"/>
                      <a:pt x="2918" y="76285"/>
                    </a:cubicBezTo>
                    <a:cubicBezTo>
                      <a:pt x="2891" y="78266"/>
                      <a:pt x="1821" y="80059"/>
                      <a:pt x="81" y="81076"/>
                    </a:cubicBezTo>
                    <a:cubicBezTo>
                      <a:pt x="28" y="81103"/>
                      <a:pt x="1" y="81183"/>
                      <a:pt x="28" y="81237"/>
                    </a:cubicBezTo>
                    <a:cubicBezTo>
                      <a:pt x="44" y="81288"/>
                      <a:pt x="83" y="81306"/>
                      <a:pt x="129" y="81306"/>
                    </a:cubicBezTo>
                    <a:cubicBezTo>
                      <a:pt x="156" y="81306"/>
                      <a:pt x="185" y="81300"/>
                      <a:pt x="215" y="81290"/>
                    </a:cubicBezTo>
                    <a:cubicBezTo>
                      <a:pt x="1981" y="80247"/>
                      <a:pt x="3106" y="78400"/>
                      <a:pt x="3186" y="76366"/>
                    </a:cubicBezTo>
                    <a:cubicBezTo>
                      <a:pt x="5167" y="75322"/>
                      <a:pt x="6398" y="73288"/>
                      <a:pt x="6398" y="71066"/>
                    </a:cubicBezTo>
                    <a:cubicBezTo>
                      <a:pt x="6398" y="68818"/>
                      <a:pt x="5167" y="66783"/>
                      <a:pt x="3186" y="65766"/>
                    </a:cubicBezTo>
                    <a:cubicBezTo>
                      <a:pt x="3106" y="63759"/>
                      <a:pt x="2062" y="61992"/>
                      <a:pt x="375" y="60922"/>
                    </a:cubicBezTo>
                    <a:cubicBezTo>
                      <a:pt x="2062" y="59878"/>
                      <a:pt x="3106" y="58085"/>
                      <a:pt x="3186" y="56077"/>
                    </a:cubicBezTo>
                    <a:cubicBezTo>
                      <a:pt x="5167" y="55060"/>
                      <a:pt x="6398" y="53026"/>
                      <a:pt x="6398" y="50778"/>
                    </a:cubicBezTo>
                    <a:cubicBezTo>
                      <a:pt x="6398" y="48556"/>
                      <a:pt x="5167" y="46522"/>
                      <a:pt x="3186" y="45505"/>
                    </a:cubicBezTo>
                    <a:cubicBezTo>
                      <a:pt x="3159" y="43604"/>
                      <a:pt x="2088" y="41731"/>
                      <a:pt x="375" y="40660"/>
                    </a:cubicBezTo>
                    <a:cubicBezTo>
                      <a:pt x="1901" y="39697"/>
                      <a:pt x="3293" y="37877"/>
                      <a:pt x="3186" y="35816"/>
                    </a:cubicBezTo>
                    <a:cubicBezTo>
                      <a:pt x="5167" y="34799"/>
                      <a:pt x="6398" y="32764"/>
                      <a:pt x="6398" y="30516"/>
                    </a:cubicBezTo>
                    <a:cubicBezTo>
                      <a:pt x="6398" y="28268"/>
                      <a:pt x="5167" y="26260"/>
                      <a:pt x="3186" y="25216"/>
                    </a:cubicBezTo>
                    <a:cubicBezTo>
                      <a:pt x="3079" y="23236"/>
                      <a:pt x="2062" y="21442"/>
                      <a:pt x="375" y="20399"/>
                    </a:cubicBezTo>
                    <a:cubicBezTo>
                      <a:pt x="2088" y="19328"/>
                      <a:pt x="3186" y="17401"/>
                      <a:pt x="3186" y="15554"/>
                    </a:cubicBezTo>
                    <a:cubicBezTo>
                      <a:pt x="5167" y="14510"/>
                      <a:pt x="6398" y="12503"/>
                      <a:pt x="6398" y="10254"/>
                    </a:cubicBezTo>
                    <a:cubicBezTo>
                      <a:pt x="6398" y="8006"/>
                      <a:pt x="5167" y="5999"/>
                      <a:pt x="3186" y="4955"/>
                    </a:cubicBezTo>
                    <a:cubicBezTo>
                      <a:pt x="3186" y="3028"/>
                      <a:pt x="1981" y="1047"/>
                      <a:pt x="188" y="30"/>
                    </a:cubicBezTo>
                    <a:cubicBezTo>
                      <a:pt x="168" y="10"/>
                      <a:pt x="143" y="1"/>
                      <a:pt x="1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926;p89"/>
              <p:cNvSpPr/>
              <p:nvPr/>
            </p:nvSpPr>
            <p:spPr>
              <a:xfrm>
                <a:off x="992900" y="2593575"/>
                <a:ext cx="160625" cy="2032875"/>
              </a:xfrm>
              <a:custGeom>
                <a:avLst/>
                <a:gdLst/>
                <a:ahLst/>
                <a:cxnLst/>
                <a:rect l="l" t="t" r="r" b="b"/>
                <a:pathLst>
                  <a:path w="6425" h="81315" extrusionOk="0">
                    <a:moveTo>
                      <a:pt x="167" y="1"/>
                    </a:moveTo>
                    <a:cubicBezTo>
                      <a:pt x="120" y="1"/>
                      <a:pt x="67" y="26"/>
                      <a:pt x="27" y="65"/>
                    </a:cubicBezTo>
                    <a:cubicBezTo>
                      <a:pt x="27" y="92"/>
                      <a:pt x="27" y="118"/>
                      <a:pt x="27" y="118"/>
                    </a:cubicBezTo>
                    <a:cubicBezTo>
                      <a:pt x="27" y="172"/>
                      <a:pt x="54" y="225"/>
                      <a:pt x="81" y="225"/>
                    </a:cubicBezTo>
                    <a:cubicBezTo>
                      <a:pt x="1821" y="1243"/>
                      <a:pt x="2972" y="3170"/>
                      <a:pt x="2945" y="5043"/>
                    </a:cubicBezTo>
                    <a:cubicBezTo>
                      <a:pt x="2945" y="5070"/>
                      <a:pt x="2972" y="5124"/>
                      <a:pt x="2998" y="5150"/>
                    </a:cubicBezTo>
                    <a:cubicBezTo>
                      <a:pt x="4952" y="6141"/>
                      <a:pt x="6157" y="8095"/>
                      <a:pt x="6157" y="10263"/>
                    </a:cubicBezTo>
                    <a:cubicBezTo>
                      <a:pt x="6157" y="12431"/>
                      <a:pt x="4952" y="14384"/>
                      <a:pt x="2998" y="15375"/>
                    </a:cubicBezTo>
                    <a:cubicBezTo>
                      <a:pt x="2972" y="15402"/>
                      <a:pt x="2945" y="15428"/>
                      <a:pt x="2945" y="15482"/>
                    </a:cubicBezTo>
                    <a:cubicBezTo>
                      <a:pt x="2998" y="17329"/>
                      <a:pt x="1847" y="19256"/>
                      <a:pt x="108" y="20273"/>
                    </a:cubicBezTo>
                    <a:cubicBezTo>
                      <a:pt x="54" y="20300"/>
                      <a:pt x="27" y="20326"/>
                      <a:pt x="27" y="20353"/>
                    </a:cubicBezTo>
                    <a:cubicBezTo>
                      <a:pt x="1" y="20407"/>
                      <a:pt x="27" y="20460"/>
                      <a:pt x="81" y="20514"/>
                    </a:cubicBezTo>
                    <a:cubicBezTo>
                      <a:pt x="1794" y="21504"/>
                      <a:pt x="2865" y="23297"/>
                      <a:pt x="2945" y="25305"/>
                    </a:cubicBezTo>
                    <a:cubicBezTo>
                      <a:pt x="2945" y="25358"/>
                      <a:pt x="2972" y="25385"/>
                      <a:pt x="2998" y="25412"/>
                    </a:cubicBezTo>
                    <a:cubicBezTo>
                      <a:pt x="4952" y="26402"/>
                      <a:pt x="6157" y="28356"/>
                      <a:pt x="6157" y="30524"/>
                    </a:cubicBezTo>
                    <a:cubicBezTo>
                      <a:pt x="6157" y="32692"/>
                      <a:pt x="4952" y="34646"/>
                      <a:pt x="2998" y="35636"/>
                    </a:cubicBezTo>
                    <a:cubicBezTo>
                      <a:pt x="2972" y="35663"/>
                      <a:pt x="2945" y="35717"/>
                      <a:pt x="2945" y="35770"/>
                    </a:cubicBezTo>
                    <a:cubicBezTo>
                      <a:pt x="3105" y="37831"/>
                      <a:pt x="1633" y="39651"/>
                      <a:pt x="108" y="40535"/>
                    </a:cubicBezTo>
                    <a:cubicBezTo>
                      <a:pt x="54" y="40561"/>
                      <a:pt x="27" y="40588"/>
                      <a:pt x="27" y="40615"/>
                    </a:cubicBezTo>
                    <a:cubicBezTo>
                      <a:pt x="1" y="40668"/>
                      <a:pt x="27" y="40749"/>
                      <a:pt x="81" y="40775"/>
                    </a:cubicBezTo>
                    <a:cubicBezTo>
                      <a:pt x="1821" y="41766"/>
                      <a:pt x="2945" y="43639"/>
                      <a:pt x="2945" y="45540"/>
                    </a:cubicBezTo>
                    <a:cubicBezTo>
                      <a:pt x="2945" y="45540"/>
                      <a:pt x="2945" y="45566"/>
                      <a:pt x="2945" y="45566"/>
                    </a:cubicBezTo>
                    <a:cubicBezTo>
                      <a:pt x="2918" y="45620"/>
                      <a:pt x="2972" y="45674"/>
                      <a:pt x="2998" y="45674"/>
                    </a:cubicBezTo>
                    <a:cubicBezTo>
                      <a:pt x="4952" y="46664"/>
                      <a:pt x="6157" y="48618"/>
                      <a:pt x="6157" y="50786"/>
                    </a:cubicBezTo>
                    <a:cubicBezTo>
                      <a:pt x="6157" y="52954"/>
                      <a:pt x="4952" y="54934"/>
                      <a:pt x="2998" y="55898"/>
                    </a:cubicBezTo>
                    <a:cubicBezTo>
                      <a:pt x="2972" y="55925"/>
                      <a:pt x="2945" y="55952"/>
                      <a:pt x="2945" y="56005"/>
                    </a:cubicBezTo>
                    <a:cubicBezTo>
                      <a:pt x="2891" y="58012"/>
                      <a:pt x="1821" y="59806"/>
                      <a:pt x="108" y="60796"/>
                    </a:cubicBezTo>
                    <a:cubicBezTo>
                      <a:pt x="54" y="60823"/>
                      <a:pt x="27" y="60850"/>
                      <a:pt x="27" y="60903"/>
                    </a:cubicBezTo>
                    <a:cubicBezTo>
                      <a:pt x="1" y="60957"/>
                      <a:pt x="27" y="61010"/>
                      <a:pt x="81" y="61037"/>
                    </a:cubicBezTo>
                    <a:cubicBezTo>
                      <a:pt x="1821" y="62054"/>
                      <a:pt x="2891" y="63847"/>
                      <a:pt x="2945" y="65828"/>
                    </a:cubicBezTo>
                    <a:cubicBezTo>
                      <a:pt x="2945" y="65882"/>
                      <a:pt x="2972" y="65935"/>
                      <a:pt x="2998" y="65962"/>
                    </a:cubicBezTo>
                    <a:cubicBezTo>
                      <a:pt x="4952" y="66925"/>
                      <a:pt x="6157" y="68879"/>
                      <a:pt x="6157" y="71047"/>
                    </a:cubicBezTo>
                    <a:cubicBezTo>
                      <a:pt x="6157" y="73242"/>
                      <a:pt x="4952" y="75196"/>
                      <a:pt x="2998" y="76160"/>
                    </a:cubicBezTo>
                    <a:cubicBezTo>
                      <a:pt x="2972" y="76186"/>
                      <a:pt x="2945" y="76240"/>
                      <a:pt x="2945" y="76267"/>
                    </a:cubicBezTo>
                    <a:cubicBezTo>
                      <a:pt x="2891" y="78274"/>
                      <a:pt x="1821" y="80067"/>
                      <a:pt x="81" y="81084"/>
                    </a:cubicBezTo>
                    <a:cubicBezTo>
                      <a:pt x="27" y="81111"/>
                      <a:pt x="1" y="81191"/>
                      <a:pt x="27" y="81245"/>
                    </a:cubicBezTo>
                    <a:cubicBezTo>
                      <a:pt x="61" y="81296"/>
                      <a:pt x="106" y="81315"/>
                      <a:pt x="148" y="81315"/>
                    </a:cubicBezTo>
                    <a:cubicBezTo>
                      <a:pt x="172" y="81315"/>
                      <a:pt x="195" y="81308"/>
                      <a:pt x="215" y="81299"/>
                    </a:cubicBezTo>
                    <a:cubicBezTo>
                      <a:pt x="2008" y="80255"/>
                      <a:pt x="3105" y="78408"/>
                      <a:pt x="3186" y="76347"/>
                    </a:cubicBezTo>
                    <a:cubicBezTo>
                      <a:pt x="5193" y="75330"/>
                      <a:pt x="6424" y="73296"/>
                      <a:pt x="6424" y="71047"/>
                    </a:cubicBezTo>
                    <a:cubicBezTo>
                      <a:pt x="6424" y="68826"/>
                      <a:pt x="5193" y="66792"/>
                      <a:pt x="3186" y="65748"/>
                    </a:cubicBezTo>
                    <a:cubicBezTo>
                      <a:pt x="3105" y="63767"/>
                      <a:pt x="2088" y="61974"/>
                      <a:pt x="402" y="60930"/>
                    </a:cubicBezTo>
                    <a:cubicBezTo>
                      <a:pt x="2088" y="59859"/>
                      <a:pt x="3105" y="58093"/>
                      <a:pt x="3186" y="56085"/>
                    </a:cubicBezTo>
                    <a:cubicBezTo>
                      <a:pt x="5193" y="55068"/>
                      <a:pt x="6424" y="53034"/>
                      <a:pt x="6424" y="50786"/>
                    </a:cubicBezTo>
                    <a:cubicBezTo>
                      <a:pt x="6424" y="48537"/>
                      <a:pt x="5193" y="46530"/>
                      <a:pt x="3186" y="45486"/>
                    </a:cubicBezTo>
                    <a:cubicBezTo>
                      <a:pt x="3159" y="43586"/>
                      <a:pt x="2088" y="41739"/>
                      <a:pt x="402" y="40668"/>
                    </a:cubicBezTo>
                    <a:cubicBezTo>
                      <a:pt x="1901" y="39705"/>
                      <a:pt x="3320" y="37885"/>
                      <a:pt x="3186" y="35824"/>
                    </a:cubicBezTo>
                    <a:cubicBezTo>
                      <a:pt x="5193" y="34780"/>
                      <a:pt x="6424" y="32772"/>
                      <a:pt x="6424" y="30524"/>
                    </a:cubicBezTo>
                    <a:cubicBezTo>
                      <a:pt x="6424" y="28276"/>
                      <a:pt x="5193" y="26268"/>
                      <a:pt x="3186" y="25225"/>
                    </a:cubicBezTo>
                    <a:cubicBezTo>
                      <a:pt x="3105" y="23244"/>
                      <a:pt x="2062" y="21451"/>
                      <a:pt x="402" y="20407"/>
                    </a:cubicBezTo>
                    <a:cubicBezTo>
                      <a:pt x="2088" y="19336"/>
                      <a:pt x="3186" y="17436"/>
                      <a:pt x="3186" y="15616"/>
                    </a:cubicBezTo>
                    <a:cubicBezTo>
                      <a:pt x="3186" y="15589"/>
                      <a:pt x="3186" y="15562"/>
                      <a:pt x="3186" y="15562"/>
                    </a:cubicBezTo>
                    <a:cubicBezTo>
                      <a:pt x="5193" y="14518"/>
                      <a:pt x="6424" y="12511"/>
                      <a:pt x="6424" y="10263"/>
                    </a:cubicBezTo>
                    <a:cubicBezTo>
                      <a:pt x="6424" y="8014"/>
                      <a:pt x="5193" y="6007"/>
                      <a:pt x="3186" y="4963"/>
                    </a:cubicBezTo>
                    <a:cubicBezTo>
                      <a:pt x="3186" y="3036"/>
                      <a:pt x="2008" y="1055"/>
                      <a:pt x="215" y="11"/>
                    </a:cubicBezTo>
                    <a:cubicBezTo>
                      <a:pt x="200" y="4"/>
                      <a:pt x="184" y="1"/>
                      <a:pt x="1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927;p89"/>
              <p:cNvSpPr/>
              <p:nvPr/>
            </p:nvSpPr>
            <p:spPr>
              <a:xfrm>
                <a:off x="839675" y="2845375"/>
                <a:ext cx="159950" cy="2032675"/>
              </a:xfrm>
              <a:custGeom>
                <a:avLst/>
                <a:gdLst/>
                <a:ahLst/>
                <a:cxnLst/>
                <a:rect l="l" t="t" r="r" b="b"/>
                <a:pathLst>
                  <a:path w="6398" h="81307" extrusionOk="0">
                    <a:moveTo>
                      <a:pt x="119" y="1"/>
                    </a:moveTo>
                    <a:cubicBezTo>
                      <a:pt x="81" y="1"/>
                      <a:pt x="44" y="24"/>
                      <a:pt x="27" y="57"/>
                    </a:cubicBezTo>
                    <a:cubicBezTo>
                      <a:pt x="0" y="84"/>
                      <a:pt x="0" y="110"/>
                      <a:pt x="0" y="137"/>
                    </a:cubicBezTo>
                    <a:cubicBezTo>
                      <a:pt x="0" y="164"/>
                      <a:pt x="27" y="217"/>
                      <a:pt x="54" y="244"/>
                    </a:cubicBezTo>
                    <a:cubicBezTo>
                      <a:pt x="1794" y="1234"/>
                      <a:pt x="2971" y="3162"/>
                      <a:pt x="2918" y="5035"/>
                    </a:cubicBezTo>
                    <a:cubicBezTo>
                      <a:pt x="2918" y="5089"/>
                      <a:pt x="2945" y="5142"/>
                      <a:pt x="2998" y="5142"/>
                    </a:cubicBezTo>
                    <a:cubicBezTo>
                      <a:pt x="4925" y="6133"/>
                      <a:pt x="6156" y="8086"/>
                      <a:pt x="6156" y="10254"/>
                    </a:cubicBezTo>
                    <a:cubicBezTo>
                      <a:pt x="6156" y="12422"/>
                      <a:pt x="4925" y="14376"/>
                      <a:pt x="2998" y="15367"/>
                    </a:cubicBezTo>
                    <a:cubicBezTo>
                      <a:pt x="2945" y="15393"/>
                      <a:pt x="2918" y="15420"/>
                      <a:pt x="2918" y="15474"/>
                    </a:cubicBezTo>
                    <a:cubicBezTo>
                      <a:pt x="2971" y="17321"/>
                      <a:pt x="1847" y="19248"/>
                      <a:pt x="81" y="20265"/>
                    </a:cubicBezTo>
                    <a:cubicBezTo>
                      <a:pt x="54" y="20292"/>
                      <a:pt x="27" y="20318"/>
                      <a:pt x="0" y="20345"/>
                    </a:cubicBezTo>
                    <a:cubicBezTo>
                      <a:pt x="0" y="20425"/>
                      <a:pt x="27" y="20479"/>
                      <a:pt x="54" y="20506"/>
                    </a:cubicBezTo>
                    <a:cubicBezTo>
                      <a:pt x="1794" y="21496"/>
                      <a:pt x="2864" y="23289"/>
                      <a:pt x="2918" y="25297"/>
                    </a:cubicBezTo>
                    <a:cubicBezTo>
                      <a:pt x="2918" y="25350"/>
                      <a:pt x="2945" y="25404"/>
                      <a:pt x="2998" y="25404"/>
                    </a:cubicBezTo>
                    <a:cubicBezTo>
                      <a:pt x="4925" y="26394"/>
                      <a:pt x="6156" y="28348"/>
                      <a:pt x="6156" y="30516"/>
                    </a:cubicBezTo>
                    <a:cubicBezTo>
                      <a:pt x="6156" y="32684"/>
                      <a:pt x="4925" y="34665"/>
                      <a:pt x="2998" y="35628"/>
                    </a:cubicBezTo>
                    <a:cubicBezTo>
                      <a:pt x="2945" y="35655"/>
                      <a:pt x="2918" y="35709"/>
                      <a:pt x="2918" y="35762"/>
                    </a:cubicBezTo>
                    <a:cubicBezTo>
                      <a:pt x="3078" y="37823"/>
                      <a:pt x="1606" y="39643"/>
                      <a:pt x="81" y="40526"/>
                    </a:cubicBezTo>
                    <a:cubicBezTo>
                      <a:pt x="54" y="40553"/>
                      <a:pt x="27" y="40580"/>
                      <a:pt x="0" y="40633"/>
                    </a:cubicBezTo>
                    <a:cubicBezTo>
                      <a:pt x="0" y="40687"/>
                      <a:pt x="27" y="40741"/>
                      <a:pt x="54" y="40767"/>
                    </a:cubicBezTo>
                    <a:cubicBezTo>
                      <a:pt x="1794" y="41784"/>
                      <a:pt x="2918" y="43631"/>
                      <a:pt x="2918" y="45532"/>
                    </a:cubicBezTo>
                    <a:cubicBezTo>
                      <a:pt x="2918" y="45558"/>
                      <a:pt x="2918" y="45558"/>
                      <a:pt x="2918" y="45558"/>
                    </a:cubicBezTo>
                    <a:cubicBezTo>
                      <a:pt x="2918" y="45612"/>
                      <a:pt x="2945" y="45665"/>
                      <a:pt x="2998" y="45692"/>
                    </a:cubicBezTo>
                    <a:cubicBezTo>
                      <a:pt x="4925" y="46656"/>
                      <a:pt x="6156" y="48610"/>
                      <a:pt x="6156" y="50778"/>
                    </a:cubicBezTo>
                    <a:cubicBezTo>
                      <a:pt x="6156" y="52972"/>
                      <a:pt x="4925" y="54926"/>
                      <a:pt x="2998" y="55890"/>
                    </a:cubicBezTo>
                    <a:cubicBezTo>
                      <a:pt x="2945" y="55917"/>
                      <a:pt x="2918" y="55970"/>
                      <a:pt x="2918" y="55997"/>
                    </a:cubicBezTo>
                    <a:cubicBezTo>
                      <a:pt x="2864" y="58004"/>
                      <a:pt x="1820" y="59798"/>
                      <a:pt x="81" y="60815"/>
                    </a:cubicBezTo>
                    <a:cubicBezTo>
                      <a:pt x="54" y="60815"/>
                      <a:pt x="27" y="60841"/>
                      <a:pt x="0" y="60895"/>
                    </a:cubicBezTo>
                    <a:cubicBezTo>
                      <a:pt x="0" y="60949"/>
                      <a:pt x="27" y="61002"/>
                      <a:pt x="54" y="61029"/>
                    </a:cubicBezTo>
                    <a:cubicBezTo>
                      <a:pt x="1794" y="62046"/>
                      <a:pt x="2864" y="63839"/>
                      <a:pt x="2918" y="65847"/>
                    </a:cubicBezTo>
                    <a:cubicBezTo>
                      <a:pt x="2918" y="65873"/>
                      <a:pt x="2945" y="65927"/>
                      <a:pt x="2998" y="65954"/>
                    </a:cubicBezTo>
                    <a:cubicBezTo>
                      <a:pt x="4925" y="66917"/>
                      <a:pt x="6156" y="68871"/>
                      <a:pt x="6156" y="71066"/>
                    </a:cubicBezTo>
                    <a:cubicBezTo>
                      <a:pt x="6156" y="73234"/>
                      <a:pt x="4925" y="75188"/>
                      <a:pt x="2998" y="76151"/>
                    </a:cubicBezTo>
                    <a:cubicBezTo>
                      <a:pt x="2945" y="76178"/>
                      <a:pt x="2918" y="76232"/>
                      <a:pt x="2918" y="76285"/>
                    </a:cubicBezTo>
                    <a:cubicBezTo>
                      <a:pt x="2864" y="78266"/>
                      <a:pt x="1794" y="80059"/>
                      <a:pt x="81" y="81076"/>
                    </a:cubicBezTo>
                    <a:cubicBezTo>
                      <a:pt x="0" y="81103"/>
                      <a:pt x="0" y="81183"/>
                      <a:pt x="27" y="81237"/>
                    </a:cubicBezTo>
                    <a:cubicBezTo>
                      <a:pt x="44" y="81288"/>
                      <a:pt x="83" y="81306"/>
                      <a:pt x="122" y="81306"/>
                    </a:cubicBezTo>
                    <a:cubicBezTo>
                      <a:pt x="145" y="81306"/>
                      <a:pt x="168" y="81300"/>
                      <a:pt x="188" y="81290"/>
                    </a:cubicBezTo>
                    <a:cubicBezTo>
                      <a:pt x="1981" y="80247"/>
                      <a:pt x="3105" y="78400"/>
                      <a:pt x="3159" y="76366"/>
                    </a:cubicBezTo>
                    <a:cubicBezTo>
                      <a:pt x="5166" y="75322"/>
                      <a:pt x="6397" y="73288"/>
                      <a:pt x="6397" y="71066"/>
                    </a:cubicBezTo>
                    <a:cubicBezTo>
                      <a:pt x="6397" y="68818"/>
                      <a:pt x="5166" y="66783"/>
                      <a:pt x="3159" y="65766"/>
                    </a:cubicBezTo>
                    <a:cubicBezTo>
                      <a:pt x="3105" y="63759"/>
                      <a:pt x="2061" y="61992"/>
                      <a:pt x="375" y="60922"/>
                    </a:cubicBezTo>
                    <a:cubicBezTo>
                      <a:pt x="2061" y="59878"/>
                      <a:pt x="3105" y="58085"/>
                      <a:pt x="3159" y="56077"/>
                    </a:cubicBezTo>
                    <a:cubicBezTo>
                      <a:pt x="5166" y="55060"/>
                      <a:pt x="6397" y="53026"/>
                      <a:pt x="6397" y="50778"/>
                    </a:cubicBezTo>
                    <a:cubicBezTo>
                      <a:pt x="6397" y="48556"/>
                      <a:pt x="5166" y="46522"/>
                      <a:pt x="3159" y="45505"/>
                    </a:cubicBezTo>
                    <a:cubicBezTo>
                      <a:pt x="3159" y="43604"/>
                      <a:pt x="2061" y="41731"/>
                      <a:pt x="375" y="40660"/>
                    </a:cubicBezTo>
                    <a:cubicBezTo>
                      <a:pt x="1901" y="39697"/>
                      <a:pt x="3292" y="37877"/>
                      <a:pt x="3185" y="35816"/>
                    </a:cubicBezTo>
                    <a:cubicBezTo>
                      <a:pt x="5166" y="34799"/>
                      <a:pt x="6397" y="32764"/>
                      <a:pt x="6397" y="30516"/>
                    </a:cubicBezTo>
                    <a:cubicBezTo>
                      <a:pt x="6397" y="28268"/>
                      <a:pt x="5166" y="26260"/>
                      <a:pt x="3159" y="25216"/>
                    </a:cubicBezTo>
                    <a:cubicBezTo>
                      <a:pt x="3078" y="23236"/>
                      <a:pt x="2035" y="21442"/>
                      <a:pt x="375" y="20399"/>
                    </a:cubicBezTo>
                    <a:cubicBezTo>
                      <a:pt x="2061" y="19328"/>
                      <a:pt x="3159" y="17454"/>
                      <a:pt x="3159" y="15608"/>
                    </a:cubicBezTo>
                    <a:cubicBezTo>
                      <a:pt x="3159" y="15581"/>
                      <a:pt x="3159" y="15581"/>
                      <a:pt x="3159" y="15554"/>
                    </a:cubicBezTo>
                    <a:cubicBezTo>
                      <a:pt x="5166" y="14510"/>
                      <a:pt x="6397" y="12503"/>
                      <a:pt x="6397" y="10254"/>
                    </a:cubicBezTo>
                    <a:cubicBezTo>
                      <a:pt x="6397" y="8006"/>
                      <a:pt x="5166" y="5999"/>
                      <a:pt x="3159" y="4955"/>
                    </a:cubicBezTo>
                    <a:cubicBezTo>
                      <a:pt x="3159" y="3028"/>
                      <a:pt x="1981" y="1047"/>
                      <a:pt x="188" y="30"/>
                    </a:cubicBezTo>
                    <a:cubicBezTo>
                      <a:pt x="167" y="10"/>
                      <a:pt x="143" y="1"/>
                      <a:pt x="1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928;p89"/>
              <p:cNvSpPr/>
              <p:nvPr/>
            </p:nvSpPr>
            <p:spPr>
              <a:xfrm>
                <a:off x="685775" y="2593575"/>
                <a:ext cx="159950" cy="2032875"/>
              </a:xfrm>
              <a:custGeom>
                <a:avLst/>
                <a:gdLst/>
                <a:ahLst/>
                <a:cxnLst/>
                <a:rect l="l" t="t" r="r" b="b"/>
                <a:pathLst>
                  <a:path w="6398" h="81315" extrusionOk="0">
                    <a:moveTo>
                      <a:pt x="140" y="1"/>
                    </a:moveTo>
                    <a:cubicBezTo>
                      <a:pt x="95" y="1"/>
                      <a:pt x="47" y="26"/>
                      <a:pt x="27" y="65"/>
                    </a:cubicBezTo>
                    <a:cubicBezTo>
                      <a:pt x="27" y="92"/>
                      <a:pt x="0" y="118"/>
                      <a:pt x="0" y="118"/>
                    </a:cubicBezTo>
                    <a:cubicBezTo>
                      <a:pt x="0" y="172"/>
                      <a:pt x="27" y="225"/>
                      <a:pt x="81" y="225"/>
                    </a:cubicBezTo>
                    <a:cubicBezTo>
                      <a:pt x="1820" y="1243"/>
                      <a:pt x="2944" y="3170"/>
                      <a:pt x="2918" y="5043"/>
                    </a:cubicBezTo>
                    <a:cubicBezTo>
                      <a:pt x="2918" y="5070"/>
                      <a:pt x="2944" y="5124"/>
                      <a:pt x="2998" y="5150"/>
                    </a:cubicBezTo>
                    <a:cubicBezTo>
                      <a:pt x="4952" y="6141"/>
                      <a:pt x="6156" y="8095"/>
                      <a:pt x="6156" y="10263"/>
                    </a:cubicBezTo>
                    <a:cubicBezTo>
                      <a:pt x="6156" y="12431"/>
                      <a:pt x="4952" y="14384"/>
                      <a:pt x="2998" y="15375"/>
                    </a:cubicBezTo>
                    <a:cubicBezTo>
                      <a:pt x="2944" y="15402"/>
                      <a:pt x="2918" y="15428"/>
                      <a:pt x="2918" y="15482"/>
                    </a:cubicBezTo>
                    <a:cubicBezTo>
                      <a:pt x="2998" y="17329"/>
                      <a:pt x="1847" y="19256"/>
                      <a:pt x="81" y="20273"/>
                    </a:cubicBezTo>
                    <a:cubicBezTo>
                      <a:pt x="54" y="20300"/>
                      <a:pt x="27" y="20326"/>
                      <a:pt x="27" y="20353"/>
                    </a:cubicBezTo>
                    <a:cubicBezTo>
                      <a:pt x="0" y="20407"/>
                      <a:pt x="27" y="20460"/>
                      <a:pt x="81" y="20514"/>
                    </a:cubicBezTo>
                    <a:cubicBezTo>
                      <a:pt x="1794" y="21504"/>
                      <a:pt x="2864" y="23297"/>
                      <a:pt x="2918" y="25305"/>
                    </a:cubicBezTo>
                    <a:cubicBezTo>
                      <a:pt x="2918" y="25358"/>
                      <a:pt x="2944" y="25385"/>
                      <a:pt x="2998" y="25412"/>
                    </a:cubicBezTo>
                    <a:cubicBezTo>
                      <a:pt x="4952" y="26402"/>
                      <a:pt x="6156" y="28356"/>
                      <a:pt x="6156" y="30524"/>
                    </a:cubicBezTo>
                    <a:cubicBezTo>
                      <a:pt x="6156" y="32692"/>
                      <a:pt x="4952" y="34646"/>
                      <a:pt x="2998" y="35636"/>
                    </a:cubicBezTo>
                    <a:cubicBezTo>
                      <a:pt x="2944" y="35663"/>
                      <a:pt x="2918" y="35717"/>
                      <a:pt x="2918" y="35770"/>
                    </a:cubicBezTo>
                    <a:cubicBezTo>
                      <a:pt x="3078" y="37831"/>
                      <a:pt x="1633" y="39651"/>
                      <a:pt x="81" y="40535"/>
                    </a:cubicBezTo>
                    <a:cubicBezTo>
                      <a:pt x="54" y="40561"/>
                      <a:pt x="27" y="40588"/>
                      <a:pt x="27" y="40615"/>
                    </a:cubicBezTo>
                    <a:cubicBezTo>
                      <a:pt x="0" y="40668"/>
                      <a:pt x="27" y="40749"/>
                      <a:pt x="81" y="40775"/>
                    </a:cubicBezTo>
                    <a:cubicBezTo>
                      <a:pt x="1820" y="41766"/>
                      <a:pt x="2918" y="43639"/>
                      <a:pt x="2918" y="45540"/>
                    </a:cubicBezTo>
                    <a:lnTo>
                      <a:pt x="2918" y="45566"/>
                    </a:lnTo>
                    <a:cubicBezTo>
                      <a:pt x="2918" y="45620"/>
                      <a:pt x="2944" y="45674"/>
                      <a:pt x="2998" y="45674"/>
                    </a:cubicBezTo>
                    <a:cubicBezTo>
                      <a:pt x="4952" y="46664"/>
                      <a:pt x="6156" y="48618"/>
                      <a:pt x="6156" y="50786"/>
                    </a:cubicBezTo>
                    <a:cubicBezTo>
                      <a:pt x="6156" y="52954"/>
                      <a:pt x="4952" y="54934"/>
                      <a:pt x="2998" y="55898"/>
                    </a:cubicBezTo>
                    <a:cubicBezTo>
                      <a:pt x="2944" y="55925"/>
                      <a:pt x="2918" y="55952"/>
                      <a:pt x="2918" y="56005"/>
                    </a:cubicBezTo>
                    <a:cubicBezTo>
                      <a:pt x="2891" y="58012"/>
                      <a:pt x="1820" y="59806"/>
                      <a:pt x="81" y="60796"/>
                    </a:cubicBezTo>
                    <a:cubicBezTo>
                      <a:pt x="54" y="60823"/>
                      <a:pt x="27" y="60850"/>
                      <a:pt x="27" y="60903"/>
                    </a:cubicBezTo>
                    <a:cubicBezTo>
                      <a:pt x="0" y="60957"/>
                      <a:pt x="27" y="61010"/>
                      <a:pt x="81" y="61037"/>
                    </a:cubicBezTo>
                    <a:cubicBezTo>
                      <a:pt x="1820" y="62054"/>
                      <a:pt x="2891" y="63847"/>
                      <a:pt x="2918" y="65828"/>
                    </a:cubicBezTo>
                    <a:cubicBezTo>
                      <a:pt x="2918" y="65882"/>
                      <a:pt x="2944" y="65935"/>
                      <a:pt x="2998" y="65962"/>
                    </a:cubicBezTo>
                    <a:cubicBezTo>
                      <a:pt x="4952" y="66925"/>
                      <a:pt x="6156" y="68879"/>
                      <a:pt x="6156" y="71047"/>
                    </a:cubicBezTo>
                    <a:cubicBezTo>
                      <a:pt x="6156" y="73242"/>
                      <a:pt x="4952" y="75196"/>
                      <a:pt x="2998" y="76160"/>
                    </a:cubicBezTo>
                    <a:cubicBezTo>
                      <a:pt x="2944" y="76186"/>
                      <a:pt x="2918" y="76240"/>
                      <a:pt x="2918" y="76267"/>
                    </a:cubicBezTo>
                    <a:cubicBezTo>
                      <a:pt x="2891" y="78274"/>
                      <a:pt x="1820" y="80067"/>
                      <a:pt x="81" y="81084"/>
                    </a:cubicBezTo>
                    <a:cubicBezTo>
                      <a:pt x="27" y="81111"/>
                      <a:pt x="0" y="81191"/>
                      <a:pt x="27" y="81245"/>
                    </a:cubicBezTo>
                    <a:cubicBezTo>
                      <a:pt x="61" y="81296"/>
                      <a:pt x="95" y="81315"/>
                      <a:pt x="136" y="81315"/>
                    </a:cubicBezTo>
                    <a:cubicBezTo>
                      <a:pt x="159" y="81315"/>
                      <a:pt x="185" y="81308"/>
                      <a:pt x="214" y="81299"/>
                    </a:cubicBezTo>
                    <a:cubicBezTo>
                      <a:pt x="2008" y="80255"/>
                      <a:pt x="3105" y="78408"/>
                      <a:pt x="3185" y="76347"/>
                    </a:cubicBezTo>
                    <a:cubicBezTo>
                      <a:pt x="5166" y="75330"/>
                      <a:pt x="6397" y="73296"/>
                      <a:pt x="6397" y="71047"/>
                    </a:cubicBezTo>
                    <a:cubicBezTo>
                      <a:pt x="6397" y="68826"/>
                      <a:pt x="5166" y="66792"/>
                      <a:pt x="3185" y="65748"/>
                    </a:cubicBezTo>
                    <a:cubicBezTo>
                      <a:pt x="3105" y="63767"/>
                      <a:pt x="2061" y="61974"/>
                      <a:pt x="375" y="60930"/>
                    </a:cubicBezTo>
                    <a:cubicBezTo>
                      <a:pt x="2061" y="59859"/>
                      <a:pt x="3105" y="58093"/>
                      <a:pt x="3185" y="56085"/>
                    </a:cubicBezTo>
                    <a:cubicBezTo>
                      <a:pt x="5166" y="55068"/>
                      <a:pt x="6397" y="53034"/>
                      <a:pt x="6397" y="50786"/>
                    </a:cubicBezTo>
                    <a:cubicBezTo>
                      <a:pt x="6397" y="48537"/>
                      <a:pt x="5166" y="46530"/>
                      <a:pt x="3185" y="45486"/>
                    </a:cubicBezTo>
                    <a:cubicBezTo>
                      <a:pt x="3159" y="43586"/>
                      <a:pt x="2088" y="41739"/>
                      <a:pt x="375" y="40668"/>
                    </a:cubicBezTo>
                    <a:cubicBezTo>
                      <a:pt x="1901" y="39705"/>
                      <a:pt x="3292" y="37885"/>
                      <a:pt x="3185" y="35824"/>
                    </a:cubicBezTo>
                    <a:cubicBezTo>
                      <a:pt x="5166" y="34780"/>
                      <a:pt x="6397" y="32772"/>
                      <a:pt x="6397" y="30524"/>
                    </a:cubicBezTo>
                    <a:cubicBezTo>
                      <a:pt x="6397" y="28276"/>
                      <a:pt x="5166" y="26268"/>
                      <a:pt x="3185" y="25225"/>
                    </a:cubicBezTo>
                    <a:cubicBezTo>
                      <a:pt x="3078" y="23244"/>
                      <a:pt x="2061" y="21451"/>
                      <a:pt x="375" y="20407"/>
                    </a:cubicBezTo>
                    <a:cubicBezTo>
                      <a:pt x="2088" y="19336"/>
                      <a:pt x="3185" y="17436"/>
                      <a:pt x="3185" y="15616"/>
                    </a:cubicBezTo>
                    <a:cubicBezTo>
                      <a:pt x="3185" y="15589"/>
                      <a:pt x="3185" y="15589"/>
                      <a:pt x="3185" y="15562"/>
                    </a:cubicBezTo>
                    <a:cubicBezTo>
                      <a:pt x="5166" y="14518"/>
                      <a:pt x="6397" y="12511"/>
                      <a:pt x="6397" y="10263"/>
                    </a:cubicBezTo>
                    <a:cubicBezTo>
                      <a:pt x="6397" y="8014"/>
                      <a:pt x="5166" y="6007"/>
                      <a:pt x="3185" y="4963"/>
                    </a:cubicBezTo>
                    <a:cubicBezTo>
                      <a:pt x="3185" y="3036"/>
                      <a:pt x="1981" y="1055"/>
                      <a:pt x="188" y="11"/>
                    </a:cubicBezTo>
                    <a:cubicBezTo>
                      <a:pt x="173" y="4"/>
                      <a:pt x="157" y="1"/>
                      <a:pt x="1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929;p89"/>
              <p:cNvSpPr/>
              <p:nvPr/>
            </p:nvSpPr>
            <p:spPr>
              <a:xfrm>
                <a:off x="531875" y="2845375"/>
                <a:ext cx="160600" cy="2032675"/>
              </a:xfrm>
              <a:custGeom>
                <a:avLst/>
                <a:gdLst/>
                <a:ahLst/>
                <a:cxnLst/>
                <a:rect l="l" t="t" r="r" b="b"/>
                <a:pathLst>
                  <a:path w="6424" h="81307" extrusionOk="0">
                    <a:moveTo>
                      <a:pt x="144" y="1"/>
                    </a:moveTo>
                    <a:cubicBezTo>
                      <a:pt x="103" y="1"/>
                      <a:pt x="60" y="24"/>
                      <a:pt x="27" y="57"/>
                    </a:cubicBezTo>
                    <a:cubicBezTo>
                      <a:pt x="27" y="84"/>
                      <a:pt x="27" y="110"/>
                      <a:pt x="27" y="137"/>
                    </a:cubicBezTo>
                    <a:cubicBezTo>
                      <a:pt x="27" y="164"/>
                      <a:pt x="54" y="217"/>
                      <a:pt x="80" y="244"/>
                    </a:cubicBezTo>
                    <a:cubicBezTo>
                      <a:pt x="1820" y="1234"/>
                      <a:pt x="2971" y="3162"/>
                      <a:pt x="2944" y="5035"/>
                    </a:cubicBezTo>
                    <a:cubicBezTo>
                      <a:pt x="2944" y="5089"/>
                      <a:pt x="2971" y="5142"/>
                      <a:pt x="2998" y="5142"/>
                    </a:cubicBezTo>
                    <a:cubicBezTo>
                      <a:pt x="4952" y="6133"/>
                      <a:pt x="6156" y="8086"/>
                      <a:pt x="6156" y="10254"/>
                    </a:cubicBezTo>
                    <a:cubicBezTo>
                      <a:pt x="6156" y="12422"/>
                      <a:pt x="4952" y="14376"/>
                      <a:pt x="2998" y="15367"/>
                    </a:cubicBezTo>
                    <a:cubicBezTo>
                      <a:pt x="2971" y="15393"/>
                      <a:pt x="2944" y="15447"/>
                      <a:pt x="2944" y="15474"/>
                    </a:cubicBezTo>
                    <a:cubicBezTo>
                      <a:pt x="2998" y="17321"/>
                      <a:pt x="1847" y="19248"/>
                      <a:pt x="107" y="20265"/>
                    </a:cubicBezTo>
                    <a:cubicBezTo>
                      <a:pt x="54" y="20292"/>
                      <a:pt x="27" y="20318"/>
                      <a:pt x="27" y="20345"/>
                    </a:cubicBezTo>
                    <a:cubicBezTo>
                      <a:pt x="0" y="20425"/>
                      <a:pt x="27" y="20479"/>
                      <a:pt x="80" y="20506"/>
                    </a:cubicBezTo>
                    <a:cubicBezTo>
                      <a:pt x="1793" y="21496"/>
                      <a:pt x="2864" y="23289"/>
                      <a:pt x="2944" y="25297"/>
                    </a:cubicBezTo>
                    <a:cubicBezTo>
                      <a:pt x="2944" y="25350"/>
                      <a:pt x="2971" y="25404"/>
                      <a:pt x="2998" y="25404"/>
                    </a:cubicBezTo>
                    <a:cubicBezTo>
                      <a:pt x="4952" y="26394"/>
                      <a:pt x="6156" y="28348"/>
                      <a:pt x="6156" y="30516"/>
                    </a:cubicBezTo>
                    <a:cubicBezTo>
                      <a:pt x="6156" y="32684"/>
                      <a:pt x="4952" y="34665"/>
                      <a:pt x="2998" y="35628"/>
                    </a:cubicBezTo>
                    <a:cubicBezTo>
                      <a:pt x="2971" y="35655"/>
                      <a:pt x="2944" y="35709"/>
                      <a:pt x="2944" y="35762"/>
                    </a:cubicBezTo>
                    <a:cubicBezTo>
                      <a:pt x="3105" y="37823"/>
                      <a:pt x="1633" y="39643"/>
                      <a:pt x="107" y="40526"/>
                    </a:cubicBezTo>
                    <a:cubicBezTo>
                      <a:pt x="54" y="40553"/>
                      <a:pt x="27" y="40580"/>
                      <a:pt x="27" y="40633"/>
                    </a:cubicBezTo>
                    <a:cubicBezTo>
                      <a:pt x="0" y="40687"/>
                      <a:pt x="27" y="40741"/>
                      <a:pt x="80" y="40767"/>
                    </a:cubicBezTo>
                    <a:cubicBezTo>
                      <a:pt x="1820" y="41784"/>
                      <a:pt x="2944" y="43631"/>
                      <a:pt x="2944" y="45532"/>
                    </a:cubicBezTo>
                    <a:lnTo>
                      <a:pt x="2944" y="45558"/>
                    </a:lnTo>
                    <a:cubicBezTo>
                      <a:pt x="2918" y="45612"/>
                      <a:pt x="2971" y="45665"/>
                      <a:pt x="2998" y="45692"/>
                    </a:cubicBezTo>
                    <a:cubicBezTo>
                      <a:pt x="4952" y="46656"/>
                      <a:pt x="6156" y="48610"/>
                      <a:pt x="6156" y="50778"/>
                    </a:cubicBezTo>
                    <a:cubicBezTo>
                      <a:pt x="6156" y="52972"/>
                      <a:pt x="4952" y="54926"/>
                      <a:pt x="2998" y="55890"/>
                    </a:cubicBezTo>
                    <a:cubicBezTo>
                      <a:pt x="2971" y="55917"/>
                      <a:pt x="2944" y="55970"/>
                      <a:pt x="2944" y="55997"/>
                    </a:cubicBezTo>
                    <a:cubicBezTo>
                      <a:pt x="2891" y="58004"/>
                      <a:pt x="1820" y="59798"/>
                      <a:pt x="107" y="60815"/>
                    </a:cubicBezTo>
                    <a:cubicBezTo>
                      <a:pt x="54" y="60815"/>
                      <a:pt x="27" y="60841"/>
                      <a:pt x="27" y="60895"/>
                    </a:cubicBezTo>
                    <a:cubicBezTo>
                      <a:pt x="0" y="60949"/>
                      <a:pt x="27" y="61002"/>
                      <a:pt x="80" y="61029"/>
                    </a:cubicBezTo>
                    <a:cubicBezTo>
                      <a:pt x="1820" y="62046"/>
                      <a:pt x="2891" y="63839"/>
                      <a:pt x="2944" y="65847"/>
                    </a:cubicBezTo>
                    <a:cubicBezTo>
                      <a:pt x="2944" y="65873"/>
                      <a:pt x="2971" y="65927"/>
                      <a:pt x="2998" y="65954"/>
                    </a:cubicBezTo>
                    <a:cubicBezTo>
                      <a:pt x="4952" y="66917"/>
                      <a:pt x="6156" y="68871"/>
                      <a:pt x="6156" y="71066"/>
                    </a:cubicBezTo>
                    <a:cubicBezTo>
                      <a:pt x="6156" y="73234"/>
                      <a:pt x="4952" y="75188"/>
                      <a:pt x="2998" y="76151"/>
                    </a:cubicBezTo>
                    <a:cubicBezTo>
                      <a:pt x="2971" y="76178"/>
                      <a:pt x="2944" y="76232"/>
                      <a:pt x="2944" y="76285"/>
                    </a:cubicBezTo>
                    <a:cubicBezTo>
                      <a:pt x="2891" y="78266"/>
                      <a:pt x="1820" y="80059"/>
                      <a:pt x="80" y="81076"/>
                    </a:cubicBezTo>
                    <a:cubicBezTo>
                      <a:pt x="27" y="81103"/>
                      <a:pt x="0" y="81183"/>
                      <a:pt x="54" y="81237"/>
                    </a:cubicBezTo>
                    <a:cubicBezTo>
                      <a:pt x="71" y="81288"/>
                      <a:pt x="109" y="81306"/>
                      <a:pt x="149" y="81306"/>
                    </a:cubicBezTo>
                    <a:cubicBezTo>
                      <a:pt x="171" y="81306"/>
                      <a:pt x="195" y="81300"/>
                      <a:pt x="214" y="81290"/>
                    </a:cubicBezTo>
                    <a:cubicBezTo>
                      <a:pt x="2008" y="80247"/>
                      <a:pt x="3105" y="78400"/>
                      <a:pt x="3185" y="76366"/>
                    </a:cubicBezTo>
                    <a:cubicBezTo>
                      <a:pt x="5193" y="75322"/>
                      <a:pt x="6424" y="73288"/>
                      <a:pt x="6424" y="71066"/>
                    </a:cubicBezTo>
                    <a:cubicBezTo>
                      <a:pt x="6424" y="68818"/>
                      <a:pt x="5193" y="66783"/>
                      <a:pt x="3185" y="65766"/>
                    </a:cubicBezTo>
                    <a:cubicBezTo>
                      <a:pt x="3105" y="63759"/>
                      <a:pt x="2088" y="61992"/>
                      <a:pt x="402" y="60922"/>
                    </a:cubicBezTo>
                    <a:cubicBezTo>
                      <a:pt x="2088" y="59878"/>
                      <a:pt x="3105" y="58085"/>
                      <a:pt x="3185" y="56077"/>
                    </a:cubicBezTo>
                    <a:cubicBezTo>
                      <a:pt x="5193" y="55060"/>
                      <a:pt x="6424" y="53026"/>
                      <a:pt x="6424" y="50778"/>
                    </a:cubicBezTo>
                    <a:cubicBezTo>
                      <a:pt x="6424" y="48556"/>
                      <a:pt x="5193" y="46522"/>
                      <a:pt x="3185" y="45505"/>
                    </a:cubicBezTo>
                    <a:cubicBezTo>
                      <a:pt x="3185" y="43604"/>
                      <a:pt x="2088" y="41731"/>
                      <a:pt x="402" y="40660"/>
                    </a:cubicBezTo>
                    <a:cubicBezTo>
                      <a:pt x="1900" y="39697"/>
                      <a:pt x="3319" y="37877"/>
                      <a:pt x="3185" y="35816"/>
                    </a:cubicBezTo>
                    <a:cubicBezTo>
                      <a:pt x="5193" y="34799"/>
                      <a:pt x="6424" y="32764"/>
                      <a:pt x="6424" y="30516"/>
                    </a:cubicBezTo>
                    <a:cubicBezTo>
                      <a:pt x="6424" y="28268"/>
                      <a:pt x="5193" y="26260"/>
                      <a:pt x="3185" y="25216"/>
                    </a:cubicBezTo>
                    <a:cubicBezTo>
                      <a:pt x="3105" y="23236"/>
                      <a:pt x="2061" y="21442"/>
                      <a:pt x="402" y="20399"/>
                    </a:cubicBezTo>
                    <a:cubicBezTo>
                      <a:pt x="2088" y="19328"/>
                      <a:pt x="3185" y="17454"/>
                      <a:pt x="3185" y="15608"/>
                    </a:cubicBezTo>
                    <a:cubicBezTo>
                      <a:pt x="3185" y="15581"/>
                      <a:pt x="3185" y="15581"/>
                      <a:pt x="3185" y="15554"/>
                    </a:cubicBezTo>
                    <a:cubicBezTo>
                      <a:pt x="5193" y="14510"/>
                      <a:pt x="6424" y="12503"/>
                      <a:pt x="6424" y="10254"/>
                    </a:cubicBezTo>
                    <a:cubicBezTo>
                      <a:pt x="6424" y="8006"/>
                      <a:pt x="5193" y="5999"/>
                      <a:pt x="3185" y="4955"/>
                    </a:cubicBezTo>
                    <a:cubicBezTo>
                      <a:pt x="3185" y="3028"/>
                      <a:pt x="2008" y="1047"/>
                      <a:pt x="214" y="30"/>
                    </a:cubicBezTo>
                    <a:cubicBezTo>
                      <a:pt x="194" y="10"/>
                      <a:pt x="169" y="1"/>
                      <a:pt x="1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930;p89"/>
              <p:cNvSpPr/>
              <p:nvPr/>
            </p:nvSpPr>
            <p:spPr>
              <a:xfrm>
                <a:off x="378625" y="2593575"/>
                <a:ext cx="159950" cy="2032875"/>
              </a:xfrm>
              <a:custGeom>
                <a:avLst/>
                <a:gdLst/>
                <a:ahLst/>
                <a:cxnLst/>
                <a:rect l="l" t="t" r="r" b="b"/>
                <a:pathLst>
                  <a:path w="6398" h="81315" extrusionOk="0">
                    <a:moveTo>
                      <a:pt x="141" y="1"/>
                    </a:moveTo>
                    <a:cubicBezTo>
                      <a:pt x="95" y="1"/>
                      <a:pt x="47" y="26"/>
                      <a:pt x="28" y="65"/>
                    </a:cubicBezTo>
                    <a:cubicBezTo>
                      <a:pt x="1" y="92"/>
                      <a:pt x="1" y="118"/>
                      <a:pt x="1" y="118"/>
                    </a:cubicBezTo>
                    <a:cubicBezTo>
                      <a:pt x="1" y="172"/>
                      <a:pt x="28" y="225"/>
                      <a:pt x="54" y="225"/>
                    </a:cubicBezTo>
                    <a:cubicBezTo>
                      <a:pt x="1794" y="1243"/>
                      <a:pt x="2918" y="3116"/>
                      <a:pt x="2918" y="4963"/>
                    </a:cubicBezTo>
                    <a:cubicBezTo>
                      <a:pt x="2918" y="4990"/>
                      <a:pt x="2918" y="5017"/>
                      <a:pt x="2918" y="5043"/>
                    </a:cubicBezTo>
                    <a:cubicBezTo>
                      <a:pt x="2918" y="5070"/>
                      <a:pt x="2945" y="5124"/>
                      <a:pt x="2999" y="5150"/>
                    </a:cubicBezTo>
                    <a:cubicBezTo>
                      <a:pt x="4952" y="6141"/>
                      <a:pt x="6157" y="8095"/>
                      <a:pt x="6157" y="10263"/>
                    </a:cubicBezTo>
                    <a:cubicBezTo>
                      <a:pt x="6157" y="12431"/>
                      <a:pt x="4952" y="14384"/>
                      <a:pt x="2999" y="15375"/>
                    </a:cubicBezTo>
                    <a:cubicBezTo>
                      <a:pt x="2945" y="15402"/>
                      <a:pt x="2918" y="15428"/>
                      <a:pt x="2918" y="15482"/>
                    </a:cubicBezTo>
                    <a:cubicBezTo>
                      <a:pt x="2972" y="17329"/>
                      <a:pt x="1848" y="19256"/>
                      <a:pt x="81" y="20273"/>
                    </a:cubicBezTo>
                    <a:cubicBezTo>
                      <a:pt x="54" y="20300"/>
                      <a:pt x="28" y="20326"/>
                      <a:pt x="1" y="20353"/>
                    </a:cubicBezTo>
                    <a:cubicBezTo>
                      <a:pt x="1" y="20407"/>
                      <a:pt x="28" y="20487"/>
                      <a:pt x="54" y="20514"/>
                    </a:cubicBezTo>
                    <a:cubicBezTo>
                      <a:pt x="1794" y="21504"/>
                      <a:pt x="2865" y="23297"/>
                      <a:pt x="2918" y="25305"/>
                    </a:cubicBezTo>
                    <a:cubicBezTo>
                      <a:pt x="2918" y="25358"/>
                      <a:pt x="2945" y="25412"/>
                      <a:pt x="2999" y="25412"/>
                    </a:cubicBezTo>
                    <a:cubicBezTo>
                      <a:pt x="4952" y="26402"/>
                      <a:pt x="6157" y="28356"/>
                      <a:pt x="6157" y="30524"/>
                    </a:cubicBezTo>
                    <a:cubicBezTo>
                      <a:pt x="6157" y="32692"/>
                      <a:pt x="4952" y="34646"/>
                      <a:pt x="2999" y="35636"/>
                    </a:cubicBezTo>
                    <a:cubicBezTo>
                      <a:pt x="2945" y="35663"/>
                      <a:pt x="2918" y="35717"/>
                      <a:pt x="2918" y="35770"/>
                    </a:cubicBezTo>
                    <a:cubicBezTo>
                      <a:pt x="3079" y="37831"/>
                      <a:pt x="1607" y="39651"/>
                      <a:pt x="81" y="40535"/>
                    </a:cubicBezTo>
                    <a:cubicBezTo>
                      <a:pt x="54" y="40561"/>
                      <a:pt x="28" y="40588"/>
                      <a:pt x="1" y="40615"/>
                    </a:cubicBezTo>
                    <a:cubicBezTo>
                      <a:pt x="1" y="40668"/>
                      <a:pt x="28" y="40749"/>
                      <a:pt x="54" y="40775"/>
                    </a:cubicBezTo>
                    <a:cubicBezTo>
                      <a:pt x="1794" y="41766"/>
                      <a:pt x="2918" y="43639"/>
                      <a:pt x="2918" y="45540"/>
                    </a:cubicBezTo>
                    <a:cubicBezTo>
                      <a:pt x="2918" y="45540"/>
                      <a:pt x="2918" y="45566"/>
                      <a:pt x="2918" y="45566"/>
                    </a:cubicBezTo>
                    <a:cubicBezTo>
                      <a:pt x="2918" y="45620"/>
                      <a:pt x="2945" y="45674"/>
                      <a:pt x="2999" y="45674"/>
                    </a:cubicBezTo>
                    <a:cubicBezTo>
                      <a:pt x="4952" y="46664"/>
                      <a:pt x="6157" y="48618"/>
                      <a:pt x="6157" y="50786"/>
                    </a:cubicBezTo>
                    <a:cubicBezTo>
                      <a:pt x="6157" y="52954"/>
                      <a:pt x="4952" y="54934"/>
                      <a:pt x="2999" y="55898"/>
                    </a:cubicBezTo>
                    <a:cubicBezTo>
                      <a:pt x="2945" y="55925"/>
                      <a:pt x="2918" y="55952"/>
                      <a:pt x="2918" y="56005"/>
                    </a:cubicBezTo>
                    <a:cubicBezTo>
                      <a:pt x="2865" y="58012"/>
                      <a:pt x="1821" y="59806"/>
                      <a:pt x="81" y="60796"/>
                    </a:cubicBezTo>
                    <a:cubicBezTo>
                      <a:pt x="54" y="60823"/>
                      <a:pt x="28" y="60850"/>
                      <a:pt x="1" y="60903"/>
                    </a:cubicBezTo>
                    <a:cubicBezTo>
                      <a:pt x="1" y="60957"/>
                      <a:pt x="28" y="61010"/>
                      <a:pt x="54" y="61037"/>
                    </a:cubicBezTo>
                    <a:cubicBezTo>
                      <a:pt x="1794" y="62054"/>
                      <a:pt x="2865" y="63847"/>
                      <a:pt x="2918" y="65828"/>
                    </a:cubicBezTo>
                    <a:cubicBezTo>
                      <a:pt x="2918" y="65882"/>
                      <a:pt x="2945" y="65935"/>
                      <a:pt x="2999" y="65962"/>
                    </a:cubicBezTo>
                    <a:cubicBezTo>
                      <a:pt x="4952" y="66925"/>
                      <a:pt x="6157" y="68879"/>
                      <a:pt x="6157" y="71047"/>
                    </a:cubicBezTo>
                    <a:cubicBezTo>
                      <a:pt x="6157" y="73242"/>
                      <a:pt x="4952" y="75196"/>
                      <a:pt x="2999" y="76160"/>
                    </a:cubicBezTo>
                    <a:cubicBezTo>
                      <a:pt x="2945" y="76186"/>
                      <a:pt x="2918" y="76240"/>
                      <a:pt x="2918" y="76267"/>
                    </a:cubicBezTo>
                    <a:cubicBezTo>
                      <a:pt x="2865" y="78274"/>
                      <a:pt x="1821" y="80067"/>
                      <a:pt x="81" y="81084"/>
                    </a:cubicBezTo>
                    <a:cubicBezTo>
                      <a:pt x="1" y="81111"/>
                      <a:pt x="1" y="81191"/>
                      <a:pt x="28" y="81245"/>
                    </a:cubicBezTo>
                    <a:cubicBezTo>
                      <a:pt x="45" y="81296"/>
                      <a:pt x="83" y="81315"/>
                      <a:pt x="123" y="81315"/>
                    </a:cubicBezTo>
                    <a:cubicBezTo>
                      <a:pt x="145" y="81315"/>
                      <a:pt x="169" y="81308"/>
                      <a:pt x="188" y="81299"/>
                    </a:cubicBezTo>
                    <a:cubicBezTo>
                      <a:pt x="1981" y="80255"/>
                      <a:pt x="3106" y="78408"/>
                      <a:pt x="3159" y="76347"/>
                    </a:cubicBezTo>
                    <a:cubicBezTo>
                      <a:pt x="5167" y="75330"/>
                      <a:pt x="6398" y="73296"/>
                      <a:pt x="6398" y="71047"/>
                    </a:cubicBezTo>
                    <a:cubicBezTo>
                      <a:pt x="6398" y="68826"/>
                      <a:pt x="5167" y="66792"/>
                      <a:pt x="3159" y="65748"/>
                    </a:cubicBezTo>
                    <a:cubicBezTo>
                      <a:pt x="3106" y="63767"/>
                      <a:pt x="2062" y="61974"/>
                      <a:pt x="376" y="60930"/>
                    </a:cubicBezTo>
                    <a:cubicBezTo>
                      <a:pt x="2062" y="59859"/>
                      <a:pt x="3106" y="58093"/>
                      <a:pt x="3159" y="56085"/>
                    </a:cubicBezTo>
                    <a:cubicBezTo>
                      <a:pt x="5167" y="55068"/>
                      <a:pt x="6398" y="53034"/>
                      <a:pt x="6398" y="50786"/>
                    </a:cubicBezTo>
                    <a:cubicBezTo>
                      <a:pt x="6398" y="48537"/>
                      <a:pt x="5167" y="46530"/>
                      <a:pt x="3159" y="45486"/>
                    </a:cubicBezTo>
                    <a:cubicBezTo>
                      <a:pt x="3159" y="43586"/>
                      <a:pt x="2062" y="41739"/>
                      <a:pt x="376" y="40668"/>
                    </a:cubicBezTo>
                    <a:cubicBezTo>
                      <a:pt x="1901" y="39705"/>
                      <a:pt x="3293" y="37885"/>
                      <a:pt x="3186" y="35824"/>
                    </a:cubicBezTo>
                    <a:cubicBezTo>
                      <a:pt x="5167" y="34780"/>
                      <a:pt x="6398" y="32772"/>
                      <a:pt x="6398" y="30524"/>
                    </a:cubicBezTo>
                    <a:cubicBezTo>
                      <a:pt x="6398" y="28276"/>
                      <a:pt x="5167" y="26268"/>
                      <a:pt x="3159" y="25225"/>
                    </a:cubicBezTo>
                    <a:cubicBezTo>
                      <a:pt x="3079" y="23244"/>
                      <a:pt x="2035" y="21451"/>
                      <a:pt x="376" y="20407"/>
                    </a:cubicBezTo>
                    <a:cubicBezTo>
                      <a:pt x="2062" y="19336"/>
                      <a:pt x="3186" y="17436"/>
                      <a:pt x="3186" y="15616"/>
                    </a:cubicBezTo>
                    <a:cubicBezTo>
                      <a:pt x="3186" y="15589"/>
                      <a:pt x="3186" y="15589"/>
                      <a:pt x="3186" y="15562"/>
                    </a:cubicBezTo>
                    <a:cubicBezTo>
                      <a:pt x="5167" y="14518"/>
                      <a:pt x="6398" y="12511"/>
                      <a:pt x="6398" y="10263"/>
                    </a:cubicBezTo>
                    <a:cubicBezTo>
                      <a:pt x="6398" y="8014"/>
                      <a:pt x="5167" y="6007"/>
                      <a:pt x="3186" y="4963"/>
                    </a:cubicBezTo>
                    <a:cubicBezTo>
                      <a:pt x="3186" y="3036"/>
                      <a:pt x="1981" y="1055"/>
                      <a:pt x="188" y="11"/>
                    </a:cubicBezTo>
                    <a:cubicBezTo>
                      <a:pt x="174" y="4"/>
                      <a:pt x="158" y="1"/>
                      <a:pt x="1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931;p89"/>
              <p:cNvSpPr/>
              <p:nvPr/>
            </p:nvSpPr>
            <p:spPr>
              <a:xfrm>
                <a:off x="224725" y="2845375"/>
                <a:ext cx="159950" cy="2032675"/>
              </a:xfrm>
              <a:custGeom>
                <a:avLst/>
                <a:gdLst/>
                <a:ahLst/>
                <a:cxnLst/>
                <a:rect l="l" t="t" r="r" b="b"/>
                <a:pathLst>
                  <a:path w="6398" h="81307" extrusionOk="0">
                    <a:moveTo>
                      <a:pt x="126" y="1"/>
                    </a:moveTo>
                    <a:cubicBezTo>
                      <a:pt x="81" y="1"/>
                      <a:pt x="44" y="24"/>
                      <a:pt x="27" y="57"/>
                    </a:cubicBezTo>
                    <a:cubicBezTo>
                      <a:pt x="27" y="84"/>
                      <a:pt x="1" y="110"/>
                      <a:pt x="1" y="137"/>
                    </a:cubicBezTo>
                    <a:cubicBezTo>
                      <a:pt x="1" y="164"/>
                      <a:pt x="27" y="217"/>
                      <a:pt x="81" y="244"/>
                    </a:cubicBezTo>
                    <a:cubicBezTo>
                      <a:pt x="1821" y="1234"/>
                      <a:pt x="2972" y="3162"/>
                      <a:pt x="2918" y="5035"/>
                    </a:cubicBezTo>
                    <a:cubicBezTo>
                      <a:pt x="2945" y="5089"/>
                      <a:pt x="2945" y="5142"/>
                      <a:pt x="2998" y="5142"/>
                    </a:cubicBezTo>
                    <a:cubicBezTo>
                      <a:pt x="4952" y="6133"/>
                      <a:pt x="6157" y="8086"/>
                      <a:pt x="6157" y="10254"/>
                    </a:cubicBezTo>
                    <a:cubicBezTo>
                      <a:pt x="6157" y="12422"/>
                      <a:pt x="4952" y="14376"/>
                      <a:pt x="2998" y="15367"/>
                    </a:cubicBezTo>
                    <a:cubicBezTo>
                      <a:pt x="2945" y="15393"/>
                      <a:pt x="2918" y="15447"/>
                      <a:pt x="2918" y="15474"/>
                    </a:cubicBezTo>
                    <a:cubicBezTo>
                      <a:pt x="2972" y="17321"/>
                      <a:pt x="1848" y="19248"/>
                      <a:pt x="108" y="20265"/>
                    </a:cubicBezTo>
                    <a:cubicBezTo>
                      <a:pt x="54" y="20292"/>
                      <a:pt x="27" y="20318"/>
                      <a:pt x="27" y="20345"/>
                    </a:cubicBezTo>
                    <a:cubicBezTo>
                      <a:pt x="1" y="20425"/>
                      <a:pt x="27" y="20479"/>
                      <a:pt x="81" y="20506"/>
                    </a:cubicBezTo>
                    <a:cubicBezTo>
                      <a:pt x="1794" y="21496"/>
                      <a:pt x="2865" y="23289"/>
                      <a:pt x="2918" y="25297"/>
                    </a:cubicBezTo>
                    <a:cubicBezTo>
                      <a:pt x="2945" y="25350"/>
                      <a:pt x="2972" y="25404"/>
                      <a:pt x="2998" y="25404"/>
                    </a:cubicBezTo>
                    <a:cubicBezTo>
                      <a:pt x="4952" y="26394"/>
                      <a:pt x="6157" y="28348"/>
                      <a:pt x="6157" y="30516"/>
                    </a:cubicBezTo>
                    <a:cubicBezTo>
                      <a:pt x="6157" y="32684"/>
                      <a:pt x="4952" y="34665"/>
                      <a:pt x="2998" y="35628"/>
                    </a:cubicBezTo>
                    <a:cubicBezTo>
                      <a:pt x="2945" y="35655"/>
                      <a:pt x="2918" y="35709"/>
                      <a:pt x="2918" y="35762"/>
                    </a:cubicBezTo>
                    <a:cubicBezTo>
                      <a:pt x="3106" y="37823"/>
                      <a:pt x="1633" y="39643"/>
                      <a:pt x="108" y="40526"/>
                    </a:cubicBezTo>
                    <a:cubicBezTo>
                      <a:pt x="54" y="40553"/>
                      <a:pt x="27" y="40580"/>
                      <a:pt x="27" y="40633"/>
                    </a:cubicBezTo>
                    <a:cubicBezTo>
                      <a:pt x="1" y="40687"/>
                      <a:pt x="27" y="40741"/>
                      <a:pt x="81" y="40767"/>
                    </a:cubicBezTo>
                    <a:cubicBezTo>
                      <a:pt x="1821" y="41784"/>
                      <a:pt x="2918" y="43631"/>
                      <a:pt x="2918" y="45532"/>
                    </a:cubicBezTo>
                    <a:cubicBezTo>
                      <a:pt x="2918" y="45558"/>
                      <a:pt x="2918" y="45558"/>
                      <a:pt x="2918" y="45558"/>
                    </a:cubicBezTo>
                    <a:cubicBezTo>
                      <a:pt x="2918" y="45612"/>
                      <a:pt x="2945" y="45665"/>
                      <a:pt x="2998" y="45692"/>
                    </a:cubicBezTo>
                    <a:cubicBezTo>
                      <a:pt x="4952" y="46656"/>
                      <a:pt x="6157" y="48610"/>
                      <a:pt x="6157" y="50778"/>
                    </a:cubicBezTo>
                    <a:cubicBezTo>
                      <a:pt x="6157" y="52972"/>
                      <a:pt x="4952" y="54926"/>
                      <a:pt x="2998" y="55890"/>
                    </a:cubicBezTo>
                    <a:cubicBezTo>
                      <a:pt x="2945" y="55917"/>
                      <a:pt x="2918" y="55970"/>
                      <a:pt x="2918" y="55997"/>
                    </a:cubicBezTo>
                    <a:cubicBezTo>
                      <a:pt x="2891" y="58004"/>
                      <a:pt x="1821" y="59798"/>
                      <a:pt x="108" y="60815"/>
                    </a:cubicBezTo>
                    <a:cubicBezTo>
                      <a:pt x="54" y="60815"/>
                      <a:pt x="27" y="60841"/>
                      <a:pt x="27" y="60895"/>
                    </a:cubicBezTo>
                    <a:cubicBezTo>
                      <a:pt x="1" y="60949"/>
                      <a:pt x="27" y="61002"/>
                      <a:pt x="81" y="61029"/>
                    </a:cubicBezTo>
                    <a:cubicBezTo>
                      <a:pt x="1821" y="62046"/>
                      <a:pt x="2891" y="63839"/>
                      <a:pt x="2918" y="65847"/>
                    </a:cubicBezTo>
                    <a:cubicBezTo>
                      <a:pt x="2918" y="65873"/>
                      <a:pt x="2945" y="65927"/>
                      <a:pt x="2998" y="65954"/>
                    </a:cubicBezTo>
                    <a:cubicBezTo>
                      <a:pt x="4952" y="66917"/>
                      <a:pt x="6157" y="68871"/>
                      <a:pt x="6157" y="71066"/>
                    </a:cubicBezTo>
                    <a:cubicBezTo>
                      <a:pt x="6157" y="73234"/>
                      <a:pt x="4952" y="75188"/>
                      <a:pt x="2998" y="76151"/>
                    </a:cubicBezTo>
                    <a:cubicBezTo>
                      <a:pt x="2945" y="76178"/>
                      <a:pt x="2918" y="76232"/>
                      <a:pt x="2918" y="76285"/>
                    </a:cubicBezTo>
                    <a:cubicBezTo>
                      <a:pt x="2891" y="78266"/>
                      <a:pt x="1821" y="80059"/>
                      <a:pt x="81" y="81076"/>
                    </a:cubicBezTo>
                    <a:cubicBezTo>
                      <a:pt x="27" y="81103"/>
                      <a:pt x="1" y="81183"/>
                      <a:pt x="27" y="81237"/>
                    </a:cubicBezTo>
                    <a:cubicBezTo>
                      <a:pt x="61" y="81288"/>
                      <a:pt x="95" y="81306"/>
                      <a:pt x="136" y="81306"/>
                    </a:cubicBezTo>
                    <a:cubicBezTo>
                      <a:pt x="160" y="81306"/>
                      <a:pt x="185" y="81300"/>
                      <a:pt x="215" y="81290"/>
                    </a:cubicBezTo>
                    <a:cubicBezTo>
                      <a:pt x="2008" y="80247"/>
                      <a:pt x="3106" y="78400"/>
                      <a:pt x="3186" y="76366"/>
                    </a:cubicBezTo>
                    <a:cubicBezTo>
                      <a:pt x="5166" y="75322"/>
                      <a:pt x="6398" y="73288"/>
                      <a:pt x="6398" y="71066"/>
                    </a:cubicBezTo>
                    <a:cubicBezTo>
                      <a:pt x="6398" y="68818"/>
                      <a:pt x="5166" y="66783"/>
                      <a:pt x="3186" y="65766"/>
                    </a:cubicBezTo>
                    <a:cubicBezTo>
                      <a:pt x="3106" y="63759"/>
                      <a:pt x="2062" y="61992"/>
                      <a:pt x="375" y="60922"/>
                    </a:cubicBezTo>
                    <a:cubicBezTo>
                      <a:pt x="2062" y="59878"/>
                      <a:pt x="3106" y="58085"/>
                      <a:pt x="3186" y="56077"/>
                    </a:cubicBezTo>
                    <a:cubicBezTo>
                      <a:pt x="5166" y="55060"/>
                      <a:pt x="6398" y="53026"/>
                      <a:pt x="6398" y="50778"/>
                    </a:cubicBezTo>
                    <a:cubicBezTo>
                      <a:pt x="6398" y="48556"/>
                      <a:pt x="5166" y="46522"/>
                      <a:pt x="3186" y="45505"/>
                    </a:cubicBezTo>
                    <a:cubicBezTo>
                      <a:pt x="3159" y="43604"/>
                      <a:pt x="2088" y="41731"/>
                      <a:pt x="375" y="40660"/>
                    </a:cubicBezTo>
                    <a:cubicBezTo>
                      <a:pt x="1901" y="39697"/>
                      <a:pt x="3293" y="37877"/>
                      <a:pt x="3186" y="35816"/>
                    </a:cubicBezTo>
                    <a:cubicBezTo>
                      <a:pt x="5166" y="34799"/>
                      <a:pt x="6398" y="32764"/>
                      <a:pt x="6398" y="30516"/>
                    </a:cubicBezTo>
                    <a:cubicBezTo>
                      <a:pt x="6398" y="28268"/>
                      <a:pt x="5166" y="26260"/>
                      <a:pt x="3186" y="25216"/>
                    </a:cubicBezTo>
                    <a:cubicBezTo>
                      <a:pt x="3079" y="23236"/>
                      <a:pt x="2062" y="21442"/>
                      <a:pt x="375" y="20399"/>
                    </a:cubicBezTo>
                    <a:cubicBezTo>
                      <a:pt x="2088" y="19328"/>
                      <a:pt x="3186" y="17454"/>
                      <a:pt x="3186" y="15608"/>
                    </a:cubicBezTo>
                    <a:cubicBezTo>
                      <a:pt x="3186" y="15581"/>
                      <a:pt x="3186" y="15581"/>
                      <a:pt x="3186" y="15554"/>
                    </a:cubicBezTo>
                    <a:cubicBezTo>
                      <a:pt x="5166" y="14510"/>
                      <a:pt x="6398" y="12503"/>
                      <a:pt x="6398" y="10254"/>
                    </a:cubicBezTo>
                    <a:cubicBezTo>
                      <a:pt x="6398" y="8006"/>
                      <a:pt x="5166" y="5999"/>
                      <a:pt x="3186" y="4955"/>
                    </a:cubicBezTo>
                    <a:cubicBezTo>
                      <a:pt x="3186" y="3028"/>
                      <a:pt x="1981" y="1047"/>
                      <a:pt x="215" y="30"/>
                    </a:cubicBezTo>
                    <a:cubicBezTo>
                      <a:pt x="184" y="10"/>
                      <a:pt x="153" y="1"/>
                      <a:pt x="1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61"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5452063" y="701748"/>
            <a:ext cx="3640968" cy="4481191"/>
          </a:xfrm>
          <a:prstGeom prst="rect">
            <a:avLst/>
          </a:prstGeom>
        </p:spPr>
      </p:pic>
      <p:pic>
        <p:nvPicPr>
          <p:cNvPr id="2" name="Picture 1"/>
          <p:cNvPicPr>
            <a:picLocks noChangeAspect="1"/>
          </p:cNvPicPr>
          <p:nvPr/>
        </p:nvPicPr>
        <p:blipFill>
          <a:blip r:embed="rId5"/>
          <a:stretch>
            <a:fillRect/>
          </a:stretch>
        </p:blipFill>
        <p:spPr>
          <a:xfrm>
            <a:off x="117543" y="1610873"/>
            <a:ext cx="5591952" cy="2288539"/>
          </a:xfrm>
          <a:prstGeom prst="rect">
            <a:avLst/>
          </a:prstGeom>
        </p:spPr>
      </p:pic>
    </p:spTree>
    <p:extLst>
      <p:ext uri="{BB962C8B-B14F-4D97-AF65-F5344CB8AC3E}">
        <p14:creationId xmlns:p14="http://schemas.microsoft.com/office/powerpoint/2010/main" val="15577993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439"/>
        <p:cNvGrpSpPr/>
        <p:nvPr/>
      </p:nvGrpSpPr>
      <p:grpSpPr>
        <a:xfrm>
          <a:off x="0" y="0"/>
          <a:ext cx="0" cy="0"/>
          <a:chOff x="0" y="0"/>
          <a:chExt cx="0" cy="0"/>
        </a:xfrm>
      </p:grpSpPr>
      <p:grpSp>
        <p:nvGrpSpPr>
          <p:cNvPr id="3" name="Group 2"/>
          <p:cNvGrpSpPr/>
          <p:nvPr/>
        </p:nvGrpSpPr>
        <p:grpSpPr>
          <a:xfrm>
            <a:off x="1" y="0"/>
            <a:ext cx="1668026" cy="5437762"/>
            <a:chOff x="0" y="4458414"/>
            <a:chExt cx="10428900" cy="2281456"/>
          </a:xfrm>
        </p:grpSpPr>
        <p:grpSp>
          <p:nvGrpSpPr>
            <p:cNvPr id="4" name="Google Shape;1907;p89"/>
            <p:cNvGrpSpPr/>
            <p:nvPr/>
          </p:nvGrpSpPr>
          <p:grpSpPr>
            <a:xfrm rot="16200000">
              <a:off x="1513530" y="2949023"/>
              <a:ext cx="2277317" cy="5304377"/>
              <a:chOff x="224725" y="566950"/>
              <a:chExt cx="1850875" cy="4311100"/>
            </a:xfrm>
          </p:grpSpPr>
          <p:sp>
            <p:nvSpPr>
              <p:cNvPr id="31" name="Google Shape;1908;p89"/>
              <p:cNvSpPr/>
              <p:nvPr/>
            </p:nvSpPr>
            <p:spPr>
              <a:xfrm>
                <a:off x="1914975" y="566950"/>
                <a:ext cx="160625" cy="2033000"/>
              </a:xfrm>
              <a:custGeom>
                <a:avLst/>
                <a:gdLst/>
                <a:ahLst/>
                <a:cxnLst/>
                <a:rect l="l" t="t" r="r" b="b"/>
                <a:pathLst>
                  <a:path w="6425" h="81320" extrusionOk="0">
                    <a:moveTo>
                      <a:pt x="126" y="1"/>
                    </a:moveTo>
                    <a:cubicBezTo>
                      <a:pt x="81" y="1"/>
                      <a:pt x="44" y="24"/>
                      <a:pt x="27" y="57"/>
                    </a:cubicBezTo>
                    <a:cubicBezTo>
                      <a:pt x="27" y="84"/>
                      <a:pt x="27" y="110"/>
                      <a:pt x="27" y="137"/>
                    </a:cubicBezTo>
                    <a:cubicBezTo>
                      <a:pt x="27" y="164"/>
                      <a:pt x="27" y="217"/>
                      <a:pt x="81" y="244"/>
                    </a:cubicBezTo>
                    <a:cubicBezTo>
                      <a:pt x="1821" y="1261"/>
                      <a:pt x="2972" y="3188"/>
                      <a:pt x="2945" y="5035"/>
                    </a:cubicBezTo>
                    <a:cubicBezTo>
                      <a:pt x="2945" y="5089"/>
                      <a:pt x="2972" y="5142"/>
                      <a:pt x="2998" y="5169"/>
                    </a:cubicBezTo>
                    <a:cubicBezTo>
                      <a:pt x="4952" y="6133"/>
                      <a:pt x="6157" y="8086"/>
                      <a:pt x="6157" y="10255"/>
                    </a:cubicBezTo>
                    <a:cubicBezTo>
                      <a:pt x="6157" y="12449"/>
                      <a:pt x="4952" y="14403"/>
                      <a:pt x="2998" y="15367"/>
                    </a:cubicBezTo>
                    <a:cubicBezTo>
                      <a:pt x="2945" y="15394"/>
                      <a:pt x="2945" y="15447"/>
                      <a:pt x="2945" y="15501"/>
                    </a:cubicBezTo>
                    <a:cubicBezTo>
                      <a:pt x="2998" y="17321"/>
                      <a:pt x="1848" y="19248"/>
                      <a:pt x="108" y="20292"/>
                    </a:cubicBezTo>
                    <a:cubicBezTo>
                      <a:pt x="54" y="20292"/>
                      <a:pt x="27" y="20318"/>
                      <a:pt x="27" y="20372"/>
                    </a:cubicBezTo>
                    <a:cubicBezTo>
                      <a:pt x="1" y="20425"/>
                      <a:pt x="27" y="20479"/>
                      <a:pt x="81" y="20506"/>
                    </a:cubicBezTo>
                    <a:cubicBezTo>
                      <a:pt x="1794" y="21496"/>
                      <a:pt x="2865" y="23316"/>
                      <a:pt x="2945" y="25324"/>
                    </a:cubicBezTo>
                    <a:cubicBezTo>
                      <a:pt x="2945" y="25350"/>
                      <a:pt x="2972" y="25404"/>
                      <a:pt x="2998" y="25431"/>
                    </a:cubicBezTo>
                    <a:cubicBezTo>
                      <a:pt x="4952" y="26394"/>
                      <a:pt x="6157" y="28348"/>
                      <a:pt x="6157" y="30543"/>
                    </a:cubicBezTo>
                    <a:cubicBezTo>
                      <a:pt x="6157" y="32711"/>
                      <a:pt x="4952" y="34665"/>
                      <a:pt x="2998" y="35628"/>
                    </a:cubicBezTo>
                    <a:cubicBezTo>
                      <a:pt x="2945" y="35655"/>
                      <a:pt x="2918" y="35709"/>
                      <a:pt x="2945" y="35762"/>
                    </a:cubicBezTo>
                    <a:cubicBezTo>
                      <a:pt x="3106" y="37823"/>
                      <a:pt x="1633" y="39643"/>
                      <a:pt x="108" y="40553"/>
                    </a:cubicBezTo>
                    <a:cubicBezTo>
                      <a:pt x="54" y="40553"/>
                      <a:pt x="27" y="40580"/>
                      <a:pt x="27" y="40633"/>
                    </a:cubicBezTo>
                    <a:cubicBezTo>
                      <a:pt x="1" y="40687"/>
                      <a:pt x="27" y="40741"/>
                      <a:pt x="81" y="40767"/>
                    </a:cubicBezTo>
                    <a:cubicBezTo>
                      <a:pt x="1821" y="41784"/>
                      <a:pt x="2945" y="43658"/>
                      <a:pt x="2945" y="45532"/>
                    </a:cubicBezTo>
                    <a:cubicBezTo>
                      <a:pt x="2945" y="45558"/>
                      <a:pt x="2945" y="45558"/>
                      <a:pt x="2945" y="45585"/>
                    </a:cubicBezTo>
                    <a:cubicBezTo>
                      <a:pt x="2945" y="45612"/>
                      <a:pt x="2972" y="45665"/>
                      <a:pt x="2998" y="45692"/>
                    </a:cubicBezTo>
                    <a:cubicBezTo>
                      <a:pt x="4952" y="46656"/>
                      <a:pt x="6157" y="48636"/>
                      <a:pt x="6157" y="50804"/>
                    </a:cubicBezTo>
                    <a:cubicBezTo>
                      <a:pt x="6157" y="52972"/>
                      <a:pt x="4952" y="54926"/>
                      <a:pt x="2998" y="55917"/>
                    </a:cubicBezTo>
                    <a:cubicBezTo>
                      <a:pt x="2972" y="55917"/>
                      <a:pt x="2945" y="55970"/>
                      <a:pt x="2945" y="56024"/>
                    </a:cubicBezTo>
                    <a:cubicBezTo>
                      <a:pt x="2891" y="58004"/>
                      <a:pt x="1821" y="59798"/>
                      <a:pt x="108" y="60815"/>
                    </a:cubicBezTo>
                    <a:cubicBezTo>
                      <a:pt x="54" y="60815"/>
                      <a:pt x="27" y="60868"/>
                      <a:pt x="27" y="60895"/>
                    </a:cubicBezTo>
                    <a:cubicBezTo>
                      <a:pt x="1" y="60949"/>
                      <a:pt x="27" y="61002"/>
                      <a:pt x="81" y="61029"/>
                    </a:cubicBezTo>
                    <a:cubicBezTo>
                      <a:pt x="1821" y="62046"/>
                      <a:pt x="2891" y="63839"/>
                      <a:pt x="2945" y="65847"/>
                    </a:cubicBezTo>
                    <a:cubicBezTo>
                      <a:pt x="2945" y="65900"/>
                      <a:pt x="2972" y="65927"/>
                      <a:pt x="2998" y="65954"/>
                    </a:cubicBezTo>
                    <a:cubicBezTo>
                      <a:pt x="4952" y="66944"/>
                      <a:pt x="6157" y="68898"/>
                      <a:pt x="6157" y="71066"/>
                    </a:cubicBezTo>
                    <a:cubicBezTo>
                      <a:pt x="6157" y="73234"/>
                      <a:pt x="4952" y="75188"/>
                      <a:pt x="2998" y="76178"/>
                    </a:cubicBezTo>
                    <a:cubicBezTo>
                      <a:pt x="2972" y="76178"/>
                      <a:pt x="2945" y="76232"/>
                      <a:pt x="2945" y="76285"/>
                    </a:cubicBezTo>
                    <a:cubicBezTo>
                      <a:pt x="2891" y="78266"/>
                      <a:pt x="1821" y="80086"/>
                      <a:pt x="81" y="81076"/>
                    </a:cubicBezTo>
                    <a:cubicBezTo>
                      <a:pt x="27" y="81130"/>
                      <a:pt x="1" y="81183"/>
                      <a:pt x="27" y="81264"/>
                    </a:cubicBezTo>
                    <a:cubicBezTo>
                      <a:pt x="61" y="81297"/>
                      <a:pt x="104" y="81320"/>
                      <a:pt x="145" y="81320"/>
                    </a:cubicBezTo>
                    <a:cubicBezTo>
                      <a:pt x="170" y="81320"/>
                      <a:pt x="194" y="81311"/>
                      <a:pt x="215" y="81290"/>
                    </a:cubicBezTo>
                    <a:cubicBezTo>
                      <a:pt x="2008" y="80273"/>
                      <a:pt x="3106" y="78427"/>
                      <a:pt x="3186" y="76366"/>
                    </a:cubicBezTo>
                    <a:cubicBezTo>
                      <a:pt x="5166" y="75322"/>
                      <a:pt x="6424" y="73314"/>
                      <a:pt x="6424" y="71066"/>
                    </a:cubicBezTo>
                    <a:cubicBezTo>
                      <a:pt x="6424" y="68818"/>
                      <a:pt x="5166" y="66784"/>
                      <a:pt x="3186" y="65766"/>
                    </a:cubicBezTo>
                    <a:cubicBezTo>
                      <a:pt x="3106" y="63786"/>
                      <a:pt x="2062" y="61992"/>
                      <a:pt x="375" y="60922"/>
                    </a:cubicBezTo>
                    <a:cubicBezTo>
                      <a:pt x="2062" y="59878"/>
                      <a:pt x="3106" y="58085"/>
                      <a:pt x="3186" y="56104"/>
                    </a:cubicBezTo>
                    <a:cubicBezTo>
                      <a:pt x="5166" y="55060"/>
                      <a:pt x="6424" y="53053"/>
                      <a:pt x="6424" y="50804"/>
                    </a:cubicBezTo>
                    <a:cubicBezTo>
                      <a:pt x="6424" y="48556"/>
                      <a:pt x="5166" y="46522"/>
                      <a:pt x="3186" y="45505"/>
                    </a:cubicBezTo>
                    <a:cubicBezTo>
                      <a:pt x="3159" y="43604"/>
                      <a:pt x="2088" y="41731"/>
                      <a:pt x="375" y="40660"/>
                    </a:cubicBezTo>
                    <a:cubicBezTo>
                      <a:pt x="1901" y="39723"/>
                      <a:pt x="3320" y="37877"/>
                      <a:pt x="3186" y="35816"/>
                    </a:cubicBezTo>
                    <a:cubicBezTo>
                      <a:pt x="5193" y="34799"/>
                      <a:pt x="6424" y="32764"/>
                      <a:pt x="6424" y="30543"/>
                    </a:cubicBezTo>
                    <a:cubicBezTo>
                      <a:pt x="6424" y="28295"/>
                      <a:pt x="5166" y="26260"/>
                      <a:pt x="3186" y="25243"/>
                    </a:cubicBezTo>
                    <a:cubicBezTo>
                      <a:pt x="3106" y="23236"/>
                      <a:pt x="2062" y="21443"/>
                      <a:pt x="375" y="20399"/>
                    </a:cubicBezTo>
                    <a:cubicBezTo>
                      <a:pt x="2088" y="19328"/>
                      <a:pt x="3186" y="17454"/>
                      <a:pt x="3186" y="15608"/>
                    </a:cubicBezTo>
                    <a:cubicBezTo>
                      <a:pt x="3186" y="15608"/>
                      <a:pt x="3186" y="15581"/>
                      <a:pt x="3186" y="15554"/>
                    </a:cubicBezTo>
                    <a:cubicBezTo>
                      <a:pt x="5166" y="14537"/>
                      <a:pt x="6424" y="12503"/>
                      <a:pt x="6424" y="10255"/>
                    </a:cubicBezTo>
                    <a:cubicBezTo>
                      <a:pt x="6424" y="8033"/>
                      <a:pt x="5166" y="5999"/>
                      <a:pt x="3186" y="4982"/>
                    </a:cubicBezTo>
                    <a:lnTo>
                      <a:pt x="3186" y="4955"/>
                    </a:lnTo>
                    <a:cubicBezTo>
                      <a:pt x="3186" y="3028"/>
                      <a:pt x="2008" y="1074"/>
                      <a:pt x="215" y="30"/>
                    </a:cubicBezTo>
                    <a:cubicBezTo>
                      <a:pt x="184" y="10"/>
                      <a:pt x="153" y="1"/>
                      <a:pt x="126"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2" name="Google Shape;1909;p89"/>
              <p:cNvSpPr/>
              <p:nvPr/>
            </p:nvSpPr>
            <p:spPr>
              <a:xfrm>
                <a:off x="1761075" y="818875"/>
                <a:ext cx="160625" cy="2032875"/>
              </a:xfrm>
              <a:custGeom>
                <a:avLst/>
                <a:gdLst/>
                <a:ahLst/>
                <a:cxnLst/>
                <a:rect l="l" t="t" r="r" b="b"/>
                <a:pathLst>
                  <a:path w="6425" h="81315" extrusionOk="0">
                    <a:moveTo>
                      <a:pt x="149" y="1"/>
                    </a:moveTo>
                    <a:cubicBezTo>
                      <a:pt x="110" y="1"/>
                      <a:pt x="71" y="20"/>
                      <a:pt x="54" y="70"/>
                    </a:cubicBezTo>
                    <a:cubicBezTo>
                      <a:pt x="27" y="70"/>
                      <a:pt x="27" y="97"/>
                      <a:pt x="27" y="124"/>
                    </a:cubicBezTo>
                    <a:cubicBezTo>
                      <a:pt x="27" y="178"/>
                      <a:pt x="54" y="204"/>
                      <a:pt x="81" y="231"/>
                    </a:cubicBezTo>
                    <a:cubicBezTo>
                      <a:pt x="1821" y="1248"/>
                      <a:pt x="2972" y="3175"/>
                      <a:pt x="2945" y="5022"/>
                    </a:cubicBezTo>
                    <a:cubicBezTo>
                      <a:pt x="2945" y="5076"/>
                      <a:pt x="2972" y="5129"/>
                      <a:pt x="2998" y="5156"/>
                    </a:cubicBezTo>
                    <a:cubicBezTo>
                      <a:pt x="4952" y="6119"/>
                      <a:pt x="6183" y="8073"/>
                      <a:pt x="6183" y="10268"/>
                    </a:cubicBezTo>
                    <a:cubicBezTo>
                      <a:pt x="6183" y="12436"/>
                      <a:pt x="4952" y="14390"/>
                      <a:pt x="2998" y="15354"/>
                    </a:cubicBezTo>
                    <a:cubicBezTo>
                      <a:pt x="2972" y="15380"/>
                      <a:pt x="2945" y="15461"/>
                      <a:pt x="2945" y="15487"/>
                    </a:cubicBezTo>
                    <a:cubicBezTo>
                      <a:pt x="2998" y="17334"/>
                      <a:pt x="1847" y="19235"/>
                      <a:pt x="108" y="20278"/>
                    </a:cubicBezTo>
                    <a:cubicBezTo>
                      <a:pt x="81" y="20278"/>
                      <a:pt x="27" y="20305"/>
                      <a:pt x="27" y="20359"/>
                    </a:cubicBezTo>
                    <a:cubicBezTo>
                      <a:pt x="27" y="20412"/>
                      <a:pt x="27" y="20466"/>
                      <a:pt x="81" y="20493"/>
                    </a:cubicBezTo>
                    <a:cubicBezTo>
                      <a:pt x="1821" y="21510"/>
                      <a:pt x="2891" y="23303"/>
                      <a:pt x="2945" y="25310"/>
                    </a:cubicBezTo>
                    <a:cubicBezTo>
                      <a:pt x="2945" y="25364"/>
                      <a:pt x="2972" y="25391"/>
                      <a:pt x="2998" y="25417"/>
                    </a:cubicBezTo>
                    <a:cubicBezTo>
                      <a:pt x="4952" y="26381"/>
                      <a:pt x="6183" y="28362"/>
                      <a:pt x="6183" y="30530"/>
                    </a:cubicBezTo>
                    <a:cubicBezTo>
                      <a:pt x="6183" y="32698"/>
                      <a:pt x="4952" y="34652"/>
                      <a:pt x="2998" y="35642"/>
                    </a:cubicBezTo>
                    <a:cubicBezTo>
                      <a:pt x="2972" y="35642"/>
                      <a:pt x="2945" y="35695"/>
                      <a:pt x="2945" y="35749"/>
                    </a:cubicBezTo>
                    <a:cubicBezTo>
                      <a:pt x="3105" y="37837"/>
                      <a:pt x="1633" y="39630"/>
                      <a:pt x="108" y="40540"/>
                    </a:cubicBezTo>
                    <a:cubicBezTo>
                      <a:pt x="81" y="40540"/>
                      <a:pt x="27" y="40594"/>
                      <a:pt x="27" y="40620"/>
                    </a:cubicBezTo>
                    <a:cubicBezTo>
                      <a:pt x="27" y="40674"/>
                      <a:pt x="27" y="40727"/>
                      <a:pt x="81" y="40754"/>
                    </a:cubicBezTo>
                    <a:cubicBezTo>
                      <a:pt x="1821" y="41771"/>
                      <a:pt x="2945" y="43645"/>
                      <a:pt x="2945" y="45545"/>
                    </a:cubicBezTo>
                    <a:cubicBezTo>
                      <a:pt x="2945" y="45545"/>
                      <a:pt x="2945" y="45545"/>
                      <a:pt x="2945" y="45572"/>
                    </a:cubicBezTo>
                    <a:cubicBezTo>
                      <a:pt x="2945" y="45626"/>
                      <a:pt x="2972" y="45652"/>
                      <a:pt x="2998" y="45679"/>
                    </a:cubicBezTo>
                    <a:cubicBezTo>
                      <a:pt x="4952" y="46669"/>
                      <a:pt x="6183" y="48623"/>
                      <a:pt x="6183" y="50791"/>
                    </a:cubicBezTo>
                    <a:cubicBezTo>
                      <a:pt x="6183" y="52959"/>
                      <a:pt x="4952" y="54913"/>
                      <a:pt x="2998" y="55904"/>
                    </a:cubicBezTo>
                    <a:cubicBezTo>
                      <a:pt x="2972" y="55930"/>
                      <a:pt x="2945" y="55957"/>
                      <a:pt x="2945" y="56011"/>
                    </a:cubicBezTo>
                    <a:cubicBezTo>
                      <a:pt x="2891" y="57991"/>
                      <a:pt x="1847" y="59785"/>
                      <a:pt x="108" y="60802"/>
                    </a:cubicBezTo>
                    <a:cubicBezTo>
                      <a:pt x="81" y="60828"/>
                      <a:pt x="27" y="60855"/>
                      <a:pt x="27" y="60882"/>
                    </a:cubicBezTo>
                    <a:cubicBezTo>
                      <a:pt x="27" y="60935"/>
                      <a:pt x="27" y="60989"/>
                      <a:pt x="81" y="61016"/>
                    </a:cubicBezTo>
                    <a:cubicBezTo>
                      <a:pt x="1821" y="62033"/>
                      <a:pt x="2891" y="63826"/>
                      <a:pt x="2945" y="65834"/>
                    </a:cubicBezTo>
                    <a:cubicBezTo>
                      <a:pt x="2945" y="65887"/>
                      <a:pt x="2972" y="65914"/>
                      <a:pt x="2998" y="65941"/>
                    </a:cubicBezTo>
                    <a:cubicBezTo>
                      <a:pt x="4952" y="66931"/>
                      <a:pt x="6183" y="68885"/>
                      <a:pt x="6183" y="71053"/>
                    </a:cubicBezTo>
                    <a:cubicBezTo>
                      <a:pt x="6183" y="73221"/>
                      <a:pt x="4952" y="75175"/>
                      <a:pt x="2998" y="76165"/>
                    </a:cubicBezTo>
                    <a:cubicBezTo>
                      <a:pt x="2972" y="76192"/>
                      <a:pt x="2945" y="76219"/>
                      <a:pt x="2945" y="76272"/>
                    </a:cubicBezTo>
                    <a:cubicBezTo>
                      <a:pt x="2891" y="78280"/>
                      <a:pt x="1821" y="80073"/>
                      <a:pt x="81" y="81090"/>
                    </a:cubicBezTo>
                    <a:cubicBezTo>
                      <a:pt x="27" y="81117"/>
                      <a:pt x="1" y="81197"/>
                      <a:pt x="54" y="81251"/>
                    </a:cubicBezTo>
                    <a:cubicBezTo>
                      <a:pt x="74" y="81290"/>
                      <a:pt x="122" y="81315"/>
                      <a:pt x="167" y="81315"/>
                    </a:cubicBezTo>
                    <a:cubicBezTo>
                      <a:pt x="184" y="81315"/>
                      <a:pt x="200" y="81311"/>
                      <a:pt x="215" y="81304"/>
                    </a:cubicBezTo>
                    <a:cubicBezTo>
                      <a:pt x="2008" y="80260"/>
                      <a:pt x="3105" y="78413"/>
                      <a:pt x="3186" y="76352"/>
                    </a:cubicBezTo>
                    <a:cubicBezTo>
                      <a:pt x="5193" y="75309"/>
                      <a:pt x="6424" y="73301"/>
                      <a:pt x="6424" y="71053"/>
                    </a:cubicBezTo>
                    <a:cubicBezTo>
                      <a:pt x="6424" y="68805"/>
                      <a:pt x="5193" y="66797"/>
                      <a:pt x="3186" y="65753"/>
                    </a:cubicBezTo>
                    <a:cubicBezTo>
                      <a:pt x="3132" y="63773"/>
                      <a:pt x="2088" y="61979"/>
                      <a:pt x="402" y="60909"/>
                    </a:cubicBezTo>
                    <a:cubicBezTo>
                      <a:pt x="2088" y="59865"/>
                      <a:pt x="3132" y="58072"/>
                      <a:pt x="3186" y="56091"/>
                    </a:cubicBezTo>
                    <a:cubicBezTo>
                      <a:pt x="5193" y="55047"/>
                      <a:pt x="6424" y="53040"/>
                      <a:pt x="6424" y="50791"/>
                    </a:cubicBezTo>
                    <a:cubicBezTo>
                      <a:pt x="6424" y="48543"/>
                      <a:pt x="5193" y="46536"/>
                      <a:pt x="3186" y="45492"/>
                    </a:cubicBezTo>
                    <a:cubicBezTo>
                      <a:pt x="3186" y="43591"/>
                      <a:pt x="2088" y="41718"/>
                      <a:pt x="402" y="40647"/>
                    </a:cubicBezTo>
                    <a:cubicBezTo>
                      <a:pt x="1901" y="39710"/>
                      <a:pt x="3320" y="37890"/>
                      <a:pt x="3186" y="35829"/>
                    </a:cubicBezTo>
                    <a:cubicBezTo>
                      <a:pt x="5193" y="34785"/>
                      <a:pt x="6424" y="32751"/>
                      <a:pt x="6424" y="30530"/>
                    </a:cubicBezTo>
                    <a:cubicBezTo>
                      <a:pt x="6424" y="28281"/>
                      <a:pt x="5193" y="26247"/>
                      <a:pt x="3186" y="25230"/>
                    </a:cubicBezTo>
                    <a:cubicBezTo>
                      <a:pt x="3105" y="23223"/>
                      <a:pt x="2062" y="21429"/>
                      <a:pt x="402" y="20386"/>
                    </a:cubicBezTo>
                    <a:cubicBezTo>
                      <a:pt x="2115" y="19315"/>
                      <a:pt x="3212" y="17415"/>
                      <a:pt x="3186" y="15541"/>
                    </a:cubicBezTo>
                    <a:cubicBezTo>
                      <a:pt x="5193" y="14524"/>
                      <a:pt x="6424" y="12490"/>
                      <a:pt x="6424" y="10268"/>
                    </a:cubicBezTo>
                    <a:cubicBezTo>
                      <a:pt x="6424" y="8020"/>
                      <a:pt x="5193" y="5986"/>
                      <a:pt x="3186" y="4969"/>
                    </a:cubicBezTo>
                    <a:lnTo>
                      <a:pt x="3186" y="4942"/>
                    </a:lnTo>
                    <a:cubicBezTo>
                      <a:pt x="3186" y="3041"/>
                      <a:pt x="2008" y="1061"/>
                      <a:pt x="215" y="17"/>
                    </a:cubicBezTo>
                    <a:cubicBezTo>
                      <a:pt x="195" y="7"/>
                      <a:pt x="172" y="1"/>
                      <a:pt x="14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3" name="Google Shape;1910;p89"/>
              <p:cNvSpPr/>
              <p:nvPr/>
            </p:nvSpPr>
            <p:spPr>
              <a:xfrm>
                <a:off x="1607850" y="566950"/>
                <a:ext cx="159950" cy="2033000"/>
              </a:xfrm>
              <a:custGeom>
                <a:avLst/>
                <a:gdLst/>
                <a:ahLst/>
                <a:cxnLst/>
                <a:rect l="l" t="t" r="r" b="b"/>
                <a:pathLst>
                  <a:path w="6398" h="81320" extrusionOk="0">
                    <a:moveTo>
                      <a:pt x="119" y="1"/>
                    </a:moveTo>
                    <a:cubicBezTo>
                      <a:pt x="81" y="1"/>
                      <a:pt x="44" y="24"/>
                      <a:pt x="27" y="57"/>
                    </a:cubicBezTo>
                    <a:cubicBezTo>
                      <a:pt x="0" y="84"/>
                      <a:pt x="0" y="110"/>
                      <a:pt x="0" y="137"/>
                    </a:cubicBezTo>
                    <a:cubicBezTo>
                      <a:pt x="0" y="164"/>
                      <a:pt x="27" y="217"/>
                      <a:pt x="81" y="244"/>
                    </a:cubicBezTo>
                    <a:cubicBezTo>
                      <a:pt x="1820" y="1261"/>
                      <a:pt x="2944" y="3188"/>
                      <a:pt x="2918" y="5035"/>
                    </a:cubicBezTo>
                    <a:cubicBezTo>
                      <a:pt x="2918" y="5089"/>
                      <a:pt x="2944" y="5142"/>
                      <a:pt x="2998" y="5169"/>
                    </a:cubicBezTo>
                    <a:cubicBezTo>
                      <a:pt x="4952" y="6133"/>
                      <a:pt x="6156" y="8086"/>
                      <a:pt x="6156" y="10255"/>
                    </a:cubicBezTo>
                    <a:cubicBezTo>
                      <a:pt x="6156" y="12449"/>
                      <a:pt x="4952" y="14403"/>
                      <a:pt x="2998" y="15367"/>
                    </a:cubicBezTo>
                    <a:cubicBezTo>
                      <a:pt x="2944" y="15394"/>
                      <a:pt x="2918" y="15447"/>
                      <a:pt x="2918" y="15501"/>
                    </a:cubicBezTo>
                    <a:cubicBezTo>
                      <a:pt x="2971" y="17347"/>
                      <a:pt x="1847" y="19248"/>
                      <a:pt x="81" y="20292"/>
                    </a:cubicBezTo>
                    <a:cubicBezTo>
                      <a:pt x="54" y="20292"/>
                      <a:pt x="27" y="20318"/>
                      <a:pt x="0" y="20372"/>
                    </a:cubicBezTo>
                    <a:cubicBezTo>
                      <a:pt x="0" y="20425"/>
                      <a:pt x="27" y="20479"/>
                      <a:pt x="81" y="20506"/>
                    </a:cubicBezTo>
                    <a:cubicBezTo>
                      <a:pt x="1794" y="21496"/>
                      <a:pt x="2864" y="23316"/>
                      <a:pt x="2918" y="25324"/>
                    </a:cubicBezTo>
                    <a:cubicBezTo>
                      <a:pt x="2918" y="25350"/>
                      <a:pt x="2944" y="25404"/>
                      <a:pt x="2998" y="25431"/>
                    </a:cubicBezTo>
                    <a:cubicBezTo>
                      <a:pt x="4952" y="26394"/>
                      <a:pt x="6156" y="28348"/>
                      <a:pt x="6156" y="30543"/>
                    </a:cubicBezTo>
                    <a:cubicBezTo>
                      <a:pt x="6156" y="32711"/>
                      <a:pt x="4952" y="34665"/>
                      <a:pt x="2998" y="35628"/>
                    </a:cubicBezTo>
                    <a:cubicBezTo>
                      <a:pt x="2944" y="35655"/>
                      <a:pt x="2918" y="35709"/>
                      <a:pt x="2918" y="35762"/>
                    </a:cubicBezTo>
                    <a:cubicBezTo>
                      <a:pt x="3078" y="37823"/>
                      <a:pt x="1633" y="39643"/>
                      <a:pt x="81" y="40553"/>
                    </a:cubicBezTo>
                    <a:cubicBezTo>
                      <a:pt x="54" y="40553"/>
                      <a:pt x="27" y="40580"/>
                      <a:pt x="0" y="40633"/>
                    </a:cubicBezTo>
                    <a:cubicBezTo>
                      <a:pt x="0" y="40687"/>
                      <a:pt x="27" y="40741"/>
                      <a:pt x="81" y="40767"/>
                    </a:cubicBezTo>
                    <a:cubicBezTo>
                      <a:pt x="1820" y="41784"/>
                      <a:pt x="2918" y="43658"/>
                      <a:pt x="2918" y="45532"/>
                    </a:cubicBezTo>
                    <a:cubicBezTo>
                      <a:pt x="2918" y="45558"/>
                      <a:pt x="2918" y="45558"/>
                      <a:pt x="2918" y="45585"/>
                    </a:cubicBezTo>
                    <a:cubicBezTo>
                      <a:pt x="2918" y="45612"/>
                      <a:pt x="2944" y="45665"/>
                      <a:pt x="2998" y="45692"/>
                    </a:cubicBezTo>
                    <a:cubicBezTo>
                      <a:pt x="4952" y="46656"/>
                      <a:pt x="6156" y="48636"/>
                      <a:pt x="6156" y="50804"/>
                    </a:cubicBezTo>
                    <a:cubicBezTo>
                      <a:pt x="6156" y="52972"/>
                      <a:pt x="4952" y="54926"/>
                      <a:pt x="2998" y="55917"/>
                    </a:cubicBezTo>
                    <a:cubicBezTo>
                      <a:pt x="2944" y="55917"/>
                      <a:pt x="2918" y="55970"/>
                      <a:pt x="2918" y="56024"/>
                    </a:cubicBezTo>
                    <a:cubicBezTo>
                      <a:pt x="2864" y="58004"/>
                      <a:pt x="1820" y="59798"/>
                      <a:pt x="81" y="60815"/>
                    </a:cubicBezTo>
                    <a:cubicBezTo>
                      <a:pt x="54" y="60815"/>
                      <a:pt x="27" y="60868"/>
                      <a:pt x="0" y="60895"/>
                    </a:cubicBezTo>
                    <a:cubicBezTo>
                      <a:pt x="0" y="60949"/>
                      <a:pt x="27" y="61002"/>
                      <a:pt x="81" y="61029"/>
                    </a:cubicBezTo>
                    <a:cubicBezTo>
                      <a:pt x="1820" y="62046"/>
                      <a:pt x="2864" y="63839"/>
                      <a:pt x="2918" y="65847"/>
                    </a:cubicBezTo>
                    <a:cubicBezTo>
                      <a:pt x="2918" y="65900"/>
                      <a:pt x="2944" y="65927"/>
                      <a:pt x="2998" y="65954"/>
                    </a:cubicBezTo>
                    <a:cubicBezTo>
                      <a:pt x="4952" y="66944"/>
                      <a:pt x="6156" y="68898"/>
                      <a:pt x="6156" y="71066"/>
                    </a:cubicBezTo>
                    <a:cubicBezTo>
                      <a:pt x="6156" y="73234"/>
                      <a:pt x="4952" y="75188"/>
                      <a:pt x="2998" y="76178"/>
                    </a:cubicBezTo>
                    <a:cubicBezTo>
                      <a:pt x="2944" y="76178"/>
                      <a:pt x="2918" y="76232"/>
                      <a:pt x="2918" y="76285"/>
                    </a:cubicBezTo>
                    <a:cubicBezTo>
                      <a:pt x="2864" y="78266"/>
                      <a:pt x="1820" y="80086"/>
                      <a:pt x="81" y="81076"/>
                    </a:cubicBezTo>
                    <a:cubicBezTo>
                      <a:pt x="27" y="81130"/>
                      <a:pt x="0" y="81183"/>
                      <a:pt x="27" y="81264"/>
                    </a:cubicBezTo>
                    <a:cubicBezTo>
                      <a:pt x="44" y="81297"/>
                      <a:pt x="81" y="81320"/>
                      <a:pt x="119" y="81320"/>
                    </a:cubicBezTo>
                    <a:cubicBezTo>
                      <a:pt x="143" y="81320"/>
                      <a:pt x="167" y="81311"/>
                      <a:pt x="188" y="81290"/>
                    </a:cubicBezTo>
                    <a:cubicBezTo>
                      <a:pt x="1981" y="80273"/>
                      <a:pt x="3105" y="78427"/>
                      <a:pt x="3185" y="76366"/>
                    </a:cubicBezTo>
                    <a:cubicBezTo>
                      <a:pt x="5166" y="75322"/>
                      <a:pt x="6397" y="73314"/>
                      <a:pt x="6397" y="71066"/>
                    </a:cubicBezTo>
                    <a:cubicBezTo>
                      <a:pt x="6397" y="68818"/>
                      <a:pt x="5166" y="66784"/>
                      <a:pt x="3185" y="65766"/>
                    </a:cubicBezTo>
                    <a:cubicBezTo>
                      <a:pt x="3105" y="63786"/>
                      <a:pt x="2061" y="61992"/>
                      <a:pt x="375" y="60922"/>
                    </a:cubicBezTo>
                    <a:cubicBezTo>
                      <a:pt x="2061" y="59878"/>
                      <a:pt x="3105" y="58085"/>
                      <a:pt x="3185" y="56104"/>
                    </a:cubicBezTo>
                    <a:cubicBezTo>
                      <a:pt x="5166" y="55060"/>
                      <a:pt x="6397" y="53053"/>
                      <a:pt x="6397" y="50804"/>
                    </a:cubicBezTo>
                    <a:cubicBezTo>
                      <a:pt x="6397" y="48556"/>
                      <a:pt x="5166" y="46522"/>
                      <a:pt x="3185" y="45505"/>
                    </a:cubicBezTo>
                    <a:cubicBezTo>
                      <a:pt x="3159" y="43604"/>
                      <a:pt x="2061" y="41731"/>
                      <a:pt x="375" y="40660"/>
                    </a:cubicBezTo>
                    <a:cubicBezTo>
                      <a:pt x="1901" y="39723"/>
                      <a:pt x="3292" y="37877"/>
                      <a:pt x="3185" y="35816"/>
                    </a:cubicBezTo>
                    <a:cubicBezTo>
                      <a:pt x="5166" y="34799"/>
                      <a:pt x="6397" y="32764"/>
                      <a:pt x="6397" y="30543"/>
                    </a:cubicBezTo>
                    <a:cubicBezTo>
                      <a:pt x="6397" y="28295"/>
                      <a:pt x="5166" y="26260"/>
                      <a:pt x="3185" y="25243"/>
                    </a:cubicBezTo>
                    <a:cubicBezTo>
                      <a:pt x="3078" y="23236"/>
                      <a:pt x="2061" y="21443"/>
                      <a:pt x="375" y="20399"/>
                    </a:cubicBezTo>
                    <a:cubicBezTo>
                      <a:pt x="2061" y="19328"/>
                      <a:pt x="3185" y="17454"/>
                      <a:pt x="3185" y="15608"/>
                    </a:cubicBezTo>
                    <a:cubicBezTo>
                      <a:pt x="3185" y="15608"/>
                      <a:pt x="3185" y="15581"/>
                      <a:pt x="3185" y="15554"/>
                    </a:cubicBezTo>
                    <a:cubicBezTo>
                      <a:pt x="5166" y="14537"/>
                      <a:pt x="6397" y="12503"/>
                      <a:pt x="6397" y="10255"/>
                    </a:cubicBezTo>
                    <a:cubicBezTo>
                      <a:pt x="6397" y="8033"/>
                      <a:pt x="5166" y="5999"/>
                      <a:pt x="3185" y="4982"/>
                    </a:cubicBezTo>
                    <a:lnTo>
                      <a:pt x="3185" y="4955"/>
                    </a:lnTo>
                    <a:cubicBezTo>
                      <a:pt x="3185" y="3028"/>
                      <a:pt x="1981" y="1074"/>
                      <a:pt x="188" y="30"/>
                    </a:cubicBezTo>
                    <a:cubicBezTo>
                      <a:pt x="167" y="10"/>
                      <a:pt x="143" y="1"/>
                      <a:pt x="11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4" name="Google Shape;1911;p89"/>
              <p:cNvSpPr/>
              <p:nvPr/>
            </p:nvSpPr>
            <p:spPr>
              <a:xfrm>
                <a:off x="1453950" y="818875"/>
                <a:ext cx="160600" cy="2032875"/>
              </a:xfrm>
              <a:custGeom>
                <a:avLst/>
                <a:gdLst/>
                <a:ahLst/>
                <a:cxnLst/>
                <a:rect l="l" t="t" r="r" b="b"/>
                <a:pathLst>
                  <a:path w="6424" h="81315" extrusionOk="0">
                    <a:moveTo>
                      <a:pt x="136" y="1"/>
                    </a:moveTo>
                    <a:cubicBezTo>
                      <a:pt x="95" y="1"/>
                      <a:pt x="61" y="20"/>
                      <a:pt x="27" y="70"/>
                    </a:cubicBezTo>
                    <a:cubicBezTo>
                      <a:pt x="27" y="70"/>
                      <a:pt x="27" y="97"/>
                      <a:pt x="27" y="124"/>
                    </a:cubicBezTo>
                    <a:cubicBezTo>
                      <a:pt x="27" y="178"/>
                      <a:pt x="27" y="204"/>
                      <a:pt x="80" y="231"/>
                    </a:cubicBezTo>
                    <a:cubicBezTo>
                      <a:pt x="1820" y="1248"/>
                      <a:pt x="2971" y="3175"/>
                      <a:pt x="2944" y="5022"/>
                    </a:cubicBezTo>
                    <a:cubicBezTo>
                      <a:pt x="2944" y="5076"/>
                      <a:pt x="2971" y="5129"/>
                      <a:pt x="2998" y="5156"/>
                    </a:cubicBezTo>
                    <a:cubicBezTo>
                      <a:pt x="4952" y="6119"/>
                      <a:pt x="6156" y="8073"/>
                      <a:pt x="6156" y="10268"/>
                    </a:cubicBezTo>
                    <a:cubicBezTo>
                      <a:pt x="6156" y="12436"/>
                      <a:pt x="4952" y="14390"/>
                      <a:pt x="2998" y="15354"/>
                    </a:cubicBezTo>
                    <a:cubicBezTo>
                      <a:pt x="2971" y="15380"/>
                      <a:pt x="2944" y="15434"/>
                      <a:pt x="2944" y="15487"/>
                    </a:cubicBezTo>
                    <a:cubicBezTo>
                      <a:pt x="2944" y="15514"/>
                      <a:pt x="2944" y="15568"/>
                      <a:pt x="2944" y="15595"/>
                    </a:cubicBezTo>
                    <a:cubicBezTo>
                      <a:pt x="2944" y="17415"/>
                      <a:pt x="1820" y="19261"/>
                      <a:pt x="107" y="20278"/>
                    </a:cubicBezTo>
                    <a:cubicBezTo>
                      <a:pt x="54" y="20278"/>
                      <a:pt x="27" y="20305"/>
                      <a:pt x="27" y="20359"/>
                    </a:cubicBezTo>
                    <a:cubicBezTo>
                      <a:pt x="0" y="20412"/>
                      <a:pt x="27" y="20466"/>
                      <a:pt x="80" y="20493"/>
                    </a:cubicBezTo>
                    <a:cubicBezTo>
                      <a:pt x="1793" y="21510"/>
                      <a:pt x="2864" y="23303"/>
                      <a:pt x="2944" y="25310"/>
                    </a:cubicBezTo>
                    <a:cubicBezTo>
                      <a:pt x="2944" y="25364"/>
                      <a:pt x="2971" y="25391"/>
                      <a:pt x="2998" y="25417"/>
                    </a:cubicBezTo>
                    <a:cubicBezTo>
                      <a:pt x="4952" y="26381"/>
                      <a:pt x="6156" y="28362"/>
                      <a:pt x="6156" y="30530"/>
                    </a:cubicBezTo>
                    <a:cubicBezTo>
                      <a:pt x="6156" y="32698"/>
                      <a:pt x="4952" y="34652"/>
                      <a:pt x="2998" y="35642"/>
                    </a:cubicBezTo>
                    <a:cubicBezTo>
                      <a:pt x="2944" y="35642"/>
                      <a:pt x="2918" y="35695"/>
                      <a:pt x="2944" y="35749"/>
                    </a:cubicBezTo>
                    <a:cubicBezTo>
                      <a:pt x="3105" y="37837"/>
                      <a:pt x="1633" y="39630"/>
                      <a:pt x="107" y="40540"/>
                    </a:cubicBezTo>
                    <a:cubicBezTo>
                      <a:pt x="54" y="40540"/>
                      <a:pt x="27" y="40594"/>
                      <a:pt x="27" y="40620"/>
                    </a:cubicBezTo>
                    <a:cubicBezTo>
                      <a:pt x="0" y="40674"/>
                      <a:pt x="27" y="40727"/>
                      <a:pt x="80" y="40754"/>
                    </a:cubicBezTo>
                    <a:cubicBezTo>
                      <a:pt x="1820" y="41771"/>
                      <a:pt x="2944" y="43645"/>
                      <a:pt x="2944" y="45545"/>
                    </a:cubicBezTo>
                    <a:cubicBezTo>
                      <a:pt x="2944" y="45545"/>
                      <a:pt x="2944" y="45572"/>
                      <a:pt x="2944" y="45572"/>
                    </a:cubicBezTo>
                    <a:cubicBezTo>
                      <a:pt x="2944" y="45626"/>
                      <a:pt x="2971" y="45652"/>
                      <a:pt x="2998" y="45679"/>
                    </a:cubicBezTo>
                    <a:cubicBezTo>
                      <a:pt x="4952" y="46669"/>
                      <a:pt x="6156" y="48623"/>
                      <a:pt x="6156" y="50791"/>
                    </a:cubicBezTo>
                    <a:cubicBezTo>
                      <a:pt x="6156" y="52959"/>
                      <a:pt x="4952" y="54913"/>
                      <a:pt x="2998" y="55904"/>
                    </a:cubicBezTo>
                    <a:cubicBezTo>
                      <a:pt x="2971" y="55930"/>
                      <a:pt x="2944" y="55957"/>
                      <a:pt x="2944" y="56011"/>
                    </a:cubicBezTo>
                    <a:cubicBezTo>
                      <a:pt x="2891" y="57991"/>
                      <a:pt x="1820" y="59785"/>
                      <a:pt x="107" y="60802"/>
                    </a:cubicBezTo>
                    <a:cubicBezTo>
                      <a:pt x="54" y="60828"/>
                      <a:pt x="27" y="60855"/>
                      <a:pt x="27" y="60882"/>
                    </a:cubicBezTo>
                    <a:cubicBezTo>
                      <a:pt x="0" y="60935"/>
                      <a:pt x="27" y="60989"/>
                      <a:pt x="80" y="61016"/>
                    </a:cubicBezTo>
                    <a:cubicBezTo>
                      <a:pt x="1820" y="62033"/>
                      <a:pt x="2891" y="63826"/>
                      <a:pt x="2944" y="65834"/>
                    </a:cubicBezTo>
                    <a:cubicBezTo>
                      <a:pt x="2944" y="65887"/>
                      <a:pt x="2971" y="65914"/>
                      <a:pt x="2998" y="65941"/>
                    </a:cubicBezTo>
                    <a:cubicBezTo>
                      <a:pt x="4952" y="66931"/>
                      <a:pt x="6156" y="68885"/>
                      <a:pt x="6156" y="71053"/>
                    </a:cubicBezTo>
                    <a:cubicBezTo>
                      <a:pt x="6156" y="73221"/>
                      <a:pt x="4952" y="75175"/>
                      <a:pt x="2998" y="76165"/>
                    </a:cubicBezTo>
                    <a:cubicBezTo>
                      <a:pt x="2971" y="76192"/>
                      <a:pt x="2944" y="76219"/>
                      <a:pt x="2944" y="76272"/>
                    </a:cubicBezTo>
                    <a:cubicBezTo>
                      <a:pt x="2891" y="78280"/>
                      <a:pt x="1820" y="80073"/>
                      <a:pt x="80" y="81090"/>
                    </a:cubicBezTo>
                    <a:cubicBezTo>
                      <a:pt x="27" y="81117"/>
                      <a:pt x="0" y="81197"/>
                      <a:pt x="27" y="81251"/>
                    </a:cubicBezTo>
                    <a:cubicBezTo>
                      <a:pt x="66" y="81290"/>
                      <a:pt x="120" y="81315"/>
                      <a:pt x="167" y="81315"/>
                    </a:cubicBezTo>
                    <a:cubicBezTo>
                      <a:pt x="184" y="81315"/>
                      <a:pt x="200" y="81311"/>
                      <a:pt x="214" y="81304"/>
                    </a:cubicBezTo>
                    <a:cubicBezTo>
                      <a:pt x="2008" y="80260"/>
                      <a:pt x="3105" y="78413"/>
                      <a:pt x="3185" y="76352"/>
                    </a:cubicBezTo>
                    <a:cubicBezTo>
                      <a:pt x="5166" y="75309"/>
                      <a:pt x="6424" y="73301"/>
                      <a:pt x="6424" y="71053"/>
                    </a:cubicBezTo>
                    <a:cubicBezTo>
                      <a:pt x="6424" y="68805"/>
                      <a:pt x="5166" y="66797"/>
                      <a:pt x="3185" y="65753"/>
                    </a:cubicBezTo>
                    <a:cubicBezTo>
                      <a:pt x="3105" y="63773"/>
                      <a:pt x="2061" y="61979"/>
                      <a:pt x="375" y="60909"/>
                    </a:cubicBezTo>
                    <a:cubicBezTo>
                      <a:pt x="2061" y="59865"/>
                      <a:pt x="3105" y="58072"/>
                      <a:pt x="3185" y="56091"/>
                    </a:cubicBezTo>
                    <a:cubicBezTo>
                      <a:pt x="5166" y="55047"/>
                      <a:pt x="6424" y="53040"/>
                      <a:pt x="6424" y="50791"/>
                    </a:cubicBezTo>
                    <a:cubicBezTo>
                      <a:pt x="6424" y="48543"/>
                      <a:pt x="5193" y="46536"/>
                      <a:pt x="3185" y="45492"/>
                    </a:cubicBezTo>
                    <a:cubicBezTo>
                      <a:pt x="3159" y="43591"/>
                      <a:pt x="2088" y="41718"/>
                      <a:pt x="375" y="40647"/>
                    </a:cubicBezTo>
                    <a:cubicBezTo>
                      <a:pt x="1901" y="39710"/>
                      <a:pt x="3319" y="37890"/>
                      <a:pt x="3185" y="35829"/>
                    </a:cubicBezTo>
                    <a:cubicBezTo>
                      <a:pt x="5193" y="34785"/>
                      <a:pt x="6424" y="32751"/>
                      <a:pt x="6424" y="30530"/>
                    </a:cubicBezTo>
                    <a:cubicBezTo>
                      <a:pt x="6424" y="28281"/>
                      <a:pt x="5166" y="26247"/>
                      <a:pt x="3185" y="25230"/>
                    </a:cubicBezTo>
                    <a:cubicBezTo>
                      <a:pt x="3105" y="23223"/>
                      <a:pt x="2061" y="21429"/>
                      <a:pt x="375" y="20386"/>
                    </a:cubicBezTo>
                    <a:cubicBezTo>
                      <a:pt x="2088" y="19315"/>
                      <a:pt x="3185" y="17441"/>
                      <a:pt x="3185" y="15595"/>
                    </a:cubicBezTo>
                    <a:cubicBezTo>
                      <a:pt x="3185" y="15595"/>
                      <a:pt x="3185" y="15568"/>
                      <a:pt x="3185" y="15541"/>
                    </a:cubicBezTo>
                    <a:cubicBezTo>
                      <a:pt x="5193" y="14524"/>
                      <a:pt x="6424" y="12490"/>
                      <a:pt x="6424" y="10268"/>
                    </a:cubicBezTo>
                    <a:cubicBezTo>
                      <a:pt x="6424" y="8020"/>
                      <a:pt x="5193" y="5986"/>
                      <a:pt x="3185" y="4969"/>
                    </a:cubicBezTo>
                    <a:cubicBezTo>
                      <a:pt x="3185" y="3041"/>
                      <a:pt x="2008" y="1061"/>
                      <a:pt x="214" y="17"/>
                    </a:cubicBezTo>
                    <a:cubicBezTo>
                      <a:pt x="185" y="7"/>
                      <a:pt x="159" y="1"/>
                      <a:pt x="136"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5" name="Google Shape;1912;p89"/>
              <p:cNvSpPr/>
              <p:nvPr/>
            </p:nvSpPr>
            <p:spPr>
              <a:xfrm>
                <a:off x="1300050" y="566950"/>
                <a:ext cx="160600" cy="2033000"/>
              </a:xfrm>
              <a:custGeom>
                <a:avLst/>
                <a:gdLst/>
                <a:ahLst/>
                <a:cxnLst/>
                <a:rect l="l" t="t" r="r" b="b"/>
                <a:pathLst>
                  <a:path w="6424" h="81320" extrusionOk="0">
                    <a:moveTo>
                      <a:pt x="146" y="1"/>
                    </a:moveTo>
                    <a:cubicBezTo>
                      <a:pt x="107" y="1"/>
                      <a:pt x="70" y="24"/>
                      <a:pt x="54" y="57"/>
                    </a:cubicBezTo>
                    <a:cubicBezTo>
                      <a:pt x="27" y="84"/>
                      <a:pt x="27" y="110"/>
                      <a:pt x="27" y="137"/>
                    </a:cubicBezTo>
                    <a:cubicBezTo>
                      <a:pt x="27" y="164"/>
                      <a:pt x="54" y="217"/>
                      <a:pt x="80" y="244"/>
                    </a:cubicBezTo>
                    <a:cubicBezTo>
                      <a:pt x="1820" y="1261"/>
                      <a:pt x="2971" y="3188"/>
                      <a:pt x="2944" y="5035"/>
                    </a:cubicBezTo>
                    <a:cubicBezTo>
                      <a:pt x="2944" y="5089"/>
                      <a:pt x="2971" y="5142"/>
                      <a:pt x="3025" y="5169"/>
                    </a:cubicBezTo>
                    <a:cubicBezTo>
                      <a:pt x="4952" y="6133"/>
                      <a:pt x="6183" y="8086"/>
                      <a:pt x="6183" y="10255"/>
                    </a:cubicBezTo>
                    <a:cubicBezTo>
                      <a:pt x="6183" y="12449"/>
                      <a:pt x="4952" y="14403"/>
                      <a:pt x="3025" y="15367"/>
                    </a:cubicBezTo>
                    <a:cubicBezTo>
                      <a:pt x="2971" y="15394"/>
                      <a:pt x="2944" y="15447"/>
                      <a:pt x="2944" y="15501"/>
                    </a:cubicBezTo>
                    <a:cubicBezTo>
                      <a:pt x="2998" y="17321"/>
                      <a:pt x="1847" y="19248"/>
                      <a:pt x="107" y="20292"/>
                    </a:cubicBezTo>
                    <a:cubicBezTo>
                      <a:pt x="80" y="20292"/>
                      <a:pt x="54" y="20318"/>
                      <a:pt x="27" y="20372"/>
                    </a:cubicBezTo>
                    <a:cubicBezTo>
                      <a:pt x="27" y="20425"/>
                      <a:pt x="27" y="20479"/>
                      <a:pt x="80" y="20506"/>
                    </a:cubicBezTo>
                    <a:cubicBezTo>
                      <a:pt x="1820" y="21496"/>
                      <a:pt x="2891" y="23316"/>
                      <a:pt x="2944" y="25324"/>
                    </a:cubicBezTo>
                    <a:cubicBezTo>
                      <a:pt x="2944" y="25350"/>
                      <a:pt x="2971" y="25404"/>
                      <a:pt x="3025" y="25431"/>
                    </a:cubicBezTo>
                    <a:cubicBezTo>
                      <a:pt x="4952" y="26394"/>
                      <a:pt x="6183" y="28348"/>
                      <a:pt x="6183" y="30543"/>
                    </a:cubicBezTo>
                    <a:cubicBezTo>
                      <a:pt x="6183" y="32711"/>
                      <a:pt x="4952" y="34665"/>
                      <a:pt x="3025" y="35628"/>
                    </a:cubicBezTo>
                    <a:cubicBezTo>
                      <a:pt x="2971" y="35655"/>
                      <a:pt x="2944" y="35709"/>
                      <a:pt x="2944" y="35762"/>
                    </a:cubicBezTo>
                    <a:cubicBezTo>
                      <a:pt x="3105" y="37823"/>
                      <a:pt x="1633" y="39643"/>
                      <a:pt x="107" y="40553"/>
                    </a:cubicBezTo>
                    <a:cubicBezTo>
                      <a:pt x="80" y="40553"/>
                      <a:pt x="54" y="40580"/>
                      <a:pt x="27" y="40633"/>
                    </a:cubicBezTo>
                    <a:cubicBezTo>
                      <a:pt x="27" y="40687"/>
                      <a:pt x="27" y="40741"/>
                      <a:pt x="80" y="40767"/>
                    </a:cubicBezTo>
                    <a:cubicBezTo>
                      <a:pt x="1820" y="41784"/>
                      <a:pt x="2944" y="43658"/>
                      <a:pt x="2944" y="45532"/>
                    </a:cubicBezTo>
                    <a:cubicBezTo>
                      <a:pt x="2944" y="45558"/>
                      <a:pt x="2944" y="45558"/>
                      <a:pt x="2944" y="45585"/>
                    </a:cubicBezTo>
                    <a:cubicBezTo>
                      <a:pt x="2944" y="45612"/>
                      <a:pt x="2971" y="45665"/>
                      <a:pt x="3025" y="45692"/>
                    </a:cubicBezTo>
                    <a:cubicBezTo>
                      <a:pt x="4952" y="46656"/>
                      <a:pt x="6183" y="48636"/>
                      <a:pt x="6183" y="50804"/>
                    </a:cubicBezTo>
                    <a:cubicBezTo>
                      <a:pt x="6183" y="52972"/>
                      <a:pt x="4952" y="54926"/>
                      <a:pt x="3025" y="55917"/>
                    </a:cubicBezTo>
                    <a:cubicBezTo>
                      <a:pt x="2971" y="55917"/>
                      <a:pt x="2944" y="55970"/>
                      <a:pt x="2944" y="56024"/>
                    </a:cubicBezTo>
                    <a:cubicBezTo>
                      <a:pt x="2891" y="58004"/>
                      <a:pt x="1847" y="59798"/>
                      <a:pt x="107" y="60815"/>
                    </a:cubicBezTo>
                    <a:cubicBezTo>
                      <a:pt x="80" y="60815"/>
                      <a:pt x="54" y="60868"/>
                      <a:pt x="27" y="60895"/>
                    </a:cubicBezTo>
                    <a:cubicBezTo>
                      <a:pt x="27" y="60949"/>
                      <a:pt x="27" y="61002"/>
                      <a:pt x="80" y="61029"/>
                    </a:cubicBezTo>
                    <a:cubicBezTo>
                      <a:pt x="1820" y="62046"/>
                      <a:pt x="2891" y="63839"/>
                      <a:pt x="2944" y="65847"/>
                    </a:cubicBezTo>
                    <a:cubicBezTo>
                      <a:pt x="2944" y="65900"/>
                      <a:pt x="2971" y="65927"/>
                      <a:pt x="3025" y="65954"/>
                    </a:cubicBezTo>
                    <a:cubicBezTo>
                      <a:pt x="4952" y="66944"/>
                      <a:pt x="6183" y="68898"/>
                      <a:pt x="6183" y="71066"/>
                    </a:cubicBezTo>
                    <a:cubicBezTo>
                      <a:pt x="6183" y="73234"/>
                      <a:pt x="4952" y="75188"/>
                      <a:pt x="3025" y="76178"/>
                    </a:cubicBezTo>
                    <a:cubicBezTo>
                      <a:pt x="2971" y="76178"/>
                      <a:pt x="2944" y="76232"/>
                      <a:pt x="2944" y="76285"/>
                    </a:cubicBezTo>
                    <a:cubicBezTo>
                      <a:pt x="2891" y="78266"/>
                      <a:pt x="1820" y="80086"/>
                      <a:pt x="80" y="81076"/>
                    </a:cubicBezTo>
                    <a:cubicBezTo>
                      <a:pt x="27" y="81130"/>
                      <a:pt x="0" y="81183"/>
                      <a:pt x="54" y="81264"/>
                    </a:cubicBezTo>
                    <a:cubicBezTo>
                      <a:pt x="70" y="81297"/>
                      <a:pt x="107" y="81320"/>
                      <a:pt x="146" y="81320"/>
                    </a:cubicBezTo>
                    <a:cubicBezTo>
                      <a:pt x="169" y="81320"/>
                      <a:pt x="194" y="81311"/>
                      <a:pt x="214" y="81290"/>
                    </a:cubicBezTo>
                    <a:cubicBezTo>
                      <a:pt x="2007" y="80273"/>
                      <a:pt x="3105" y="78427"/>
                      <a:pt x="3185" y="76366"/>
                    </a:cubicBezTo>
                    <a:cubicBezTo>
                      <a:pt x="5193" y="75322"/>
                      <a:pt x="6424" y="73314"/>
                      <a:pt x="6424" y="71066"/>
                    </a:cubicBezTo>
                    <a:cubicBezTo>
                      <a:pt x="6424" y="68818"/>
                      <a:pt x="5193" y="66784"/>
                      <a:pt x="3185" y="65766"/>
                    </a:cubicBezTo>
                    <a:cubicBezTo>
                      <a:pt x="3132" y="63786"/>
                      <a:pt x="2088" y="61992"/>
                      <a:pt x="402" y="60922"/>
                    </a:cubicBezTo>
                    <a:cubicBezTo>
                      <a:pt x="2088" y="59878"/>
                      <a:pt x="3132" y="58085"/>
                      <a:pt x="3185" y="56104"/>
                    </a:cubicBezTo>
                    <a:cubicBezTo>
                      <a:pt x="5193" y="55060"/>
                      <a:pt x="6424" y="53053"/>
                      <a:pt x="6424" y="50804"/>
                    </a:cubicBezTo>
                    <a:cubicBezTo>
                      <a:pt x="6424" y="48556"/>
                      <a:pt x="5193" y="46522"/>
                      <a:pt x="3185" y="45505"/>
                    </a:cubicBezTo>
                    <a:cubicBezTo>
                      <a:pt x="3185" y="43604"/>
                      <a:pt x="2088" y="41731"/>
                      <a:pt x="402" y="40660"/>
                    </a:cubicBezTo>
                    <a:cubicBezTo>
                      <a:pt x="1927" y="39723"/>
                      <a:pt x="3319" y="37903"/>
                      <a:pt x="3212" y="35816"/>
                    </a:cubicBezTo>
                    <a:cubicBezTo>
                      <a:pt x="5193" y="34799"/>
                      <a:pt x="6424" y="32764"/>
                      <a:pt x="6424" y="30543"/>
                    </a:cubicBezTo>
                    <a:cubicBezTo>
                      <a:pt x="6424" y="28295"/>
                      <a:pt x="5193" y="26260"/>
                      <a:pt x="3185" y="25243"/>
                    </a:cubicBezTo>
                    <a:cubicBezTo>
                      <a:pt x="3105" y="23236"/>
                      <a:pt x="2061" y="21443"/>
                      <a:pt x="402" y="20399"/>
                    </a:cubicBezTo>
                    <a:cubicBezTo>
                      <a:pt x="2088" y="19328"/>
                      <a:pt x="3185" y="17454"/>
                      <a:pt x="3185" y="15608"/>
                    </a:cubicBezTo>
                    <a:cubicBezTo>
                      <a:pt x="3185" y="15608"/>
                      <a:pt x="3185" y="15581"/>
                      <a:pt x="3185" y="15554"/>
                    </a:cubicBezTo>
                    <a:cubicBezTo>
                      <a:pt x="5193" y="14537"/>
                      <a:pt x="6424" y="12503"/>
                      <a:pt x="6424" y="10255"/>
                    </a:cubicBezTo>
                    <a:cubicBezTo>
                      <a:pt x="6424" y="8033"/>
                      <a:pt x="5193" y="5999"/>
                      <a:pt x="3185" y="4982"/>
                    </a:cubicBezTo>
                    <a:lnTo>
                      <a:pt x="3185" y="4955"/>
                    </a:lnTo>
                    <a:cubicBezTo>
                      <a:pt x="3185" y="3028"/>
                      <a:pt x="2007" y="1074"/>
                      <a:pt x="214" y="30"/>
                    </a:cubicBezTo>
                    <a:cubicBezTo>
                      <a:pt x="194" y="10"/>
                      <a:pt x="169" y="1"/>
                      <a:pt x="146"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6" name="Google Shape;1913;p89"/>
              <p:cNvSpPr/>
              <p:nvPr/>
            </p:nvSpPr>
            <p:spPr>
              <a:xfrm>
                <a:off x="1146800" y="818875"/>
                <a:ext cx="159950" cy="2032875"/>
              </a:xfrm>
              <a:custGeom>
                <a:avLst/>
                <a:gdLst/>
                <a:ahLst/>
                <a:cxnLst/>
                <a:rect l="l" t="t" r="r" b="b"/>
                <a:pathLst>
                  <a:path w="6398" h="81315" extrusionOk="0">
                    <a:moveTo>
                      <a:pt x="123" y="1"/>
                    </a:moveTo>
                    <a:cubicBezTo>
                      <a:pt x="83" y="1"/>
                      <a:pt x="44" y="20"/>
                      <a:pt x="28" y="70"/>
                    </a:cubicBezTo>
                    <a:cubicBezTo>
                      <a:pt x="28" y="70"/>
                      <a:pt x="1" y="97"/>
                      <a:pt x="1" y="124"/>
                    </a:cubicBezTo>
                    <a:cubicBezTo>
                      <a:pt x="1" y="178"/>
                      <a:pt x="28" y="204"/>
                      <a:pt x="81" y="231"/>
                    </a:cubicBezTo>
                    <a:cubicBezTo>
                      <a:pt x="1821" y="1248"/>
                      <a:pt x="2972" y="3175"/>
                      <a:pt x="2918" y="5022"/>
                    </a:cubicBezTo>
                    <a:cubicBezTo>
                      <a:pt x="2918" y="5076"/>
                      <a:pt x="2945" y="5129"/>
                      <a:pt x="2998" y="5156"/>
                    </a:cubicBezTo>
                    <a:cubicBezTo>
                      <a:pt x="4952" y="6119"/>
                      <a:pt x="6157" y="8073"/>
                      <a:pt x="6157" y="10268"/>
                    </a:cubicBezTo>
                    <a:cubicBezTo>
                      <a:pt x="6157" y="12436"/>
                      <a:pt x="4952" y="14390"/>
                      <a:pt x="2998" y="15354"/>
                    </a:cubicBezTo>
                    <a:cubicBezTo>
                      <a:pt x="2945" y="15380"/>
                      <a:pt x="2918" y="15434"/>
                      <a:pt x="2918" y="15487"/>
                    </a:cubicBezTo>
                    <a:cubicBezTo>
                      <a:pt x="2998" y="17334"/>
                      <a:pt x="1848" y="19235"/>
                      <a:pt x="81" y="20278"/>
                    </a:cubicBezTo>
                    <a:cubicBezTo>
                      <a:pt x="54" y="20278"/>
                      <a:pt x="28" y="20305"/>
                      <a:pt x="1" y="20359"/>
                    </a:cubicBezTo>
                    <a:cubicBezTo>
                      <a:pt x="1" y="20412"/>
                      <a:pt x="28" y="20466"/>
                      <a:pt x="81" y="20493"/>
                    </a:cubicBezTo>
                    <a:cubicBezTo>
                      <a:pt x="1794" y="21510"/>
                      <a:pt x="2865" y="23303"/>
                      <a:pt x="2918" y="25310"/>
                    </a:cubicBezTo>
                    <a:cubicBezTo>
                      <a:pt x="2918" y="25364"/>
                      <a:pt x="2945" y="25391"/>
                      <a:pt x="2998" y="25417"/>
                    </a:cubicBezTo>
                    <a:cubicBezTo>
                      <a:pt x="4952" y="26381"/>
                      <a:pt x="6157" y="28362"/>
                      <a:pt x="6157" y="30530"/>
                    </a:cubicBezTo>
                    <a:cubicBezTo>
                      <a:pt x="6157" y="32698"/>
                      <a:pt x="4952" y="34652"/>
                      <a:pt x="2998" y="35642"/>
                    </a:cubicBezTo>
                    <a:cubicBezTo>
                      <a:pt x="2945" y="35642"/>
                      <a:pt x="2918" y="35695"/>
                      <a:pt x="2918" y="35749"/>
                    </a:cubicBezTo>
                    <a:cubicBezTo>
                      <a:pt x="3079" y="37837"/>
                      <a:pt x="1633" y="39630"/>
                      <a:pt x="81" y="40540"/>
                    </a:cubicBezTo>
                    <a:cubicBezTo>
                      <a:pt x="54" y="40540"/>
                      <a:pt x="28" y="40594"/>
                      <a:pt x="1" y="40620"/>
                    </a:cubicBezTo>
                    <a:cubicBezTo>
                      <a:pt x="1" y="40674"/>
                      <a:pt x="28" y="40727"/>
                      <a:pt x="81" y="40754"/>
                    </a:cubicBezTo>
                    <a:cubicBezTo>
                      <a:pt x="1821" y="41771"/>
                      <a:pt x="2918" y="43645"/>
                      <a:pt x="2918" y="45545"/>
                    </a:cubicBezTo>
                    <a:cubicBezTo>
                      <a:pt x="2918" y="45545"/>
                      <a:pt x="2918" y="45545"/>
                      <a:pt x="2918" y="45572"/>
                    </a:cubicBezTo>
                    <a:cubicBezTo>
                      <a:pt x="2918" y="45626"/>
                      <a:pt x="2945" y="45652"/>
                      <a:pt x="2998" y="45679"/>
                    </a:cubicBezTo>
                    <a:cubicBezTo>
                      <a:pt x="4952" y="46669"/>
                      <a:pt x="6157" y="48623"/>
                      <a:pt x="6157" y="50791"/>
                    </a:cubicBezTo>
                    <a:cubicBezTo>
                      <a:pt x="6157" y="52959"/>
                      <a:pt x="4952" y="54913"/>
                      <a:pt x="2998" y="55904"/>
                    </a:cubicBezTo>
                    <a:cubicBezTo>
                      <a:pt x="2945" y="55930"/>
                      <a:pt x="2918" y="55957"/>
                      <a:pt x="2918" y="56011"/>
                    </a:cubicBezTo>
                    <a:cubicBezTo>
                      <a:pt x="2891" y="57991"/>
                      <a:pt x="1821" y="59785"/>
                      <a:pt x="81" y="60802"/>
                    </a:cubicBezTo>
                    <a:cubicBezTo>
                      <a:pt x="54" y="60828"/>
                      <a:pt x="28" y="60855"/>
                      <a:pt x="1" y="60882"/>
                    </a:cubicBezTo>
                    <a:cubicBezTo>
                      <a:pt x="1" y="60935"/>
                      <a:pt x="28" y="60989"/>
                      <a:pt x="81" y="61016"/>
                    </a:cubicBezTo>
                    <a:cubicBezTo>
                      <a:pt x="1821" y="62033"/>
                      <a:pt x="2891" y="63826"/>
                      <a:pt x="2918" y="65834"/>
                    </a:cubicBezTo>
                    <a:cubicBezTo>
                      <a:pt x="2918" y="65887"/>
                      <a:pt x="2945" y="65914"/>
                      <a:pt x="2998" y="65941"/>
                    </a:cubicBezTo>
                    <a:cubicBezTo>
                      <a:pt x="4952" y="66931"/>
                      <a:pt x="6157" y="68885"/>
                      <a:pt x="6157" y="71053"/>
                    </a:cubicBezTo>
                    <a:cubicBezTo>
                      <a:pt x="6157" y="73221"/>
                      <a:pt x="4952" y="75175"/>
                      <a:pt x="2998" y="76165"/>
                    </a:cubicBezTo>
                    <a:cubicBezTo>
                      <a:pt x="2945" y="76192"/>
                      <a:pt x="2918" y="76219"/>
                      <a:pt x="2918" y="76272"/>
                    </a:cubicBezTo>
                    <a:cubicBezTo>
                      <a:pt x="2891" y="78280"/>
                      <a:pt x="1821" y="80073"/>
                      <a:pt x="81" y="81090"/>
                    </a:cubicBezTo>
                    <a:cubicBezTo>
                      <a:pt x="28" y="81117"/>
                      <a:pt x="1" y="81197"/>
                      <a:pt x="28" y="81251"/>
                    </a:cubicBezTo>
                    <a:cubicBezTo>
                      <a:pt x="47" y="81290"/>
                      <a:pt x="95" y="81315"/>
                      <a:pt x="151" y="81315"/>
                    </a:cubicBezTo>
                    <a:cubicBezTo>
                      <a:pt x="172" y="81315"/>
                      <a:pt x="193" y="81311"/>
                      <a:pt x="215" y="81304"/>
                    </a:cubicBezTo>
                    <a:cubicBezTo>
                      <a:pt x="1981" y="80260"/>
                      <a:pt x="3106" y="78413"/>
                      <a:pt x="3186" y="76352"/>
                    </a:cubicBezTo>
                    <a:cubicBezTo>
                      <a:pt x="5167" y="75309"/>
                      <a:pt x="6398" y="73301"/>
                      <a:pt x="6398" y="71053"/>
                    </a:cubicBezTo>
                    <a:cubicBezTo>
                      <a:pt x="6398" y="68805"/>
                      <a:pt x="5167" y="66797"/>
                      <a:pt x="3186" y="65753"/>
                    </a:cubicBezTo>
                    <a:cubicBezTo>
                      <a:pt x="3106" y="63773"/>
                      <a:pt x="2062" y="61979"/>
                      <a:pt x="375" y="60909"/>
                    </a:cubicBezTo>
                    <a:cubicBezTo>
                      <a:pt x="2062" y="59865"/>
                      <a:pt x="3106" y="58072"/>
                      <a:pt x="3186" y="56091"/>
                    </a:cubicBezTo>
                    <a:cubicBezTo>
                      <a:pt x="5167" y="55047"/>
                      <a:pt x="6398" y="53040"/>
                      <a:pt x="6398" y="50791"/>
                    </a:cubicBezTo>
                    <a:cubicBezTo>
                      <a:pt x="6398" y="48543"/>
                      <a:pt x="5167" y="46536"/>
                      <a:pt x="3186" y="45492"/>
                    </a:cubicBezTo>
                    <a:cubicBezTo>
                      <a:pt x="3159" y="43591"/>
                      <a:pt x="2088" y="41718"/>
                      <a:pt x="375" y="40647"/>
                    </a:cubicBezTo>
                    <a:cubicBezTo>
                      <a:pt x="1901" y="39710"/>
                      <a:pt x="3293" y="37890"/>
                      <a:pt x="3186" y="35829"/>
                    </a:cubicBezTo>
                    <a:cubicBezTo>
                      <a:pt x="5167" y="34785"/>
                      <a:pt x="6398" y="32751"/>
                      <a:pt x="6398" y="30530"/>
                    </a:cubicBezTo>
                    <a:cubicBezTo>
                      <a:pt x="6398" y="28281"/>
                      <a:pt x="5167" y="26247"/>
                      <a:pt x="3186" y="25230"/>
                    </a:cubicBezTo>
                    <a:cubicBezTo>
                      <a:pt x="3079" y="23223"/>
                      <a:pt x="2062" y="21429"/>
                      <a:pt x="375" y="20386"/>
                    </a:cubicBezTo>
                    <a:cubicBezTo>
                      <a:pt x="2088" y="19315"/>
                      <a:pt x="3186" y="17415"/>
                      <a:pt x="3186" y="15541"/>
                    </a:cubicBezTo>
                    <a:cubicBezTo>
                      <a:pt x="5167" y="14524"/>
                      <a:pt x="6398" y="12490"/>
                      <a:pt x="6398" y="10268"/>
                    </a:cubicBezTo>
                    <a:cubicBezTo>
                      <a:pt x="6398" y="8020"/>
                      <a:pt x="5167" y="5986"/>
                      <a:pt x="3186" y="4969"/>
                    </a:cubicBezTo>
                    <a:lnTo>
                      <a:pt x="3186" y="4942"/>
                    </a:lnTo>
                    <a:cubicBezTo>
                      <a:pt x="3186" y="3041"/>
                      <a:pt x="1981" y="1061"/>
                      <a:pt x="188" y="17"/>
                    </a:cubicBezTo>
                    <a:cubicBezTo>
                      <a:pt x="169" y="7"/>
                      <a:pt x="145" y="1"/>
                      <a:pt x="123"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7" name="Google Shape;1914;p89"/>
              <p:cNvSpPr/>
              <p:nvPr/>
            </p:nvSpPr>
            <p:spPr>
              <a:xfrm>
                <a:off x="992900" y="566950"/>
                <a:ext cx="160625" cy="2033000"/>
              </a:xfrm>
              <a:custGeom>
                <a:avLst/>
                <a:gdLst/>
                <a:ahLst/>
                <a:cxnLst/>
                <a:rect l="l" t="t" r="r" b="b"/>
                <a:pathLst>
                  <a:path w="6425" h="81320" extrusionOk="0">
                    <a:moveTo>
                      <a:pt x="145" y="1"/>
                    </a:moveTo>
                    <a:cubicBezTo>
                      <a:pt x="104" y="1"/>
                      <a:pt x="60" y="24"/>
                      <a:pt x="27" y="57"/>
                    </a:cubicBezTo>
                    <a:cubicBezTo>
                      <a:pt x="27" y="84"/>
                      <a:pt x="27" y="110"/>
                      <a:pt x="27" y="137"/>
                    </a:cubicBezTo>
                    <a:cubicBezTo>
                      <a:pt x="27" y="164"/>
                      <a:pt x="54" y="217"/>
                      <a:pt x="81" y="244"/>
                    </a:cubicBezTo>
                    <a:cubicBezTo>
                      <a:pt x="1821" y="1261"/>
                      <a:pt x="2972" y="3188"/>
                      <a:pt x="2945" y="5035"/>
                    </a:cubicBezTo>
                    <a:cubicBezTo>
                      <a:pt x="2945" y="5089"/>
                      <a:pt x="2972" y="5142"/>
                      <a:pt x="2998" y="5169"/>
                    </a:cubicBezTo>
                    <a:cubicBezTo>
                      <a:pt x="4952" y="6133"/>
                      <a:pt x="6157" y="8086"/>
                      <a:pt x="6157" y="10255"/>
                    </a:cubicBezTo>
                    <a:cubicBezTo>
                      <a:pt x="6157" y="12449"/>
                      <a:pt x="4952" y="14403"/>
                      <a:pt x="2998" y="15367"/>
                    </a:cubicBezTo>
                    <a:cubicBezTo>
                      <a:pt x="2972" y="15394"/>
                      <a:pt x="2945" y="15447"/>
                      <a:pt x="2945" y="15501"/>
                    </a:cubicBezTo>
                    <a:cubicBezTo>
                      <a:pt x="2998" y="17347"/>
                      <a:pt x="1847" y="19248"/>
                      <a:pt x="108" y="20292"/>
                    </a:cubicBezTo>
                    <a:cubicBezTo>
                      <a:pt x="54" y="20292"/>
                      <a:pt x="27" y="20318"/>
                      <a:pt x="27" y="20372"/>
                    </a:cubicBezTo>
                    <a:cubicBezTo>
                      <a:pt x="1" y="20425"/>
                      <a:pt x="27" y="20479"/>
                      <a:pt x="81" y="20506"/>
                    </a:cubicBezTo>
                    <a:cubicBezTo>
                      <a:pt x="1794" y="21496"/>
                      <a:pt x="2865" y="23289"/>
                      <a:pt x="2945" y="25324"/>
                    </a:cubicBezTo>
                    <a:cubicBezTo>
                      <a:pt x="2945" y="25350"/>
                      <a:pt x="2972" y="25404"/>
                      <a:pt x="2998" y="25431"/>
                    </a:cubicBezTo>
                    <a:cubicBezTo>
                      <a:pt x="4952" y="26394"/>
                      <a:pt x="6157" y="28348"/>
                      <a:pt x="6157" y="30543"/>
                    </a:cubicBezTo>
                    <a:cubicBezTo>
                      <a:pt x="6157" y="32711"/>
                      <a:pt x="4952" y="34665"/>
                      <a:pt x="2998" y="35628"/>
                    </a:cubicBezTo>
                    <a:cubicBezTo>
                      <a:pt x="2972" y="35655"/>
                      <a:pt x="2945" y="35709"/>
                      <a:pt x="2945" y="35762"/>
                    </a:cubicBezTo>
                    <a:cubicBezTo>
                      <a:pt x="3105" y="37823"/>
                      <a:pt x="1633" y="39643"/>
                      <a:pt x="108" y="40553"/>
                    </a:cubicBezTo>
                    <a:cubicBezTo>
                      <a:pt x="54" y="40553"/>
                      <a:pt x="27" y="40580"/>
                      <a:pt x="27" y="40633"/>
                    </a:cubicBezTo>
                    <a:cubicBezTo>
                      <a:pt x="1" y="40687"/>
                      <a:pt x="27" y="40741"/>
                      <a:pt x="81" y="40767"/>
                    </a:cubicBezTo>
                    <a:cubicBezTo>
                      <a:pt x="1821" y="41784"/>
                      <a:pt x="2945" y="43658"/>
                      <a:pt x="2945" y="45532"/>
                    </a:cubicBezTo>
                    <a:cubicBezTo>
                      <a:pt x="2945" y="45558"/>
                      <a:pt x="2945" y="45558"/>
                      <a:pt x="2945" y="45585"/>
                    </a:cubicBezTo>
                    <a:cubicBezTo>
                      <a:pt x="2945" y="45612"/>
                      <a:pt x="2972" y="45665"/>
                      <a:pt x="2998" y="45692"/>
                    </a:cubicBezTo>
                    <a:cubicBezTo>
                      <a:pt x="4952" y="46656"/>
                      <a:pt x="6157" y="48636"/>
                      <a:pt x="6157" y="50804"/>
                    </a:cubicBezTo>
                    <a:cubicBezTo>
                      <a:pt x="6157" y="52972"/>
                      <a:pt x="4952" y="54926"/>
                      <a:pt x="2998" y="55917"/>
                    </a:cubicBezTo>
                    <a:cubicBezTo>
                      <a:pt x="2972" y="55917"/>
                      <a:pt x="2945" y="55970"/>
                      <a:pt x="2945" y="56024"/>
                    </a:cubicBezTo>
                    <a:cubicBezTo>
                      <a:pt x="2891" y="58004"/>
                      <a:pt x="1821" y="59798"/>
                      <a:pt x="108" y="60815"/>
                    </a:cubicBezTo>
                    <a:cubicBezTo>
                      <a:pt x="54" y="60815"/>
                      <a:pt x="27" y="60868"/>
                      <a:pt x="27" y="60895"/>
                    </a:cubicBezTo>
                    <a:cubicBezTo>
                      <a:pt x="1" y="60949"/>
                      <a:pt x="27" y="61002"/>
                      <a:pt x="81" y="61029"/>
                    </a:cubicBezTo>
                    <a:cubicBezTo>
                      <a:pt x="1821" y="62046"/>
                      <a:pt x="2891" y="63839"/>
                      <a:pt x="2945" y="65847"/>
                    </a:cubicBezTo>
                    <a:cubicBezTo>
                      <a:pt x="2945" y="65900"/>
                      <a:pt x="2972" y="65927"/>
                      <a:pt x="2998" y="65954"/>
                    </a:cubicBezTo>
                    <a:cubicBezTo>
                      <a:pt x="4952" y="66944"/>
                      <a:pt x="6157" y="68898"/>
                      <a:pt x="6157" y="71066"/>
                    </a:cubicBezTo>
                    <a:cubicBezTo>
                      <a:pt x="6157" y="73234"/>
                      <a:pt x="4952" y="75188"/>
                      <a:pt x="2998" y="76178"/>
                    </a:cubicBezTo>
                    <a:cubicBezTo>
                      <a:pt x="2972" y="76178"/>
                      <a:pt x="2945" y="76232"/>
                      <a:pt x="2945" y="76285"/>
                    </a:cubicBezTo>
                    <a:cubicBezTo>
                      <a:pt x="2891" y="78266"/>
                      <a:pt x="1821" y="80086"/>
                      <a:pt x="81" y="81076"/>
                    </a:cubicBezTo>
                    <a:cubicBezTo>
                      <a:pt x="27" y="81130"/>
                      <a:pt x="1" y="81183"/>
                      <a:pt x="27" y="81264"/>
                    </a:cubicBezTo>
                    <a:cubicBezTo>
                      <a:pt x="60" y="81297"/>
                      <a:pt x="104" y="81320"/>
                      <a:pt x="145" y="81320"/>
                    </a:cubicBezTo>
                    <a:cubicBezTo>
                      <a:pt x="170" y="81320"/>
                      <a:pt x="194" y="81311"/>
                      <a:pt x="215" y="81290"/>
                    </a:cubicBezTo>
                    <a:cubicBezTo>
                      <a:pt x="2008" y="80273"/>
                      <a:pt x="3105" y="78427"/>
                      <a:pt x="3186" y="76366"/>
                    </a:cubicBezTo>
                    <a:cubicBezTo>
                      <a:pt x="5193" y="75322"/>
                      <a:pt x="6424" y="73314"/>
                      <a:pt x="6424" y="71066"/>
                    </a:cubicBezTo>
                    <a:cubicBezTo>
                      <a:pt x="6424" y="68818"/>
                      <a:pt x="5193" y="66784"/>
                      <a:pt x="3186" y="65766"/>
                    </a:cubicBezTo>
                    <a:cubicBezTo>
                      <a:pt x="3105" y="63786"/>
                      <a:pt x="2088" y="61992"/>
                      <a:pt x="402" y="60922"/>
                    </a:cubicBezTo>
                    <a:cubicBezTo>
                      <a:pt x="2088" y="59878"/>
                      <a:pt x="3105" y="58085"/>
                      <a:pt x="3186" y="56104"/>
                    </a:cubicBezTo>
                    <a:cubicBezTo>
                      <a:pt x="5193" y="55060"/>
                      <a:pt x="6424" y="53053"/>
                      <a:pt x="6424" y="50804"/>
                    </a:cubicBezTo>
                    <a:cubicBezTo>
                      <a:pt x="6424" y="48556"/>
                      <a:pt x="5193" y="46522"/>
                      <a:pt x="3186" y="45505"/>
                    </a:cubicBezTo>
                    <a:cubicBezTo>
                      <a:pt x="3159" y="43604"/>
                      <a:pt x="2088" y="41731"/>
                      <a:pt x="402" y="40660"/>
                    </a:cubicBezTo>
                    <a:cubicBezTo>
                      <a:pt x="1901" y="39723"/>
                      <a:pt x="3320" y="37877"/>
                      <a:pt x="3186" y="35816"/>
                    </a:cubicBezTo>
                    <a:cubicBezTo>
                      <a:pt x="5193" y="34799"/>
                      <a:pt x="6424" y="32764"/>
                      <a:pt x="6424" y="30543"/>
                    </a:cubicBezTo>
                    <a:cubicBezTo>
                      <a:pt x="6424" y="28295"/>
                      <a:pt x="5193" y="26260"/>
                      <a:pt x="3186" y="25243"/>
                    </a:cubicBezTo>
                    <a:cubicBezTo>
                      <a:pt x="3105" y="23236"/>
                      <a:pt x="2062" y="21443"/>
                      <a:pt x="402" y="20399"/>
                    </a:cubicBezTo>
                    <a:cubicBezTo>
                      <a:pt x="2088" y="19328"/>
                      <a:pt x="3186" y="17454"/>
                      <a:pt x="3186" y="15608"/>
                    </a:cubicBezTo>
                    <a:cubicBezTo>
                      <a:pt x="3186" y="15608"/>
                      <a:pt x="3186" y="15581"/>
                      <a:pt x="3186" y="15554"/>
                    </a:cubicBezTo>
                    <a:cubicBezTo>
                      <a:pt x="5193" y="14537"/>
                      <a:pt x="6424" y="12503"/>
                      <a:pt x="6424" y="10255"/>
                    </a:cubicBezTo>
                    <a:cubicBezTo>
                      <a:pt x="6424" y="8033"/>
                      <a:pt x="5193" y="5999"/>
                      <a:pt x="3186" y="4982"/>
                    </a:cubicBezTo>
                    <a:lnTo>
                      <a:pt x="3186" y="4955"/>
                    </a:lnTo>
                    <a:cubicBezTo>
                      <a:pt x="3186" y="3028"/>
                      <a:pt x="2008" y="1074"/>
                      <a:pt x="215" y="30"/>
                    </a:cubicBezTo>
                    <a:cubicBezTo>
                      <a:pt x="194" y="10"/>
                      <a:pt x="170" y="1"/>
                      <a:pt x="145"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8" name="Google Shape;1915;p89"/>
              <p:cNvSpPr/>
              <p:nvPr/>
            </p:nvSpPr>
            <p:spPr>
              <a:xfrm>
                <a:off x="839675" y="818875"/>
                <a:ext cx="159950" cy="2032875"/>
              </a:xfrm>
              <a:custGeom>
                <a:avLst/>
                <a:gdLst/>
                <a:ahLst/>
                <a:cxnLst/>
                <a:rect l="l" t="t" r="r" b="b"/>
                <a:pathLst>
                  <a:path w="6398" h="81315" extrusionOk="0">
                    <a:moveTo>
                      <a:pt x="122" y="1"/>
                    </a:moveTo>
                    <a:cubicBezTo>
                      <a:pt x="83" y="1"/>
                      <a:pt x="44" y="20"/>
                      <a:pt x="27" y="70"/>
                    </a:cubicBezTo>
                    <a:cubicBezTo>
                      <a:pt x="0" y="70"/>
                      <a:pt x="0" y="97"/>
                      <a:pt x="0" y="124"/>
                    </a:cubicBezTo>
                    <a:cubicBezTo>
                      <a:pt x="0" y="178"/>
                      <a:pt x="27" y="204"/>
                      <a:pt x="54" y="231"/>
                    </a:cubicBezTo>
                    <a:cubicBezTo>
                      <a:pt x="1794" y="1248"/>
                      <a:pt x="2971" y="3175"/>
                      <a:pt x="2918" y="5022"/>
                    </a:cubicBezTo>
                    <a:cubicBezTo>
                      <a:pt x="2918" y="5076"/>
                      <a:pt x="2945" y="5129"/>
                      <a:pt x="2998" y="5156"/>
                    </a:cubicBezTo>
                    <a:cubicBezTo>
                      <a:pt x="4925" y="6119"/>
                      <a:pt x="6156" y="8073"/>
                      <a:pt x="6156" y="10268"/>
                    </a:cubicBezTo>
                    <a:cubicBezTo>
                      <a:pt x="6156" y="12436"/>
                      <a:pt x="4925" y="14390"/>
                      <a:pt x="2998" y="15354"/>
                    </a:cubicBezTo>
                    <a:cubicBezTo>
                      <a:pt x="2945" y="15380"/>
                      <a:pt x="2918" y="15434"/>
                      <a:pt x="2918" y="15487"/>
                    </a:cubicBezTo>
                    <a:cubicBezTo>
                      <a:pt x="2971" y="17334"/>
                      <a:pt x="1847" y="19235"/>
                      <a:pt x="81" y="20278"/>
                    </a:cubicBezTo>
                    <a:cubicBezTo>
                      <a:pt x="54" y="20278"/>
                      <a:pt x="27" y="20305"/>
                      <a:pt x="0" y="20359"/>
                    </a:cubicBezTo>
                    <a:cubicBezTo>
                      <a:pt x="0" y="20412"/>
                      <a:pt x="27" y="20466"/>
                      <a:pt x="54" y="20493"/>
                    </a:cubicBezTo>
                    <a:cubicBezTo>
                      <a:pt x="1794" y="21510"/>
                      <a:pt x="2864" y="23303"/>
                      <a:pt x="2918" y="25310"/>
                    </a:cubicBezTo>
                    <a:cubicBezTo>
                      <a:pt x="2918" y="25364"/>
                      <a:pt x="2945" y="25391"/>
                      <a:pt x="2998" y="25417"/>
                    </a:cubicBezTo>
                    <a:cubicBezTo>
                      <a:pt x="4925" y="26381"/>
                      <a:pt x="6156" y="28362"/>
                      <a:pt x="6156" y="30530"/>
                    </a:cubicBezTo>
                    <a:cubicBezTo>
                      <a:pt x="6156" y="32698"/>
                      <a:pt x="4925" y="34652"/>
                      <a:pt x="2998" y="35642"/>
                    </a:cubicBezTo>
                    <a:cubicBezTo>
                      <a:pt x="2945" y="35642"/>
                      <a:pt x="2918" y="35695"/>
                      <a:pt x="2918" y="35749"/>
                    </a:cubicBezTo>
                    <a:cubicBezTo>
                      <a:pt x="3078" y="37837"/>
                      <a:pt x="1606" y="39630"/>
                      <a:pt x="81" y="40540"/>
                    </a:cubicBezTo>
                    <a:cubicBezTo>
                      <a:pt x="54" y="40540"/>
                      <a:pt x="27" y="40594"/>
                      <a:pt x="0" y="40620"/>
                    </a:cubicBezTo>
                    <a:cubicBezTo>
                      <a:pt x="0" y="40674"/>
                      <a:pt x="27" y="40727"/>
                      <a:pt x="54" y="40754"/>
                    </a:cubicBezTo>
                    <a:cubicBezTo>
                      <a:pt x="1794" y="41771"/>
                      <a:pt x="2918" y="43645"/>
                      <a:pt x="2918" y="45545"/>
                    </a:cubicBezTo>
                    <a:cubicBezTo>
                      <a:pt x="2918" y="45545"/>
                      <a:pt x="2918" y="45545"/>
                      <a:pt x="2918" y="45572"/>
                    </a:cubicBezTo>
                    <a:cubicBezTo>
                      <a:pt x="2918" y="45626"/>
                      <a:pt x="2945" y="45652"/>
                      <a:pt x="2998" y="45679"/>
                    </a:cubicBezTo>
                    <a:cubicBezTo>
                      <a:pt x="4925" y="46669"/>
                      <a:pt x="6156" y="48623"/>
                      <a:pt x="6156" y="50791"/>
                    </a:cubicBezTo>
                    <a:cubicBezTo>
                      <a:pt x="6156" y="52959"/>
                      <a:pt x="4925" y="54913"/>
                      <a:pt x="2998" y="55904"/>
                    </a:cubicBezTo>
                    <a:cubicBezTo>
                      <a:pt x="2945" y="55930"/>
                      <a:pt x="2918" y="55957"/>
                      <a:pt x="2918" y="56011"/>
                    </a:cubicBezTo>
                    <a:cubicBezTo>
                      <a:pt x="2864" y="57991"/>
                      <a:pt x="1820" y="59785"/>
                      <a:pt x="81" y="60802"/>
                    </a:cubicBezTo>
                    <a:cubicBezTo>
                      <a:pt x="54" y="60828"/>
                      <a:pt x="27" y="60855"/>
                      <a:pt x="0" y="60882"/>
                    </a:cubicBezTo>
                    <a:cubicBezTo>
                      <a:pt x="0" y="60935"/>
                      <a:pt x="27" y="60989"/>
                      <a:pt x="54" y="61016"/>
                    </a:cubicBezTo>
                    <a:cubicBezTo>
                      <a:pt x="1794" y="62033"/>
                      <a:pt x="2864" y="63826"/>
                      <a:pt x="2918" y="65834"/>
                    </a:cubicBezTo>
                    <a:cubicBezTo>
                      <a:pt x="2918" y="65887"/>
                      <a:pt x="2945" y="65914"/>
                      <a:pt x="2998" y="65941"/>
                    </a:cubicBezTo>
                    <a:cubicBezTo>
                      <a:pt x="4925" y="66931"/>
                      <a:pt x="6156" y="68885"/>
                      <a:pt x="6156" y="71053"/>
                    </a:cubicBezTo>
                    <a:cubicBezTo>
                      <a:pt x="6156" y="73221"/>
                      <a:pt x="4925" y="75175"/>
                      <a:pt x="2998" y="76165"/>
                    </a:cubicBezTo>
                    <a:cubicBezTo>
                      <a:pt x="2945" y="76192"/>
                      <a:pt x="2918" y="76219"/>
                      <a:pt x="2918" y="76272"/>
                    </a:cubicBezTo>
                    <a:cubicBezTo>
                      <a:pt x="2864" y="78280"/>
                      <a:pt x="1794" y="80073"/>
                      <a:pt x="81" y="81090"/>
                    </a:cubicBezTo>
                    <a:cubicBezTo>
                      <a:pt x="0" y="81117"/>
                      <a:pt x="0" y="81197"/>
                      <a:pt x="27" y="81251"/>
                    </a:cubicBezTo>
                    <a:cubicBezTo>
                      <a:pt x="47" y="81290"/>
                      <a:pt x="95" y="81315"/>
                      <a:pt x="140" y="81315"/>
                    </a:cubicBezTo>
                    <a:cubicBezTo>
                      <a:pt x="157" y="81315"/>
                      <a:pt x="173" y="81311"/>
                      <a:pt x="188" y="81304"/>
                    </a:cubicBezTo>
                    <a:cubicBezTo>
                      <a:pt x="1981" y="80260"/>
                      <a:pt x="3105" y="78413"/>
                      <a:pt x="3159" y="76352"/>
                    </a:cubicBezTo>
                    <a:cubicBezTo>
                      <a:pt x="5166" y="75309"/>
                      <a:pt x="6397" y="73301"/>
                      <a:pt x="6397" y="71053"/>
                    </a:cubicBezTo>
                    <a:cubicBezTo>
                      <a:pt x="6397" y="68805"/>
                      <a:pt x="5166" y="66797"/>
                      <a:pt x="3159" y="65753"/>
                    </a:cubicBezTo>
                    <a:cubicBezTo>
                      <a:pt x="3105" y="63773"/>
                      <a:pt x="2061" y="61979"/>
                      <a:pt x="375" y="60909"/>
                    </a:cubicBezTo>
                    <a:cubicBezTo>
                      <a:pt x="2061" y="59865"/>
                      <a:pt x="3105" y="58072"/>
                      <a:pt x="3159" y="56091"/>
                    </a:cubicBezTo>
                    <a:cubicBezTo>
                      <a:pt x="5166" y="55047"/>
                      <a:pt x="6397" y="53040"/>
                      <a:pt x="6397" y="50791"/>
                    </a:cubicBezTo>
                    <a:cubicBezTo>
                      <a:pt x="6397" y="48543"/>
                      <a:pt x="5166" y="46536"/>
                      <a:pt x="3159" y="45492"/>
                    </a:cubicBezTo>
                    <a:cubicBezTo>
                      <a:pt x="3159" y="43591"/>
                      <a:pt x="2061" y="41718"/>
                      <a:pt x="375" y="40647"/>
                    </a:cubicBezTo>
                    <a:cubicBezTo>
                      <a:pt x="1901" y="39710"/>
                      <a:pt x="3292" y="37890"/>
                      <a:pt x="3185" y="35829"/>
                    </a:cubicBezTo>
                    <a:cubicBezTo>
                      <a:pt x="5166" y="34785"/>
                      <a:pt x="6397" y="32751"/>
                      <a:pt x="6397" y="30530"/>
                    </a:cubicBezTo>
                    <a:cubicBezTo>
                      <a:pt x="6397" y="28281"/>
                      <a:pt x="5166" y="26247"/>
                      <a:pt x="3159" y="25230"/>
                    </a:cubicBezTo>
                    <a:cubicBezTo>
                      <a:pt x="3078" y="23223"/>
                      <a:pt x="2035" y="21429"/>
                      <a:pt x="375" y="20386"/>
                    </a:cubicBezTo>
                    <a:cubicBezTo>
                      <a:pt x="2061" y="19315"/>
                      <a:pt x="3159" y="17441"/>
                      <a:pt x="3159" y="15595"/>
                    </a:cubicBezTo>
                    <a:cubicBezTo>
                      <a:pt x="3159" y="15595"/>
                      <a:pt x="3159" y="15568"/>
                      <a:pt x="3159" y="15541"/>
                    </a:cubicBezTo>
                    <a:cubicBezTo>
                      <a:pt x="5166" y="14524"/>
                      <a:pt x="6397" y="12490"/>
                      <a:pt x="6397" y="10268"/>
                    </a:cubicBezTo>
                    <a:cubicBezTo>
                      <a:pt x="6397" y="8020"/>
                      <a:pt x="5166" y="5986"/>
                      <a:pt x="3159" y="4969"/>
                    </a:cubicBezTo>
                    <a:lnTo>
                      <a:pt x="3159" y="4942"/>
                    </a:lnTo>
                    <a:cubicBezTo>
                      <a:pt x="3159" y="3041"/>
                      <a:pt x="1981" y="1061"/>
                      <a:pt x="188" y="17"/>
                    </a:cubicBezTo>
                    <a:cubicBezTo>
                      <a:pt x="168" y="7"/>
                      <a:pt x="145" y="1"/>
                      <a:pt x="122"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9" name="Google Shape;1916;p89"/>
              <p:cNvSpPr/>
              <p:nvPr/>
            </p:nvSpPr>
            <p:spPr>
              <a:xfrm>
                <a:off x="685775" y="566950"/>
                <a:ext cx="159950" cy="2033000"/>
              </a:xfrm>
              <a:custGeom>
                <a:avLst/>
                <a:gdLst/>
                <a:ahLst/>
                <a:cxnLst/>
                <a:rect l="l" t="t" r="r" b="b"/>
                <a:pathLst>
                  <a:path w="6398" h="81320" extrusionOk="0">
                    <a:moveTo>
                      <a:pt x="119" y="1"/>
                    </a:moveTo>
                    <a:cubicBezTo>
                      <a:pt x="81" y="1"/>
                      <a:pt x="44" y="24"/>
                      <a:pt x="27" y="57"/>
                    </a:cubicBezTo>
                    <a:cubicBezTo>
                      <a:pt x="27" y="84"/>
                      <a:pt x="0" y="110"/>
                      <a:pt x="0" y="137"/>
                    </a:cubicBezTo>
                    <a:cubicBezTo>
                      <a:pt x="0" y="164"/>
                      <a:pt x="27" y="217"/>
                      <a:pt x="81" y="244"/>
                    </a:cubicBezTo>
                    <a:cubicBezTo>
                      <a:pt x="1820" y="1261"/>
                      <a:pt x="2944" y="3188"/>
                      <a:pt x="2918" y="5035"/>
                    </a:cubicBezTo>
                    <a:cubicBezTo>
                      <a:pt x="2918" y="5089"/>
                      <a:pt x="2944" y="5142"/>
                      <a:pt x="2998" y="5169"/>
                    </a:cubicBezTo>
                    <a:cubicBezTo>
                      <a:pt x="4952" y="6133"/>
                      <a:pt x="6156" y="8086"/>
                      <a:pt x="6156" y="10255"/>
                    </a:cubicBezTo>
                    <a:cubicBezTo>
                      <a:pt x="6156" y="12449"/>
                      <a:pt x="4952" y="14403"/>
                      <a:pt x="2998" y="15367"/>
                    </a:cubicBezTo>
                    <a:cubicBezTo>
                      <a:pt x="2944" y="15394"/>
                      <a:pt x="2918" y="15447"/>
                      <a:pt x="2918" y="15501"/>
                    </a:cubicBezTo>
                    <a:cubicBezTo>
                      <a:pt x="2998" y="17347"/>
                      <a:pt x="1847" y="19248"/>
                      <a:pt x="81" y="20292"/>
                    </a:cubicBezTo>
                    <a:cubicBezTo>
                      <a:pt x="54" y="20292"/>
                      <a:pt x="27" y="20318"/>
                      <a:pt x="27" y="20372"/>
                    </a:cubicBezTo>
                    <a:cubicBezTo>
                      <a:pt x="0" y="20425"/>
                      <a:pt x="27" y="20479"/>
                      <a:pt x="81" y="20506"/>
                    </a:cubicBezTo>
                    <a:cubicBezTo>
                      <a:pt x="1794" y="21496"/>
                      <a:pt x="2864" y="23316"/>
                      <a:pt x="2918" y="25324"/>
                    </a:cubicBezTo>
                    <a:cubicBezTo>
                      <a:pt x="2918" y="25350"/>
                      <a:pt x="2944" y="25404"/>
                      <a:pt x="2998" y="25431"/>
                    </a:cubicBezTo>
                    <a:cubicBezTo>
                      <a:pt x="4952" y="26394"/>
                      <a:pt x="6156" y="28348"/>
                      <a:pt x="6156" y="30543"/>
                    </a:cubicBezTo>
                    <a:cubicBezTo>
                      <a:pt x="6156" y="32711"/>
                      <a:pt x="4952" y="34665"/>
                      <a:pt x="2998" y="35628"/>
                    </a:cubicBezTo>
                    <a:cubicBezTo>
                      <a:pt x="2944" y="35655"/>
                      <a:pt x="2918" y="35709"/>
                      <a:pt x="2918" y="35762"/>
                    </a:cubicBezTo>
                    <a:cubicBezTo>
                      <a:pt x="3078" y="37823"/>
                      <a:pt x="1633" y="39643"/>
                      <a:pt x="81" y="40553"/>
                    </a:cubicBezTo>
                    <a:cubicBezTo>
                      <a:pt x="54" y="40553"/>
                      <a:pt x="27" y="40580"/>
                      <a:pt x="27" y="40633"/>
                    </a:cubicBezTo>
                    <a:cubicBezTo>
                      <a:pt x="0" y="40687"/>
                      <a:pt x="27" y="40741"/>
                      <a:pt x="81" y="40767"/>
                    </a:cubicBezTo>
                    <a:cubicBezTo>
                      <a:pt x="1820" y="41784"/>
                      <a:pt x="2918" y="43658"/>
                      <a:pt x="2918" y="45532"/>
                    </a:cubicBezTo>
                    <a:cubicBezTo>
                      <a:pt x="2918" y="45558"/>
                      <a:pt x="2918" y="45558"/>
                      <a:pt x="2918" y="45585"/>
                    </a:cubicBezTo>
                    <a:cubicBezTo>
                      <a:pt x="2918" y="45612"/>
                      <a:pt x="2944" y="45665"/>
                      <a:pt x="2998" y="45692"/>
                    </a:cubicBezTo>
                    <a:cubicBezTo>
                      <a:pt x="4952" y="46656"/>
                      <a:pt x="6156" y="48636"/>
                      <a:pt x="6156" y="50804"/>
                    </a:cubicBezTo>
                    <a:cubicBezTo>
                      <a:pt x="6156" y="52972"/>
                      <a:pt x="4952" y="54926"/>
                      <a:pt x="2998" y="55917"/>
                    </a:cubicBezTo>
                    <a:cubicBezTo>
                      <a:pt x="2944" y="55917"/>
                      <a:pt x="2918" y="55970"/>
                      <a:pt x="2918" y="56024"/>
                    </a:cubicBezTo>
                    <a:cubicBezTo>
                      <a:pt x="2891" y="58004"/>
                      <a:pt x="1820" y="59798"/>
                      <a:pt x="81" y="60815"/>
                    </a:cubicBezTo>
                    <a:cubicBezTo>
                      <a:pt x="54" y="60815"/>
                      <a:pt x="27" y="60868"/>
                      <a:pt x="27" y="60895"/>
                    </a:cubicBezTo>
                    <a:cubicBezTo>
                      <a:pt x="0" y="60949"/>
                      <a:pt x="27" y="61002"/>
                      <a:pt x="81" y="61029"/>
                    </a:cubicBezTo>
                    <a:cubicBezTo>
                      <a:pt x="1820" y="62046"/>
                      <a:pt x="2891" y="63839"/>
                      <a:pt x="2918" y="65847"/>
                    </a:cubicBezTo>
                    <a:cubicBezTo>
                      <a:pt x="2918" y="65900"/>
                      <a:pt x="2944" y="65927"/>
                      <a:pt x="2998" y="65954"/>
                    </a:cubicBezTo>
                    <a:cubicBezTo>
                      <a:pt x="4952" y="66944"/>
                      <a:pt x="6156" y="68898"/>
                      <a:pt x="6156" y="71066"/>
                    </a:cubicBezTo>
                    <a:cubicBezTo>
                      <a:pt x="6156" y="73234"/>
                      <a:pt x="4952" y="75188"/>
                      <a:pt x="2998" y="76178"/>
                    </a:cubicBezTo>
                    <a:cubicBezTo>
                      <a:pt x="2944" y="76178"/>
                      <a:pt x="2918" y="76232"/>
                      <a:pt x="2918" y="76285"/>
                    </a:cubicBezTo>
                    <a:cubicBezTo>
                      <a:pt x="2891" y="78293"/>
                      <a:pt x="1820" y="80086"/>
                      <a:pt x="81" y="81076"/>
                    </a:cubicBezTo>
                    <a:cubicBezTo>
                      <a:pt x="27" y="81130"/>
                      <a:pt x="0" y="81183"/>
                      <a:pt x="27" y="81264"/>
                    </a:cubicBezTo>
                    <a:cubicBezTo>
                      <a:pt x="60" y="81297"/>
                      <a:pt x="93" y="81320"/>
                      <a:pt x="133" y="81320"/>
                    </a:cubicBezTo>
                    <a:cubicBezTo>
                      <a:pt x="157" y="81320"/>
                      <a:pt x="184" y="81311"/>
                      <a:pt x="214" y="81290"/>
                    </a:cubicBezTo>
                    <a:cubicBezTo>
                      <a:pt x="2008" y="80273"/>
                      <a:pt x="3105" y="78427"/>
                      <a:pt x="3185" y="76366"/>
                    </a:cubicBezTo>
                    <a:cubicBezTo>
                      <a:pt x="5166" y="75322"/>
                      <a:pt x="6397" y="73314"/>
                      <a:pt x="6397" y="71066"/>
                    </a:cubicBezTo>
                    <a:cubicBezTo>
                      <a:pt x="6397" y="68818"/>
                      <a:pt x="5166" y="66784"/>
                      <a:pt x="3185" y="65766"/>
                    </a:cubicBezTo>
                    <a:cubicBezTo>
                      <a:pt x="3105" y="63786"/>
                      <a:pt x="2061" y="61992"/>
                      <a:pt x="375" y="60922"/>
                    </a:cubicBezTo>
                    <a:cubicBezTo>
                      <a:pt x="2061" y="59878"/>
                      <a:pt x="3105" y="58085"/>
                      <a:pt x="3185" y="56104"/>
                    </a:cubicBezTo>
                    <a:cubicBezTo>
                      <a:pt x="5166" y="55060"/>
                      <a:pt x="6397" y="53053"/>
                      <a:pt x="6397" y="50804"/>
                    </a:cubicBezTo>
                    <a:cubicBezTo>
                      <a:pt x="6397" y="48556"/>
                      <a:pt x="5166" y="46522"/>
                      <a:pt x="3185" y="45505"/>
                    </a:cubicBezTo>
                    <a:cubicBezTo>
                      <a:pt x="3159" y="43604"/>
                      <a:pt x="2088" y="41731"/>
                      <a:pt x="375" y="40660"/>
                    </a:cubicBezTo>
                    <a:cubicBezTo>
                      <a:pt x="1901" y="39723"/>
                      <a:pt x="3292" y="37903"/>
                      <a:pt x="3185" y="35816"/>
                    </a:cubicBezTo>
                    <a:cubicBezTo>
                      <a:pt x="5166" y="34799"/>
                      <a:pt x="6397" y="32764"/>
                      <a:pt x="6397" y="30543"/>
                    </a:cubicBezTo>
                    <a:cubicBezTo>
                      <a:pt x="6397" y="28295"/>
                      <a:pt x="5166" y="26260"/>
                      <a:pt x="3185" y="25243"/>
                    </a:cubicBezTo>
                    <a:cubicBezTo>
                      <a:pt x="3078" y="23236"/>
                      <a:pt x="2061" y="21443"/>
                      <a:pt x="375" y="20399"/>
                    </a:cubicBezTo>
                    <a:cubicBezTo>
                      <a:pt x="2088" y="19328"/>
                      <a:pt x="3185" y="17401"/>
                      <a:pt x="3185" y="15554"/>
                    </a:cubicBezTo>
                    <a:cubicBezTo>
                      <a:pt x="5166" y="14537"/>
                      <a:pt x="6397" y="12503"/>
                      <a:pt x="6397" y="10255"/>
                    </a:cubicBezTo>
                    <a:cubicBezTo>
                      <a:pt x="6397" y="8033"/>
                      <a:pt x="5166" y="5999"/>
                      <a:pt x="3185" y="4982"/>
                    </a:cubicBezTo>
                    <a:lnTo>
                      <a:pt x="3185" y="4955"/>
                    </a:lnTo>
                    <a:cubicBezTo>
                      <a:pt x="3185" y="3028"/>
                      <a:pt x="1981" y="1074"/>
                      <a:pt x="188" y="30"/>
                    </a:cubicBezTo>
                    <a:cubicBezTo>
                      <a:pt x="167" y="10"/>
                      <a:pt x="143" y="1"/>
                      <a:pt x="11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0" name="Google Shape;1917;p89"/>
              <p:cNvSpPr/>
              <p:nvPr/>
            </p:nvSpPr>
            <p:spPr>
              <a:xfrm>
                <a:off x="531875" y="818875"/>
                <a:ext cx="160600" cy="2032875"/>
              </a:xfrm>
              <a:custGeom>
                <a:avLst/>
                <a:gdLst/>
                <a:ahLst/>
                <a:cxnLst/>
                <a:rect l="l" t="t" r="r" b="b"/>
                <a:pathLst>
                  <a:path w="6424" h="81315" extrusionOk="0">
                    <a:moveTo>
                      <a:pt x="147" y="1"/>
                    </a:moveTo>
                    <a:cubicBezTo>
                      <a:pt x="106" y="1"/>
                      <a:pt x="61" y="20"/>
                      <a:pt x="27" y="70"/>
                    </a:cubicBezTo>
                    <a:cubicBezTo>
                      <a:pt x="27" y="70"/>
                      <a:pt x="27" y="97"/>
                      <a:pt x="27" y="124"/>
                    </a:cubicBezTo>
                    <a:cubicBezTo>
                      <a:pt x="27" y="178"/>
                      <a:pt x="54" y="204"/>
                      <a:pt x="80" y="231"/>
                    </a:cubicBezTo>
                    <a:cubicBezTo>
                      <a:pt x="1820" y="1248"/>
                      <a:pt x="2971" y="3175"/>
                      <a:pt x="2944" y="5022"/>
                    </a:cubicBezTo>
                    <a:cubicBezTo>
                      <a:pt x="2944" y="5076"/>
                      <a:pt x="2971" y="5129"/>
                      <a:pt x="2998" y="5156"/>
                    </a:cubicBezTo>
                    <a:cubicBezTo>
                      <a:pt x="4952" y="6119"/>
                      <a:pt x="6156" y="8073"/>
                      <a:pt x="6156" y="10268"/>
                    </a:cubicBezTo>
                    <a:cubicBezTo>
                      <a:pt x="6156" y="12436"/>
                      <a:pt x="4952" y="14390"/>
                      <a:pt x="2998" y="15354"/>
                    </a:cubicBezTo>
                    <a:cubicBezTo>
                      <a:pt x="2971" y="15380"/>
                      <a:pt x="2944" y="15461"/>
                      <a:pt x="2944" y="15487"/>
                    </a:cubicBezTo>
                    <a:cubicBezTo>
                      <a:pt x="2998" y="17334"/>
                      <a:pt x="1847" y="19235"/>
                      <a:pt x="107" y="20278"/>
                    </a:cubicBezTo>
                    <a:cubicBezTo>
                      <a:pt x="54" y="20278"/>
                      <a:pt x="27" y="20305"/>
                      <a:pt x="27" y="20359"/>
                    </a:cubicBezTo>
                    <a:cubicBezTo>
                      <a:pt x="0" y="20412"/>
                      <a:pt x="27" y="20466"/>
                      <a:pt x="80" y="20493"/>
                    </a:cubicBezTo>
                    <a:cubicBezTo>
                      <a:pt x="1793" y="21510"/>
                      <a:pt x="2864" y="23303"/>
                      <a:pt x="2944" y="25310"/>
                    </a:cubicBezTo>
                    <a:cubicBezTo>
                      <a:pt x="2944" y="25364"/>
                      <a:pt x="2971" y="25391"/>
                      <a:pt x="2998" y="25417"/>
                    </a:cubicBezTo>
                    <a:cubicBezTo>
                      <a:pt x="4952" y="26381"/>
                      <a:pt x="6156" y="28362"/>
                      <a:pt x="6156" y="30530"/>
                    </a:cubicBezTo>
                    <a:cubicBezTo>
                      <a:pt x="6156" y="32698"/>
                      <a:pt x="4952" y="34652"/>
                      <a:pt x="2998" y="35642"/>
                    </a:cubicBezTo>
                    <a:cubicBezTo>
                      <a:pt x="2971" y="35642"/>
                      <a:pt x="2944" y="35695"/>
                      <a:pt x="2944" y="35749"/>
                    </a:cubicBezTo>
                    <a:cubicBezTo>
                      <a:pt x="3105" y="37837"/>
                      <a:pt x="1633" y="39630"/>
                      <a:pt x="107" y="40540"/>
                    </a:cubicBezTo>
                    <a:cubicBezTo>
                      <a:pt x="54" y="40540"/>
                      <a:pt x="27" y="40594"/>
                      <a:pt x="27" y="40620"/>
                    </a:cubicBezTo>
                    <a:cubicBezTo>
                      <a:pt x="0" y="40674"/>
                      <a:pt x="27" y="40727"/>
                      <a:pt x="80" y="40754"/>
                    </a:cubicBezTo>
                    <a:cubicBezTo>
                      <a:pt x="1820" y="41771"/>
                      <a:pt x="2944" y="43645"/>
                      <a:pt x="2944" y="45545"/>
                    </a:cubicBezTo>
                    <a:cubicBezTo>
                      <a:pt x="2944" y="45545"/>
                      <a:pt x="2944" y="45545"/>
                      <a:pt x="2944" y="45572"/>
                    </a:cubicBezTo>
                    <a:cubicBezTo>
                      <a:pt x="2944" y="45626"/>
                      <a:pt x="2971" y="45652"/>
                      <a:pt x="2998" y="45679"/>
                    </a:cubicBezTo>
                    <a:cubicBezTo>
                      <a:pt x="4952" y="46669"/>
                      <a:pt x="6156" y="48623"/>
                      <a:pt x="6156" y="50791"/>
                    </a:cubicBezTo>
                    <a:cubicBezTo>
                      <a:pt x="6156" y="52959"/>
                      <a:pt x="4952" y="54913"/>
                      <a:pt x="2998" y="55904"/>
                    </a:cubicBezTo>
                    <a:cubicBezTo>
                      <a:pt x="2971" y="55930"/>
                      <a:pt x="2944" y="55957"/>
                      <a:pt x="2944" y="56011"/>
                    </a:cubicBezTo>
                    <a:cubicBezTo>
                      <a:pt x="2891" y="57991"/>
                      <a:pt x="1820" y="59785"/>
                      <a:pt x="107" y="60802"/>
                    </a:cubicBezTo>
                    <a:cubicBezTo>
                      <a:pt x="54" y="60828"/>
                      <a:pt x="27" y="60855"/>
                      <a:pt x="27" y="60882"/>
                    </a:cubicBezTo>
                    <a:cubicBezTo>
                      <a:pt x="0" y="60935"/>
                      <a:pt x="27" y="60989"/>
                      <a:pt x="80" y="61016"/>
                    </a:cubicBezTo>
                    <a:cubicBezTo>
                      <a:pt x="1820" y="62033"/>
                      <a:pt x="2891" y="63826"/>
                      <a:pt x="2944" y="65834"/>
                    </a:cubicBezTo>
                    <a:cubicBezTo>
                      <a:pt x="2944" y="65887"/>
                      <a:pt x="2971" y="65914"/>
                      <a:pt x="2998" y="65941"/>
                    </a:cubicBezTo>
                    <a:cubicBezTo>
                      <a:pt x="4952" y="66931"/>
                      <a:pt x="6156" y="68885"/>
                      <a:pt x="6156" y="71053"/>
                    </a:cubicBezTo>
                    <a:cubicBezTo>
                      <a:pt x="6156" y="73221"/>
                      <a:pt x="4952" y="75175"/>
                      <a:pt x="2998" y="76165"/>
                    </a:cubicBezTo>
                    <a:cubicBezTo>
                      <a:pt x="2971" y="76192"/>
                      <a:pt x="2944" y="76219"/>
                      <a:pt x="2944" y="76272"/>
                    </a:cubicBezTo>
                    <a:cubicBezTo>
                      <a:pt x="2891" y="78280"/>
                      <a:pt x="1820" y="80073"/>
                      <a:pt x="80" y="81090"/>
                    </a:cubicBezTo>
                    <a:cubicBezTo>
                      <a:pt x="27" y="81117"/>
                      <a:pt x="0" y="81197"/>
                      <a:pt x="54" y="81251"/>
                    </a:cubicBezTo>
                    <a:cubicBezTo>
                      <a:pt x="73" y="81290"/>
                      <a:pt x="122" y="81315"/>
                      <a:pt x="167" y="81315"/>
                    </a:cubicBezTo>
                    <a:cubicBezTo>
                      <a:pt x="184" y="81315"/>
                      <a:pt x="200" y="81311"/>
                      <a:pt x="214" y="81304"/>
                    </a:cubicBezTo>
                    <a:cubicBezTo>
                      <a:pt x="2008" y="80260"/>
                      <a:pt x="3105" y="78413"/>
                      <a:pt x="3185" y="76352"/>
                    </a:cubicBezTo>
                    <a:cubicBezTo>
                      <a:pt x="5193" y="75309"/>
                      <a:pt x="6424" y="73301"/>
                      <a:pt x="6424" y="71053"/>
                    </a:cubicBezTo>
                    <a:cubicBezTo>
                      <a:pt x="6424" y="68805"/>
                      <a:pt x="5193" y="66797"/>
                      <a:pt x="3185" y="65753"/>
                    </a:cubicBezTo>
                    <a:cubicBezTo>
                      <a:pt x="3105" y="63773"/>
                      <a:pt x="2088" y="61979"/>
                      <a:pt x="402" y="60909"/>
                    </a:cubicBezTo>
                    <a:cubicBezTo>
                      <a:pt x="2088" y="59865"/>
                      <a:pt x="3105" y="58072"/>
                      <a:pt x="3185" y="56091"/>
                    </a:cubicBezTo>
                    <a:cubicBezTo>
                      <a:pt x="5193" y="55047"/>
                      <a:pt x="6424" y="53040"/>
                      <a:pt x="6424" y="50791"/>
                    </a:cubicBezTo>
                    <a:cubicBezTo>
                      <a:pt x="6424" y="48543"/>
                      <a:pt x="5193" y="46536"/>
                      <a:pt x="3185" y="45492"/>
                    </a:cubicBezTo>
                    <a:cubicBezTo>
                      <a:pt x="3185" y="43591"/>
                      <a:pt x="2088" y="41718"/>
                      <a:pt x="402" y="40647"/>
                    </a:cubicBezTo>
                    <a:cubicBezTo>
                      <a:pt x="1900" y="39710"/>
                      <a:pt x="3319" y="37890"/>
                      <a:pt x="3185" y="35829"/>
                    </a:cubicBezTo>
                    <a:cubicBezTo>
                      <a:pt x="5193" y="34785"/>
                      <a:pt x="6424" y="32751"/>
                      <a:pt x="6424" y="30530"/>
                    </a:cubicBezTo>
                    <a:cubicBezTo>
                      <a:pt x="6424" y="28281"/>
                      <a:pt x="5193" y="26247"/>
                      <a:pt x="3185" y="25230"/>
                    </a:cubicBezTo>
                    <a:cubicBezTo>
                      <a:pt x="3105" y="23223"/>
                      <a:pt x="2061" y="21429"/>
                      <a:pt x="402" y="20386"/>
                    </a:cubicBezTo>
                    <a:cubicBezTo>
                      <a:pt x="2088" y="19315"/>
                      <a:pt x="3185" y="17441"/>
                      <a:pt x="3185" y="15595"/>
                    </a:cubicBezTo>
                    <a:cubicBezTo>
                      <a:pt x="3185" y="15595"/>
                      <a:pt x="3185" y="15568"/>
                      <a:pt x="3185" y="15541"/>
                    </a:cubicBezTo>
                    <a:cubicBezTo>
                      <a:pt x="5193" y="14524"/>
                      <a:pt x="6424" y="12490"/>
                      <a:pt x="6424" y="10268"/>
                    </a:cubicBezTo>
                    <a:cubicBezTo>
                      <a:pt x="6424" y="8020"/>
                      <a:pt x="5193" y="5986"/>
                      <a:pt x="3185" y="4969"/>
                    </a:cubicBezTo>
                    <a:lnTo>
                      <a:pt x="3185" y="4942"/>
                    </a:lnTo>
                    <a:cubicBezTo>
                      <a:pt x="3185" y="3041"/>
                      <a:pt x="2008" y="1061"/>
                      <a:pt x="214" y="17"/>
                    </a:cubicBezTo>
                    <a:cubicBezTo>
                      <a:pt x="195" y="7"/>
                      <a:pt x="171" y="1"/>
                      <a:pt x="147"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1" name="Google Shape;1918;p89"/>
              <p:cNvSpPr/>
              <p:nvPr/>
            </p:nvSpPr>
            <p:spPr>
              <a:xfrm>
                <a:off x="378625" y="566950"/>
                <a:ext cx="159950" cy="2033000"/>
              </a:xfrm>
              <a:custGeom>
                <a:avLst/>
                <a:gdLst/>
                <a:ahLst/>
                <a:cxnLst/>
                <a:rect l="l" t="t" r="r" b="b"/>
                <a:pathLst>
                  <a:path w="6398" h="81320" extrusionOk="0">
                    <a:moveTo>
                      <a:pt x="120" y="1"/>
                    </a:moveTo>
                    <a:cubicBezTo>
                      <a:pt x="81" y="1"/>
                      <a:pt x="44" y="24"/>
                      <a:pt x="28" y="57"/>
                    </a:cubicBezTo>
                    <a:cubicBezTo>
                      <a:pt x="1" y="84"/>
                      <a:pt x="1" y="110"/>
                      <a:pt x="1" y="137"/>
                    </a:cubicBezTo>
                    <a:cubicBezTo>
                      <a:pt x="1" y="164"/>
                      <a:pt x="28" y="217"/>
                      <a:pt x="54" y="244"/>
                    </a:cubicBezTo>
                    <a:cubicBezTo>
                      <a:pt x="1821" y="1261"/>
                      <a:pt x="2972" y="3188"/>
                      <a:pt x="2918" y="5035"/>
                    </a:cubicBezTo>
                    <a:cubicBezTo>
                      <a:pt x="2918" y="5116"/>
                      <a:pt x="2945" y="5142"/>
                      <a:pt x="2999" y="5169"/>
                    </a:cubicBezTo>
                    <a:cubicBezTo>
                      <a:pt x="4952" y="6133"/>
                      <a:pt x="6157" y="8086"/>
                      <a:pt x="6157" y="10255"/>
                    </a:cubicBezTo>
                    <a:cubicBezTo>
                      <a:pt x="6157" y="12449"/>
                      <a:pt x="4952" y="14403"/>
                      <a:pt x="2999" y="15367"/>
                    </a:cubicBezTo>
                    <a:cubicBezTo>
                      <a:pt x="2945" y="15394"/>
                      <a:pt x="2918" y="15447"/>
                      <a:pt x="2918" y="15501"/>
                    </a:cubicBezTo>
                    <a:cubicBezTo>
                      <a:pt x="2972" y="17347"/>
                      <a:pt x="1848" y="19248"/>
                      <a:pt x="81" y="20292"/>
                    </a:cubicBezTo>
                    <a:cubicBezTo>
                      <a:pt x="54" y="20292"/>
                      <a:pt x="28" y="20318"/>
                      <a:pt x="1" y="20372"/>
                    </a:cubicBezTo>
                    <a:cubicBezTo>
                      <a:pt x="1" y="20425"/>
                      <a:pt x="28" y="20479"/>
                      <a:pt x="54" y="20506"/>
                    </a:cubicBezTo>
                    <a:cubicBezTo>
                      <a:pt x="1794" y="21496"/>
                      <a:pt x="2865" y="23316"/>
                      <a:pt x="2918" y="25324"/>
                    </a:cubicBezTo>
                    <a:cubicBezTo>
                      <a:pt x="2918" y="25350"/>
                      <a:pt x="2945" y="25404"/>
                      <a:pt x="2999" y="25431"/>
                    </a:cubicBezTo>
                    <a:cubicBezTo>
                      <a:pt x="4952" y="26394"/>
                      <a:pt x="6157" y="28348"/>
                      <a:pt x="6157" y="30543"/>
                    </a:cubicBezTo>
                    <a:cubicBezTo>
                      <a:pt x="6157" y="32711"/>
                      <a:pt x="4952" y="34665"/>
                      <a:pt x="2999" y="35628"/>
                    </a:cubicBezTo>
                    <a:cubicBezTo>
                      <a:pt x="2945" y="35655"/>
                      <a:pt x="2918" y="35709"/>
                      <a:pt x="2918" y="35762"/>
                    </a:cubicBezTo>
                    <a:cubicBezTo>
                      <a:pt x="3079" y="37823"/>
                      <a:pt x="1607" y="39643"/>
                      <a:pt x="81" y="40553"/>
                    </a:cubicBezTo>
                    <a:cubicBezTo>
                      <a:pt x="54" y="40553"/>
                      <a:pt x="28" y="40580"/>
                      <a:pt x="1" y="40633"/>
                    </a:cubicBezTo>
                    <a:cubicBezTo>
                      <a:pt x="1" y="40687"/>
                      <a:pt x="28" y="40741"/>
                      <a:pt x="54" y="40767"/>
                    </a:cubicBezTo>
                    <a:cubicBezTo>
                      <a:pt x="1794" y="41784"/>
                      <a:pt x="2918" y="43658"/>
                      <a:pt x="2918" y="45532"/>
                    </a:cubicBezTo>
                    <a:cubicBezTo>
                      <a:pt x="2918" y="45558"/>
                      <a:pt x="2918" y="45558"/>
                      <a:pt x="2918" y="45585"/>
                    </a:cubicBezTo>
                    <a:cubicBezTo>
                      <a:pt x="2918" y="45612"/>
                      <a:pt x="2945" y="45665"/>
                      <a:pt x="2999" y="45692"/>
                    </a:cubicBezTo>
                    <a:cubicBezTo>
                      <a:pt x="4952" y="46656"/>
                      <a:pt x="6157" y="48636"/>
                      <a:pt x="6157" y="50804"/>
                    </a:cubicBezTo>
                    <a:cubicBezTo>
                      <a:pt x="6157" y="52972"/>
                      <a:pt x="4952" y="54926"/>
                      <a:pt x="2999" y="55917"/>
                    </a:cubicBezTo>
                    <a:cubicBezTo>
                      <a:pt x="2945" y="55917"/>
                      <a:pt x="2918" y="55970"/>
                      <a:pt x="2918" y="56024"/>
                    </a:cubicBezTo>
                    <a:cubicBezTo>
                      <a:pt x="2865" y="58004"/>
                      <a:pt x="1821" y="59798"/>
                      <a:pt x="81" y="60815"/>
                    </a:cubicBezTo>
                    <a:cubicBezTo>
                      <a:pt x="54" y="60815"/>
                      <a:pt x="28" y="60868"/>
                      <a:pt x="1" y="60895"/>
                    </a:cubicBezTo>
                    <a:cubicBezTo>
                      <a:pt x="1" y="60949"/>
                      <a:pt x="28" y="61002"/>
                      <a:pt x="54" y="61029"/>
                    </a:cubicBezTo>
                    <a:cubicBezTo>
                      <a:pt x="1794" y="62046"/>
                      <a:pt x="2865" y="63839"/>
                      <a:pt x="2918" y="65847"/>
                    </a:cubicBezTo>
                    <a:cubicBezTo>
                      <a:pt x="2918" y="65900"/>
                      <a:pt x="2945" y="65927"/>
                      <a:pt x="2999" y="65954"/>
                    </a:cubicBezTo>
                    <a:cubicBezTo>
                      <a:pt x="4952" y="66944"/>
                      <a:pt x="6157" y="68898"/>
                      <a:pt x="6157" y="71066"/>
                    </a:cubicBezTo>
                    <a:cubicBezTo>
                      <a:pt x="6157" y="73234"/>
                      <a:pt x="4952" y="75188"/>
                      <a:pt x="2999" y="76178"/>
                    </a:cubicBezTo>
                    <a:cubicBezTo>
                      <a:pt x="2945" y="76178"/>
                      <a:pt x="2918" y="76232"/>
                      <a:pt x="2918" y="76285"/>
                    </a:cubicBezTo>
                    <a:cubicBezTo>
                      <a:pt x="2865" y="78293"/>
                      <a:pt x="1821" y="80086"/>
                      <a:pt x="81" y="81076"/>
                    </a:cubicBezTo>
                    <a:cubicBezTo>
                      <a:pt x="1" y="81130"/>
                      <a:pt x="1" y="81183"/>
                      <a:pt x="28" y="81264"/>
                    </a:cubicBezTo>
                    <a:cubicBezTo>
                      <a:pt x="44" y="81297"/>
                      <a:pt x="81" y="81320"/>
                      <a:pt x="120" y="81320"/>
                    </a:cubicBezTo>
                    <a:cubicBezTo>
                      <a:pt x="143" y="81320"/>
                      <a:pt x="168" y="81311"/>
                      <a:pt x="188" y="81290"/>
                    </a:cubicBezTo>
                    <a:cubicBezTo>
                      <a:pt x="1981" y="80273"/>
                      <a:pt x="3106" y="78427"/>
                      <a:pt x="3159" y="76366"/>
                    </a:cubicBezTo>
                    <a:cubicBezTo>
                      <a:pt x="5167" y="75322"/>
                      <a:pt x="6398" y="73314"/>
                      <a:pt x="6398" y="71066"/>
                    </a:cubicBezTo>
                    <a:cubicBezTo>
                      <a:pt x="6398" y="68818"/>
                      <a:pt x="5167" y="66784"/>
                      <a:pt x="3159" y="65766"/>
                    </a:cubicBezTo>
                    <a:cubicBezTo>
                      <a:pt x="3106" y="63786"/>
                      <a:pt x="2062" y="61992"/>
                      <a:pt x="376" y="60922"/>
                    </a:cubicBezTo>
                    <a:cubicBezTo>
                      <a:pt x="2062" y="59878"/>
                      <a:pt x="3106" y="58085"/>
                      <a:pt x="3159" y="56104"/>
                    </a:cubicBezTo>
                    <a:cubicBezTo>
                      <a:pt x="5167" y="55060"/>
                      <a:pt x="6398" y="53053"/>
                      <a:pt x="6398" y="50804"/>
                    </a:cubicBezTo>
                    <a:cubicBezTo>
                      <a:pt x="6398" y="48556"/>
                      <a:pt x="5167" y="46522"/>
                      <a:pt x="3159" y="45505"/>
                    </a:cubicBezTo>
                    <a:cubicBezTo>
                      <a:pt x="3159" y="43604"/>
                      <a:pt x="2062" y="41731"/>
                      <a:pt x="376" y="40660"/>
                    </a:cubicBezTo>
                    <a:cubicBezTo>
                      <a:pt x="1901" y="39723"/>
                      <a:pt x="3293" y="37903"/>
                      <a:pt x="3186" y="35816"/>
                    </a:cubicBezTo>
                    <a:cubicBezTo>
                      <a:pt x="5167" y="34799"/>
                      <a:pt x="6398" y="32764"/>
                      <a:pt x="6398" y="30543"/>
                    </a:cubicBezTo>
                    <a:cubicBezTo>
                      <a:pt x="6398" y="28295"/>
                      <a:pt x="5167" y="26260"/>
                      <a:pt x="3159" y="25243"/>
                    </a:cubicBezTo>
                    <a:cubicBezTo>
                      <a:pt x="3079" y="23236"/>
                      <a:pt x="2035" y="21443"/>
                      <a:pt x="376" y="20399"/>
                    </a:cubicBezTo>
                    <a:cubicBezTo>
                      <a:pt x="2089" y="19328"/>
                      <a:pt x="3186" y="17401"/>
                      <a:pt x="3186" y="15554"/>
                    </a:cubicBezTo>
                    <a:cubicBezTo>
                      <a:pt x="5167" y="14537"/>
                      <a:pt x="6398" y="12503"/>
                      <a:pt x="6398" y="10255"/>
                    </a:cubicBezTo>
                    <a:cubicBezTo>
                      <a:pt x="6398" y="8033"/>
                      <a:pt x="5167" y="5999"/>
                      <a:pt x="3186" y="4982"/>
                    </a:cubicBezTo>
                    <a:lnTo>
                      <a:pt x="3186" y="4955"/>
                    </a:lnTo>
                    <a:cubicBezTo>
                      <a:pt x="3186" y="3028"/>
                      <a:pt x="1981" y="1074"/>
                      <a:pt x="188" y="30"/>
                    </a:cubicBezTo>
                    <a:cubicBezTo>
                      <a:pt x="168" y="10"/>
                      <a:pt x="143" y="1"/>
                      <a:pt x="120"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2" name="Google Shape;1919;p89"/>
              <p:cNvSpPr/>
              <p:nvPr/>
            </p:nvSpPr>
            <p:spPr>
              <a:xfrm>
                <a:off x="224725" y="818875"/>
                <a:ext cx="159950" cy="2032875"/>
              </a:xfrm>
              <a:custGeom>
                <a:avLst/>
                <a:gdLst/>
                <a:ahLst/>
                <a:cxnLst/>
                <a:rect l="l" t="t" r="r" b="b"/>
                <a:pathLst>
                  <a:path w="6398" h="81315" extrusionOk="0">
                    <a:moveTo>
                      <a:pt x="129" y="1"/>
                    </a:moveTo>
                    <a:cubicBezTo>
                      <a:pt x="83" y="1"/>
                      <a:pt x="44" y="20"/>
                      <a:pt x="27" y="70"/>
                    </a:cubicBezTo>
                    <a:cubicBezTo>
                      <a:pt x="27" y="70"/>
                      <a:pt x="1" y="97"/>
                      <a:pt x="1" y="124"/>
                    </a:cubicBezTo>
                    <a:cubicBezTo>
                      <a:pt x="1" y="178"/>
                      <a:pt x="27" y="204"/>
                      <a:pt x="81" y="231"/>
                    </a:cubicBezTo>
                    <a:cubicBezTo>
                      <a:pt x="1821" y="1248"/>
                      <a:pt x="2972" y="3175"/>
                      <a:pt x="2918" y="5022"/>
                    </a:cubicBezTo>
                    <a:cubicBezTo>
                      <a:pt x="2945" y="5076"/>
                      <a:pt x="2945" y="5129"/>
                      <a:pt x="2998" y="5156"/>
                    </a:cubicBezTo>
                    <a:cubicBezTo>
                      <a:pt x="4952" y="6119"/>
                      <a:pt x="6157" y="8073"/>
                      <a:pt x="6157" y="10268"/>
                    </a:cubicBezTo>
                    <a:cubicBezTo>
                      <a:pt x="6157" y="12436"/>
                      <a:pt x="4952" y="14390"/>
                      <a:pt x="2998" y="15354"/>
                    </a:cubicBezTo>
                    <a:cubicBezTo>
                      <a:pt x="2945" y="15380"/>
                      <a:pt x="2918" y="15461"/>
                      <a:pt x="2918" y="15487"/>
                    </a:cubicBezTo>
                    <a:cubicBezTo>
                      <a:pt x="2998" y="17334"/>
                      <a:pt x="1848" y="19235"/>
                      <a:pt x="108" y="20278"/>
                    </a:cubicBezTo>
                    <a:cubicBezTo>
                      <a:pt x="54" y="20278"/>
                      <a:pt x="27" y="20305"/>
                      <a:pt x="27" y="20359"/>
                    </a:cubicBezTo>
                    <a:cubicBezTo>
                      <a:pt x="1" y="20412"/>
                      <a:pt x="27" y="20466"/>
                      <a:pt x="81" y="20493"/>
                    </a:cubicBezTo>
                    <a:cubicBezTo>
                      <a:pt x="1794" y="21510"/>
                      <a:pt x="2865" y="23303"/>
                      <a:pt x="2918" y="25310"/>
                    </a:cubicBezTo>
                    <a:cubicBezTo>
                      <a:pt x="2945" y="25364"/>
                      <a:pt x="2972" y="25391"/>
                      <a:pt x="2998" y="25417"/>
                    </a:cubicBezTo>
                    <a:cubicBezTo>
                      <a:pt x="4952" y="26381"/>
                      <a:pt x="6157" y="28362"/>
                      <a:pt x="6157" y="30530"/>
                    </a:cubicBezTo>
                    <a:cubicBezTo>
                      <a:pt x="6157" y="32698"/>
                      <a:pt x="4952" y="34652"/>
                      <a:pt x="2998" y="35642"/>
                    </a:cubicBezTo>
                    <a:cubicBezTo>
                      <a:pt x="2945" y="35642"/>
                      <a:pt x="2918" y="35695"/>
                      <a:pt x="2918" y="35749"/>
                    </a:cubicBezTo>
                    <a:cubicBezTo>
                      <a:pt x="3106" y="37837"/>
                      <a:pt x="1633" y="39630"/>
                      <a:pt x="108" y="40540"/>
                    </a:cubicBezTo>
                    <a:cubicBezTo>
                      <a:pt x="54" y="40540"/>
                      <a:pt x="27" y="40594"/>
                      <a:pt x="27" y="40620"/>
                    </a:cubicBezTo>
                    <a:cubicBezTo>
                      <a:pt x="1" y="40674"/>
                      <a:pt x="27" y="40727"/>
                      <a:pt x="81" y="40754"/>
                    </a:cubicBezTo>
                    <a:cubicBezTo>
                      <a:pt x="1821" y="41771"/>
                      <a:pt x="2918" y="43645"/>
                      <a:pt x="2918" y="45545"/>
                    </a:cubicBezTo>
                    <a:cubicBezTo>
                      <a:pt x="2918" y="45545"/>
                      <a:pt x="2918" y="45545"/>
                      <a:pt x="2918" y="45572"/>
                    </a:cubicBezTo>
                    <a:cubicBezTo>
                      <a:pt x="2918" y="45626"/>
                      <a:pt x="2945" y="45652"/>
                      <a:pt x="2998" y="45679"/>
                    </a:cubicBezTo>
                    <a:cubicBezTo>
                      <a:pt x="4952" y="46669"/>
                      <a:pt x="6157" y="48623"/>
                      <a:pt x="6157" y="50791"/>
                    </a:cubicBezTo>
                    <a:cubicBezTo>
                      <a:pt x="6157" y="52959"/>
                      <a:pt x="4952" y="54913"/>
                      <a:pt x="2998" y="55904"/>
                    </a:cubicBezTo>
                    <a:cubicBezTo>
                      <a:pt x="2945" y="55930"/>
                      <a:pt x="2918" y="55957"/>
                      <a:pt x="2918" y="56011"/>
                    </a:cubicBezTo>
                    <a:cubicBezTo>
                      <a:pt x="2891" y="57991"/>
                      <a:pt x="1821" y="59785"/>
                      <a:pt x="108" y="60802"/>
                    </a:cubicBezTo>
                    <a:cubicBezTo>
                      <a:pt x="54" y="60828"/>
                      <a:pt x="27" y="60855"/>
                      <a:pt x="27" y="60882"/>
                    </a:cubicBezTo>
                    <a:cubicBezTo>
                      <a:pt x="1" y="60935"/>
                      <a:pt x="27" y="60989"/>
                      <a:pt x="81" y="61016"/>
                    </a:cubicBezTo>
                    <a:cubicBezTo>
                      <a:pt x="1821" y="62033"/>
                      <a:pt x="2891" y="63826"/>
                      <a:pt x="2918" y="65834"/>
                    </a:cubicBezTo>
                    <a:cubicBezTo>
                      <a:pt x="2918" y="65887"/>
                      <a:pt x="2945" y="65914"/>
                      <a:pt x="2998" y="65941"/>
                    </a:cubicBezTo>
                    <a:cubicBezTo>
                      <a:pt x="4952" y="66931"/>
                      <a:pt x="6157" y="68885"/>
                      <a:pt x="6157" y="71053"/>
                    </a:cubicBezTo>
                    <a:cubicBezTo>
                      <a:pt x="6157" y="73221"/>
                      <a:pt x="4952" y="75175"/>
                      <a:pt x="2998" y="76165"/>
                    </a:cubicBezTo>
                    <a:cubicBezTo>
                      <a:pt x="2945" y="76192"/>
                      <a:pt x="2918" y="76219"/>
                      <a:pt x="2918" y="76272"/>
                    </a:cubicBezTo>
                    <a:cubicBezTo>
                      <a:pt x="2891" y="78280"/>
                      <a:pt x="1821" y="80073"/>
                      <a:pt x="81" y="81090"/>
                    </a:cubicBezTo>
                    <a:cubicBezTo>
                      <a:pt x="27" y="81117"/>
                      <a:pt x="1" y="81197"/>
                      <a:pt x="27" y="81251"/>
                    </a:cubicBezTo>
                    <a:cubicBezTo>
                      <a:pt x="67" y="81290"/>
                      <a:pt x="106" y="81315"/>
                      <a:pt x="156" y="81315"/>
                    </a:cubicBezTo>
                    <a:cubicBezTo>
                      <a:pt x="174" y="81315"/>
                      <a:pt x="193" y="81311"/>
                      <a:pt x="215" y="81304"/>
                    </a:cubicBezTo>
                    <a:cubicBezTo>
                      <a:pt x="2008" y="80260"/>
                      <a:pt x="3106" y="78413"/>
                      <a:pt x="3186" y="76352"/>
                    </a:cubicBezTo>
                    <a:cubicBezTo>
                      <a:pt x="5166" y="75309"/>
                      <a:pt x="6398" y="73301"/>
                      <a:pt x="6398" y="71053"/>
                    </a:cubicBezTo>
                    <a:cubicBezTo>
                      <a:pt x="6398" y="68805"/>
                      <a:pt x="5166" y="66797"/>
                      <a:pt x="3186" y="65753"/>
                    </a:cubicBezTo>
                    <a:cubicBezTo>
                      <a:pt x="3106" y="63773"/>
                      <a:pt x="2062" y="61979"/>
                      <a:pt x="375" y="60909"/>
                    </a:cubicBezTo>
                    <a:cubicBezTo>
                      <a:pt x="2062" y="59865"/>
                      <a:pt x="3106" y="58072"/>
                      <a:pt x="3186" y="56091"/>
                    </a:cubicBezTo>
                    <a:cubicBezTo>
                      <a:pt x="5166" y="55047"/>
                      <a:pt x="6398" y="53040"/>
                      <a:pt x="6398" y="50791"/>
                    </a:cubicBezTo>
                    <a:cubicBezTo>
                      <a:pt x="6398" y="48543"/>
                      <a:pt x="5166" y="46536"/>
                      <a:pt x="3186" y="45492"/>
                    </a:cubicBezTo>
                    <a:cubicBezTo>
                      <a:pt x="3159" y="43591"/>
                      <a:pt x="2088" y="41718"/>
                      <a:pt x="375" y="40647"/>
                    </a:cubicBezTo>
                    <a:cubicBezTo>
                      <a:pt x="1901" y="39710"/>
                      <a:pt x="3320" y="37890"/>
                      <a:pt x="3186" y="35829"/>
                    </a:cubicBezTo>
                    <a:cubicBezTo>
                      <a:pt x="5166" y="34785"/>
                      <a:pt x="6398" y="32751"/>
                      <a:pt x="6398" y="30530"/>
                    </a:cubicBezTo>
                    <a:cubicBezTo>
                      <a:pt x="6398" y="28281"/>
                      <a:pt x="5166" y="26247"/>
                      <a:pt x="3186" y="25230"/>
                    </a:cubicBezTo>
                    <a:cubicBezTo>
                      <a:pt x="3079" y="23223"/>
                      <a:pt x="2062" y="21429"/>
                      <a:pt x="375" y="20386"/>
                    </a:cubicBezTo>
                    <a:cubicBezTo>
                      <a:pt x="2088" y="19315"/>
                      <a:pt x="3186" y="17441"/>
                      <a:pt x="3186" y="15595"/>
                    </a:cubicBezTo>
                    <a:cubicBezTo>
                      <a:pt x="3186" y="15595"/>
                      <a:pt x="3186" y="15568"/>
                      <a:pt x="3186" y="15541"/>
                    </a:cubicBezTo>
                    <a:cubicBezTo>
                      <a:pt x="5166" y="14524"/>
                      <a:pt x="6398" y="12490"/>
                      <a:pt x="6398" y="10268"/>
                    </a:cubicBezTo>
                    <a:cubicBezTo>
                      <a:pt x="6398" y="8020"/>
                      <a:pt x="5166" y="5986"/>
                      <a:pt x="3186" y="4969"/>
                    </a:cubicBezTo>
                    <a:lnTo>
                      <a:pt x="3186" y="4942"/>
                    </a:lnTo>
                    <a:cubicBezTo>
                      <a:pt x="3186" y="3041"/>
                      <a:pt x="1981" y="1061"/>
                      <a:pt x="215" y="17"/>
                    </a:cubicBezTo>
                    <a:cubicBezTo>
                      <a:pt x="185" y="7"/>
                      <a:pt x="156" y="1"/>
                      <a:pt x="12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3" name="Google Shape;1920;p89"/>
              <p:cNvSpPr/>
              <p:nvPr/>
            </p:nvSpPr>
            <p:spPr>
              <a:xfrm>
                <a:off x="1914975" y="2593575"/>
                <a:ext cx="160625" cy="2032875"/>
              </a:xfrm>
              <a:custGeom>
                <a:avLst/>
                <a:gdLst/>
                <a:ahLst/>
                <a:cxnLst/>
                <a:rect l="l" t="t" r="r" b="b"/>
                <a:pathLst>
                  <a:path w="6425" h="81315" extrusionOk="0">
                    <a:moveTo>
                      <a:pt x="151" y="1"/>
                    </a:moveTo>
                    <a:cubicBezTo>
                      <a:pt x="95" y="1"/>
                      <a:pt x="47" y="26"/>
                      <a:pt x="27" y="65"/>
                    </a:cubicBezTo>
                    <a:cubicBezTo>
                      <a:pt x="27" y="92"/>
                      <a:pt x="27" y="118"/>
                      <a:pt x="27" y="118"/>
                    </a:cubicBezTo>
                    <a:cubicBezTo>
                      <a:pt x="27" y="172"/>
                      <a:pt x="27" y="225"/>
                      <a:pt x="81" y="225"/>
                    </a:cubicBezTo>
                    <a:cubicBezTo>
                      <a:pt x="1821" y="1243"/>
                      <a:pt x="2972" y="3170"/>
                      <a:pt x="2945" y="5043"/>
                    </a:cubicBezTo>
                    <a:cubicBezTo>
                      <a:pt x="2945" y="5070"/>
                      <a:pt x="2972" y="5124"/>
                      <a:pt x="2998" y="5150"/>
                    </a:cubicBezTo>
                    <a:cubicBezTo>
                      <a:pt x="4952" y="6141"/>
                      <a:pt x="6157" y="8095"/>
                      <a:pt x="6157" y="10263"/>
                    </a:cubicBezTo>
                    <a:cubicBezTo>
                      <a:pt x="6157" y="12431"/>
                      <a:pt x="4952" y="14384"/>
                      <a:pt x="2998" y="15375"/>
                    </a:cubicBezTo>
                    <a:cubicBezTo>
                      <a:pt x="2945" y="15402"/>
                      <a:pt x="2945" y="15428"/>
                      <a:pt x="2945" y="15482"/>
                    </a:cubicBezTo>
                    <a:cubicBezTo>
                      <a:pt x="2998" y="17355"/>
                      <a:pt x="1848" y="19256"/>
                      <a:pt x="108" y="20273"/>
                    </a:cubicBezTo>
                    <a:cubicBezTo>
                      <a:pt x="54" y="20300"/>
                      <a:pt x="27" y="20326"/>
                      <a:pt x="27" y="20353"/>
                    </a:cubicBezTo>
                    <a:cubicBezTo>
                      <a:pt x="1" y="20407"/>
                      <a:pt x="27" y="20460"/>
                      <a:pt x="81" y="20514"/>
                    </a:cubicBezTo>
                    <a:cubicBezTo>
                      <a:pt x="1794" y="21504"/>
                      <a:pt x="2865" y="23297"/>
                      <a:pt x="2945" y="25305"/>
                    </a:cubicBezTo>
                    <a:cubicBezTo>
                      <a:pt x="2945" y="25358"/>
                      <a:pt x="2972" y="25385"/>
                      <a:pt x="2998" y="25412"/>
                    </a:cubicBezTo>
                    <a:cubicBezTo>
                      <a:pt x="4952" y="26402"/>
                      <a:pt x="6157" y="28356"/>
                      <a:pt x="6157" y="30524"/>
                    </a:cubicBezTo>
                    <a:cubicBezTo>
                      <a:pt x="6157" y="32692"/>
                      <a:pt x="4952" y="34646"/>
                      <a:pt x="2998" y="35636"/>
                    </a:cubicBezTo>
                    <a:cubicBezTo>
                      <a:pt x="2945" y="35663"/>
                      <a:pt x="2918" y="35717"/>
                      <a:pt x="2945" y="35770"/>
                    </a:cubicBezTo>
                    <a:cubicBezTo>
                      <a:pt x="3106" y="37831"/>
                      <a:pt x="1633" y="39651"/>
                      <a:pt x="108" y="40535"/>
                    </a:cubicBezTo>
                    <a:cubicBezTo>
                      <a:pt x="54" y="40561"/>
                      <a:pt x="27" y="40588"/>
                      <a:pt x="27" y="40615"/>
                    </a:cubicBezTo>
                    <a:cubicBezTo>
                      <a:pt x="1" y="40668"/>
                      <a:pt x="27" y="40749"/>
                      <a:pt x="81" y="40775"/>
                    </a:cubicBezTo>
                    <a:cubicBezTo>
                      <a:pt x="1821" y="41766"/>
                      <a:pt x="2945" y="43639"/>
                      <a:pt x="2945" y="45540"/>
                    </a:cubicBezTo>
                    <a:cubicBezTo>
                      <a:pt x="2945" y="45540"/>
                      <a:pt x="2945" y="45566"/>
                      <a:pt x="2945" y="45566"/>
                    </a:cubicBezTo>
                    <a:cubicBezTo>
                      <a:pt x="2945" y="45620"/>
                      <a:pt x="2972" y="45674"/>
                      <a:pt x="2998" y="45674"/>
                    </a:cubicBezTo>
                    <a:cubicBezTo>
                      <a:pt x="4952" y="46664"/>
                      <a:pt x="6157" y="48618"/>
                      <a:pt x="6157" y="50786"/>
                    </a:cubicBezTo>
                    <a:cubicBezTo>
                      <a:pt x="6157" y="52954"/>
                      <a:pt x="4952" y="54934"/>
                      <a:pt x="2998" y="55898"/>
                    </a:cubicBezTo>
                    <a:cubicBezTo>
                      <a:pt x="2972" y="55925"/>
                      <a:pt x="2945" y="55952"/>
                      <a:pt x="2945" y="56005"/>
                    </a:cubicBezTo>
                    <a:cubicBezTo>
                      <a:pt x="2891" y="58012"/>
                      <a:pt x="1821" y="59806"/>
                      <a:pt x="108" y="60796"/>
                    </a:cubicBezTo>
                    <a:cubicBezTo>
                      <a:pt x="54" y="60823"/>
                      <a:pt x="27" y="60850"/>
                      <a:pt x="27" y="60903"/>
                    </a:cubicBezTo>
                    <a:cubicBezTo>
                      <a:pt x="1" y="60957"/>
                      <a:pt x="27" y="61010"/>
                      <a:pt x="81" y="61037"/>
                    </a:cubicBezTo>
                    <a:cubicBezTo>
                      <a:pt x="1821" y="62054"/>
                      <a:pt x="2891" y="63847"/>
                      <a:pt x="2945" y="65828"/>
                    </a:cubicBezTo>
                    <a:cubicBezTo>
                      <a:pt x="2945" y="65882"/>
                      <a:pt x="2972" y="65935"/>
                      <a:pt x="2998" y="65962"/>
                    </a:cubicBezTo>
                    <a:cubicBezTo>
                      <a:pt x="4952" y="66925"/>
                      <a:pt x="6157" y="68879"/>
                      <a:pt x="6157" y="71047"/>
                    </a:cubicBezTo>
                    <a:cubicBezTo>
                      <a:pt x="6157" y="73242"/>
                      <a:pt x="4952" y="75196"/>
                      <a:pt x="2998" y="76160"/>
                    </a:cubicBezTo>
                    <a:cubicBezTo>
                      <a:pt x="2972" y="76186"/>
                      <a:pt x="2945" y="76240"/>
                      <a:pt x="2945" y="76267"/>
                    </a:cubicBezTo>
                    <a:cubicBezTo>
                      <a:pt x="2891" y="78274"/>
                      <a:pt x="1821" y="80067"/>
                      <a:pt x="81" y="81084"/>
                    </a:cubicBezTo>
                    <a:cubicBezTo>
                      <a:pt x="27" y="81111"/>
                      <a:pt x="1" y="81191"/>
                      <a:pt x="27" y="81245"/>
                    </a:cubicBezTo>
                    <a:cubicBezTo>
                      <a:pt x="61" y="81296"/>
                      <a:pt x="106" y="81315"/>
                      <a:pt x="148" y="81315"/>
                    </a:cubicBezTo>
                    <a:cubicBezTo>
                      <a:pt x="172" y="81315"/>
                      <a:pt x="195" y="81308"/>
                      <a:pt x="215" y="81299"/>
                    </a:cubicBezTo>
                    <a:cubicBezTo>
                      <a:pt x="2008" y="80255"/>
                      <a:pt x="3106" y="78408"/>
                      <a:pt x="3186" y="76347"/>
                    </a:cubicBezTo>
                    <a:cubicBezTo>
                      <a:pt x="5166" y="75330"/>
                      <a:pt x="6424" y="73296"/>
                      <a:pt x="6424" y="71047"/>
                    </a:cubicBezTo>
                    <a:cubicBezTo>
                      <a:pt x="6424" y="68826"/>
                      <a:pt x="5166" y="66792"/>
                      <a:pt x="3186" y="65748"/>
                    </a:cubicBezTo>
                    <a:cubicBezTo>
                      <a:pt x="3106" y="63767"/>
                      <a:pt x="2062" y="61974"/>
                      <a:pt x="375" y="60930"/>
                    </a:cubicBezTo>
                    <a:cubicBezTo>
                      <a:pt x="2062" y="59859"/>
                      <a:pt x="3106" y="58093"/>
                      <a:pt x="3186" y="56085"/>
                    </a:cubicBezTo>
                    <a:cubicBezTo>
                      <a:pt x="5166" y="55068"/>
                      <a:pt x="6424" y="53034"/>
                      <a:pt x="6424" y="50786"/>
                    </a:cubicBezTo>
                    <a:cubicBezTo>
                      <a:pt x="6424" y="48537"/>
                      <a:pt x="5166" y="46530"/>
                      <a:pt x="3186" y="45486"/>
                    </a:cubicBezTo>
                    <a:cubicBezTo>
                      <a:pt x="3159" y="43586"/>
                      <a:pt x="2088" y="41739"/>
                      <a:pt x="375" y="40668"/>
                    </a:cubicBezTo>
                    <a:cubicBezTo>
                      <a:pt x="1901" y="39705"/>
                      <a:pt x="3320" y="37885"/>
                      <a:pt x="3186" y="35824"/>
                    </a:cubicBezTo>
                    <a:cubicBezTo>
                      <a:pt x="5193" y="34780"/>
                      <a:pt x="6424" y="32772"/>
                      <a:pt x="6424" y="30524"/>
                    </a:cubicBezTo>
                    <a:cubicBezTo>
                      <a:pt x="6424" y="28276"/>
                      <a:pt x="5166" y="26268"/>
                      <a:pt x="3186" y="25225"/>
                    </a:cubicBezTo>
                    <a:cubicBezTo>
                      <a:pt x="3106" y="23244"/>
                      <a:pt x="2062" y="21451"/>
                      <a:pt x="375" y="20407"/>
                    </a:cubicBezTo>
                    <a:cubicBezTo>
                      <a:pt x="2088" y="19336"/>
                      <a:pt x="3186" y="17436"/>
                      <a:pt x="3186" y="15616"/>
                    </a:cubicBezTo>
                    <a:cubicBezTo>
                      <a:pt x="3186" y="15589"/>
                      <a:pt x="3186" y="15562"/>
                      <a:pt x="3186" y="15562"/>
                    </a:cubicBezTo>
                    <a:cubicBezTo>
                      <a:pt x="5166" y="14518"/>
                      <a:pt x="6424" y="12511"/>
                      <a:pt x="6424" y="10263"/>
                    </a:cubicBezTo>
                    <a:cubicBezTo>
                      <a:pt x="6424" y="8014"/>
                      <a:pt x="5166" y="6007"/>
                      <a:pt x="3186" y="4963"/>
                    </a:cubicBezTo>
                    <a:cubicBezTo>
                      <a:pt x="3186" y="3036"/>
                      <a:pt x="2008" y="1055"/>
                      <a:pt x="215" y="11"/>
                    </a:cubicBezTo>
                    <a:cubicBezTo>
                      <a:pt x="193" y="4"/>
                      <a:pt x="172" y="1"/>
                      <a:pt x="151"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4" name="Google Shape;1921;p89"/>
              <p:cNvSpPr/>
              <p:nvPr/>
            </p:nvSpPr>
            <p:spPr>
              <a:xfrm>
                <a:off x="1761075" y="2845375"/>
                <a:ext cx="160625" cy="2032675"/>
              </a:xfrm>
              <a:custGeom>
                <a:avLst/>
                <a:gdLst/>
                <a:ahLst/>
                <a:cxnLst/>
                <a:rect l="l" t="t" r="r" b="b"/>
                <a:pathLst>
                  <a:path w="6425" h="81307" extrusionOk="0">
                    <a:moveTo>
                      <a:pt x="146" y="1"/>
                    </a:moveTo>
                    <a:cubicBezTo>
                      <a:pt x="108" y="1"/>
                      <a:pt x="71" y="24"/>
                      <a:pt x="54" y="57"/>
                    </a:cubicBezTo>
                    <a:cubicBezTo>
                      <a:pt x="27" y="84"/>
                      <a:pt x="27" y="110"/>
                      <a:pt x="27" y="137"/>
                    </a:cubicBezTo>
                    <a:cubicBezTo>
                      <a:pt x="27" y="164"/>
                      <a:pt x="54" y="217"/>
                      <a:pt x="81" y="244"/>
                    </a:cubicBezTo>
                    <a:cubicBezTo>
                      <a:pt x="1821" y="1234"/>
                      <a:pt x="2972" y="3162"/>
                      <a:pt x="2945" y="5035"/>
                    </a:cubicBezTo>
                    <a:cubicBezTo>
                      <a:pt x="2945" y="5089"/>
                      <a:pt x="2972" y="5142"/>
                      <a:pt x="2998" y="5142"/>
                    </a:cubicBezTo>
                    <a:cubicBezTo>
                      <a:pt x="4952" y="6133"/>
                      <a:pt x="6183" y="8086"/>
                      <a:pt x="6183" y="10254"/>
                    </a:cubicBezTo>
                    <a:cubicBezTo>
                      <a:pt x="6183" y="12422"/>
                      <a:pt x="4952" y="14376"/>
                      <a:pt x="2998" y="15367"/>
                    </a:cubicBezTo>
                    <a:cubicBezTo>
                      <a:pt x="2972" y="15393"/>
                      <a:pt x="2945" y="15447"/>
                      <a:pt x="2945" y="15474"/>
                    </a:cubicBezTo>
                    <a:cubicBezTo>
                      <a:pt x="2998" y="17321"/>
                      <a:pt x="1847" y="19248"/>
                      <a:pt x="108" y="20265"/>
                    </a:cubicBezTo>
                    <a:cubicBezTo>
                      <a:pt x="81" y="20292"/>
                      <a:pt x="27" y="20318"/>
                      <a:pt x="27" y="20345"/>
                    </a:cubicBezTo>
                    <a:cubicBezTo>
                      <a:pt x="27" y="20425"/>
                      <a:pt x="27" y="20479"/>
                      <a:pt x="81" y="20506"/>
                    </a:cubicBezTo>
                    <a:cubicBezTo>
                      <a:pt x="1821" y="21496"/>
                      <a:pt x="2891" y="23289"/>
                      <a:pt x="2945" y="25297"/>
                    </a:cubicBezTo>
                    <a:cubicBezTo>
                      <a:pt x="2945" y="25350"/>
                      <a:pt x="2972" y="25404"/>
                      <a:pt x="2998" y="25404"/>
                    </a:cubicBezTo>
                    <a:cubicBezTo>
                      <a:pt x="4952" y="26394"/>
                      <a:pt x="6183" y="28348"/>
                      <a:pt x="6183" y="30516"/>
                    </a:cubicBezTo>
                    <a:cubicBezTo>
                      <a:pt x="6183" y="32684"/>
                      <a:pt x="4952" y="34665"/>
                      <a:pt x="2998" y="35628"/>
                    </a:cubicBezTo>
                    <a:cubicBezTo>
                      <a:pt x="2972" y="35655"/>
                      <a:pt x="2945" y="35709"/>
                      <a:pt x="2945" y="35762"/>
                    </a:cubicBezTo>
                    <a:cubicBezTo>
                      <a:pt x="3105" y="37823"/>
                      <a:pt x="1633" y="39643"/>
                      <a:pt x="108" y="40526"/>
                    </a:cubicBezTo>
                    <a:cubicBezTo>
                      <a:pt x="81" y="40553"/>
                      <a:pt x="27" y="40580"/>
                      <a:pt x="27" y="40633"/>
                    </a:cubicBezTo>
                    <a:cubicBezTo>
                      <a:pt x="27" y="40687"/>
                      <a:pt x="27" y="40741"/>
                      <a:pt x="81" y="40767"/>
                    </a:cubicBezTo>
                    <a:cubicBezTo>
                      <a:pt x="1821" y="41784"/>
                      <a:pt x="2945" y="43631"/>
                      <a:pt x="2945" y="45532"/>
                    </a:cubicBezTo>
                    <a:lnTo>
                      <a:pt x="2945" y="45558"/>
                    </a:lnTo>
                    <a:cubicBezTo>
                      <a:pt x="2945" y="45612"/>
                      <a:pt x="2972" y="45665"/>
                      <a:pt x="2998" y="45692"/>
                    </a:cubicBezTo>
                    <a:cubicBezTo>
                      <a:pt x="4952" y="46656"/>
                      <a:pt x="6183" y="48610"/>
                      <a:pt x="6183" y="50778"/>
                    </a:cubicBezTo>
                    <a:cubicBezTo>
                      <a:pt x="6183" y="52972"/>
                      <a:pt x="4952" y="54926"/>
                      <a:pt x="2998" y="55890"/>
                    </a:cubicBezTo>
                    <a:cubicBezTo>
                      <a:pt x="2972" y="55917"/>
                      <a:pt x="2945" y="55970"/>
                      <a:pt x="2945" y="55997"/>
                    </a:cubicBezTo>
                    <a:cubicBezTo>
                      <a:pt x="2891" y="58004"/>
                      <a:pt x="1847" y="59798"/>
                      <a:pt x="108" y="60815"/>
                    </a:cubicBezTo>
                    <a:cubicBezTo>
                      <a:pt x="81" y="60815"/>
                      <a:pt x="27" y="60841"/>
                      <a:pt x="27" y="60895"/>
                    </a:cubicBezTo>
                    <a:cubicBezTo>
                      <a:pt x="27" y="60949"/>
                      <a:pt x="27" y="61002"/>
                      <a:pt x="81" y="61029"/>
                    </a:cubicBezTo>
                    <a:cubicBezTo>
                      <a:pt x="1821" y="62046"/>
                      <a:pt x="2891" y="63839"/>
                      <a:pt x="2945" y="65847"/>
                    </a:cubicBezTo>
                    <a:cubicBezTo>
                      <a:pt x="2945" y="65873"/>
                      <a:pt x="2972" y="65927"/>
                      <a:pt x="2998" y="65954"/>
                    </a:cubicBezTo>
                    <a:cubicBezTo>
                      <a:pt x="4952" y="66917"/>
                      <a:pt x="6183" y="68871"/>
                      <a:pt x="6183" y="71066"/>
                    </a:cubicBezTo>
                    <a:cubicBezTo>
                      <a:pt x="6183" y="73234"/>
                      <a:pt x="4952" y="75188"/>
                      <a:pt x="2998" y="76151"/>
                    </a:cubicBezTo>
                    <a:cubicBezTo>
                      <a:pt x="2972" y="76178"/>
                      <a:pt x="2945" y="76232"/>
                      <a:pt x="2945" y="76285"/>
                    </a:cubicBezTo>
                    <a:cubicBezTo>
                      <a:pt x="2891" y="78266"/>
                      <a:pt x="1821" y="80059"/>
                      <a:pt x="81" y="81076"/>
                    </a:cubicBezTo>
                    <a:cubicBezTo>
                      <a:pt x="27" y="81103"/>
                      <a:pt x="1" y="81183"/>
                      <a:pt x="54" y="81237"/>
                    </a:cubicBezTo>
                    <a:cubicBezTo>
                      <a:pt x="71" y="81288"/>
                      <a:pt x="110" y="81306"/>
                      <a:pt x="149" y="81306"/>
                    </a:cubicBezTo>
                    <a:cubicBezTo>
                      <a:pt x="172" y="81306"/>
                      <a:pt x="195" y="81300"/>
                      <a:pt x="215" y="81290"/>
                    </a:cubicBezTo>
                    <a:cubicBezTo>
                      <a:pt x="2008" y="80247"/>
                      <a:pt x="3105" y="78400"/>
                      <a:pt x="3186" y="76366"/>
                    </a:cubicBezTo>
                    <a:cubicBezTo>
                      <a:pt x="5193" y="75322"/>
                      <a:pt x="6424" y="73288"/>
                      <a:pt x="6424" y="71066"/>
                    </a:cubicBezTo>
                    <a:cubicBezTo>
                      <a:pt x="6424" y="68818"/>
                      <a:pt x="5193" y="66783"/>
                      <a:pt x="3186" y="65766"/>
                    </a:cubicBezTo>
                    <a:cubicBezTo>
                      <a:pt x="3132" y="63759"/>
                      <a:pt x="2088" y="61992"/>
                      <a:pt x="402" y="60922"/>
                    </a:cubicBezTo>
                    <a:cubicBezTo>
                      <a:pt x="2088" y="59878"/>
                      <a:pt x="3132" y="58085"/>
                      <a:pt x="3186" y="56077"/>
                    </a:cubicBezTo>
                    <a:cubicBezTo>
                      <a:pt x="5193" y="55060"/>
                      <a:pt x="6424" y="53026"/>
                      <a:pt x="6424" y="50778"/>
                    </a:cubicBezTo>
                    <a:cubicBezTo>
                      <a:pt x="6424" y="48556"/>
                      <a:pt x="5193" y="46522"/>
                      <a:pt x="3186" y="45505"/>
                    </a:cubicBezTo>
                    <a:cubicBezTo>
                      <a:pt x="3186" y="43604"/>
                      <a:pt x="2088" y="41731"/>
                      <a:pt x="402" y="40660"/>
                    </a:cubicBezTo>
                    <a:cubicBezTo>
                      <a:pt x="1901" y="39697"/>
                      <a:pt x="3320" y="37877"/>
                      <a:pt x="3186" y="35816"/>
                    </a:cubicBezTo>
                    <a:cubicBezTo>
                      <a:pt x="5193" y="34799"/>
                      <a:pt x="6424" y="32764"/>
                      <a:pt x="6424" y="30516"/>
                    </a:cubicBezTo>
                    <a:cubicBezTo>
                      <a:pt x="6424" y="28268"/>
                      <a:pt x="5193" y="26260"/>
                      <a:pt x="3186" y="25216"/>
                    </a:cubicBezTo>
                    <a:cubicBezTo>
                      <a:pt x="3105" y="23236"/>
                      <a:pt x="2062" y="21442"/>
                      <a:pt x="402" y="20399"/>
                    </a:cubicBezTo>
                    <a:cubicBezTo>
                      <a:pt x="2115" y="19328"/>
                      <a:pt x="3212" y="17401"/>
                      <a:pt x="3186" y="15554"/>
                    </a:cubicBezTo>
                    <a:cubicBezTo>
                      <a:pt x="5193" y="14510"/>
                      <a:pt x="6424" y="12503"/>
                      <a:pt x="6424" y="10254"/>
                    </a:cubicBezTo>
                    <a:cubicBezTo>
                      <a:pt x="6424" y="8006"/>
                      <a:pt x="5193" y="5999"/>
                      <a:pt x="3186" y="4955"/>
                    </a:cubicBezTo>
                    <a:cubicBezTo>
                      <a:pt x="3186" y="3028"/>
                      <a:pt x="2008" y="1047"/>
                      <a:pt x="215" y="30"/>
                    </a:cubicBezTo>
                    <a:cubicBezTo>
                      <a:pt x="194" y="10"/>
                      <a:pt x="170" y="1"/>
                      <a:pt x="146"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5" name="Google Shape;1922;p89"/>
              <p:cNvSpPr/>
              <p:nvPr/>
            </p:nvSpPr>
            <p:spPr>
              <a:xfrm>
                <a:off x="1607850" y="2593575"/>
                <a:ext cx="159950" cy="2032875"/>
              </a:xfrm>
              <a:custGeom>
                <a:avLst/>
                <a:gdLst/>
                <a:ahLst/>
                <a:cxnLst/>
                <a:rect l="l" t="t" r="r" b="b"/>
                <a:pathLst>
                  <a:path w="6398" h="81315" extrusionOk="0">
                    <a:moveTo>
                      <a:pt x="140" y="1"/>
                    </a:moveTo>
                    <a:cubicBezTo>
                      <a:pt x="95" y="1"/>
                      <a:pt x="47" y="26"/>
                      <a:pt x="27" y="65"/>
                    </a:cubicBezTo>
                    <a:cubicBezTo>
                      <a:pt x="0" y="92"/>
                      <a:pt x="0" y="118"/>
                      <a:pt x="0" y="118"/>
                    </a:cubicBezTo>
                    <a:cubicBezTo>
                      <a:pt x="0" y="172"/>
                      <a:pt x="27" y="225"/>
                      <a:pt x="81" y="225"/>
                    </a:cubicBezTo>
                    <a:cubicBezTo>
                      <a:pt x="1820" y="1243"/>
                      <a:pt x="2944" y="3170"/>
                      <a:pt x="2918" y="5043"/>
                    </a:cubicBezTo>
                    <a:cubicBezTo>
                      <a:pt x="2918" y="5070"/>
                      <a:pt x="2944" y="5124"/>
                      <a:pt x="2998" y="5150"/>
                    </a:cubicBezTo>
                    <a:cubicBezTo>
                      <a:pt x="4952" y="6141"/>
                      <a:pt x="6156" y="8095"/>
                      <a:pt x="6156" y="10263"/>
                    </a:cubicBezTo>
                    <a:cubicBezTo>
                      <a:pt x="6156" y="12431"/>
                      <a:pt x="4952" y="14384"/>
                      <a:pt x="2998" y="15375"/>
                    </a:cubicBezTo>
                    <a:cubicBezTo>
                      <a:pt x="2944" y="15402"/>
                      <a:pt x="2918" y="15428"/>
                      <a:pt x="2918" y="15482"/>
                    </a:cubicBezTo>
                    <a:cubicBezTo>
                      <a:pt x="2971" y="17329"/>
                      <a:pt x="1847" y="19256"/>
                      <a:pt x="81" y="20273"/>
                    </a:cubicBezTo>
                    <a:cubicBezTo>
                      <a:pt x="54" y="20300"/>
                      <a:pt x="27" y="20326"/>
                      <a:pt x="0" y="20353"/>
                    </a:cubicBezTo>
                    <a:cubicBezTo>
                      <a:pt x="0" y="20407"/>
                      <a:pt x="27" y="20460"/>
                      <a:pt x="81" y="20514"/>
                    </a:cubicBezTo>
                    <a:cubicBezTo>
                      <a:pt x="1794" y="21504"/>
                      <a:pt x="2864" y="23297"/>
                      <a:pt x="2918" y="25305"/>
                    </a:cubicBezTo>
                    <a:cubicBezTo>
                      <a:pt x="2918" y="25358"/>
                      <a:pt x="2944" y="25385"/>
                      <a:pt x="2998" y="25412"/>
                    </a:cubicBezTo>
                    <a:cubicBezTo>
                      <a:pt x="4952" y="26402"/>
                      <a:pt x="6156" y="28356"/>
                      <a:pt x="6156" y="30524"/>
                    </a:cubicBezTo>
                    <a:cubicBezTo>
                      <a:pt x="6156" y="32692"/>
                      <a:pt x="4952" y="34646"/>
                      <a:pt x="2998" y="35636"/>
                    </a:cubicBezTo>
                    <a:cubicBezTo>
                      <a:pt x="2944" y="35663"/>
                      <a:pt x="2918" y="35717"/>
                      <a:pt x="2918" y="35770"/>
                    </a:cubicBezTo>
                    <a:cubicBezTo>
                      <a:pt x="3078" y="37831"/>
                      <a:pt x="1633" y="39651"/>
                      <a:pt x="81" y="40535"/>
                    </a:cubicBezTo>
                    <a:cubicBezTo>
                      <a:pt x="54" y="40561"/>
                      <a:pt x="27" y="40588"/>
                      <a:pt x="0" y="40615"/>
                    </a:cubicBezTo>
                    <a:cubicBezTo>
                      <a:pt x="0" y="40668"/>
                      <a:pt x="27" y="40749"/>
                      <a:pt x="81" y="40775"/>
                    </a:cubicBezTo>
                    <a:cubicBezTo>
                      <a:pt x="1820" y="41766"/>
                      <a:pt x="2918" y="43639"/>
                      <a:pt x="2918" y="45540"/>
                    </a:cubicBezTo>
                    <a:cubicBezTo>
                      <a:pt x="2918" y="45540"/>
                      <a:pt x="2918" y="45566"/>
                      <a:pt x="2918" y="45566"/>
                    </a:cubicBezTo>
                    <a:cubicBezTo>
                      <a:pt x="2918" y="45620"/>
                      <a:pt x="2944" y="45674"/>
                      <a:pt x="2998" y="45674"/>
                    </a:cubicBezTo>
                    <a:cubicBezTo>
                      <a:pt x="4952" y="46664"/>
                      <a:pt x="6156" y="48618"/>
                      <a:pt x="6156" y="50786"/>
                    </a:cubicBezTo>
                    <a:cubicBezTo>
                      <a:pt x="6156" y="52954"/>
                      <a:pt x="4952" y="54934"/>
                      <a:pt x="2998" y="55898"/>
                    </a:cubicBezTo>
                    <a:cubicBezTo>
                      <a:pt x="2944" y="55925"/>
                      <a:pt x="2918" y="55952"/>
                      <a:pt x="2918" y="56005"/>
                    </a:cubicBezTo>
                    <a:cubicBezTo>
                      <a:pt x="2864" y="58012"/>
                      <a:pt x="1820" y="59806"/>
                      <a:pt x="81" y="60796"/>
                    </a:cubicBezTo>
                    <a:cubicBezTo>
                      <a:pt x="54" y="60823"/>
                      <a:pt x="27" y="60850"/>
                      <a:pt x="0" y="60903"/>
                    </a:cubicBezTo>
                    <a:cubicBezTo>
                      <a:pt x="0" y="60957"/>
                      <a:pt x="27" y="61010"/>
                      <a:pt x="81" y="61037"/>
                    </a:cubicBezTo>
                    <a:cubicBezTo>
                      <a:pt x="1820" y="62054"/>
                      <a:pt x="2864" y="63847"/>
                      <a:pt x="2918" y="65828"/>
                    </a:cubicBezTo>
                    <a:cubicBezTo>
                      <a:pt x="2918" y="65882"/>
                      <a:pt x="2944" y="65935"/>
                      <a:pt x="2998" y="65962"/>
                    </a:cubicBezTo>
                    <a:cubicBezTo>
                      <a:pt x="4952" y="66925"/>
                      <a:pt x="6156" y="68879"/>
                      <a:pt x="6156" y="71047"/>
                    </a:cubicBezTo>
                    <a:cubicBezTo>
                      <a:pt x="6156" y="73242"/>
                      <a:pt x="4952" y="75196"/>
                      <a:pt x="2998" y="76160"/>
                    </a:cubicBezTo>
                    <a:cubicBezTo>
                      <a:pt x="2944" y="76186"/>
                      <a:pt x="2918" y="76240"/>
                      <a:pt x="2918" y="76267"/>
                    </a:cubicBezTo>
                    <a:cubicBezTo>
                      <a:pt x="2864" y="78274"/>
                      <a:pt x="1820" y="80067"/>
                      <a:pt x="81" y="81084"/>
                    </a:cubicBezTo>
                    <a:cubicBezTo>
                      <a:pt x="27" y="81111"/>
                      <a:pt x="0" y="81191"/>
                      <a:pt x="27" y="81245"/>
                    </a:cubicBezTo>
                    <a:cubicBezTo>
                      <a:pt x="44" y="81296"/>
                      <a:pt x="82" y="81315"/>
                      <a:pt x="122" y="81315"/>
                    </a:cubicBezTo>
                    <a:cubicBezTo>
                      <a:pt x="145" y="81315"/>
                      <a:pt x="168" y="81308"/>
                      <a:pt x="188" y="81299"/>
                    </a:cubicBezTo>
                    <a:cubicBezTo>
                      <a:pt x="1981" y="80255"/>
                      <a:pt x="3105" y="78408"/>
                      <a:pt x="3185" y="76347"/>
                    </a:cubicBezTo>
                    <a:cubicBezTo>
                      <a:pt x="5166" y="75330"/>
                      <a:pt x="6397" y="73296"/>
                      <a:pt x="6397" y="71047"/>
                    </a:cubicBezTo>
                    <a:cubicBezTo>
                      <a:pt x="6397" y="68826"/>
                      <a:pt x="5166" y="66792"/>
                      <a:pt x="3185" y="65748"/>
                    </a:cubicBezTo>
                    <a:cubicBezTo>
                      <a:pt x="3105" y="63767"/>
                      <a:pt x="2061" y="61974"/>
                      <a:pt x="375" y="60930"/>
                    </a:cubicBezTo>
                    <a:cubicBezTo>
                      <a:pt x="2061" y="59859"/>
                      <a:pt x="3105" y="58093"/>
                      <a:pt x="3185" y="56085"/>
                    </a:cubicBezTo>
                    <a:cubicBezTo>
                      <a:pt x="5166" y="55068"/>
                      <a:pt x="6397" y="53034"/>
                      <a:pt x="6397" y="50786"/>
                    </a:cubicBezTo>
                    <a:cubicBezTo>
                      <a:pt x="6397" y="48537"/>
                      <a:pt x="5166" y="46530"/>
                      <a:pt x="3185" y="45486"/>
                    </a:cubicBezTo>
                    <a:cubicBezTo>
                      <a:pt x="3159" y="43586"/>
                      <a:pt x="2061" y="41739"/>
                      <a:pt x="375" y="40668"/>
                    </a:cubicBezTo>
                    <a:cubicBezTo>
                      <a:pt x="1901" y="39705"/>
                      <a:pt x="3292" y="37885"/>
                      <a:pt x="3185" y="35824"/>
                    </a:cubicBezTo>
                    <a:cubicBezTo>
                      <a:pt x="5166" y="34780"/>
                      <a:pt x="6397" y="32772"/>
                      <a:pt x="6397" y="30524"/>
                    </a:cubicBezTo>
                    <a:cubicBezTo>
                      <a:pt x="6397" y="28276"/>
                      <a:pt x="5166" y="26268"/>
                      <a:pt x="3185" y="25225"/>
                    </a:cubicBezTo>
                    <a:cubicBezTo>
                      <a:pt x="3078" y="23244"/>
                      <a:pt x="2061" y="21451"/>
                      <a:pt x="375" y="20407"/>
                    </a:cubicBezTo>
                    <a:cubicBezTo>
                      <a:pt x="2061" y="19336"/>
                      <a:pt x="3185" y="17436"/>
                      <a:pt x="3185" y="15616"/>
                    </a:cubicBezTo>
                    <a:cubicBezTo>
                      <a:pt x="3185" y="15589"/>
                      <a:pt x="3185" y="15562"/>
                      <a:pt x="3185" y="15562"/>
                    </a:cubicBezTo>
                    <a:cubicBezTo>
                      <a:pt x="5166" y="14518"/>
                      <a:pt x="6397" y="12511"/>
                      <a:pt x="6397" y="10263"/>
                    </a:cubicBezTo>
                    <a:cubicBezTo>
                      <a:pt x="6397" y="8014"/>
                      <a:pt x="5166" y="6007"/>
                      <a:pt x="3185" y="4963"/>
                    </a:cubicBezTo>
                    <a:cubicBezTo>
                      <a:pt x="3185" y="3036"/>
                      <a:pt x="1981" y="1055"/>
                      <a:pt x="188" y="11"/>
                    </a:cubicBezTo>
                    <a:cubicBezTo>
                      <a:pt x="173" y="4"/>
                      <a:pt x="157" y="1"/>
                      <a:pt x="140"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6" name="Google Shape;1923;p89"/>
              <p:cNvSpPr/>
              <p:nvPr/>
            </p:nvSpPr>
            <p:spPr>
              <a:xfrm>
                <a:off x="1453950" y="2845375"/>
                <a:ext cx="160600" cy="2032675"/>
              </a:xfrm>
              <a:custGeom>
                <a:avLst/>
                <a:gdLst/>
                <a:ahLst/>
                <a:cxnLst/>
                <a:rect l="l" t="t" r="r" b="b"/>
                <a:pathLst>
                  <a:path w="6424" h="81307" extrusionOk="0">
                    <a:moveTo>
                      <a:pt x="133" y="1"/>
                    </a:moveTo>
                    <a:cubicBezTo>
                      <a:pt x="93" y="1"/>
                      <a:pt x="60" y="24"/>
                      <a:pt x="27" y="57"/>
                    </a:cubicBezTo>
                    <a:cubicBezTo>
                      <a:pt x="27" y="84"/>
                      <a:pt x="27" y="110"/>
                      <a:pt x="27" y="137"/>
                    </a:cubicBezTo>
                    <a:cubicBezTo>
                      <a:pt x="27" y="164"/>
                      <a:pt x="27" y="217"/>
                      <a:pt x="80" y="244"/>
                    </a:cubicBezTo>
                    <a:cubicBezTo>
                      <a:pt x="1820" y="1234"/>
                      <a:pt x="2971" y="3188"/>
                      <a:pt x="2944" y="5035"/>
                    </a:cubicBezTo>
                    <a:cubicBezTo>
                      <a:pt x="2944" y="5089"/>
                      <a:pt x="2971" y="5142"/>
                      <a:pt x="2998" y="5142"/>
                    </a:cubicBezTo>
                    <a:cubicBezTo>
                      <a:pt x="4952" y="6133"/>
                      <a:pt x="6156" y="8086"/>
                      <a:pt x="6156" y="10254"/>
                    </a:cubicBezTo>
                    <a:cubicBezTo>
                      <a:pt x="6156" y="12422"/>
                      <a:pt x="4952" y="14376"/>
                      <a:pt x="2998" y="15367"/>
                    </a:cubicBezTo>
                    <a:cubicBezTo>
                      <a:pt x="2971" y="15393"/>
                      <a:pt x="2944" y="15420"/>
                      <a:pt x="2944" y="15474"/>
                    </a:cubicBezTo>
                    <a:cubicBezTo>
                      <a:pt x="2998" y="17347"/>
                      <a:pt x="1847" y="19248"/>
                      <a:pt x="107" y="20265"/>
                    </a:cubicBezTo>
                    <a:cubicBezTo>
                      <a:pt x="54" y="20292"/>
                      <a:pt x="27" y="20318"/>
                      <a:pt x="27" y="20345"/>
                    </a:cubicBezTo>
                    <a:cubicBezTo>
                      <a:pt x="0" y="20425"/>
                      <a:pt x="27" y="20479"/>
                      <a:pt x="80" y="20506"/>
                    </a:cubicBezTo>
                    <a:cubicBezTo>
                      <a:pt x="1793" y="21496"/>
                      <a:pt x="2864" y="23289"/>
                      <a:pt x="2944" y="25297"/>
                    </a:cubicBezTo>
                    <a:cubicBezTo>
                      <a:pt x="2944" y="25350"/>
                      <a:pt x="2971" y="25404"/>
                      <a:pt x="2998" y="25404"/>
                    </a:cubicBezTo>
                    <a:cubicBezTo>
                      <a:pt x="4952" y="26394"/>
                      <a:pt x="6156" y="28348"/>
                      <a:pt x="6156" y="30516"/>
                    </a:cubicBezTo>
                    <a:cubicBezTo>
                      <a:pt x="6156" y="32684"/>
                      <a:pt x="4952" y="34665"/>
                      <a:pt x="2998" y="35628"/>
                    </a:cubicBezTo>
                    <a:cubicBezTo>
                      <a:pt x="2944" y="35655"/>
                      <a:pt x="2918" y="35709"/>
                      <a:pt x="2944" y="35762"/>
                    </a:cubicBezTo>
                    <a:cubicBezTo>
                      <a:pt x="3105" y="37823"/>
                      <a:pt x="1633" y="39643"/>
                      <a:pt x="107" y="40526"/>
                    </a:cubicBezTo>
                    <a:cubicBezTo>
                      <a:pt x="54" y="40553"/>
                      <a:pt x="27" y="40580"/>
                      <a:pt x="27" y="40633"/>
                    </a:cubicBezTo>
                    <a:cubicBezTo>
                      <a:pt x="0" y="40687"/>
                      <a:pt x="27" y="40741"/>
                      <a:pt x="80" y="40767"/>
                    </a:cubicBezTo>
                    <a:cubicBezTo>
                      <a:pt x="1820" y="41784"/>
                      <a:pt x="2944" y="43631"/>
                      <a:pt x="2944" y="45532"/>
                    </a:cubicBezTo>
                    <a:cubicBezTo>
                      <a:pt x="2944" y="45558"/>
                      <a:pt x="2944" y="45558"/>
                      <a:pt x="2944" y="45558"/>
                    </a:cubicBezTo>
                    <a:cubicBezTo>
                      <a:pt x="2918" y="45612"/>
                      <a:pt x="2971" y="45665"/>
                      <a:pt x="2998" y="45692"/>
                    </a:cubicBezTo>
                    <a:cubicBezTo>
                      <a:pt x="4952" y="46656"/>
                      <a:pt x="6156" y="48610"/>
                      <a:pt x="6156" y="50778"/>
                    </a:cubicBezTo>
                    <a:cubicBezTo>
                      <a:pt x="6156" y="52972"/>
                      <a:pt x="4952" y="54926"/>
                      <a:pt x="2998" y="55890"/>
                    </a:cubicBezTo>
                    <a:cubicBezTo>
                      <a:pt x="2971" y="55917"/>
                      <a:pt x="2944" y="55970"/>
                      <a:pt x="2944" y="55997"/>
                    </a:cubicBezTo>
                    <a:cubicBezTo>
                      <a:pt x="2891" y="58004"/>
                      <a:pt x="1820" y="59798"/>
                      <a:pt x="107" y="60815"/>
                    </a:cubicBezTo>
                    <a:cubicBezTo>
                      <a:pt x="54" y="60815"/>
                      <a:pt x="27" y="60841"/>
                      <a:pt x="27" y="60895"/>
                    </a:cubicBezTo>
                    <a:cubicBezTo>
                      <a:pt x="0" y="60949"/>
                      <a:pt x="27" y="61002"/>
                      <a:pt x="80" y="61029"/>
                    </a:cubicBezTo>
                    <a:cubicBezTo>
                      <a:pt x="1820" y="62046"/>
                      <a:pt x="2891" y="63839"/>
                      <a:pt x="2944" y="65847"/>
                    </a:cubicBezTo>
                    <a:cubicBezTo>
                      <a:pt x="2944" y="65873"/>
                      <a:pt x="2971" y="65927"/>
                      <a:pt x="2998" y="65954"/>
                    </a:cubicBezTo>
                    <a:cubicBezTo>
                      <a:pt x="4952" y="66917"/>
                      <a:pt x="6156" y="68871"/>
                      <a:pt x="6156" y="71066"/>
                    </a:cubicBezTo>
                    <a:cubicBezTo>
                      <a:pt x="6156" y="73234"/>
                      <a:pt x="4952" y="75188"/>
                      <a:pt x="2998" y="76151"/>
                    </a:cubicBezTo>
                    <a:cubicBezTo>
                      <a:pt x="2971" y="76178"/>
                      <a:pt x="2944" y="76232"/>
                      <a:pt x="2944" y="76285"/>
                    </a:cubicBezTo>
                    <a:cubicBezTo>
                      <a:pt x="2891" y="78266"/>
                      <a:pt x="1820" y="80059"/>
                      <a:pt x="80" y="81076"/>
                    </a:cubicBezTo>
                    <a:cubicBezTo>
                      <a:pt x="27" y="81103"/>
                      <a:pt x="0" y="81183"/>
                      <a:pt x="27" y="81237"/>
                    </a:cubicBezTo>
                    <a:cubicBezTo>
                      <a:pt x="61" y="81288"/>
                      <a:pt x="106" y="81306"/>
                      <a:pt x="147" y="81306"/>
                    </a:cubicBezTo>
                    <a:cubicBezTo>
                      <a:pt x="172" y="81306"/>
                      <a:pt x="195" y="81300"/>
                      <a:pt x="214" y="81290"/>
                    </a:cubicBezTo>
                    <a:cubicBezTo>
                      <a:pt x="2008" y="80247"/>
                      <a:pt x="3105" y="78400"/>
                      <a:pt x="3185" y="76366"/>
                    </a:cubicBezTo>
                    <a:cubicBezTo>
                      <a:pt x="5166" y="75322"/>
                      <a:pt x="6424" y="73288"/>
                      <a:pt x="6424" y="71066"/>
                    </a:cubicBezTo>
                    <a:cubicBezTo>
                      <a:pt x="6424" y="68818"/>
                      <a:pt x="5166" y="66783"/>
                      <a:pt x="3185" y="65766"/>
                    </a:cubicBezTo>
                    <a:cubicBezTo>
                      <a:pt x="3105" y="63759"/>
                      <a:pt x="2061" y="61992"/>
                      <a:pt x="375" y="60922"/>
                    </a:cubicBezTo>
                    <a:cubicBezTo>
                      <a:pt x="2061" y="59878"/>
                      <a:pt x="3105" y="58085"/>
                      <a:pt x="3185" y="56077"/>
                    </a:cubicBezTo>
                    <a:cubicBezTo>
                      <a:pt x="5166" y="55060"/>
                      <a:pt x="6424" y="53026"/>
                      <a:pt x="6424" y="50778"/>
                    </a:cubicBezTo>
                    <a:cubicBezTo>
                      <a:pt x="6424" y="48556"/>
                      <a:pt x="5193" y="46522"/>
                      <a:pt x="3185" y="45505"/>
                    </a:cubicBezTo>
                    <a:cubicBezTo>
                      <a:pt x="3159" y="43604"/>
                      <a:pt x="2088" y="41731"/>
                      <a:pt x="375" y="40660"/>
                    </a:cubicBezTo>
                    <a:cubicBezTo>
                      <a:pt x="1901" y="39697"/>
                      <a:pt x="3319" y="37877"/>
                      <a:pt x="3185" y="35816"/>
                    </a:cubicBezTo>
                    <a:cubicBezTo>
                      <a:pt x="5193" y="34799"/>
                      <a:pt x="6424" y="32764"/>
                      <a:pt x="6424" y="30516"/>
                    </a:cubicBezTo>
                    <a:cubicBezTo>
                      <a:pt x="6424" y="28268"/>
                      <a:pt x="5166" y="26260"/>
                      <a:pt x="3185" y="25216"/>
                    </a:cubicBezTo>
                    <a:cubicBezTo>
                      <a:pt x="3105" y="23236"/>
                      <a:pt x="2061" y="21442"/>
                      <a:pt x="375" y="20399"/>
                    </a:cubicBezTo>
                    <a:cubicBezTo>
                      <a:pt x="2088" y="19328"/>
                      <a:pt x="3185" y="17454"/>
                      <a:pt x="3185" y="15608"/>
                    </a:cubicBezTo>
                    <a:cubicBezTo>
                      <a:pt x="3185" y="15581"/>
                      <a:pt x="3185" y="15581"/>
                      <a:pt x="3185" y="15554"/>
                    </a:cubicBezTo>
                    <a:cubicBezTo>
                      <a:pt x="5193" y="14510"/>
                      <a:pt x="6424" y="12503"/>
                      <a:pt x="6424" y="10254"/>
                    </a:cubicBezTo>
                    <a:cubicBezTo>
                      <a:pt x="6424" y="8006"/>
                      <a:pt x="5193" y="5999"/>
                      <a:pt x="3185" y="4955"/>
                    </a:cubicBezTo>
                    <a:cubicBezTo>
                      <a:pt x="3185" y="3028"/>
                      <a:pt x="2008" y="1047"/>
                      <a:pt x="214" y="30"/>
                    </a:cubicBezTo>
                    <a:cubicBezTo>
                      <a:pt x="184" y="10"/>
                      <a:pt x="157" y="1"/>
                      <a:pt x="133"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7" name="Google Shape;1924;p89"/>
              <p:cNvSpPr/>
              <p:nvPr/>
            </p:nvSpPr>
            <p:spPr>
              <a:xfrm>
                <a:off x="1300050" y="2593575"/>
                <a:ext cx="160600" cy="2032875"/>
              </a:xfrm>
              <a:custGeom>
                <a:avLst/>
                <a:gdLst/>
                <a:ahLst/>
                <a:cxnLst/>
                <a:rect l="l" t="t" r="r" b="b"/>
                <a:pathLst>
                  <a:path w="6424" h="81315" extrusionOk="0">
                    <a:moveTo>
                      <a:pt x="167" y="1"/>
                    </a:moveTo>
                    <a:cubicBezTo>
                      <a:pt x="121" y="1"/>
                      <a:pt x="73" y="26"/>
                      <a:pt x="54" y="65"/>
                    </a:cubicBezTo>
                    <a:cubicBezTo>
                      <a:pt x="27" y="92"/>
                      <a:pt x="27" y="118"/>
                      <a:pt x="27" y="118"/>
                    </a:cubicBezTo>
                    <a:cubicBezTo>
                      <a:pt x="27" y="172"/>
                      <a:pt x="54" y="225"/>
                      <a:pt x="80" y="225"/>
                    </a:cubicBezTo>
                    <a:cubicBezTo>
                      <a:pt x="1820" y="1243"/>
                      <a:pt x="2971" y="3170"/>
                      <a:pt x="2944" y="5043"/>
                    </a:cubicBezTo>
                    <a:cubicBezTo>
                      <a:pt x="2944" y="5070"/>
                      <a:pt x="2971" y="5124"/>
                      <a:pt x="3025" y="5150"/>
                    </a:cubicBezTo>
                    <a:cubicBezTo>
                      <a:pt x="4952" y="6141"/>
                      <a:pt x="6183" y="8095"/>
                      <a:pt x="6183" y="10263"/>
                    </a:cubicBezTo>
                    <a:cubicBezTo>
                      <a:pt x="6183" y="12431"/>
                      <a:pt x="4952" y="14384"/>
                      <a:pt x="3025" y="15375"/>
                    </a:cubicBezTo>
                    <a:cubicBezTo>
                      <a:pt x="2971" y="15402"/>
                      <a:pt x="2944" y="15428"/>
                      <a:pt x="2944" y="15482"/>
                    </a:cubicBezTo>
                    <a:cubicBezTo>
                      <a:pt x="2998" y="17355"/>
                      <a:pt x="1847" y="19256"/>
                      <a:pt x="107" y="20273"/>
                    </a:cubicBezTo>
                    <a:cubicBezTo>
                      <a:pt x="80" y="20300"/>
                      <a:pt x="54" y="20326"/>
                      <a:pt x="27" y="20353"/>
                    </a:cubicBezTo>
                    <a:cubicBezTo>
                      <a:pt x="27" y="20407"/>
                      <a:pt x="27" y="20460"/>
                      <a:pt x="80" y="20514"/>
                    </a:cubicBezTo>
                    <a:cubicBezTo>
                      <a:pt x="1820" y="21504"/>
                      <a:pt x="2891" y="23297"/>
                      <a:pt x="2944" y="25305"/>
                    </a:cubicBezTo>
                    <a:cubicBezTo>
                      <a:pt x="2944" y="25358"/>
                      <a:pt x="2971" y="25385"/>
                      <a:pt x="3025" y="25412"/>
                    </a:cubicBezTo>
                    <a:cubicBezTo>
                      <a:pt x="4952" y="26402"/>
                      <a:pt x="6183" y="28356"/>
                      <a:pt x="6183" y="30524"/>
                    </a:cubicBezTo>
                    <a:cubicBezTo>
                      <a:pt x="6183" y="32692"/>
                      <a:pt x="4952" y="34646"/>
                      <a:pt x="3025" y="35636"/>
                    </a:cubicBezTo>
                    <a:cubicBezTo>
                      <a:pt x="2971" y="35663"/>
                      <a:pt x="2944" y="35717"/>
                      <a:pt x="2944" y="35770"/>
                    </a:cubicBezTo>
                    <a:cubicBezTo>
                      <a:pt x="3105" y="37831"/>
                      <a:pt x="1633" y="39651"/>
                      <a:pt x="107" y="40535"/>
                    </a:cubicBezTo>
                    <a:cubicBezTo>
                      <a:pt x="80" y="40561"/>
                      <a:pt x="54" y="40588"/>
                      <a:pt x="27" y="40615"/>
                    </a:cubicBezTo>
                    <a:cubicBezTo>
                      <a:pt x="27" y="40668"/>
                      <a:pt x="27" y="40749"/>
                      <a:pt x="80" y="40775"/>
                    </a:cubicBezTo>
                    <a:cubicBezTo>
                      <a:pt x="1820" y="41766"/>
                      <a:pt x="2944" y="43639"/>
                      <a:pt x="2944" y="45540"/>
                    </a:cubicBezTo>
                    <a:cubicBezTo>
                      <a:pt x="2944" y="45540"/>
                      <a:pt x="2944" y="45566"/>
                      <a:pt x="2944" y="45566"/>
                    </a:cubicBezTo>
                    <a:cubicBezTo>
                      <a:pt x="2944" y="45620"/>
                      <a:pt x="2971" y="45674"/>
                      <a:pt x="3025" y="45674"/>
                    </a:cubicBezTo>
                    <a:cubicBezTo>
                      <a:pt x="4952" y="46664"/>
                      <a:pt x="6183" y="48618"/>
                      <a:pt x="6183" y="50786"/>
                    </a:cubicBezTo>
                    <a:cubicBezTo>
                      <a:pt x="6183" y="52954"/>
                      <a:pt x="4952" y="54934"/>
                      <a:pt x="3025" y="55898"/>
                    </a:cubicBezTo>
                    <a:cubicBezTo>
                      <a:pt x="2971" y="55925"/>
                      <a:pt x="2944" y="55952"/>
                      <a:pt x="2944" y="56005"/>
                    </a:cubicBezTo>
                    <a:cubicBezTo>
                      <a:pt x="2891" y="58012"/>
                      <a:pt x="1847" y="59806"/>
                      <a:pt x="107" y="60796"/>
                    </a:cubicBezTo>
                    <a:cubicBezTo>
                      <a:pt x="80" y="60823"/>
                      <a:pt x="54" y="60850"/>
                      <a:pt x="27" y="60903"/>
                    </a:cubicBezTo>
                    <a:cubicBezTo>
                      <a:pt x="27" y="60957"/>
                      <a:pt x="27" y="61010"/>
                      <a:pt x="80" y="61037"/>
                    </a:cubicBezTo>
                    <a:cubicBezTo>
                      <a:pt x="1820" y="62054"/>
                      <a:pt x="2891" y="63847"/>
                      <a:pt x="2944" y="65828"/>
                    </a:cubicBezTo>
                    <a:cubicBezTo>
                      <a:pt x="2944" y="65882"/>
                      <a:pt x="2971" y="65935"/>
                      <a:pt x="3025" y="65962"/>
                    </a:cubicBezTo>
                    <a:cubicBezTo>
                      <a:pt x="4952" y="66925"/>
                      <a:pt x="6183" y="68879"/>
                      <a:pt x="6183" y="71047"/>
                    </a:cubicBezTo>
                    <a:cubicBezTo>
                      <a:pt x="6183" y="73242"/>
                      <a:pt x="4952" y="75196"/>
                      <a:pt x="3025" y="76160"/>
                    </a:cubicBezTo>
                    <a:cubicBezTo>
                      <a:pt x="2971" y="76186"/>
                      <a:pt x="2944" y="76240"/>
                      <a:pt x="2944" y="76267"/>
                    </a:cubicBezTo>
                    <a:cubicBezTo>
                      <a:pt x="2891" y="78274"/>
                      <a:pt x="1820" y="80067"/>
                      <a:pt x="80" y="81084"/>
                    </a:cubicBezTo>
                    <a:cubicBezTo>
                      <a:pt x="27" y="81111"/>
                      <a:pt x="0" y="81191"/>
                      <a:pt x="54" y="81245"/>
                    </a:cubicBezTo>
                    <a:cubicBezTo>
                      <a:pt x="71" y="81296"/>
                      <a:pt x="109" y="81315"/>
                      <a:pt x="149" y="81315"/>
                    </a:cubicBezTo>
                    <a:cubicBezTo>
                      <a:pt x="171" y="81315"/>
                      <a:pt x="195" y="81308"/>
                      <a:pt x="214" y="81299"/>
                    </a:cubicBezTo>
                    <a:cubicBezTo>
                      <a:pt x="2007" y="80255"/>
                      <a:pt x="3105" y="78408"/>
                      <a:pt x="3185" y="76347"/>
                    </a:cubicBezTo>
                    <a:cubicBezTo>
                      <a:pt x="5193" y="75330"/>
                      <a:pt x="6424" y="73296"/>
                      <a:pt x="6424" y="71047"/>
                    </a:cubicBezTo>
                    <a:cubicBezTo>
                      <a:pt x="6424" y="68826"/>
                      <a:pt x="5193" y="66792"/>
                      <a:pt x="3185" y="65748"/>
                    </a:cubicBezTo>
                    <a:cubicBezTo>
                      <a:pt x="3132" y="63767"/>
                      <a:pt x="2088" y="61974"/>
                      <a:pt x="402" y="60930"/>
                    </a:cubicBezTo>
                    <a:cubicBezTo>
                      <a:pt x="2088" y="59859"/>
                      <a:pt x="3132" y="58093"/>
                      <a:pt x="3185" y="56085"/>
                    </a:cubicBezTo>
                    <a:cubicBezTo>
                      <a:pt x="5193" y="55068"/>
                      <a:pt x="6424" y="53034"/>
                      <a:pt x="6424" y="50786"/>
                    </a:cubicBezTo>
                    <a:cubicBezTo>
                      <a:pt x="6424" y="48537"/>
                      <a:pt x="5193" y="46530"/>
                      <a:pt x="3185" y="45486"/>
                    </a:cubicBezTo>
                    <a:cubicBezTo>
                      <a:pt x="3185" y="43586"/>
                      <a:pt x="2088" y="41739"/>
                      <a:pt x="402" y="40668"/>
                    </a:cubicBezTo>
                    <a:cubicBezTo>
                      <a:pt x="1927" y="39705"/>
                      <a:pt x="3319" y="37885"/>
                      <a:pt x="3212" y="35824"/>
                    </a:cubicBezTo>
                    <a:cubicBezTo>
                      <a:pt x="5193" y="34780"/>
                      <a:pt x="6424" y="32772"/>
                      <a:pt x="6424" y="30524"/>
                    </a:cubicBezTo>
                    <a:cubicBezTo>
                      <a:pt x="6424" y="28276"/>
                      <a:pt x="5193" y="26268"/>
                      <a:pt x="3185" y="25225"/>
                    </a:cubicBezTo>
                    <a:cubicBezTo>
                      <a:pt x="3105" y="23244"/>
                      <a:pt x="2061" y="21451"/>
                      <a:pt x="402" y="20407"/>
                    </a:cubicBezTo>
                    <a:cubicBezTo>
                      <a:pt x="2088" y="19336"/>
                      <a:pt x="3185" y="17436"/>
                      <a:pt x="3185" y="15616"/>
                    </a:cubicBezTo>
                    <a:cubicBezTo>
                      <a:pt x="3185" y="15589"/>
                      <a:pt x="3185" y="15562"/>
                      <a:pt x="3185" y="15562"/>
                    </a:cubicBezTo>
                    <a:cubicBezTo>
                      <a:pt x="5193" y="14518"/>
                      <a:pt x="6424" y="12511"/>
                      <a:pt x="6424" y="10263"/>
                    </a:cubicBezTo>
                    <a:cubicBezTo>
                      <a:pt x="6424" y="8014"/>
                      <a:pt x="5193" y="6007"/>
                      <a:pt x="3185" y="4963"/>
                    </a:cubicBezTo>
                    <a:cubicBezTo>
                      <a:pt x="3185" y="3036"/>
                      <a:pt x="2007" y="1055"/>
                      <a:pt x="214" y="11"/>
                    </a:cubicBezTo>
                    <a:cubicBezTo>
                      <a:pt x="200" y="4"/>
                      <a:pt x="184" y="1"/>
                      <a:pt x="167"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8" name="Google Shape;1925;p89"/>
              <p:cNvSpPr/>
              <p:nvPr/>
            </p:nvSpPr>
            <p:spPr>
              <a:xfrm>
                <a:off x="1146800" y="2845375"/>
                <a:ext cx="159950" cy="2032675"/>
              </a:xfrm>
              <a:custGeom>
                <a:avLst/>
                <a:gdLst/>
                <a:ahLst/>
                <a:cxnLst/>
                <a:rect l="l" t="t" r="r" b="b"/>
                <a:pathLst>
                  <a:path w="6398" h="81307" extrusionOk="0">
                    <a:moveTo>
                      <a:pt x="120" y="1"/>
                    </a:moveTo>
                    <a:cubicBezTo>
                      <a:pt x="81" y="1"/>
                      <a:pt x="44" y="24"/>
                      <a:pt x="28" y="57"/>
                    </a:cubicBezTo>
                    <a:cubicBezTo>
                      <a:pt x="28" y="84"/>
                      <a:pt x="1" y="110"/>
                      <a:pt x="1" y="137"/>
                    </a:cubicBezTo>
                    <a:cubicBezTo>
                      <a:pt x="1" y="164"/>
                      <a:pt x="28" y="217"/>
                      <a:pt x="81" y="244"/>
                    </a:cubicBezTo>
                    <a:cubicBezTo>
                      <a:pt x="1821" y="1234"/>
                      <a:pt x="2972" y="3162"/>
                      <a:pt x="2918" y="5035"/>
                    </a:cubicBezTo>
                    <a:cubicBezTo>
                      <a:pt x="2918" y="5089"/>
                      <a:pt x="2945" y="5142"/>
                      <a:pt x="2998" y="5142"/>
                    </a:cubicBezTo>
                    <a:cubicBezTo>
                      <a:pt x="4952" y="6133"/>
                      <a:pt x="6157" y="8086"/>
                      <a:pt x="6157" y="10254"/>
                    </a:cubicBezTo>
                    <a:cubicBezTo>
                      <a:pt x="6157" y="12422"/>
                      <a:pt x="4952" y="14376"/>
                      <a:pt x="2998" y="15367"/>
                    </a:cubicBezTo>
                    <a:cubicBezTo>
                      <a:pt x="2945" y="15393"/>
                      <a:pt x="2918" y="15420"/>
                      <a:pt x="2918" y="15474"/>
                    </a:cubicBezTo>
                    <a:cubicBezTo>
                      <a:pt x="2972" y="17321"/>
                      <a:pt x="1848" y="19248"/>
                      <a:pt x="81" y="20265"/>
                    </a:cubicBezTo>
                    <a:cubicBezTo>
                      <a:pt x="54" y="20292"/>
                      <a:pt x="28" y="20318"/>
                      <a:pt x="1" y="20345"/>
                    </a:cubicBezTo>
                    <a:cubicBezTo>
                      <a:pt x="1" y="20425"/>
                      <a:pt x="28" y="20479"/>
                      <a:pt x="81" y="20506"/>
                    </a:cubicBezTo>
                    <a:cubicBezTo>
                      <a:pt x="1794" y="21496"/>
                      <a:pt x="2865" y="23289"/>
                      <a:pt x="2918" y="25297"/>
                    </a:cubicBezTo>
                    <a:cubicBezTo>
                      <a:pt x="2918" y="25350"/>
                      <a:pt x="2945" y="25404"/>
                      <a:pt x="2998" y="25404"/>
                    </a:cubicBezTo>
                    <a:cubicBezTo>
                      <a:pt x="4952" y="26394"/>
                      <a:pt x="6157" y="28348"/>
                      <a:pt x="6157" y="30516"/>
                    </a:cubicBezTo>
                    <a:cubicBezTo>
                      <a:pt x="6157" y="32684"/>
                      <a:pt x="4952" y="34665"/>
                      <a:pt x="2998" y="35628"/>
                    </a:cubicBezTo>
                    <a:cubicBezTo>
                      <a:pt x="2945" y="35655"/>
                      <a:pt x="2918" y="35709"/>
                      <a:pt x="2918" y="35762"/>
                    </a:cubicBezTo>
                    <a:cubicBezTo>
                      <a:pt x="3079" y="37823"/>
                      <a:pt x="1633" y="39643"/>
                      <a:pt x="81" y="40526"/>
                    </a:cubicBezTo>
                    <a:cubicBezTo>
                      <a:pt x="54" y="40553"/>
                      <a:pt x="28" y="40580"/>
                      <a:pt x="1" y="40633"/>
                    </a:cubicBezTo>
                    <a:cubicBezTo>
                      <a:pt x="1" y="40687"/>
                      <a:pt x="28" y="40741"/>
                      <a:pt x="81" y="40767"/>
                    </a:cubicBezTo>
                    <a:cubicBezTo>
                      <a:pt x="1821" y="41784"/>
                      <a:pt x="2918" y="43631"/>
                      <a:pt x="2918" y="45532"/>
                    </a:cubicBezTo>
                    <a:cubicBezTo>
                      <a:pt x="2918" y="45532"/>
                      <a:pt x="2918" y="45558"/>
                      <a:pt x="2918" y="45558"/>
                    </a:cubicBezTo>
                    <a:cubicBezTo>
                      <a:pt x="2918" y="45612"/>
                      <a:pt x="2945" y="45665"/>
                      <a:pt x="2998" y="45692"/>
                    </a:cubicBezTo>
                    <a:cubicBezTo>
                      <a:pt x="4952" y="46656"/>
                      <a:pt x="6157" y="48610"/>
                      <a:pt x="6157" y="50778"/>
                    </a:cubicBezTo>
                    <a:cubicBezTo>
                      <a:pt x="6157" y="52972"/>
                      <a:pt x="4952" y="54926"/>
                      <a:pt x="2998" y="55890"/>
                    </a:cubicBezTo>
                    <a:cubicBezTo>
                      <a:pt x="2945" y="55917"/>
                      <a:pt x="2918" y="55970"/>
                      <a:pt x="2918" y="55997"/>
                    </a:cubicBezTo>
                    <a:cubicBezTo>
                      <a:pt x="2891" y="58004"/>
                      <a:pt x="1821" y="59798"/>
                      <a:pt x="81" y="60815"/>
                    </a:cubicBezTo>
                    <a:cubicBezTo>
                      <a:pt x="54" y="60815"/>
                      <a:pt x="28" y="60841"/>
                      <a:pt x="1" y="60895"/>
                    </a:cubicBezTo>
                    <a:cubicBezTo>
                      <a:pt x="1" y="60949"/>
                      <a:pt x="28" y="61002"/>
                      <a:pt x="81" y="61029"/>
                    </a:cubicBezTo>
                    <a:cubicBezTo>
                      <a:pt x="1821" y="62046"/>
                      <a:pt x="2891" y="63839"/>
                      <a:pt x="2918" y="65847"/>
                    </a:cubicBezTo>
                    <a:cubicBezTo>
                      <a:pt x="2918" y="65873"/>
                      <a:pt x="2945" y="65927"/>
                      <a:pt x="2998" y="65954"/>
                    </a:cubicBezTo>
                    <a:cubicBezTo>
                      <a:pt x="4952" y="66917"/>
                      <a:pt x="6157" y="68871"/>
                      <a:pt x="6157" y="71066"/>
                    </a:cubicBezTo>
                    <a:cubicBezTo>
                      <a:pt x="6157" y="73234"/>
                      <a:pt x="4952" y="75188"/>
                      <a:pt x="2998" y="76151"/>
                    </a:cubicBezTo>
                    <a:cubicBezTo>
                      <a:pt x="2945" y="76178"/>
                      <a:pt x="2918" y="76232"/>
                      <a:pt x="2918" y="76285"/>
                    </a:cubicBezTo>
                    <a:cubicBezTo>
                      <a:pt x="2891" y="78266"/>
                      <a:pt x="1821" y="80059"/>
                      <a:pt x="81" y="81076"/>
                    </a:cubicBezTo>
                    <a:cubicBezTo>
                      <a:pt x="28" y="81103"/>
                      <a:pt x="1" y="81183"/>
                      <a:pt x="28" y="81237"/>
                    </a:cubicBezTo>
                    <a:cubicBezTo>
                      <a:pt x="44" y="81288"/>
                      <a:pt x="83" y="81306"/>
                      <a:pt x="129" y="81306"/>
                    </a:cubicBezTo>
                    <a:cubicBezTo>
                      <a:pt x="156" y="81306"/>
                      <a:pt x="185" y="81300"/>
                      <a:pt x="215" y="81290"/>
                    </a:cubicBezTo>
                    <a:cubicBezTo>
                      <a:pt x="1981" y="80247"/>
                      <a:pt x="3106" y="78400"/>
                      <a:pt x="3186" y="76366"/>
                    </a:cubicBezTo>
                    <a:cubicBezTo>
                      <a:pt x="5167" y="75322"/>
                      <a:pt x="6398" y="73288"/>
                      <a:pt x="6398" y="71066"/>
                    </a:cubicBezTo>
                    <a:cubicBezTo>
                      <a:pt x="6398" y="68818"/>
                      <a:pt x="5167" y="66783"/>
                      <a:pt x="3186" y="65766"/>
                    </a:cubicBezTo>
                    <a:cubicBezTo>
                      <a:pt x="3106" y="63759"/>
                      <a:pt x="2062" y="61992"/>
                      <a:pt x="375" y="60922"/>
                    </a:cubicBezTo>
                    <a:cubicBezTo>
                      <a:pt x="2062" y="59878"/>
                      <a:pt x="3106" y="58085"/>
                      <a:pt x="3186" y="56077"/>
                    </a:cubicBezTo>
                    <a:cubicBezTo>
                      <a:pt x="5167" y="55060"/>
                      <a:pt x="6398" y="53026"/>
                      <a:pt x="6398" y="50778"/>
                    </a:cubicBezTo>
                    <a:cubicBezTo>
                      <a:pt x="6398" y="48556"/>
                      <a:pt x="5167" y="46522"/>
                      <a:pt x="3186" y="45505"/>
                    </a:cubicBezTo>
                    <a:cubicBezTo>
                      <a:pt x="3159" y="43604"/>
                      <a:pt x="2088" y="41731"/>
                      <a:pt x="375" y="40660"/>
                    </a:cubicBezTo>
                    <a:cubicBezTo>
                      <a:pt x="1901" y="39697"/>
                      <a:pt x="3293" y="37877"/>
                      <a:pt x="3186" y="35816"/>
                    </a:cubicBezTo>
                    <a:cubicBezTo>
                      <a:pt x="5167" y="34799"/>
                      <a:pt x="6398" y="32764"/>
                      <a:pt x="6398" y="30516"/>
                    </a:cubicBezTo>
                    <a:cubicBezTo>
                      <a:pt x="6398" y="28268"/>
                      <a:pt x="5167" y="26260"/>
                      <a:pt x="3186" y="25216"/>
                    </a:cubicBezTo>
                    <a:cubicBezTo>
                      <a:pt x="3079" y="23236"/>
                      <a:pt x="2062" y="21442"/>
                      <a:pt x="375" y="20399"/>
                    </a:cubicBezTo>
                    <a:cubicBezTo>
                      <a:pt x="2088" y="19328"/>
                      <a:pt x="3186" y="17401"/>
                      <a:pt x="3186" y="15554"/>
                    </a:cubicBezTo>
                    <a:cubicBezTo>
                      <a:pt x="5167" y="14510"/>
                      <a:pt x="6398" y="12503"/>
                      <a:pt x="6398" y="10254"/>
                    </a:cubicBezTo>
                    <a:cubicBezTo>
                      <a:pt x="6398" y="8006"/>
                      <a:pt x="5167" y="5999"/>
                      <a:pt x="3186" y="4955"/>
                    </a:cubicBezTo>
                    <a:cubicBezTo>
                      <a:pt x="3186" y="3028"/>
                      <a:pt x="1981" y="1047"/>
                      <a:pt x="188" y="30"/>
                    </a:cubicBezTo>
                    <a:cubicBezTo>
                      <a:pt x="168" y="10"/>
                      <a:pt x="143" y="1"/>
                      <a:pt x="120"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9" name="Google Shape;1926;p89"/>
              <p:cNvSpPr/>
              <p:nvPr/>
            </p:nvSpPr>
            <p:spPr>
              <a:xfrm>
                <a:off x="992900" y="2593575"/>
                <a:ext cx="160625" cy="2032875"/>
              </a:xfrm>
              <a:custGeom>
                <a:avLst/>
                <a:gdLst/>
                <a:ahLst/>
                <a:cxnLst/>
                <a:rect l="l" t="t" r="r" b="b"/>
                <a:pathLst>
                  <a:path w="6425" h="81315" extrusionOk="0">
                    <a:moveTo>
                      <a:pt x="167" y="1"/>
                    </a:moveTo>
                    <a:cubicBezTo>
                      <a:pt x="120" y="1"/>
                      <a:pt x="67" y="26"/>
                      <a:pt x="27" y="65"/>
                    </a:cubicBezTo>
                    <a:cubicBezTo>
                      <a:pt x="27" y="92"/>
                      <a:pt x="27" y="118"/>
                      <a:pt x="27" y="118"/>
                    </a:cubicBezTo>
                    <a:cubicBezTo>
                      <a:pt x="27" y="172"/>
                      <a:pt x="54" y="225"/>
                      <a:pt x="81" y="225"/>
                    </a:cubicBezTo>
                    <a:cubicBezTo>
                      <a:pt x="1821" y="1243"/>
                      <a:pt x="2972" y="3170"/>
                      <a:pt x="2945" y="5043"/>
                    </a:cubicBezTo>
                    <a:cubicBezTo>
                      <a:pt x="2945" y="5070"/>
                      <a:pt x="2972" y="5124"/>
                      <a:pt x="2998" y="5150"/>
                    </a:cubicBezTo>
                    <a:cubicBezTo>
                      <a:pt x="4952" y="6141"/>
                      <a:pt x="6157" y="8095"/>
                      <a:pt x="6157" y="10263"/>
                    </a:cubicBezTo>
                    <a:cubicBezTo>
                      <a:pt x="6157" y="12431"/>
                      <a:pt x="4952" y="14384"/>
                      <a:pt x="2998" y="15375"/>
                    </a:cubicBezTo>
                    <a:cubicBezTo>
                      <a:pt x="2972" y="15402"/>
                      <a:pt x="2945" y="15428"/>
                      <a:pt x="2945" y="15482"/>
                    </a:cubicBezTo>
                    <a:cubicBezTo>
                      <a:pt x="2998" y="17329"/>
                      <a:pt x="1847" y="19256"/>
                      <a:pt x="108" y="20273"/>
                    </a:cubicBezTo>
                    <a:cubicBezTo>
                      <a:pt x="54" y="20300"/>
                      <a:pt x="27" y="20326"/>
                      <a:pt x="27" y="20353"/>
                    </a:cubicBezTo>
                    <a:cubicBezTo>
                      <a:pt x="1" y="20407"/>
                      <a:pt x="27" y="20460"/>
                      <a:pt x="81" y="20514"/>
                    </a:cubicBezTo>
                    <a:cubicBezTo>
                      <a:pt x="1794" y="21504"/>
                      <a:pt x="2865" y="23297"/>
                      <a:pt x="2945" y="25305"/>
                    </a:cubicBezTo>
                    <a:cubicBezTo>
                      <a:pt x="2945" y="25358"/>
                      <a:pt x="2972" y="25385"/>
                      <a:pt x="2998" y="25412"/>
                    </a:cubicBezTo>
                    <a:cubicBezTo>
                      <a:pt x="4952" y="26402"/>
                      <a:pt x="6157" y="28356"/>
                      <a:pt x="6157" y="30524"/>
                    </a:cubicBezTo>
                    <a:cubicBezTo>
                      <a:pt x="6157" y="32692"/>
                      <a:pt x="4952" y="34646"/>
                      <a:pt x="2998" y="35636"/>
                    </a:cubicBezTo>
                    <a:cubicBezTo>
                      <a:pt x="2972" y="35663"/>
                      <a:pt x="2945" y="35717"/>
                      <a:pt x="2945" y="35770"/>
                    </a:cubicBezTo>
                    <a:cubicBezTo>
                      <a:pt x="3105" y="37831"/>
                      <a:pt x="1633" y="39651"/>
                      <a:pt x="108" y="40535"/>
                    </a:cubicBezTo>
                    <a:cubicBezTo>
                      <a:pt x="54" y="40561"/>
                      <a:pt x="27" y="40588"/>
                      <a:pt x="27" y="40615"/>
                    </a:cubicBezTo>
                    <a:cubicBezTo>
                      <a:pt x="1" y="40668"/>
                      <a:pt x="27" y="40749"/>
                      <a:pt x="81" y="40775"/>
                    </a:cubicBezTo>
                    <a:cubicBezTo>
                      <a:pt x="1821" y="41766"/>
                      <a:pt x="2945" y="43639"/>
                      <a:pt x="2945" y="45540"/>
                    </a:cubicBezTo>
                    <a:cubicBezTo>
                      <a:pt x="2945" y="45540"/>
                      <a:pt x="2945" y="45566"/>
                      <a:pt x="2945" y="45566"/>
                    </a:cubicBezTo>
                    <a:cubicBezTo>
                      <a:pt x="2918" y="45620"/>
                      <a:pt x="2972" y="45674"/>
                      <a:pt x="2998" y="45674"/>
                    </a:cubicBezTo>
                    <a:cubicBezTo>
                      <a:pt x="4952" y="46664"/>
                      <a:pt x="6157" y="48618"/>
                      <a:pt x="6157" y="50786"/>
                    </a:cubicBezTo>
                    <a:cubicBezTo>
                      <a:pt x="6157" y="52954"/>
                      <a:pt x="4952" y="54934"/>
                      <a:pt x="2998" y="55898"/>
                    </a:cubicBezTo>
                    <a:cubicBezTo>
                      <a:pt x="2972" y="55925"/>
                      <a:pt x="2945" y="55952"/>
                      <a:pt x="2945" y="56005"/>
                    </a:cubicBezTo>
                    <a:cubicBezTo>
                      <a:pt x="2891" y="58012"/>
                      <a:pt x="1821" y="59806"/>
                      <a:pt x="108" y="60796"/>
                    </a:cubicBezTo>
                    <a:cubicBezTo>
                      <a:pt x="54" y="60823"/>
                      <a:pt x="27" y="60850"/>
                      <a:pt x="27" y="60903"/>
                    </a:cubicBezTo>
                    <a:cubicBezTo>
                      <a:pt x="1" y="60957"/>
                      <a:pt x="27" y="61010"/>
                      <a:pt x="81" y="61037"/>
                    </a:cubicBezTo>
                    <a:cubicBezTo>
                      <a:pt x="1821" y="62054"/>
                      <a:pt x="2891" y="63847"/>
                      <a:pt x="2945" y="65828"/>
                    </a:cubicBezTo>
                    <a:cubicBezTo>
                      <a:pt x="2945" y="65882"/>
                      <a:pt x="2972" y="65935"/>
                      <a:pt x="2998" y="65962"/>
                    </a:cubicBezTo>
                    <a:cubicBezTo>
                      <a:pt x="4952" y="66925"/>
                      <a:pt x="6157" y="68879"/>
                      <a:pt x="6157" y="71047"/>
                    </a:cubicBezTo>
                    <a:cubicBezTo>
                      <a:pt x="6157" y="73242"/>
                      <a:pt x="4952" y="75196"/>
                      <a:pt x="2998" y="76160"/>
                    </a:cubicBezTo>
                    <a:cubicBezTo>
                      <a:pt x="2972" y="76186"/>
                      <a:pt x="2945" y="76240"/>
                      <a:pt x="2945" y="76267"/>
                    </a:cubicBezTo>
                    <a:cubicBezTo>
                      <a:pt x="2891" y="78274"/>
                      <a:pt x="1821" y="80067"/>
                      <a:pt x="81" y="81084"/>
                    </a:cubicBezTo>
                    <a:cubicBezTo>
                      <a:pt x="27" y="81111"/>
                      <a:pt x="1" y="81191"/>
                      <a:pt x="27" y="81245"/>
                    </a:cubicBezTo>
                    <a:cubicBezTo>
                      <a:pt x="61" y="81296"/>
                      <a:pt x="106" y="81315"/>
                      <a:pt x="148" y="81315"/>
                    </a:cubicBezTo>
                    <a:cubicBezTo>
                      <a:pt x="172" y="81315"/>
                      <a:pt x="195" y="81308"/>
                      <a:pt x="215" y="81299"/>
                    </a:cubicBezTo>
                    <a:cubicBezTo>
                      <a:pt x="2008" y="80255"/>
                      <a:pt x="3105" y="78408"/>
                      <a:pt x="3186" y="76347"/>
                    </a:cubicBezTo>
                    <a:cubicBezTo>
                      <a:pt x="5193" y="75330"/>
                      <a:pt x="6424" y="73296"/>
                      <a:pt x="6424" y="71047"/>
                    </a:cubicBezTo>
                    <a:cubicBezTo>
                      <a:pt x="6424" y="68826"/>
                      <a:pt x="5193" y="66792"/>
                      <a:pt x="3186" y="65748"/>
                    </a:cubicBezTo>
                    <a:cubicBezTo>
                      <a:pt x="3105" y="63767"/>
                      <a:pt x="2088" y="61974"/>
                      <a:pt x="402" y="60930"/>
                    </a:cubicBezTo>
                    <a:cubicBezTo>
                      <a:pt x="2088" y="59859"/>
                      <a:pt x="3105" y="58093"/>
                      <a:pt x="3186" y="56085"/>
                    </a:cubicBezTo>
                    <a:cubicBezTo>
                      <a:pt x="5193" y="55068"/>
                      <a:pt x="6424" y="53034"/>
                      <a:pt x="6424" y="50786"/>
                    </a:cubicBezTo>
                    <a:cubicBezTo>
                      <a:pt x="6424" y="48537"/>
                      <a:pt x="5193" y="46530"/>
                      <a:pt x="3186" y="45486"/>
                    </a:cubicBezTo>
                    <a:cubicBezTo>
                      <a:pt x="3159" y="43586"/>
                      <a:pt x="2088" y="41739"/>
                      <a:pt x="402" y="40668"/>
                    </a:cubicBezTo>
                    <a:cubicBezTo>
                      <a:pt x="1901" y="39705"/>
                      <a:pt x="3320" y="37885"/>
                      <a:pt x="3186" y="35824"/>
                    </a:cubicBezTo>
                    <a:cubicBezTo>
                      <a:pt x="5193" y="34780"/>
                      <a:pt x="6424" y="32772"/>
                      <a:pt x="6424" y="30524"/>
                    </a:cubicBezTo>
                    <a:cubicBezTo>
                      <a:pt x="6424" y="28276"/>
                      <a:pt x="5193" y="26268"/>
                      <a:pt x="3186" y="25225"/>
                    </a:cubicBezTo>
                    <a:cubicBezTo>
                      <a:pt x="3105" y="23244"/>
                      <a:pt x="2062" y="21451"/>
                      <a:pt x="402" y="20407"/>
                    </a:cubicBezTo>
                    <a:cubicBezTo>
                      <a:pt x="2088" y="19336"/>
                      <a:pt x="3186" y="17436"/>
                      <a:pt x="3186" y="15616"/>
                    </a:cubicBezTo>
                    <a:cubicBezTo>
                      <a:pt x="3186" y="15589"/>
                      <a:pt x="3186" y="15562"/>
                      <a:pt x="3186" y="15562"/>
                    </a:cubicBezTo>
                    <a:cubicBezTo>
                      <a:pt x="5193" y="14518"/>
                      <a:pt x="6424" y="12511"/>
                      <a:pt x="6424" y="10263"/>
                    </a:cubicBezTo>
                    <a:cubicBezTo>
                      <a:pt x="6424" y="8014"/>
                      <a:pt x="5193" y="6007"/>
                      <a:pt x="3186" y="4963"/>
                    </a:cubicBezTo>
                    <a:cubicBezTo>
                      <a:pt x="3186" y="3036"/>
                      <a:pt x="2008" y="1055"/>
                      <a:pt x="215" y="11"/>
                    </a:cubicBezTo>
                    <a:cubicBezTo>
                      <a:pt x="200" y="4"/>
                      <a:pt x="184" y="1"/>
                      <a:pt x="167"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50" name="Google Shape;1927;p89"/>
              <p:cNvSpPr/>
              <p:nvPr/>
            </p:nvSpPr>
            <p:spPr>
              <a:xfrm>
                <a:off x="839675" y="2845375"/>
                <a:ext cx="159950" cy="2032675"/>
              </a:xfrm>
              <a:custGeom>
                <a:avLst/>
                <a:gdLst/>
                <a:ahLst/>
                <a:cxnLst/>
                <a:rect l="l" t="t" r="r" b="b"/>
                <a:pathLst>
                  <a:path w="6398" h="81307" extrusionOk="0">
                    <a:moveTo>
                      <a:pt x="119" y="1"/>
                    </a:moveTo>
                    <a:cubicBezTo>
                      <a:pt x="81" y="1"/>
                      <a:pt x="44" y="24"/>
                      <a:pt x="27" y="57"/>
                    </a:cubicBezTo>
                    <a:cubicBezTo>
                      <a:pt x="0" y="84"/>
                      <a:pt x="0" y="110"/>
                      <a:pt x="0" y="137"/>
                    </a:cubicBezTo>
                    <a:cubicBezTo>
                      <a:pt x="0" y="164"/>
                      <a:pt x="27" y="217"/>
                      <a:pt x="54" y="244"/>
                    </a:cubicBezTo>
                    <a:cubicBezTo>
                      <a:pt x="1794" y="1234"/>
                      <a:pt x="2971" y="3162"/>
                      <a:pt x="2918" y="5035"/>
                    </a:cubicBezTo>
                    <a:cubicBezTo>
                      <a:pt x="2918" y="5089"/>
                      <a:pt x="2945" y="5142"/>
                      <a:pt x="2998" y="5142"/>
                    </a:cubicBezTo>
                    <a:cubicBezTo>
                      <a:pt x="4925" y="6133"/>
                      <a:pt x="6156" y="8086"/>
                      <a:pt x="6156" y="10254"/>
                    </a:cubicBezTo>
                    <a:cubicBezTo>
                      <a:pt x="6156" y="12422"/>
                      <a:pt x="4925" y="14376"/>
                      <a:pt x="2998" y="15367"/>
                    </a:cubicBezTo>
                    <a:cubicBezTo>
                      <a:pt x="2945" y="15393"/>
                      <a:pt x="2918" y="15420"/>
                      <a:pt x="2918" y="15474"/>
                    </a:cubicBezTo>
                    <a:cubicBezTo>
                      <a:pt x="2971" y="17321"/>
                      <a:pt x="1847" y="19248"/>
                      <a:pt x="81" y="20265"/>
                    </a:cubicBezTo>
                    <a:cubicBezTo>
                      <a:pt x="54" y="20292"/>
                      <a:pt x="27" y="20318"/>
                      <a:pt x="0" y="20345"/>
                    </a:cubicBezTo>
                    <a:cubicBezTo>
                      <a:pt x="0" y="20425"/>
                      <a:pt x="27" y="20479"/>
                      <a:pt x="54" y="20506"/>
                    </a:cubicBezTo>
                    <a:cubicBezTo>
                      <a:pt x="1794" y="21496"/>
                      <a:pt x="2864" y="23289"/>
                      <a:pt x="2918" y="25297"/>
                    </a:cubicBezTo>
                    <a:cubicBezTo>
                      <a:pt x="2918" y="25350"/>
                      <a:pt x="2945" y="25404"/>
                      <a:pt x="2998" y="25404"/>
                    </a:cubicBezTo>
                    <a:cubicBezTo>
                      <a:pt x="4925" y="26394"/>
                      <a:pt x="6156" y="28348"/>
                      <a:pt x="6156" y="30516"/>
                    </a:cubicBezTo>
                    <a:cubicBezTo>
                      <a:pt x="6156" y="32684"/>
                      <a:pt x="4925" y="34665"/>
                      <a:pt x="2998" y="35628"/>
                    </a:cubicBezTo>
                    <a:cubicBezTo>
                      <a:pt x="2945" y="35655"/>
                      <a:pt x="2918" y="35709"/>
                      <a:pt x="2918" y="35762"/>
                    </a:cubicBezTo>
                    <a:cubicBezTo>
                      <a:pt x="3078" y="37823"/>
                      <a:pt x="1606" y="39643"/>
                      <a:pt x="81" y="40526"/>
                    </a:cubicBezTo>
                    <a:cubicBezTo>
                      <a:pt x="54" y="40553"/>
                      <a:pt x="27" y="40580"/>
                      <a:pt x="0" y="40633"/>
                    </a:cubicBezTo>
                    <a:cubicBezTo>
                      <a:pt x="0" y="40687"/>
                      <a:pt x="27" y="40741"/>
                      <a:pt x="54" y="40767"/>
                    </a:cubicBezTo>
                    <a:cubicBezTo>
                      <a:pt x="1794" y="41784"/>
                      <a:pt x="2918" y="43631"/>
                      <a:pt x="2918" y="45532"/>
                    </a:cubicBezTo>
                    <a:cubicBezTo>
                      <a:pt x="2918" y="45558"/>
                      <a:pt x="2918" y="45558"/>
                      <a:pt x="2918" y="45558"/>
                    </a:cubicBezTo>
                    <a:cubicBezTo>
                      <a:pt x="2918" y="45612"/>
                      <a:pt x="2945" y="45665"/>
                      <a:pt x="2998" y="45692"/>
                    </a:cubicBezTo>
                    <a:cubicBezTo>
                      <a:pt x="4925" y="46656"/>
                      <a:pt x="6156" y="48610"/>
                      <a:pt x="6156" y="50778"/>
                    </a:cubicBezTo>
                    <a:cubicBezTo>
                      <a:pt x="6156" y="52972"/>
                      <a:pt x="4925" y="54926"/>
                      <a:pt x="2998" y="55890"/>
                    </a:cubicBezTo>
                    <a:cubicBezTo>
                      <a:pt x="2945" y="55917"/>
                      <a:pt x="2918" y="55970"/>
                      <a:pt x="2918" y="55997"/>
                    </a:cubicBezTo>
                    <a:cubicBezTo>
                      <a:pt x="2864" y="58004"/>
                      <a:pt x="1820" y="59798"/>
                      <a:pt x="81" y="60815"/>
                    </a:cubicBezTo>
                    <a:cubicBezTo>
                      <a:pt x="54" y="60815"/>
                      <a:pt x="27" y="60841"/>
                      <a:pt x="0" y="60895"/>
                    </a:cubicBezTo>
                    <a:cubicBezTo>
                      <a:pt x="0" y="60949"/>
                      <a:pt x="27" y="61002"/>
                      <a:pt x="54" y="61029"/>
                    </a:cubicBezTo>
                    <a:cubicBezTo>
                      <a:pt x="1794" y="62046"/>
                      <a:pt x="2864" y="63839"/>
                      <a:pt x="2918" y="65847"/>
                    </a:cubicBezTo>
                    <a:cubicBezTo>
                      <a:pt x="2918" y="65873"/>
                      <a:pt x="2945" y="65927"/>
                      <a:pt x="2998" y="65954"/>
                    </a:cubicBezTo>
                    <a:cubicBezTo>
                      <a:pt x="4925" y="66917"/>
                      <a:pt x="6156" y="68871"/>
                      <a:pt x="6156" y="71066"/>
                    </a:cubicBezTo>
                    <a:cubicBezTo>
                      <a:pt x="6156" y="73234"/>
                      <a:pt x="4925" y="75188"/>
                      <a:pt x="2998" y="76151"/>
                    </a:cubicBezTo>
                    <a:cubicBezTo>
                      <a:pt x="2945" y="76178"/>
                      <a:pt x="2918" y="76232"/>
                      <a:pt x="2918" y="76285"/>
                    </a:cubicBezTo>
                    <a:cubicBezTo>
                      <a:pt x="2864" y="78266"/>
                      <a:pt x="1794" y="80059"/>
                      <a:pt x="81" y="81076"/>
                    </a:cubicBezTo>
                    <a:cubicBezTo>
                      <a:pt x="0" y="81103"/>
                      <a:pt x="0" y="81183"/>
                      <a:pt x="27" y="81237"/>
                    </a:cubicBezTo>
                    <a:cubicBezTo>
                      <a:pt x="44" y="81288"/>
                      <a:pt x="83" y="81306"/>
                      <a:pt x="122" y="81306"/>
                    </a:cubicBezTo>
                    <a:cubicBezTo>
                      <a:pt x="145" y="81306"/>
                      <a:pt x="168" y="81300"/>
                      <a:pt x="188" y="81290"/>
                    </a:cubicBezTo>
                    <a:cubicBezTo>
                      <a:pt x="1981" y="80247"/>
                      <a:pt x="3105" y="78400"/>
                      <a:pt x="3159" y="76366"/>
                    </a:cubicBezTo>
                    <a:cubicBezTo>
                      <a:pt x="5166" y="75322"/>
                      <a:pt x="6397" y="73288"/>
                      <a:pt x="6397" y="71066"/>
                    </a:cubicBezTo>
                    <a:cubicBezTo>
                      <a:pt x="6397" y="68818"/>
                      <a:pt x="5166" y="66783"/>
                      <a:pt x="3159" y="65766"/>
                    </a:cubicBezTo>
                    <a:cubicBezTo>
                      <a:pt x="3105" y="63759"/>
                      <a:pt x="2061" y="61992"/>
                      <a:pt x="375" y="60922"/>
                    </a:cubicBezTo>
                    <a:cubicBezTo>
                      <a:pt x="2061" y="59878"/>
                      <a:pt x="3105" y="58085"/>
                      <a:pt x="3159" y="56077"/>
                    </a:cubicBezTo>
                    <a:cubicBezTo>
                      <a:pt x="5166" y="55060"/>
                      <a:pt x="6397" y="53026"/>
                      <a:pt x="6397" y="50778"/>
                    </a:cubicBezTo>
                    <a:cubicBezTo>
                      <a:pt x="6397" y="48556"/>
                      <a:pt x="5166" y="46522"/>
                      <a:pt x="3159" y="45505"/>
                    </a:cubicBezTo>
                    <a:cubicBezTo>
                      <a:pt x="3159" y="43604"/>
                      <a:pt x="2061" y="41731"/>
                      <a:pt x="375" y="40660"/>
                    </a:cubicBezTo>
                    <a:cubicBezTo>
                      <a:pt x="1901" y="39697"/>
                      <a:pt x="3292" y="37877"/>
                      <a:pt x="3185" y="35816"/>
                    </a:cubicBezTo>
                    <a:cubicBezTo>
                      <a:pt x="5166" y="34799"/>
                      <a:pt x="6397" y="32764"/>
                      <a:pt x="6397" y="30516"/>
                    </a:cubicBezTo>
                    <a:cubicBezTo>
                      <a:pt x="6397" y="28268"/>
                      <a:pt x="5166" y="26260"/>
                      <a:pt x="3159" y="25216"/>
                    </a:cubicBezTo>
                    <a:cubicBezTo>
                      <a:pt x="3078" y="23236"/>
                      <a:pt x="2035" y="21442"/>
                      <a:pt x="375" y="20399"/>
                    </a:cubicBezTo>
                    <a:cubicBezTo>
                      <a:pt x="2061" y="19328"/>
                      <a:pt x="3159" y="17454"/>
                      <a:pt x="3159" y="15608"/>
                    </a:cubicBezTo>
                    <a:cubicBezTo>
                      <a:pt x="3159" y="15581"/>
                      <a:pt x="3159" y="15581"/>
                      <a:pt x="3159" y="15554"/>
                    </a:cubicBezTo>
                    <a:cubicBezTo>
                      <a:pt x="5166" y="14510"/>
                      <a:pt x="6397" y="12503"/>
                      <a:pt x="6397" y="10254"/>
                    </a:cubicBezTo>
                    <a:cubicBezTo>
                      <a:pt x="6397" y="8006"/>
                      <a:pt x="5166" y="5999"/>
                      <a:pt x="3159" y="4955"/>
                    </a:cubicBezTo>
                    <a:cubicBezTo>
                      <a:pt x="3159" y="3028"/>
                      <a:pt x="1981" y="1047"/>
                      <a:pt x="188" y="30"/>
                    </a:cubicBezTo>
                    <a:cubicBezTo>
                      <a:pt x="167" y="10"/>
                      <a:pt x="143" y="1"/>
                      <a:pt x="11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51" name="Google Shape;1928;p89"/>
              <p:cNvSpPr/>
              <p:nvPr/>
            </p:nvSpPr>
            <p:spPr>
              <a:xfrm>
                <a:off x="685775" y="2593575"/>
                <a:ext cx="159950" cy="2032875"/>
              </a:xfrm>
              <a:custGeom>
                <a:avLst/>
                <a:gdLst/>
                <a:ahLst/>
                <a:cxnLst/>
                <a:rect l="l" t="t" r="r" b="b"/>
                <a:pathLst>
                  <a:path w="6398" h="81315" extrusionOk="0">
                    <a:moveTo>
                      <a:pt x="140" y="1"/>
                    </a:moveTo>
                    <a:cubicBezTo>
                      <a:pt x="95" y="1"/>
                      <a:pt x="47" y="26"/>
                      <a:pt x="27" y="65"/>
                    </a:cubicBezTo>
                    <a:cubicBezTo>
                      <a:pt x="27" y="92"/>
                      <a:pt x="0" y="118"/>
                      <a:pt x="0" y="118"/>
                    </a:cubicBezTo>
                    <a:cubicBezTo>
                      <a:pt x="0" y="172"/>
                      <a:pt x="27" y="225"/>
                      <a:pt x="81" y="225"/>
                    </a:cubicBezTo>
                    <a:cubicBezTo>
                      <a:pt x="1820" y="1243"/>
                      <a:pt x="2944" y="3170"/>
                      <a:pt x="2918" y="5043"/>
                    </a:cubicBezTo>
                    <a:cubicBezTo>
                      <a:pt x="2918" y="5070"/>
                      <a:pt x="2944" y="5124"/>
                      <a:pt x="2998" y="5150"/>
                    </a:cubicBezTo>
                    <a:cubicBezTo>
                      <a:pt x="4952" y="6141"/>
                      <a:pt x="6156" y="8095"/>
                      <a:pt x="6156" y="10263"/>
                    </a:cubicBezTo>
                    <a:cubicBezTo>
                      <a:pt x="6156" y="12431"/>
                      <a:pt x="4952" y="14384"/>
                      <a:pt x="2998" y="15375"/>
                    </a:cubicBezTo>
                    <a:cubicBezTo>
                      <a:pt x="2944" y="15402"/>
                      <a:pt x="2918" y="15428"/>
                      <a:pt x="2918" y="15482"/>
                    </a:cubicBezTo>
                    <a:cubicBezTo>
                      <a:pt x="2998" y="17329"/>
                      <a:pt x="1847" y="19256"/>
                      <a:pt x="81" y="20273"/>
                    </a:cubicBezTo>
                    <a:cubicBezTo>
                      <a:pt x="54" y="20300"/>
                      <a:pt x="27" y="20326"/>
                      <a:pt x="27" y="20353"/>
                    </a:cubicBezTo>
                    <a:cubicBezTo>
                      <a:pt x="0" y="20407"/>
                      <a:pt x="27" y="20460"/>
                      <a:pt x="81" y="20514"/>
                    </a:cubicBezTo>
                    <a:cubicBezTo>
                      <a:pt x="1794" y="21504"/>
                      <a:pt x="2864" y="23297"/>
                      <a:pt x="2918" y="25305"/>
                    </a:cubicBezTo>
                    <a:cubicBezTo>
                      <a:pt x="2918" y="25358"/>
                      <a:pt x="2944" y="25385"/>
                      <a:pt x="2998" y="25412"/>
                    </a:cubicBezTo>
                    <a:cubicBezTo>
                      <a:pt x="4952" y="26402"/>
                      <a:pt x="6156" y="28356"/>
                      <a:pt x="6156" y="30524"/>
                    </a:cubicBezTo>
                    <a:cubicBezTo>
                      <a:pt x="6156" y="32692"/>
                      <a:pt x="4952" y="34646"/>
                      <a:pt x="2998" y="35636"/>
                    </a:cubicBezTo>
                    <a:cubicBezTo>
                      <a:pt x="2944" y="35663"/>
                      <a:pt x="2918" y="35717"/>
                      <a:pt x="2918" y="35770"/>
                    </a:cubicBezTo>
                    <a:cubicBezTo>
                      <a:pt x="3078" y="37831"/>
                      <a:pt x="1633" y="39651"/>
                      <a:pt x="81" y="40535"/>
                    </a:cubicBezTo>
                    <a:cubicBezTo>
                      <a:pt x="54" y="40561"/>
                      <a:pt x="27" y="40588"/>
                      <a:pt x="27" y="40615"/>
                    </a:cubicBezTo>
                    <a:cubicBezTo>
                      <a:pt x="0" y="40668"/>
                      <a:pt x="27" y="40749"/>
                      <a:pt x="81" y="40775"/>
                    </a:cubicBezTo>
                    <a:cubicBezTo>
                      <a:pt x="1820" y="41766"/>
                      <a:pt x="2918" y="43639"/>
                      <a:pt x="2918" y="45540"/>
                    </a:cubicBezTo>
                    <a:lnTo>
                      <a:pt x="2918" y="45566"/>
                    </a:lnTo>
                    <a:cubicBezTo>
                      <a:pt x="2918" y="45620"/>
                      <a:pt x="2944" y="45674"/>
                      <a:pt x="2998" y="45674"/>
                    </a:cubicBezTo>
                    <a:cubicBezTo>
                      <a:pt x="4952" y="46664"/>
                      <a:pt x="6156" y="48618"/>
                      <a:pt x="6156" y="50786"/>
                    </a:cubicBezTo>
                    <a:cubicBezTo>
                      <a:pt x="6156" y="52954"/>
                      <a:pt x="4952" y="54934"/>
                      <a:pt x="2998" y="55898"/>
                    </a:cubicBezTo>
                    <a:cubicBezTo>
                      <a:pt x="2944" y="55925"/>
                      <a:pt x="2918" y="55952"/>
                      <a:pt x="2918" y="56005"/>
                    </a:cubicBezTo>
                    <a:cubicBezTo>
                      <a:pt x="2891" y="58012"/>
                      <a:pt x="1820" y="59806"/>
                      <a:pt x="81" y="60796"/>
                    </a:cubicBezTo>
                    <a:cubicBezTo>
                      <a:pt x="54" y="60823"/>
                      <a:pt x="27" y="60850"/>
                      <a:pt x="27" y="60903"/>
                    </a:cubicBezTo>
                    <a:cubicBezTo>
                      <a:pt x="0" y="60957"/>
                      <a:pt x="27" y="61010"/>
                      <a:pt x="81" y="61037"/>
                    </a:cubicBezTo>
                    <a:cubicBezTo>
                      <a:pt x="1820" y="62054"/>
                      <a:pt x="2891" y="63847"/>
                      <a:pt x="2918" y="65828"/>
                    </a:cubicBezTo>
                    <a:cubicBezTo>
                      <a:pt x="2918" y="65882"/>
                      <a:pt x="2944" y="65935"/>
                      <a:pt x="2998" y="65962"/>
                    </a:cubicBezTo>
                    <a:cubicBezTo>
                      <a:pt x="4952" y="66925"/>
                      <a:pt x="6156" y="68879"/>
                      <a:pt x="6156" y="71047"/>
                    </a:cubicBezTo>
                    <a:cubicBezTo>
                      <a:pt x="6156" y="73242"/>
                      <a:pt x="4952" y="75196"/>
                      <a:pt x="2998" y="76160"/>
                    </a:cubicBezTo>
                    <a:cubicBezTo>
                      <a:pt x="2944" y="76186"/>
                      <a:pt x="2918" y="76240"/>
                      <a:pt x="2918" y="76267"/>
                    </a:cubicBezTo>
                    <a:cubicBezTo>
                      <a:pt x="2891" y="78274"/>
                      <a:pt x="1820" y="80067"/>
                      <a:pt x="81" y="81084"/>
                    </a:cubicBezTo>
                    <a:cubicBezTo>
                      <a:pt x="27" y="81111"/>
                      <a:pt x="0" y="81191"/>
                      <a:pt x="27" y="81245"/>
                    </a:cubicBezTo>
                    <a:cubicBezTo>
                      <a:pt x="61" y="81296"/>
                      <a:pt x="95" y="81315"/>
                      <a:pt x="136" y="81315"/>
                    </a:cubicBezTo>
                    <a:cubicBezTo>
                      <a:pt x="159" y="81315"/>
                      <a:pt x="185" y="81308"/>
                      <a:pt x="214" y="81299"/>
                    </a:cubicBezTo>
                    <a:cubicBezTo>
                      <a:pt x="2008" y="80255"/>
                      <a:pt x="3105" y="78408"/>
                      <a:pt x="3185" y="76347"/>
                    </a:cubicBezTo>
                    <a:cubicBezTo>
                      <a:pt x="5166" y="75330"/>
                      <a:pt x="6397" y="73296"/>
                      <a:pt x="6397" y="71047"/>
                    </a:cubicBezTo>
                    <a:cubicBezTo>
                      <a:pt x="6397" y="68826"/>
                      <a:pt x="5166" y="66792"/>
                      <a:pt x="3185" y="65748"/>
                    </a:cubicBezTo>
                    <a:cubicBezTo>
                      <a:pt x="3105" y="63767"/>
                      <a:pt x="2061" y="61974"/>
                      <a:pt x="375" y="60930"/>
                    </a:cubicBezTo>
                    <a:cubicBezTo>
                      <a:pt x="2061" y="59859"/>
                      <a:pt x="3105" y="58093"/>
                      <a:pt x="3185" y="56085"/>
                    </a:cubicBezTo>
                    <a:cubicBezTo>
                      <a:pt x="5166" y="55068"/>
                      <a:pt x="6397" y="53034"/>
                      <a:pt x="6397" y="50786"/>
                    </a:cubicBezTo>
                    <a:cubicBezTo>
                      <a:pt x="6397" y="48537"/>
                      <a:pt x="5166" y="46530"/>
                      <a:pt x="3185" y="45486"/>
                    </a:cubicBezTo>
                    <a:cubicBezTo>
                      <a:pt x="3159" y="43586"/>
                      <a:pt x="2088" y="41739"/>
                      <a:pt x="375" y="40668"/>
                    </a:cubicBezTo>
                    <a:cubicBezTo>
                      <a:pt x="1901" y="39705"/>
                      <a:pt x="3292" y="37885"/>
                      <a:pt x="3185" y="35824"/>
                    </a:cubicBezTo>
                    <a:cubicBezTo>
                      <a:pt x="5166" y="34780"/>
                      <a:pt x="6397" y="32772"/>
                      <a:pt x="6397" y="30524"/>
                    </a:cubicBezTo>
                    <a:cubicBezTo>
                      <a:pt x="6397" y="28276"/>
                      <a:pt x="5166" y="26268"/>
                      <a:pt x="3185" y="25225"/>
                    </a:cubicBezTo>
                    <a:cubicBezTo>
                      <a:pt x="3078" y="23244"/>
                      <a:pt x="2061" y="21451"/>
                      <a:pt x="375" y="20407"/>
                    </a:cubicBezTo>
                    <a:cubicBezTo>
                      <a:pt x="2088" y="19336"/>
                      <a:pt x="3185" y="17436"/>
                      <a:pt x="3185" y="15616"/>
                    </a:cubicBezTo>
                    <a:cubicBezTo>
                      <a:pt x="3185" y="15589"/>
                      <a:pt x="3185" y="15589"/>
                      <a:pt x="3185" y="15562"/>
                    </a:cubicBezTo>
                    <a:cubicBezTo>
                      <a:pt x="5166" y="14518"/>
                      <a:pt x="6397" y="12511"/>
                      <a:pt x="6397" y="10263"/>
                    </a:cubicBezTo>
                    <a:cubicBezTo>
                      <a:pt x="6397" y="8014"/>
                      <a:pt x="5166" y="6007"/>
                      <a:pt x="3185" y="4963"/>
                    </a:cubicBezTo>
                    <a:cubicBezTo>
                      <a:pt x="3185" y="3036"/>
                      <a:pt x="1981" y="1055"/>
                      <a:pt x="188" y="11"/>
                    </a:cubicBezTo>
                    <a:cubicBezTo>
                      <a:pt x="173" y="4"/>
                      <a:pt x="157" y="1"/>
                      <a:pt x="140"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52" name="Google Shape;1929;p89"/>
              <p:cNvSpPr/>
              <p:nvPr/>
            </p:nvSpPr>
            <p:spPr>
              <a:xfrm>
                <a:off x="531875" y="2845375"/>
                <a:ext cx="160600" cy="2032675"/>
              </a:xfrm>
              <a:custGeom>
                <a:avLst/>
                <a:gdLst/>
                <a:ahLst/>
                <a:cxnLst/>
                <a:rect l="l" t="t" r="r" b="b"/>
                <a:pathLst>
                  <a:path w="6424" h="81307" extrusionOk="0">
                    <a:moveTo>
                      <a:pt x="144" y="1"/>
                    </a:moveTo>
                    <a:cubicBezTo>
                      <a:pt x="103" y="1"/>
                      <a:pt x="60" y="24"/>
                      <a:pt x="27" y="57"/>
                    </a:cubicBezTo>
                    <a:cubicBezTo>
                      <a:pt x="27" y="84"/>
                      <a:pt x="27" y="110"/>
                      <a:pt x="27" y="137"/>
                    </a:cubicBezTo>
                    <a:cubicBezTo>
                      <a:pt x="27" y="164"/>
                      <a:pt x="54" y="217"/>
                      <a:pt x="80" y="244"/>
                    </a:cubicBezTo>
                    <a:cubicBezTo>
                      <a:pt x="1820" y="1234"/>
                      <a:pt x="2971" y="3162"/>
                      <a:pt x="2944" y="5035"/>
                    </a:cubicBezTo>
                    <a:cubicBezTo>
                      <a:pt x="2944" y="5089"/>
                      <a:pt x="2971" y="5142"/>
                      <a:pt x="2998" y="5142"/>
                    </a:cubicBezTo>
                    <a:cubicBezTo>
                      <a:pt x="4952" y="6133"/>
                      <a:pt x="6156" y="8086"/>
                      <a:pt x="6156" y="10254"/>
                    </a:cubicBezTo>
                    <a:cubicBezTo>
                      <a:pt x="6156" y="12422"/>
                      <a:pt x="4952" y="14376"/>
                      <a:pt x="2998" y="15367"/>
                    </a:cubicBezTo>
                    <a:cubicBezTo>
                      <a:pt x="2971" y="15393"/>
                      <a:pt x="2944" y="15447"/>
                      <a:pt x="2944" y="15474"/>
                    </a:cubicBezTo>
                    <a:cubicBezTo>
                      <a:pt x="2998" y="17321"/>
                      <a:pt x="1847" y="19248"/>
                      <a:pt x="107" y="20265"/>
                    </a:cubicBezTo>
                    <a:cubicBezTo>
                      <a:pt x="54" y="20292"/>
                      <a:pt x="27" y="20318"/>
                      <a:pt x="27" y="20345"/>
                    </a:cubicBezTo>
                    <a:cubicBezTo>
                      <a:pt x="0" y="20425"/>
                      <a:pt x="27" y="20479"/>
                      <a:pt x="80" y="20506"/>
                    </a:cubicBezTo>
                    <a:cubicBezTo>
                      <a:pt x="1793" y="21496"/>
                      <a:pt x="2864" y="23289"/>
                      <a:pt x="2944" y="25297"/>
                    </a:cubicBezTo>
                    <a:cubicBezTo>
                      <a:pt x="2944" y="25350"/>
                      <a:pt x="2971" y="25404"/>
                      <a:pt x="2998" y="25404"/>
                    </a:cubicBezTo>
                    <a:cubicBezTo>
                      <a:pt x="4952" y="26394"/>
                      <a:pt x="6156" y="28348"/>
                      <a:pt x="6156" y="30516"/>
                    </a:cubicBezTo>
                    <a:cubicBezTo>
                      <a:pt x="6156" y="32684"/>
                      <a:pt x="4952" y="34665"/>
                      <a:pt x="2998" y="35628"/>
                    </a:cubicBezTo>
                    <a:cubicBezTo>
                      <a:pt x="2971" y="35655"/>
                      <a:pt x="2944" y="35709"/>
                      <a:pt x="2944" y="35762"/>
                    </a:cubicBezTo>
                    <a:cubicBezTo>
                      <a:pt x="3105" y="37823"/>
                      <a:pt x="1633" y="39643"/>
                      <a:pt x="107" y="40526"/>
                    </a:cubicBezTo>
                    <a:cubicBezTo>
                      <a:pt x="54" y="40553"/>
                      <a:pt x="27" y="40580"/>
                      <a:pt x="27" y="40633"/>
                    </a:cubicBezTo>
                    <a:cubicBezTo>
                      <a:pt x="0" y="40687"/>
                      <a:pt x="27" y="40741"/>
                      <a:pt x="80" y="40767"/>
                    </a:cubicBezTo>
                    <a:cubicBezTo>
                      <a:pt x="1820" y="41784"/>
                      <a:pt x="2944" y="43631"/>
                      <a:pt x="2944" y="45532"/>
                    </a:cubicBezTo>
                    <a:lnTo>
                      <a:pt x="2944" y="45558"/>
                    </a:lnTo>
                    <a:cubicBezTo>
                      <a:pt x="2918" y="45612"/>
                      <a:pt x="2971" y="45665"/>
                      <a:pt x="2998" y="45692"/>
                    </a:cubicBezTo>
                    <a:cubicBezTo>
                      <a:pt x="4952" y="46656"/>
                      <a:pt x="6156" y="48610"/>
                      <a:pt x="6156" y="50778"/>
                    </a:cubicBezTo>
                    <a:cubicBezTo>
                      <a:pt x="6156" y="52972"/>
                      <a:pt x="4952" y="54926"/>
                      <a:pt x="2998" y="55890"/>
                    </a:cubicBezTo>
                    <a:cubicBezTo>
                      <a:pt x="2971" y="55917"/>
                      <a:pt x="2944" y="55970"/>
                      <a:pt x="2944" y="55997"/>
                    </a:cubicBezTo>
                    <a:cubicBezTo>
                      <a:pt x="2891" y="58004"/>
                      <a:pt x="1820" y="59798"/>
                      <a:pt x="107" y="60815"/>
                    </a:cubicBezTo>
                    <a:cubicBezTo>
                      <a:pt x="54" y="60815"/>
                      <a:pt x="27" y="60841"/>
                      <a:pt x="27" y="60895"/>
                    </a:cubicBezTo>
                    <a:cubicBezTo>
                      <a:pt x="0" y="60949"/>
                      <a:pt x="27" y="61002"/>
                      <a:pt x="80" y="61029"/>
                    </a:cubicBezTo>
                    <a:cubicBezTo>
                      <a:pt x="1820" y="62046"/>
                      <a:pt x="2891" y="63839"/>
                      <a:pt x="2944" y="65847"/>
                    </a:cubicBezTo>
                    <a:cubicBezTo>
                      <a:pt x="2944" y="65873"/>
                      <a:pt x="2971" y="65927"/>
                      <a:pt x="2998" y="65954"/>
                    </a:cubicBezTo>
                    <a:cubicBezTo>
                      <a:pt x="4952" y="66917"/>
                      <a:pt x="6156" y="68871"/>
                      <a:pt x="6156" y="71066"/>
                    </a:cubicBezTo>
                    <a:cubicBezTo>
                      <a:pt x="6156" y="73234"/>
                      <a:pt x="4952" y="75188"/>
                      <a:pt x="2998" y="76151"/>
                    </a:cubicBezTo>
                    <a:cubicBezTo>
                      <a:pt x="2971" y="76178"/>
                      <a:pt x="2944" y="76232"/>
                      <a:pt x="2944" y="76285"/>
                    </a:cubicBezTo>
                    <a:cubicBezTo>
                      <a:pt x="2891" y="78266"/>
                      <a:pt x="1820" y="80059"/>
                      <a:pt x="80" y="81076"/>
                    </a:cubicBezTo>
                    <a:cubicBezTo>
                      <a:pt x="27" y="81103"/>
                      <a:pt x="0" y="81183"/>
                      <a:pt x="54" y="81237"/>
                    </a:cubicBezTo>
                    <a:cubicBezTo>
                      <a:pt x="71" y="81288"/>
                      <a:pt x="109" y="81306"/>
                      <a:pt x="149" y="81306"/>
                    </a:cubicBezTo>
                    <a:cubicBezTo>
                      <a:pt x="171" y="81306"/>
                      <a:pt x="195" y="81300"/>
                      <a:pt x="214" y="81290"/>
                    </a:cubicBezTo>
                    <a:cubicBezTo>
                      <a:pt x="2008" y="80247"/>
                      <a:pt x="3105" y="78400"/>
                      <a:pt x="3185" y="76366"/>
                    </a:cubicBezTo>
                    <a:cubicBezTo>
                      <a:pt x="5193" y="75322"/>
                      <a:pt x="6424" y="73288"/>
                      <a:pt x="6424" y="71066"/>
                    </a:cubicBezTo>
                    <a:cubicBezTo>
                      <a:pt x="6424" y="68818"/>
                      <a:pt x="5193" y="66783"/>
                      <a:pt x="3185" y="65766"/>
                    </a:cubicBezTo>
                    <a:cubicBezTo>
                      <a:pt x="3105" y="63759"/>
                      <a:pt x="2088" y="61992"/>
                      <a:pt x="402" y="60922"/>
                    </a:cubicBezTo>
                    <a:cubicBezTo>
                      <a:pt x="2088" y="59878"/>
                      <a:pt x="3105" y="58085"/>
                      <a:pt x="3185" y="56077"/>
                    </a:cubicBezTo>
                    <a:cubicBezTo>
                      <a:pt x="5193" y="55060"/>
                      <a:pt x="6424" y="53026"/>
                      <a:pt x="6424" y="50778"/>
                    </a:cubicBezTo>
                    <a:cubicBezTo>
                      <a:pt x="6424" y="48556"/>
                      <a:pt x="5193" y="46522"/>
                      <a:pt x="3185" y="45505"/>
                    </a:cubicBezTo>
                    <a:cubicBezTo>
                      <a:pt x="3185" y="43604"/>
                      <a:pt x="2088" y="41731"/>
                      <a:pt x="402" y="40660"/>
                    </a:cubicBezTo>
                    <a:cubicBezTo>
                      <a:pt x="1900" y="39697"/>
                      <a:pt x="3319" y="37877"/>
                      <a:pt x="3185" y="35816"/>
                    </a:cubicBezTo>
                    <a:cubicBezTo>
                      <a:pt x="5193" y="34799"/>
                      <a:pt x="6424" y="32764"/>
                      <a:pt x="6424" y="30516"/>
                    </a:cubicBezTo>
                    <a:cubicBezTo>
                      <a:pt x="6424" y="28268"/>
                      <a:pt x="5193" y="26260"/>
                      <a:pt x="3185" y="25216"/>
                    </a:cubicBezTo>
                    <a:cubicBezTo>
                      <a:pt x="3105" y="23236"/>
                      <a:pt x="2061" y="21442"/>
                      <a:pt x="402" y="20399"/>
                    </a:cubicBezTo>
                    <a:cubicBezTo>
                      <a:pt x="2088" y="19328"/>
                      <a:pt x="3185" y="17454"/>
                      <a:pt x="3185" y="15608"/>
                    </a:cubicBezTo>
                    <a:cubicBezTo>
                      <a:pt x="3185" y="15581"/>
                      <a:pt x="3185" y="15581"/>
                      <a:pt x="3185" y="15554"/>
                    </a:cubicBezTo>
                    <a:cubicBezTo>
                      <a:pt x="5193" y="14510"/>
                      <a:pt x="6424" y="12503"/>
                      <a:pt x="6424" y="10254"/>
                    </a:cubicBezTo>
                    <a:cubicBezTo>
                      <a:pt x="6424" y="8006"/>
                      <a:pt x="5193" y="5999"/>
                      <a:pt x="3185" y="4955"/>
                    </a:cubicBezTo>
                    <a:cubicBezTo>
                      <a:pt x="3185" y="3028"/>
                      <a:pt x="2008" y="1047"/>
                      <a:pt x="214" y="30"/>
                    </a:cubicBezTo>
                    <a:cubicBezTo>
                      <a:pt x="194" y="10"/>
                      <a:pt x="169" y="1"/>
                      <a:pt x="144"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53" name="Google Shape;1930;p89"/>
              <p:cNvSpPr/>
              <p:nvPr/>
            </p:nvSpPr>
            <p:spPr>
              <a:xfrm>
                <a:off x="378625" y="2593575"/>
                <a:ext cx="159950" cy="2032875"/>
              </a:xfrm>
              <a:custGeom>
                <a:avLst/>
                <a:gdLst/>
                <a:ahLst/>
                <a:cxnLst/>
                <a:rect l="l" t="t" r="r" b="b"/>
                <a:pathLst>
                  <a:path w="6398" h="81315" extrusionOk="0">
                    <a:moveTo>
                      <a:pt x="141" y="1"/>
                    </a:moveTo>
                    <a:cubicBezTo>
                      <a:pt x="95" y="1"/>
                      <a:pt x="47" y="26"/>
                      <a:pt x="28" y="65"/>
                    </a:cubicBezTo>
                    <a:cubicBezTo>
                      <a:pt x="1" y="92"/>
                      <a:pt x="1" y="118"/>
                      <a:pt x="1" y="118"/>
                    </a:cubicBezTo>
                    <a:cubicBezTo>
                      <a:pt x="1" y="172"/>
                      <a:pt x="28" y="225"/>
                      <a:pt x="54" y="225"/>
                    </a:cubicBezTo>
                    <a:cubicBezTo>
                      <a:pt x="1794" y="1243"/>
                      <a:pt x="2918" y="3116"/>
                      <a:pt x="2918" y="4963"/>
                    </a:cubicBezTo>
                    <a:cubicBezTo>
                      <a:pt x="2918" y="4990"/>
                      <a:pt x="2918" y="5017"/>
                      <a:pt x="2918" y="5043"/>
                    </a:cubicBezTo>
                    <a:cubicBezTo>
                      <a:pt x="2918" y="5070"/>
                      <a:pt x="2945" y="5124"/>
                      <a:pt x="2999" y="5150"/>
                    </a:cubicBezTo>
                    <a:cubicBezTo>
                      <a:pt x="4952" y="6141"/>
                      <a:pt x="6157" y="8095"/>
                      <a:pt x="6157" y="10263"/>
                    </a:cubicBezTo>
                    <a:cubicBezTo>
                      <a:pt x="6157" y="12431"/>
                      <a:pt x="4952" y="14384"/>
                      <a:pt x="2999" y="15375"/>
                    </a:cubicBezTo>
                    <a:cubicBezTo>
                      <a:pt x="2945" y="15402"/>
                      <a:pt x="2918" y="15428"/>
                      <a:pt x="2918" y="15482"/>
                    </a:cubicBezTo>
                    <a:cubicBezTo>
                      <a:pt x="2972" y="17329"/>
                      <a:pt x="1848" y="19256"/>
                      <a:pt x="81" y="20273"/>
                    </a:cubicBezTo>
                    <a:cubicBezTo>
                      <a:pt x="54" y="20300"/>
                      <a:pt x="28" y="20326"/>
                      <a:pt x="1" y="20353"/>
                    </a:cubicBezTo>
                    <a:cubicBezTo>
                      <a:pt x="1" y="20407"/>
                      <a:pt x="28" y="20487"/>
                      <a:pt x="54" y="20514"/>
                    </a:cubicBezTo>
                    <a:cubicBezTo>
                      <a:pt x="1794" y="21504"/>
                      <a:pt x="2865" y="23297"/>
                      <a:pt x="2918" y="25305"/>
                    </a:cubicBezTo>
                    <a:cubicBezTo>
                      <a:pt x="2918" y="25358"/>
                      <a:pt x="2945" y="25412"/>
                      <a:pt x="2999" y="25412"/>
                    </a:cubicBezTo>
                    <a:cubicBezTo>
                      <a:pt x="4952" y="26402"/>
                      <a:pt x="6157" y="28356"/>
                      <a:pt x="6157" y="30524"/>
                    </a:cubicBezTo>
                    <a:cubicBezTo>
                      <a:pt x="6157" y="32692"/>
                      <a:pt x="4952" y="34646"/>
                      <a:pt x="2999" y="35636"/>
                    </a:cubicBezTo>
                    <a:cubicBezTo>
                      <a:pt x="2945" y="35663"/>
                      <a:pt x="2918" y="35717"/>
                      <a:pt x="2918" y="35770"/>
                    </a:cubicBezTo>
                    <a:cubicBezTo>
                      <a:pt x="3079" y="37831"/>
                      <a:pt x="1607" y="39651"/>
                      <a:pt x="81" y="40535"/>
                    </a:cubicBezTo>
                    <a:cubicBezTo>
                      <a:pt x="54" y="40561"/>
                      <a:pt x="28" y="40588"/>
                      <a:pt x="1" y="40615"/>
                    </a:cubicBezTo>
                    <a:cubicBezTo>
                      <a:pt x="1" y="40668"/>
                      <a:pt x="28" y="40749"/>
                      <a:pt x="54" y="40775"/>
                    </a:cubicBezTo>
                    <a:cubicBezTo>
                      <a:pt x="1794" y="41766"/>
                      <a:pt x="2918" y="43639"/>
                      <a:pt x="2918" y="45540"/>
                    </a:cubicBezTo>
                    <a:cubicBezTo>
                      <a:pt x="2918" y="45540"/>
                      <a:pt x="2918" y="45566"/>
                      <a:pt x="2918" y="45566"/>
                    </a:cubicBezTo>
                    <a:cubicBezTo>
                      <a:pt x="2918" y="45620"/>
                      <a:pt x="2945" y="45674"/>
                      <a:pt x="2999" y="45674"/>
                    </a:cubicBezTo>
                    <a:cubicBezTo>
                      <a:pt x="4952" y="46664"/>
                      <a:pt x="6157" y="48618"/>
                      <a:pt x="6157" y="50786"/>
                    </a:cubicBezTo>
                    <a:cubicBezTo>
                      <a:pt x="6157" y="52954"/>
                      <a:pt x="4952" y="54934"/>
                      <a:pt x="2999" y="55898"/>
                    </a:cubicBezTo>
                    <a:cubicBezTo>
                      <a:pt x="2945" y="55925"/>
                      <a:pt x="2918" y="55952"/>
                      <a:pt x="2918" y="56005"/>
                    </a:cubicBezTo>
                    <a:cubicBezTo>
                      <a:pt x="2865" y="58012"/>
                      <a:pt x="1821" y="59806"/>
                      <a:pt x="81" y="60796"/>
                    </a:cubicBezTo>
                    <a:cubicBezTo>
                      <a:pt x="54" y="60823"/>
                      <a:pt x="28" y="60850"/>
                      <a:pt x="1" y="60903"/>
                    </a:cubicBezTo>
                    <a:cubicBezTo>
                      <a:pt x="1" y="60957"/>
                      <a:pt x="28" y="61010"/>
                      <a:pt x="54" y="61037"/>
                    </a:cubicBezTo>
                    <a:cubicBezTo>
                      <a:pt x="1794" y="62054"/>
                      <a:pt x="2865" y="63847"/>
                      <a:pt x="2918" y="65828"/>
                    </a:cubicBezTo>
                    <a:cubicBezTo>
                      <a:pt x="2918" y="65882"/>
                      <a:pt x="2945" y="65935"/>
                      <a:pt x="2999" y="65962"/>
                    </a:cubicBezTo>
                    <a:cubicBezTo>
                      <a:pt x="4952" y="66925"/>
                      <a:pt x="6157" y="68879"/>
                      <a:pt x="6157" y="71047"/>
                    </a:cubicBezTo>
                    <a:cubicBezTo>
                      <a:pt x="6157" y="73242"/>
                      <a:pt x="4952" y="75196"/>
                      <a:pt x="2999" y="76160"/>
                    </a:cubicBezTo>
                    <a:cubicBezTo>
                      <a:pt x="2945" y="76186"/>
                      <a:pt x="2918" y="76240"/>
                      <a:pt x="2918" y="76267"/>
                    </a:cubicBezTo>
                    <a:cubicBezTo>
                      <a:pt x="2865" y="78274"/>
                      <a:pt x="1821" y="80067"/>
                      <a:pt x="81" y="81084"/>
                    </a:cubicBezTo>
                    <a:cubicBezTo>
                      <a:pt x="1" y="81111"/>
                      <a:pt x="1" y="81191"/>
                      <a:pt x="28" y="81245"/>
                    </a:cubicBezTo>
                    <a:cubicBezTo>
                      <a:pt x="45" y="81296"/>
                      <a:pt x="83" y="81315"/>
                      <a:pt x="123" y="81315"/>
                    </a:cubicBezTo>
                    <a:cubicBezTo>
                      <a:pt x="145" y="81315"/>
                      <a:pt x="169" y="81308"/>
                      <a:pt x="188" y="81299"/>
                    </a:cubicBezTo>
                    <a:cubicBezTo>
                      <a:pt x="1981" y="80255"/>
                      <a:pt x="3106" y="78408"/>
                      <a:pt x="3159" y="76347"/>
                    </a:cubicBezTo>
                    <a:cubicBezTo>
                      <a:pt x="5167" y="75330"/>
                      <a:pt x="6398" y="73296"/>
                      <a:pt x="6398" y="71047"/>
                    </a:cubicBezTo>
                    <a:cubicBezTo>
                      <a:pt x="6398" y="68826"/>
                      <a:pt x="5167" y="66792"/>
                      <a:pt x="3159" y="65748"/>
                    </a:cubicBezTo>
                    <a:cubicBezTo>
                      <a:pt x="3106" y="63767"/>
                      <a:pt x="2062" y="61974"/>
                      <a:pt x="376" y="60930"/>
                    </a:cubicBezTo>
                    <a:cubicBezTo>
                      <a:pt x="2062" y="59859"/>
                      <a:pt x="3106" y="58093"/>
                      <a:pt x="3159" y="56085"/>
                    </a:cubicBezTo>
                    <a:cubicBezTo>
                      <a:pt x="5167" y="55068"/>
                      <a:pt x="6398" y="53034"/>
                      <a:pt x="6398" y="50786"/>
                    </a:cubicBezTo>
                    <a:cubicBezTo>
                      <a:pt x="6398" y="48537"/>
                      <a:pt x="5167" y="46530"/>
                      <a:pt x="3159" y="45486"/>
                    </a:cubicBezTo>
                    <a:cubicBezTo>
                      <a:pt x="3159" y="43586"/>
                      <a:pt x="2062" y="41739"/>
                      <a:pt x="376" y="40668"/>
                    </a:cubicBezTo>
                    <a:cubicBezTo>
                      <a:pt x="1901" y="39705"/>
                      <a:pt x="3293" y="37885"/>
                      <a:pt x="3186" y="35824"/>
                    </a:cubicBezTo>
                    <a:cubicBezTo>
                      <a:pt x="5167" y="34780"/>
                      <a:pt x="6398" y="32772"/>
                      <a:pt x="6398" y="30524"/>
                    </a:cubicBezTo>
                    <a:cubicBezTo>
                      <a:pt x="6398" y="28276"/>
                      <a:pt x="5167" y="26268"/>
                      <a:pt x="3159" y="25225"/>
                    </a:cubicBezTo>
                    <a:cubicBezTo>
                      <a:pt x="3079" y="23244"/>
                      <a:pt x="2035" y="21451"/>
                      <a:pt x="376" y="20407"/>
                    </a:cubicBezTo>
                    <a:cubicBezTo>
                      <a:pt x="2062" y="19336"/>
                      <a:pt x="3186" y="17436"/>
                      <a:pt x="3186" y="15616"/>
                    </a:cubicBezTo>
                    <a:cubicBezTo>
                      <a:pt x="3186" y="15589"/>
                      <a:pt x="3186" y="15589"/>
                      <a:pt x="3186" y="15562"/>
                    </a:cubicBezTo>
                    <a:cubicBezTo>
                      <a:pt x="5167" y="14518"/>
                      <a:pt x="6398" y="12511"/>
                      <a:pt x="6398" y="10263"/>
                    </a:cubicBezTo>
                    <a:cubicBezTo>
                      <a:pt x="6398" y="8014"/>
                      <a:pt x="5167" y="6007"/>
                      <a:pt x="3186" y="4963"/>
                    </a:cubicBezTo>
                    <a:cubicBezTo>
                      <a:pt x="3186" y="3036"/>
                      <a:pt x="1981" y="1055"/>
                      <a:pt x="188" y="11"/>
                    </a:cubicBezTo>
                    <a:cubicBezTo>
                      <a:pt x="174" y="4"/>
                      <a:pt x="158" y="1"/>
                      <a:pt x="141"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54" name="Google Shape;1931;p89"/>
              <p:cNvSpPr/>
              <p:nvPr/>
            </p:nvSpPr>
            <p:spPr>
              <a:xfrm>
                <a:off x="224725" y="2845375"/>
                <a:ext cx="159950" cy="2032675"/>
              </a:xfrm>
              <a:custGeom>
                <a:avLst/>
                <a:gdLst/>
                <a:ahLst/>
                <a:cxnLst/>
                <a:rect l="l" t="t" r="r" b="b"/>
                <a:pathLst>
                  <a:path w="6398" h="81307" extrusionOk="0">
                    <a:moveTo>
                      <a:pt x="126" y="1"/>
                    </a:moveTo>
                    <a:cubicBezTo>
                      <a:pt x="81" y="1"/>
                      <a:pt x="44" y="24"/>
                      <a:pt x="27" y="57"/>
                    </a:cubicBezTo>
                    <a:cubicBezTo>
                      <a:pt x="27" y="84"/>
                      <a:pt x="1" y="110"/>
                      <a:pt x="1" y="137"/>
                    </a:cubicBezTo>
                    <a:cubicBezTo>
                      <a:pt x="1" y="164"/>
                      <a:pt x="27" y="217"/>
                      <a:pt x="81" y="244"/>
                    </a:cubicBezTo>
                    <a:cubicBezTo>
                      <a:pt x="1821" y="1234"/>
                      <a:pt x="2972" y="3162"/>
                      <a:pt x="2918" y="5035"/>
                    </a:cubicBezTo>
                    <a:cubicBezTo>
                      <a:pt x="2945" y="5089"/>
                      <a:pt x="2945" y="5142"/>
                      <a:pt x="2998" y="5142"/>
                    </a:cubicBezTo>
                    <a:cubicBezTo>
                      <a:pt x="4952" y="6133"/>
                      <a:pt x="6157" y="8086"/>
                      <a:pt x="6157" y="10254"/>
                    </a:cubicBezTo>
                    <a:cubicBezTo>
                      <a:pt x="6157" y="12422"/>
                      <a:pt x="4952" y="14376"/>
                      <a:pt x="2998" y="15367"/>
                    </a:cubicBezTo>
                    <a:cubicBezTo>
                      <a:pt x="2945" y="15393"/>
                      <a:pt x="2918" y="15447"/>
                      <a:pt x="2918" y="15474"/>
                    </a:cubicBezTo>
                    <a:cubicBezTo>
                      <a:pt x="2972" y="17321"/>
                      <a:pt x="1848" y="19248"/>
                      <a:pt x="108" y="20265"/>
                    </a:cubicBezTo>
                    <a:cubicBezTo>
                      <a:pt x="54" y="20292"/>
                      <a:pt x="27" y="20318"/>
                      <a:pt x="27" y="20345"/>
                    </a:cubicBezTo>
                    <a:cubicBezTo>
                      <a:pt x="1" y="20425"/>
                      <a:pt x="27" y="20479"/>
                      <a:pt x="81" y="20506"/>
                    </a:cubicBezTo>
                    <a:cubicBezTo>
                      <a:pt x="1794" y="21496"/>
                      <a:pt x="2865" y="23289"/>
                      <a:pt x="2918" y="25297"/>
                    </a:cubicBezTo>
                    <a:cubicBezTo>
                      <a:pt x="2945" y="25350"/>
                      <a:pt x="2972" y="25404"/>
                      <a:pt x="2998" y="25404"/>
                    </a:cubicBezTo>
                    <a:cubicBezTo>
                      <a:pt x="4952" y="26394"/>
                      <a:pt x="6157" y="28348"/>
                      <a:pt x="6157" y="30516"/>
                    </a:cubicBezTo>
                    <a:cubicBezTo>
                      <a:pt x="6157" y="32684"/>
                      <a:pt x="4952" y="34665"/>
                      <a:pt x="2998" y="35628"/>
                    </a:cubicBezTo>
                    <a:cubicBezTo>
                      <a:pt x="2945" y="35655"/>
                      <a:pt x="2918" y="35709"/>
                      <a:pt x="2918" y="35762"/>
                    </a:cubicBezTo>
                    <a:cubicBezTo>
                      <a:pt x="3106" y="37823"/>
                      <a:pt x="1633" y="39643"/>
                      <a:pt x="108" y="40526"/>
                    </a:cubicBezTo>
                    <a:cubicBezTo>
                      <a:pt x="54" y="40553"/>
                      <a:pt x="27" y="40580"/>
                      <a:pt x="27" y="40633"/>
                    </a:cubicBezTo>
                    <a:cubicBezTo>
                      <a:pt x="1" y="40687"/>
                      <a:pt x="27" y="40741"/>
                      <a:pt x="81" y="40767"/>
                    </a:cubicBezTo>
                    <a:cubicBezTo>
                      <a:pt x="1821" y="41784"/>
                      <a:pt x="2918" y="43631"/>
                      <a:pt x="2918" y="45532"/>
                    </a:cubicBezTo>
                    <a:cubicBezTo>
                      <a:pt x="2918" y="45558"/>
                      <a:pt x="2918" y="45558"/>
                      <a:pt x="2918" y="45558"/>
                    </a:cubicBezTo>
                    <a:cubicBezTo>
                      <a:pt x="2918" y="45612"/>
                      <a:pt x="2945" y="45665"/>
                      <a:pt x="2998" y="45692"/>
                    </a:cubicBezTo>
                    <a:cubicBezTo>
                      <a:pt x="4952" y="46656"/>
                      <a:pt x="6157" y="48610"/>
                      <a:pt x="6157" y="50778"/>
                    </a:cubicBezTo>
                    <a:cubicBezTo>
                      <a:pt x="6157" y="52972"/>
                      <a:pt x="4952" y="54926"/>
                      <a:pt x="2998" y="55890"/>
                    </a:cubicBezTo>
                    <a:cubicBezTo>
                      <a:pt x="2945" y="55917"/>
                      <a:pt x="2918" y="55970"/>
                      <a:pt x="2918" y="55997"/>
                    </a:cubicBezTo>
                    <a:cubicBezTo>
                      <a:pt x="2891" y="58004"/>
                      <a:pt x="1821" y="59798"/>
                      <a:pt x="108" y="60815"/>
                    </a:cubicBezTo>
                    <a:cubicBezTo>
                      <a:pt x="54" y="60815"/>
                      <a:pt x="27" y="60841"/>
                      <a:pt x="27" y="60895"/>
                    </a:cubicBezTo>
                    <a:cubicBezTo>
                      <a:pt x="1" y="60949"/>
                      <a:pt x="27" y="61002"/>
                      <a:pt x="81" y="61029"/>
                    </a:cubicBezTo>
                    <a:cubicBezTo>
                      <a:pt x="1821" y="62046"/>
                      <a:pt x="2891" y="63839"/>
                      <a:pt x="2918" y="65847"/>
                    </a:cubicBezTo>
                    <a:cubicBezTo>
                      <a:pt x="2918" y="65873"/>
                      <a:pt x="2945" y="65927"/>
                      <a:pt x="2998" y="65954"/>
                    </a:cubicBezTo>
                    <a:cubicBezTo>
                      <a:pt x="4952" y="66917"/>
                      <a:pt x="6157" y="68871"/>
                      <a:pt x="6157" y="71066"/>
                    </a:cubicBezTo>
                    <a:cubicBezTo>
                      <a:pt x="6157" y="73234"/>
                      <a:pt x="4952" y="75188"/>
                      <a:pt x="2998" y="76151"/>
                    </a:cubicBezTo>
                    <a:cubicBezTo>
                      <a:pt x="2945" y="76178"/>
                      <a:pt x="2918" y="76232"/>
                      <a:pt x="2918" y="76285"/>
                    </a:cubicBezTo>
                    <a:cubicBezTo>
                      <a:pt x="2891" y="78266"/>
                      <a:pt x="1821" y="80059"/>
                      <a:pt x="81" y="81076"/>
                    </a:cubicBezTo>
                    <a:cubicBezTo>
                      <a:pt x="27" y="81103"/>
                      <a:pt x="1" y="81183"/>
                      <a:pt x="27" y="81237"/>
                    </a:cubicBezTo>
                    <a:cubicBezTo>
                      <a:pt x="61" y="81288"/>
                      <a:pt x="95" y="81306"/>
                      <a:pt x="136" y="81306"/>
                    </a:cubicBezTo>
                    <a:cubicBezTo>
                      <a:pt x="160" y="81306"/>
                      <a:pt x="185" y="81300"/>
                      <a:pt x="215" y="81290"/>
                    </a:cubicBezTo>
                    <a:cubicBezTo>
                      <a:pt x="2008" y="80247"/>
                      <a:pt x="3106" y="78400"/>
                      <a:pt x="3186" y="76366"/>
                    </a:cubicBezTo>
                    <a:cubicBezTo>
                      <a:pt x="5166" y="75322"/>
                      <a:pt x="6398" y="73288"/>
                      <a:pt x="6398" y="71066"/>
                    </a:cubicBezTo>
                    <a:cubicBezTo>
                      <a:pt x="6398" y="68818"/>
                      <a:pt x="5166" y="66783"/>
                      <a:pt x="3186" y="65766"/>
                    </a:cubicBezTo>
                    <a:cubicBezTo>
                      <a:pt x="3106" y="63759"/>
                      <a:pt x="2062" y="61992"/>
                      <a:pt x="375" y="60922"/>
                    </a:cubicBezTo>
                    <a:cubicBezTo>
                      <a:pt x="2062" y="59878"/>
                      <a:pt x="3106" y="58085"/>
                      <a:pt x="3186" y="56077"/>
                    </a:cubicBezTo>
                    <a:cubicBezTo>
                      <a:pt x="5166" y="55060"/>
                      <a:pt x="6398" y="53026"/>
                      <a:pt x="6398" y="50778"/>
                    </a:cubicBezTo>
                    <a:cubicBezTo>
                      <a:pt x="6398" y="48556"/>
                      <a:pt x="5166" y="46522"/>
                      <a:pt x="3186" y="45505"/>
                    </a:cubicBezTo>
                    <a:cubicBezTo>
                      <a:pt x="3159" y="43604"/>
                      <a:pt x="2088" y="41731"/>
                      <a:pt x="375" y="40660"/>
                    </a:cubicBezTo>
                    <a:cubicBezTo>
                      <a:pt x="1901" y="39697"/>
                      <a:pt x="3293" y="37877"/>
                      <a:pt x="3186" y="35816"/>
                    </a:cubicBezTo>
                    <a:cubicBezTo>
                      <a:pt x="5166" y="34799"/>
                      <a:pt x="6398" y="32764"/>
                      <a:pt x="6398" y="30516"/>
                    </a:cubicBezTo>
                    <a:cubicBezTo>
                      <a:pt x="6398" y="28268"/>
                      <a:pt x="5166" y="26260"/>
                      <a:pt x="3186" y="25216"/>
                    </a:cubicBezTo>
                    <a:cubicBezTo>
                      <a:pt x="3079" y="23236"/>
                      <a:pt x="2062" y="21442"/>
                      <a:pt x="375" y="20399"/>
                    </a:cubicBezTo>
                    <a:cubicBezTo>
                      <a:pt x="2088" y="19328"/>
                      <a:pt x="3186" y="17454"/>
                      <a:pt x="3186" y="15608"/>
                    </a:cubicBezTo>
                    <a:cubicBezTo>
                      <a:pt x="3186" y="15581"/>
                      <a:pt x="3186" y="15581"/>
                      <a:pt x="3186" y="15554"/>
                    </a:cubicBezTo>
                    <a:cubicBezTo>
                      <a:pt x="5166" y="14510"/>
                      <a:pt x="6398" y="12503"/>
                      <a:pt x="6398" y="10254"/>
                    </a:cubicBezTo>
                    <a:cubicBezTo>
                      <a:pt x="6398" y="8006"/>
                      <a:pt x="5166" y="5999"/>
                      <a:pt x="3186" y="4955"/>
                    </a:cubicBezTo>
                    <a:cubicBezTo>
                      <a:pt x="3186" y="3028"/>
                      <a:pt x="1981" y="1047"/>
                      <a:pt x="215" y="30"/>
                    </a:cubicBezTo>
                    <a:cubicBezTo>
                      <a:pt x="184" y="10"/>
                      <a:pt x="153" y="1"/>
                      <a:pt x="126" y="1"/>
                    </a:cubicBezTo>
                    <a:close/>
                  </a:path>
                </a:pathLst>
              </a:custGeom>
              <a:solidFill>
                <a:schemeClr val="dk2"/>
              </a:solidFill>
              <a:ln>
                <a:noFill/>
              </a:ln>
            </p:spPr>
            <p:txBody>
              <a:bodyPr spcFirstLastPara="1" wrap="square" lIns="91425" tIns="91425" rIns="91425" bIns="91425" anchor="ctr" anchorCtr="0">
                <a:noAutofit/>
              </a:bodyPr>
              <a:lstStyle/>
              <a:p>
                <a:endParaRPr/>
              </a:p>
            </p:txBody>
          </p:sp>
        </p:grpSp>
        <p:grpSp>
          <p:nvGrpSpPr>
            <p:cNvPr id="5" name="Google Shape;1907;p89"/>
            <p:cNvGrpSpPr/>
            <p:nvPr/>
          </p:nvGrpSpPr>
          <p:grpSpPr>
            <a:xfrm rot="16200000">
              <a:off x="6638053" y="2944884"/>
              <a:ext cx="2277317" cy="5304377"/>
              <a:chOff x="224725" y="566950"/>
              <a:chExt cx="1850875" cy="4311100"/>
            </a:xfrm>
          </p:grpSpPr>
          <p:sp>
            <p:nvSpPr>
              <p:cNvPr id="7" name="Google Shape;1908;p89"/>
              <p:cNvSpPr/>
              <p:nvPr/>
            </p:nvSpPr>
            <p:spPr>
              <a:xfrm>
                <a:off x="1914975" y="566950"/>
                <a:ext cx="160625" cy="2033000"/>
              </a:xfrm>
              <a:custGeom>
                <a:avLst/>
                <a:gdLst/>
                <a:ahLst/>
                <a:cxnLst/>
                <a:rect l="l" t="t" r="r" b="b"/>
                <a:pathLst>
                  <a:path w="6425" h="81320" extrusionOk="0">
                    <a:moveTo>
                      <a:pt x="126" y="1"/>
                    </a:moveTo>
                    <a:cubicBezTo>
                      <a:pt x="81" y="1"/>
                      <a:pt x="44" y="24"/>
                      <a:pt x="27" y="57"/>
                    </a:cubicBezTo>
                    <a:cubicBezTo>
                      <a:pt x="27" y="84"/>
                      <a:pt x="27" y="110"/>
                      <a:pt x="27" y="137"/>
                    </a:cubicBezTo>
                    <a:cubicBezTo>
                      <a:pt x="27" y="164"/>
                      <a:pt x="27" y="217"/>
                      <a:pt x="81" y="244"/>
                    </a:cubicBezTo>
                    <a:cubicBezTo>
                      <a:pt x="1821" y="1261"/>
                      <a:pt x="2972" y="3188"/>
                      <a:pt x="2945" y="5035"/>
                    </a:cubicBezTo>
                    <a:cubicBezTo>
                      <a:pt x="2945" y="5089"/>
                      <a:pt x="2972" y="5142"/>
                      <a:pt x="2998" y="5169"/>
                    </a:cubicBezTo>
                    <a:cubicBezTo>
                      <a:pt x="4952" y="6133"/>
                      <a:pt x="6157" y="8086"/>
                      <a:pt x="6157" y="10255"/>
                    </a:cubicBezTo>
                    <a:cubicBezTo>
                      <a:pt x="6157" y="12449"/>
                      <a:pt x="4952" y="14403"/>
                      <a:pt x="2998" y="15367"/>
                    </a:cubicBezTo>
                    <a:cubicBezTo>
                      <a:pt x="2945" y="15394"/>
                      <a:pt x="2945" y="15447"/>
                      <a:pt x="2945" y="15501"/>
                    </a:cubicBezTo>
                    <a:cubicBezTo>
                      <a:pt x="2998" y="17321"/>
                      <a:pt x="1848" y="19248"/>
                      <a:pt x="108" y="20292"/>
                    </a:cubicBezTo>
                    <a:cubicBezTo>
                      <a:pt x="54" y="20292"/>
                      <a:pt x="27" y="20318"/>
                      <a:pt x="27" y="20372"/>
                    </a:cubicBezTo>
                    <a:cubicBezTo>
                      <a:pt x="1" y="20425"/>
                      <a:pt x="27" y="20479"/>
                      <a:pt x="81" y="20506"/>
                    </a:cubicBezTo>
                    <a:cubicBezTo>
                      <a:pt x="1794" y="21496"/>
                      <a:pt x="2865" y="23316"/>
                      <a:pt x="2945" y="25324"/>
                    </a:cubicBezTo>
                    <a:cubicBezTo>
                      <a:pt x="2945" y="25350"/>
                      <a:pt x="2972" y="25404"/>
                      <a:pt x="2998" y="25431"/>
                    </a:cubicBezTo>
                    <a:cubicBezTo>
                      <a:pt x="4952" y="26394"/>
                      <a:pt x="6157" y="28348"/>
                      <a:pt x="6157" y="30543"/>
                    </a:cubicBezTo>
                    <a:cubicBezTo>
                      <a:pt x="6157" y="32711"/>
                      <a:pt x="4952" y="34665"/>
                      <a:pt x="2998" y="35628"/>
                    </a:cubicBezTo>
                    <a:cubicBezTo>
                      <a:pt x="2945" y="35655"/>
                      <a:pt x="2918" y="35709"/>
                      <a:pt x="2945" y="35762"/>
                    </a:cubicBezTo>
                    <a:cubicBezTo>
                      <a:pt x="3106" y="37823"/>
                      <a:pt x="1633" y="39643"/>
                      <a:pt x="108" y="40553"/>
                    </a:cubicBezTo>
                    <a:cubicBezTo>
                      <a:pt x="54" y="40553"/>
                      <a:pt x="27" y="40580"/>
                      <a:pt x="27" y="40633"/>
                    </a:cubicBezTo>
                    <a:cubicBezTo>
                      <a:pt x="1" y="40687"/>
                      <a:pt x="27" y="40741"/>
                      <a:pt x="81" y="40767"/>
                    </a:cubicBezTo>
                    <a:cubicBezTo>
                      <a:pt x="1821" y="41784"/>
                      <a:pt x="2945" y="43658"/>
                      <a:pt x="2945" y="45532"/>
                    </a:cubicBezTo>
                    <a:cubicBezTo>
                      <a:pt x="2945" y="45558"/>
                      <a:pt x="2945" y="45558"/>
                      <a:pt x="2945" y="45585"/>
                    </a:cubicBezTo>
                    <a:cubicBezTo>
                      <a:pt x="2945" y="45612"/>
                      <a:pt x="2972" y="45665"/>
                      <a:pt x="2998" y="45692"/>
                    </a:cubicBezTo>
                    <a:cubicBezTo>
                      <a:pt x="4952" y="46656"/>
                      <a:pt x="6157" y="48636"/>
                      <a:pt x="6157" y="50804"/>
                    </a:cubicBezTo>
                    <a:cubicBezTo>
                      <a:pt x="6157" y="52972"/>
                      <a:pt x="4952" y="54926"/>
                      <a:pt x="2998" y="55917"/>
                    </a:cubicBezTo>
                    <a:cubicBezTo>
                      <a:pt x="2972" y="55917"/>
                      <a:pt x="2945" y="55970"/>
                      <a:pt x="2945" y="56024"/>
                    </a:cubicBezTo>
                    <a:cubicBezTo>
                      <a:pt x="2891" y="58004"/>
                      <a:pt x="1821" y="59798"/>
                      <a:pt x="108" y="60815"/>
                    </a:cubicBezTo>
                    <a:cubicBezTo>
                      <a:pt x="54" y="60815"/>
                      <a:pt x="27" y="60868"/>
                      <a:pt x="27" y="60895"/>
                    </a:cubicBezTo>
                    <a:cubicBezTo>
                      <a:pt x="1" y="60949"/>
                      <a:pt x="27" y="61002"/>
                      <a:pt x="81" y="61029"/>
                    </a:cubicBezTo>
                    <a:cubicBezTo>
                      <a:pt x="1821" y="62046"/>
                      <a:pt x="2891" y="63839"/>
                      <a:pt x="2945" y="65847"/>
                    </a:cubicBezTo>
                    <a:cubicBezTo>
                      <a:pt x="2945" y="65900"/>
                      <a:pt x="2972" y="65927"/>
                      <a:pt x="2998" y="65954"/>
                    </a:cubicBezTo>
                    <a:cubicBezTo>
                      <a:pt x="4952" y="66944"/>
                      <a:pt x="6157" y="68898"/>
                      <a:pt x="6157" y="71066"/>
                    </a:cubicBezTo>
                    <a:cubicBezTo>
                      <a:pt x="6157" y="73234"/>
                      <a:pt x="4952" y="75188"/>
                      <a:pt x="2998" y="76178"/>
                    </a:cubicBezTo>
                    <a:cubicBezTo>
                      <a:pt x="2972" y="76178"/>
                      <a:pt x="2945" y="76232"/>
                      <a:pt x="2945" y="76285"/>
                    </a:cubicBezTo>
                    <a:cubicBezTo>
                      <a:pt x="2891" y="78266"/>
                      <a:pt x="1821" y="80086"/>
                      <a:pt x="81" y="81076"/>
                    </a:cubicBezTo>
                    <a:cubicBezTo>
                      <a:pt x="27" y="81130"/>
                      <a:pt x="1" y="81183"/>
                      <a:pt x="27" y="81264"/>
                    </a:cubicBezTo>
                    <a:cubicBezTo>
                      <a:pt x="61" y="81297"/>
                      <a:pt x="104" y="81320"/>
                      <a:pt x="145" y="81320"/>
                    </a:cubicBezTo>
                    <a:cubicBezTo>
                      <a:pt x="170" y="81320"/>
                      <a:pt x="194" y="81311"/>
                      <a:pt x="215" y="81290"/>
                    </a:cubicBezTo>
                    <a:cubicBezTo>
                      <a:pt x="2008" y="80273"/>
                      <a:pt x="3106" y="78427"/>
                      <a:pt x="3186" y="76366"/>
                    </a:cubicBezTo>
                    <a:cubicBezTo>
                      <a:pt x="5166" y="75322"/>
                      <a:pt x="6424" y="73314"/>
                      <a:pt x="6424" y="71066"/>
                    </a:cubicBezTo>
                    <a:cubicBezTo>
                      <a:pt x="6424" y="68818"/>
                      <a:pt x="5166" y="66784"/>
                      <a:pt x="3186" y="65766"/>
                    </a:cubicBezTo>
                    <a:cubicBezTo>
                      <a:pt x="3106" y="63786"/>
                      <a:pt x="2062" y="61992"/>
                      <a:pt x="375" y="60922"/>
                    </a:cubicBezTo>
                    <a:cubicBezTo>
                      <a:pt x="2062" y="59878"/>
                      <a:pt x="3106" y="58085"/>
                      <a:pt x="3186" y="56104"/>
                    </a:cubicBezTo>
                    <a:cubicBezTo>
                      <a:pt x="5166" y="55060"/>
                      <a:pt x="6424" y="53053"/>
                      <a:pt x="6424" y="50804"/>
                    </a:cubicBezTo>
                    <a:cubicBezTo>
                      <a:pt x="6424" y="48556"/>
                      <a:pt x="5166" y="46522"/>
                      <a:pt x="3186" y="45505"/>
                    </a:cubicBezTo>
                    <a:cubicBezTo>
                      <a:pt x="3159" y="43604"/>
                      <a:pt x="2088" y="41731"/>
                      <a:pt x="375" y="40660"/>
                    </a:cubicBezTo>
                    <a:cubicBezTo>
                      <a:pt x="1901" y="39723"/>
                      <a:pt x="3320" y="37877"/>
                      <a:pt x="3186" y="35816"/>
                    </a:cubicBezTo>
                    <a:cubicBezTo>
                      <a:pt x="5193" y="34799"/>
                      <a:pt x="6424" y="32764"/>
                      <a:pt x="6424" y="30543"/>
                    </a:cubicBezTo>
                    <a:cubicBezTo>
                      <a:pt x="6424" y="28295"/>
                      <a:pt x="5166" y="26260"/>
                      <a:pt x="3186" y="25243"/>
                    </a:cubicBezTo>
                    <a:cubicBezTo>
                      <a:pt x="3106" y="23236"/>
                      <a:pt x="2062" y="21443"/>
                      <a:pt x="375" y="20399"/>
                    </a:cubicBezTo>
                    <a:cubicBezTo>
                      <a:pt x="2088" y="19328"/>
                      <a:pt x="3186" y="17454"/>
                      <a:pt x="3186" y="15608"/>
                    </a:cubicBezTo>
                    <a:cubicBezTo>
                      <a:pt x="3186" y="15608"/>
                      <a:pt x="3186" y="15581"/>
                      <a:pt x="3186" y="15554"/>
                    </a:cubicBezTo>
                    <a:cubicBezTo>
                      <a:pt x="5166" y="14537"/>
                      <a:pt x="6424" y="12503"/>
                      <a:pt x="6424" y="10255"/>
                    </a:cubicBezTo>
                    <a:cubicBezTo>
                      <a:pt x="6424" y="8033"/>
                      <a:pt x="5166" y="5999"/>
                      <a:pt x="3186" y="4982"/>
                    </a:cubicBezTo>
                    <a:lnTo>
                      <a:pt x="3186" y="4955"/>
                    </a:lnTo>
                    <a:cubicBezTo>
                      <a:pt x="3186" y="3028"/>
                      <a:pt x="2008" y="1074"/>
                      <a:pt x="215" y="30"/>
                    </a:cubicBezTo>
                    <a:cubicBezTo>
                      <a:pt x="184" y="10"/>
                      <a:pt x="153" y="1"/>
                      <a:pt x="126"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8" name="Google Shape;1909;p89"/>
              <p:cNvSpPr/>
              <p:nvPr/>
            </p:nvSpPr>
            <p:spPr>
              <a:xfrm>
                <a:off x="1761075" y="818875"/>
                <a:ext cx="160625" cy="2032875"/>
              </a:xfrm>
              <a:custGeom>
                <a:avLst/>
                <a:gdLst/>
                <a:ahLst/>
                <a:cxnLst/>
                <a:rect l="l" t="t" r="r" b="b"/>
                <a:pathLst>
                  <a:path w="6425" h="81315" extrusionOk="0">
                    <a:moveTo>
                      <a:pt x="149" y="1"/>
                    </a:moveTo>
                    <a:cubicBezTo>
                      <a:pt x="110" y="1"/>
                      <a:pt x="71" y="20"/>
                      <a:pt x="54" y="70"/>
                    </a:cubicBezTo>
                    <a:cubicBezTo>
                      <a:pt x="27" y="70"/>
                      <a:pt x="27" y="97"/>
                      <a:pt x="27" y="124"/>
                    </a:cubicBezTo>
                    <a:cubicBezTo>
                      <a:pt x="27" y="178"/>
                      <a:pt x="54" y="204"/>
                      <a:pt x="81" y="231"/>
                    </a:cubicBezTo>
                    <a:cubicBezTo>
                      <a:pt x="1821" y="1248"/>
                      <a:pt x="2972" y="3175"/>
                      <a:pt x="2945" y="5022"/>
                    </a:cubicBezTo>
                    <a:cubicBezTo>
                      <a:pt x="2945" y="5076"/>
                      <a:pt x="2972" y="5129"/>
                      <a:pt x="2998" y="5156"/>
                    </a:cubicBezTo>
                    <a:cubicBezTo>
                      <a:pt x="4952" y="6119"/>
                      <a:pt x="6183" y="8073"/>
                      <a:pt x="6183" y="10268"/>
                    </a:cubicBezTo>
                    <a:cubicBezTo>
                      <a:pt x="6183" y="12436"/>
                      <a:pt x="4952" y="14390"/>
                      <a:pt x="2998" y="15354"/>
                    </a:cubicBezTo>
                    <a:cubicBezTo>
                      <a:pt x="2972" y="15380"/>
                      <a:pt x="2945" y="15461"/>
                      <a:pt x="2945" y="15487"/>
                    </a:cubicBezTo>
                    <a:cubicBezTo>
                      <a:pt x="2998" y="17334"/>
                      <a:pt x="1847" y="19235"/>
                      <a:pt x="108" y="20278"/>
                    </a:cubicBezTo>
                    <a:cubicBezTo>
                      <a:pt x="81" y="20278"/>
                      <a:pt x="27" y="20305"/>
                      <a:pt x="27" y="20359"/>
                    </a:cubicBezTo>
                    <a:cubicBezTo>
                      <a:pt x="27" y="20412"/>
                      <a:pt x="27" y="20466"/>
                      <a:pt x="81" y="20493"/>
                    </a:cubicBezTo>
                    <a:cubicBezTo>
                      <a:pt x="1821" y="21510"/>
                      <a:pt x="2891" y="23303"/>
                      <a:pt x="2945" y="25310"/>
                    </a:cubicBezTo>
                    <a:cubicBezTo>
                      <a:pt x="2945" y="25364"/>
                      <a:pt x="2972" y="25391"/>
                      <a:pt x="2998" y="25417"/>
                    </a:cubicBezTo>
                    <a:cubicBezTo>
                      <a:pt x="4952" y="26381"/>
                      <a:pt x="6183" y="28362"/>
                      <a:pt x="6183" y="30530"/>
                    </a:cubicBezTo>
                    <a:cubicBezTo>
                      <a:pt x="6183" y="32698"/>
                      <a:pt x="4952" y="34652"/>
                      <a:pt x="2998" y="35642"/>
                    </a:cubicBezTo>
                    <a:cubicBezTo>
                      <a:pt x="2972" y="35642"/>
                      <a:pt x="2945" y="35695"/>
                      <a:pt x="2945" y="35749"/>
                    </a:cubicBezTo>
                    <a:cubicBezTo>
                      <a:pt x="3105" y="37837"/>
                      <a:pt x="1633" y="39630"/>
                      <a:pt x="108" y="40540"/>
                    </a:cubicBezTo>
                    <a:cubicBezTo>
                      <a:pt x="81" y="40540"/>
                      <a:pt x="27" y="40594"/>
                      <a:pt x="27" y="40620"/>
                    </a:cubicBezTo>
                    <a:cubicBezTo>
                      <a:pt x="27" y="40674"/>
                      <a:pt x="27" y="40727"/>
                      <a:pt x="81" y="40754"/>
                    </a:cubicBezTo>
                    <a:cubicBezTo>
                      <a:pt x="1821" y="41771"/>
                      <a:pt x="2945" y="43645"/>
                      <a:pt x="2945" y="45545"/>
                    </a:cubicBezTo>
                    <a:cubicBezTo>
                      <a:pt x="2945" y="45545"/>
                      <a:pt x="2945" y="45545"/>
                      <a:pt x="2945" y="45572"/>
                    </a:cubicBezTo>
                    <a:cubicBezTo>
                      <a:pt x="2945" y="45626"/>
                      <a:pt x="2972" y="45652"/>
                      <a:pt x="2998" y="45679"/>
                    </a:cubicBezTo>
                    <a:cubicBezTo>
                      <a:pt x="4952" y="46669"/>
                      <a:pt x="6183" y="48623"/>
                      <a:pt x="6183" y="50791"/>
                    </a:cubicBezTo>
                    <a:cubicBezTo>
                      <a:pt x="6183" y="52959"/>
                      <a:pt x="4952" y="54913"/>
                      <a:pt x="2998" y="55904"/>
                    </a:cubicBezTo>
                    <a:cubicBezTo>
                      <a:pt x="2972" y="55930"/>
                      <a:pt x="2945" y="55957"/>
                      <a:pt x="2945" y="56011"/>
                    </a:cubicBezTo>
                    <a:cubicBezTo>
                      <a:pt x="2891" y="57991"/>
                      <a:pt x="1847" y="59785"/>
                      <a:pt x="108" y="60802"/>
                    </a:cubicBezTo>
                    <a:cubicBezTo>
                      <a:pt x="81" y="60828"/>
                      <a:pt x="27" y="60855"/>
                      <a:pt x="27" y="60882"/>
                    </a:cubicBezTo>
                    <a:cubicBezTo>
                      <a:pt x="27" y="60935"/>
                      <a:pt x="27" y="60989"/>
                      <a:pt x="81" y="61016"/>
                    </a:cubicBezTo>
                    <a:cubicBezTo>
                      <a:pt x="1821" y="62033"/>
                      <a:pt x="2891" y="63826"/>
                      <a:pt x="2945" y="65834"/>
                    </a:cubicBezTo>
                    <a:cubicBezTo>
                      <a:pt x="2945" y="65887"/>
                      <a:pt x="2972" y="65914"/>
                      <a:pt x="2998" y="65941"/>
                    </a:cubicBezTo>
                    <a:cubicBezTo>
                      <a:pt x="4952" y="66931"/>
                      <a:pt x="6183" y="68885"/>
                      <a:pt x="6183" y="71053"/>
                    </a:cubicBezTo>
                    <a:cubicBezTo>
                      <a:pt x="6183" y="73221"/>
                      <a:pt x="4952" y="75175"/>
                      <a:pt x="2998" y="76165"/>
                    </a:cubicBezTo>
                    <a:cubicBezTo>
                      <a:pt x="2972" y="76192"/>
                      <a:pt x="2945" y="76219"/>
                      <a:pt x="2945" y="76272"/>
                    </a:cubicBezTo>
                    <a:cubicBezTo>
                      <a:pt x="2891" y="78280"/>
                      <a:pt x="1821" y="80073"/>
                      <a:pt x="81" y="81090"/>
                    </a:cubicBezTo>
                    <a:cubicBezTo>
                      <a:pt x="27" y="81117"/>
                      <a:pt x="1" y="81197"/>
                      <a:pt x="54" y="81251"/>
                    </a:cubicBezTo>
                    <a:cubicBezTo>
                      <a:pt x="74" y="81290"/>
                      <a:pt x="122" y="81315"/>
                      <a:pt x="167" y="81315"/>
                    </a:cubicBezTo>
                    <a:cubicBezTo>
                      <a:pt x="184" y="81315"/>
                      <a:pt x="200" y="81311"/>
                      <a:pt x="215" y="81304"/>
                    </a:cubicBezTo>
                    <a:cubicBezTo>
                      <a:pt x="2008" y="80260"/>
                      <a:pt x="3105" y="78413"/>
                      <a:pt x="3186" y="76352"/>
                    </a:cubicBezTo>
                    <a:cubicBezTo>
                      <a:pt x="5193" y="75309"/>
                      <a:pt x="6424" y="73301"/>
                      <a:pt x="6424" y="71053"/>
                    </a:cubicBezTo>
                    <a:cubicBezTo>
                      <a:pt x="6424" y="68805"/>
                      <a:pt x="5193" y="66797"/>
                      <a:pt x="3186" y="65753"/>
                    </a:cubicBezTo>
                    <a:cubicBezTo>
                      <a:pt x="3132" y="63773"/>
                      <a:pt x="2088" y="61979"/>
                      <a:pt x="402" y="60909"/>
                    </a:cubicBezTo>
                    <a:cubicBezTo>
                      <a:pt x="2088" y="59865"/>
                      <a:pt x="3132" y="58072"/>
                      <a:pt x="3186" y="56091"/>
                    </a:cubicBezTo>
                    <a:cubicBezTo>
                      <a:pt x="5193" y="55047"/>
                      <a:pt x="6424" y="53040"/>
                      <a:pt x="6424" y="50791"/>
                    </a:cubicBezTo>
                    <a:cubicBezTo>
                      <a:pt x="6424" y="48543"/>
                      <a:pt x="5193" y="46536"/>
                      <a:pt x="3186" y="45492"/>
                    </a:cubicBezTo>
                    <a:cubicBezTo>
                      <a:pt x="3186" y="43591"/>
                      <a:pt x="2088" y="41718"/>
                      <a:pt x="402" y="40647"/>
                    </a:cubicBezTo>
                    <a:cubicBezTo>
                      <a:pt x="1901" y="39710"/>
                      <a:pt x="3320" y="37890"/>
                      <a:pt x="3186" y="35829"/>
                    </a:cubicBezTo>
                    <a:cubicBezTo>
                      <a:pt x="5193" y="34785"/>
                      <a:pt x="6424" y="32751"/>
                      <a:pt x="6424" y="30530"/>
                    </a:cubicBezTo>
                    <a:cubicBezTo>
                      <a:pt x="6424" y="28281"/>
                      <a:pt x="5193" y="26247"/>
                      <a:pt x="3186" y="25230"/>
                    </a:cubicBezTo>
                    <a:cubicBezTo>
                      <a:pt x="3105" y="23223"/>
                      <a:pt x="2062" y="21429"/>
                      <a:pt x="402" y="20386"/>
                    </a:cubicBezTo>
                    <a:cubicBezTo>
                      <a:pt x="2115" y="19315"/>
                      <a:pt x="3212" y="17415"/>
                      <a:pt x="3186" y="15541"/>
                    </a:cubicBezTo>
                    <a:cubicBezTo>
                      <a:pt x="5193" y="14524"/>
                      <a:pt x="6424" y="12490"/>
                      <a:pt x="6424" y="10268"/>
                    </a:cubicBezTo>
                    <a:cubicBezTo>
                      <a:pt x="6424" y="8020"/>
                      <a:pt x="5193" y="5986"/>
                      <a:pt x="3186" y="4969"/>
                    </a:cubicBezTo>
                    <a:lnTo>
                      <a:pt x="3186" y="4942"/>
                    </a:lnTo>
                    <a:cubicBezTo>
                      <a:pt x="3186" y="3041"/>
                      <a:pt x="2008" y="1061"/>
                      <a:pt x="215" y="17"/>
                    </a:cubicBezTo>
                    <a:cubicBezTo>
                      <a:pt x="195" y="7"/>
                      <a:pt x="172" y="1"/>
                      <a:pt x="14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9" name="Google Shape;1910;p89"/>
              <p:cNvSpPr/>
              <p:nvPr/>
            </p:nvSpPr>
            <p:spPr>
              <a:xfrm>
                <a:off x="1607850" y="566950"/>
                <a:ext cx="159950" cy="2033000"/>
              </a:xfrm>
              <a:custGeom>
                <a:avLst/>
                <a:gdLst/>
                <a:ahLst/>
                <a:cxnLst/>
                <a:rect l="l" t="t" r="r" b="b"/>
                <a:pathLst>
                  <a:path w="6398" h="81320" extrusionOk="0">
                    <a:moveTo>
                      <a:pt x="119" y="1"/>
                    </a:moveTo>
                    <a:cubicBezTo>
                      <a:pt x="81" y="1"/>
                      <a:pt x="44" y="24"/>
                      <a:pt x="27" y="57"/>
                    </a:cubicBezTo>
                    <a:cubicBezTo>
                      <a:pt x="0" y="84"/>
                      <a:pt x="0" y="110"/>
                      <a:pt x="0" y="137"/>
                    </a:cubicBezTo>
                    <a:cubicBezTo>
                      <a:pt x="0" y="164"/>
                      <a:pt x="27" y="217"/>
                      <a:pt x="81" y="244"/>
                    </a:cubicBezTo>
                    <a:cubicBezTo>
                      <a:pt x="1820" y="1261"/>
                      <a:pt x="2944" y="3188"/>
                      <a:pt x="2918" y="5035"/>
                    </a:cubicBezTo>
                    <a:cubicBezTo>
                      <a:pt x="2918" y="5089"/>
                      <a:pt x="2944" y="5142"/>
                      <a:pt x="2998" y="5169"/>
                    </a:cubicBezTo>
                    <a:cubicBezTo>
                      <a:pt x="4952" y="6133"/>
                      <a:pt x="6156" y="8086"/>
                      <a:pt x="6156" y="10255"/>
                    </a:cubicBezTo>
                    <a:cubicBezTo>
                      <a:pt x="6156" y="12449"/>
                      <a:pt x="4952" y="14403"/>
                      <a:pt x="2998" y="15367"/>
                    </a:cubicBezTo>
                    <a:cubicBezTo>
                      <a:pt x="2944" y="15394"/>
                      <a:pt x="2918" y="15447"/>
                      <a:pt x="2918" y="15501"/>
                    </a:cubicBezTo>
                    <a:cubicBezTo>
                      <a:pt x="2971" y="17347"/>
                      <a:pt x="1847" y="19248"/>
                      <a:pt x="81" y="20292"/>
                    </a:cubicBezTo>
                    <a:cubicBezTo>
                      <a:pt x="54" y="20292"/>
                      <a:pt x="27" y="20318"/>
                      <a:pt x="0" y="20372"/>
                    </a:cubicBezTo>
                    <a:cubicBezTo>
                      <a:pt x="0" y="20425"/>
                      <a:pt x="27" y="20479"/>
                      <a:pt x="81" y="20506"/>
                    </a:cubicBezTo>
                    <a:cubicBezTo>
                      <a:pt x="1794" y="21496"/>
                      <a:pt x="2864" y="23316"/>
                      <a:pt x="2918" y="25324"/>
                    </a:cubicBezTo>
                    <a:cubicBezTo>
                      <a:pt x="2918" y="25350"/>
                      <a:pt x="2944" y="25404"/>
                      <a:pt x="2998" y="25431"/>
                    </a:cubicBezTo>
                    <a:cubicBezTo>
                      <a:pt x="4952" y="26394"/>
                      <a:pt x="6156" y="28348"/>
                      <a:pt x="6156" y="30543"/>
                    </a:cubicBezTo>
                    <a:cubicBezTo>
                      <a:pt x="6156" y="32711"/>
                      <a:pt x="4952" y="34665"/>
                      <a:pt x="2998" y="35628"/>
                    </a:cubicBezTo>
                    <a:cubicBezTo>
                      <a:pt x="2944" y="35655"/>
                      <a:pt x="2918" y="35709"/>
                      <a:pt x="2918" y="35762"/>
                    </a:cubicBezTo>
                    <a:cubicBezTo>
                      <a:pt x="3078" y="37823"/>
                      <a:pt x="1633" y="39643"/>
                      <a:pt x="81" y="40553"/>
                    </a:cubicBezTo>
                    <a:cubicBezTo>
                      <a:pt x="54" y="40553"/>
                      <a:pt x="27" y="40580"/>
                      <a:pt x="0" y="40633"/>
                    </a:cubicBezTo>
                    <a:cubicBezTo>
                      <a:pt x="0" y="40687"/>
                      <a:pt x="27" y="40741"/>
                      <a:pt x="81" y="40767"/>
                    </a:cubicBezTo>
                    <a:cubicBezTo>
                      <a:pt x="1820" y="41784"/>
                      <a:pt x="2918" y="43658"/>
                      <a:pt x="2918" y="45532"/>
                    </a:cubicBezTo>
                    <a:cubicBezTo>
                      <a:pt x="2918" y="45558"/>
                      <a:pt x="2918" y="45558"/>
                      <a:pt x="2918" y="45585"/>
                    </a:cubicBezTo>
                    <a:cubicBezTo>
                      <a:pt x="2918" y="45612"/>
                      <a:pt x="2944" y="45665"/>
                      <a:pt x="2998" y="45692"/>
                    </a:cubicBezTo>
                    <a:cubicBezTo>
                      <a:pt x="4952" y="46656"/>
                      <a:pt x="6156" y="48636"/>
                      <a:pt x="6156" y="50804"/>
                    </a:cubicBezTo>
                    <a:cubicBezTo>
                      <a:pt x="6156" y="52972"/>
                      <a:pt x="4952" y="54926"/>
                      <a:pt x="2998" y="55917"/>
                    </a:cubicBezTo>
                    <a:cubicBezTo>
                      <a:pt x="2944" y="55917"/>
                      <a:pt x="2918" y="55970"/>
                      <a:pt x="2918" y="56024"/>
                    </a:cubicBezTo>
                    <a:cubicBezTo>
                      <a:pt x="2864" y="58004"/>
                      <a:pt x="1820" y="59798"/>
                      <a:pt x="81" y="60815"/>
                    </a:cubicBezTo>
                    <a:cubicBezTo>
                      <a:pt x="54" y="60815"/>
                      <a:pt x="27" y="60868"/>
                      <a:pt x="0" y="60895"/>
                    </a:cubicBezTo>
                    <a:cubicBezTo>
                      <a:pt x="0" y="60949"/>
                      <a:pt x="27" y="61002"/>
                      <a:pt x="81" y="61029"/>
                    </a:cubicBezTo>
                    <a:cubicBezTo>
                      <a:pt x="1820" y="62046"/>
                      <a:pt x="2864" y="63839"/>
                      <a:pt x="2918" y="65847"/>
                    </a:cubicBezTo>
                    <a:cubicBezTo>
                      <a:pt x="2918" y="65900"/>
                      <a:pt x="2944" y="65927"/>
                      <a:pt x="2998" y="65954"/>
                    </a:cubicBezTo>
                    <a:cubicBezTo>
                      <a:pt x="4952" y="66944"/>
                      <a:pt x="6156" y="68898"/>
                      <a:pt x="6156" y="71066"/>
                    </a:cubicBezTo>
                    <a:cubicBezTo>
                      <a:pt x="6156" y="73234"/>
                      <a:pt x="4952" y="75188"/>
                      <a:pt x="2998" y="76178"/>
                    </a:cubicBezTo>
                    <a:cubicBezTo>
                      <a:pt x="2944" y="76178"/>
                      <a:pt x="2918" y="76232"/>
                      <a:pt x="2918" y="76285"/>
                    </a:cubicBezTo>
                    <a:cubicBezTo>
                      <a:pt x="2864" y="78266"/>
                      <a:pt x="1820" y="80086"/>
                      <a:pt x="81" y="81076"/>
                    </a:cubicBezTo>
                    <a:cubicBezTo>
                      <a:pt x="27" y="81130"/>
                      <a:pt x="0" y="81183"/>
                      <a:pt x="27" y="81264"/>
                    </a:cubicBezTo>
                    <a:cubicBezTo>
                      <a:pt x="44" y="81297"/>
                      <a:pt x="81" y="81320"/>
                      <a:pt x="119" y="81320"/>
                    </a:cubicBezTo>
                    <a:cubicBezTo>
                      <a:pt x="143" y="81320"/>
                      <a:pt x="167" y="81311"/>
                      <a:pt x="188" y="81290"/>
                    </a:cubicBezTo>
                    <a:cubicBezTo>
                      <a:pt x="1981" y="80273"/>
                      <a:pt x="3105" y="78427"/>
                      <a:pt x="3185" y="76366"/>
                    </a:cubicBezTo>
                    <a:cubicBezTo>
                      <a:pt x="5166" y="75322"/>
                      <a:pt x="6397" y="73314"/>
                      <a:pt x="6397" y="71066"/>
                    </a:cubicBezTo>
                    <a:cubicBezTo>
                      <a:pt x="6397" y="68818"/>
                      <a:pt x="5166" y="66784"/>
                      <a:pt x="3185" y="65766"/>
                    </a:cubicBezTo>
                    <a:cubicBezTo>
                      <a:pt x="3105" y="63786"/>
                      <a:pt x="2061" y="61992"/>
                      <a:pt x="375" y="60922"/>
                    </a:cubicBezTo>
                    <a:cubicBezTo>
                      <a:pt x="2061" y="59878"/>
                      <a:pt x="3105" y="58085"/>
                      <a:pt x="3185" y="56104"/>
                    </a:cubicBezTo>
                    <a:cubicBezTo>
                      <a:pt x="5166" y="55060"/>
                      <a:pt x="6397" y="53053"/>
                      <a:pt x="6397" y="50804"/>
                    </a:cubicBezTo>
                    <a:cubicBezTo>
                      <a:pt x="6397" y="48556"/>
                      <a:pt x="5166" y="46522"/>
                      <a:pt x="3185" y="45505"/>
                    </a:cubicBezTo>
                    <a:cubicBezTo>
                      <a:pt x="3159" y="43604"/>
                      <a:pt x="2061" y="41731"/>
                      <a:pt x="375" y="40660"/>
                    </a:cubicBezTo>
                    <a:cubicBezTo>
                      <a:pt x="1901" y="39723"/>
                      <a:pt x="3292" y="37877"/>
                      <a:pt x="3185" y="35816"/>
                    </a:cubicBezTo>
                    <a:cubicBezTo>
                      <a:pt x="5166" y="34799"/>
                      <a:pt x="6397" y="32764"/>
                      <a:pt x="6397" y="30543"/>
                    </a:cubicBezTo>
                    <a:cubicBezTo>
                      <a:pt x="6397" y="28295"/>
                      <a:pt x="5166" y="26260"/>
                      <a:pt x="3185" y="25243"/>
                    </a:cubicBezTo>
                    <a:cubicBezTo>
                      <a:pt x="3078" y="23236"/>
                      <a:pt x="2061" y="21443"/>
                      <a:pt x="375" y="20399"/>
                    </a:cubicBezTo>
                    <a:cubicBezTo>
                      <a:pt x="2061" y="19328"/>
                      <a:pt x="3185" y="17454"/>
                      <a:pt x="3185" y="15608"/>
                    </a:cubicBezTo>
                    <a:cubicBezTo>
                      <a:pt x="3185" y="15608"/>
                      <a:pt x="3185" y="15581"/>
                      <a:pt x="3185" y="15554"/>
                    </a:cubicBezTo>
                    <a:cubicBezTo>
                      <a:pt x="5166" y="14537"/>
                      <a:pt x="6397" y="12503"/>
                      <a:pt x="6397" y="10255"/>
                    </a:cubicBezTo>
                    <a:cubicBezTo>
                      <a:pt x="6397" y="8033"/>
                      <a:pt x="5166" y="5999"/>
                      <a:pt x="3185" y="4982"/>
                    </a:cubicBezTo>
                    <a:lnTo>
                      <a:pt x="3185" y="4955"/>
                    </a:lnTo>
                    <a:cubicBezTo>
                      <a:pt x="3185" y="3028"/>
                      <a:pt x="1981" y="1074"/>
                      <a:pt x="188" y="30"/>
                    </a:cubicBezTo>
                    <a:cubicBezTo>
                      <a:pt x="167" y="10"/>
                      <a:pt x="143" y="1"/>
                      <a:pt x="11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0" name="Google Shape;1911;p89"/>
              <p:cNvSpPr/>
              <p:nvPr/>
            </p:nvSpPr>
            <p:spPr>
              <a:xfrm>
                <a:off x="1453950" y="818875"/>
                <a:ext cx="160600" cy="2032875"/>
              </a:xfrm>
              <a:custGeom>
                <a:avLst/>
                <a:gdLst/>
                <a:ahLst/>
                <a:cxnLst/>
                <a:rect l="l" t="t" r="r" b="b"/>
                <a:pathLst>
                  <a:path w="6424" h="81315" extrusionOk="0">
                    <a:moveTo>
                      <a:pt x="136" y="1"/>
                    </a:moveTo>
                    <a:cubicBezTo>
                      <a:pt x="95" y="1"/>
                      <a:pt x="61" y="20"/>
                      <a:pt x="27" y="70"/>
                    </a:cubicBezTo>
                    <a:cubicBezTo>
                      <a:pt x="27" y="70"/>
                      <a:pt x="27" y="97"/>
                      <a:pt x="27" y="124"/>
                    </a:cubicBezTo>
                    <a:cubicBezTo>
                      <a:pt x="27" y="178"/>
                      <a:pt x="27" y="204"/>
                      <a:pt x="80" y="231"/>
                    </a:cubicBezTo>
                    <a:cubicBezTo>
                      <a:pt x="1820" y="1248"/>
                      <a:pt x="2971" y="3175"/>
                      <a:pt x="2944" y="5022"/>
                    </a:cubicBezTo>
                    <a:cubicBezTo>
                      <a:pt x="2944" y="5076"/>
                      <a:pt x="2971" y="5129"/>
                      <a:pt x="2998" y="5156"/>
                    </a:cubicBezTo>
                    <a:cubicBezTo>
                      <a:pt x="4952" y="6119"/>
                      <a:pt x="6156" y="8073"/>
                      <a:pt x="6156" y="10268"/>
                    </a:cubicBezTo>
                    <a:cubicBezTo>
                      <a:pt x="6156" y="12436"/>
                      <a:pt x="4952" y="14390"/>
                      <a:pt x="2998" y="15354"/>
                    </a:cubicBezTo>
                    <a:cubicBezTo>
                      <a:pt x="2971" y="15380"/>
                      <a:pt x="2944" y="15434"/>
                      <a:pt x="2944" y="15487"/>
                    </a:cubicBezTo>
                    <a:cubicBezTo>
                      <a:pt x="2944" y="15514"/>
                      <a:pt x="2944" y="15568"/>
                      <a:pt x="2944" y="15595"/>
                    </a:cubicBezTo>
                    <a:cubicBezTo>
                      <a:pt x="2944" y="17415"/>
                      <a:pt x="1820" y="19261"/>
                      <a:pt x="107" y="20278"/>
                    </a:cubicBezTo>
                    <a:cubicBezTo>
                      <a:pt x="54" y="20278"/>
                      <a:pt x="27" y="20305"/>
                      <a:pt x="27" y="20359"/>
                    </a:cubicBezTo>
                    <a:cubicBezTo>
                      <a:pt x="0" y="20412"/>
                      <a:pt x="27" y="20466"/>
                      <a:pt x="80" y="20493"/>
                    </a:cubicBezTo>
                    <a:cubicBezTo>
                      <a:pt x="1793" y="21510"/>
                      <a:pt x="2864" y="23303"/>
                      <a:pt x="2944" y="25310"/>
                    </a:cubicBezTo>
                    <a:cubicBezTo>
                      <a:pt x="2944" y="25364"/>
                      <a:pt x="2971" y="25391"/>
                      <a:pt x="2998" y="25417"/>
                    </a:cubicBezTo>
                    <a:cubicBezTo>
                      <a:pt x="4952" y="26381"/>
                      <a:pt x="6156" y="28362"/>
                      <a:pt x="6156" y="30530"/>
                    </a:cubicBezTo>
                    <a:cubicBezTo>
                      <a:pt x="6156" y="32698"/>
                      <a:pt x="4952" y="34652"/>
                      <a:pt x="2998" y="35642"/>
                    </a:cubicBezTo>
                    <a:cubicBezTo>
                      <a:pt x="2944" y="35642"/>
                      <a:pt x="2918" y="35695"/>
                      <a:pt x="2944" y="35749"/>
                    </a:cubicBezTo>
                    <a:cubicBezTo>
                      <a:pt x="3105" y="37837"/>
                      <a:pt x="1633" y="39630"/>
                      <a:pt x="107" y="40540"/>
                    </a:cubicBezTo>
                    <a:cubicBezTo>
                      <a:pt x="54" y="40540"/>
                      <a:pt x="27" y="40594"/>
                      <a:pt x="27" y="40620"/>
                    </a:cubicBezTo>
                    <a:cubicBezTo>
                      <a:pt x="0" y="40674"/>
                      <a:pt x="27" y="40727"/>
                      <a:pt x="80" y="40754"/>
                    </a:cubicBezTo>
                    <a:cubicBezTo>
                      <a:pt x="1820" y="41771"/>
                      <a:pt x="2944" y="43645"/>
                      <a:pt x="2944" y="45545"/>
                    </a:cubicBezTo>
                    <a:cubicBezTo>
                      <a:pt x="2944" y="45545"/>
                      <a:pt x="2944" y="45572"/>
                      <a:pt x="2944" y="45572"/>
                    </a:cubicBezTo>
                    <a:cubicBezTo>
                      <a:pt x="2944" y="45626"/>
                      <a:pt x="2971" y="45652"/>
                      <a:pt x="2998" y="45679"/>
                    </a:cubicBezTo>
                    <a:cubicBezTo>
                      <a:pt x="4952" y="46669"/>
                      <a:pt x="6156" y="48623"/>
                      <a:pt x="6156" y="50791"/>
                    </a:cubicBezTo>
                    <a:cubicBezTo>
                      <a:pt x="6156" y="52959"/>
                      <a:pt x="4952" y="54913"/>
                      <a:pt x="2998" y="55904"/>
                    </a:cubicBezTo>
                    <a:cubicBezTo>
                      <a:pt x="2971" y="55930"/>
                      <a:pt x="2944" y="55957"/>
                      <a:pt x="2944" y="56011"/>
                    </a:cubicBezTo>
                    <a:cubicBezTo>
                      <a:pt x="2891" y="57991"/>
                      <a:pt x="1820" y="59785"/>
                      <a:pt x="107" y="60802"/>
                    </a:cubicBezTo>
                    <a:cubicBezTo>
                      <a:pt x="54" y="60828"/>
                      <a:pt x="27" y="60855"/>
                      <a:pt x="27" y="60882"/>
                    </a:cubicBezTo>
                    <a:cubicBezTo>
                      <a:pt x="0" y="60935"/>
                      <a:pt x="27" y="60989"/>
                      <a:pt x="80" y="61016"/>
                    </a:cubicBezTo>
                    <a:cubicBezTo>
                      <a:pt x="1820" y="62033"/>
                      <a:pt x="2891" y="63826"/>
                      <a:pt x="2944" y="65834"/>
                    </a:cubicBezTo>
                    <a:cubicBezTo>
                      <a:pt x="2944" y="65887"/>
                      <a:pt x="2971" y="65914"/>
                      <a:pt x="2998" y="65941"/>
                    </a:cubicBezTo>
                    <a:cubicBezTo>
                      <a:pt x="4952" y="66931"/>
                      <a:pt x="6156" y="68885"/>
                      <a:pt x="6156" y="71053"/>
                    </a:cubicBezTo>
                    <a:cubicBezTo>
                      <a:pt x="6156" y="73221"/>
                      <a:pt x="4952" y="75175"/>
                      <a:pt x="2998" y="76165"/>
                    </a:cubicBezTo>
                    <a:cubicBezTo>
                      <a:pt x="2971" y="76192"/>
                      <a:pt x="2944" y="76219"/>
                      <a:pt x="2944" y="76272"/>
                    </a:cubicBezTo>
                    <a:cubicBezTo>
                      <a:pt x="2891" y="78280"/>
                      <a:pt x="1820" y="80073"/>
                      <a:pt x="80" y="81090"/>
                    </a:cubicBezTo>
                    <a:cubicBezTo>
                      <a:pt x="27" y="81117"/>
                      <a:pt x="0" y="81197"/>
                      <a:pt x="27" y="81251"/>
                    </a:cubicBezTo>
                    <a:cubicBezTo>
                      <a:pt x="66" y="81290"/>
                      <a:pt x="120" y="81315"/>
                      <a:pt x="167" y="81315"/>
                    </a:cubicBezTo>
                    <a:cubicBezTo>
                      <a:pt x="184" y="81315"/>
                      <a:pt x="200" y="81311"/>
                      <a:pt x="214" y="81304"/>
                    </a:cubicBezTo>
                    <a:cubicBezTo>
                      <a:pt x="2008" y="80260"/>
                      <a:pt x="3105" y="78413"/>
                      <a:pt x="3185" y="76352"/>
                    </a:cubicBezTo>
                    <a:cubicBezTo>
                      <a:pt x="5166" y="75309"/>
                      <a:pt x="6424" y="73301"/>
                      <a:pt x="6424" y="71053"/>
                    </a:cubicBezTo>
                    <a:cubicBezTo>
                      <a:pt x="6424" y="68805"/>
                      <a:pt x="5166" y="66797"/>
                      <a:pt x="3185" y="65753"/>
                    </a:cubicBezTo>
                    <a:cubicBezTo>
                      <a:pt x="3105" y="63773"/>
                      <a:pt x="2061" y="61979"/>
                      <a:pt x="375" y="60909"/>
                    </a:cubicBezTo>
                    <a:cubicBezTo>
                      <a:pt x="2061" y="59865"/>
                      <a:pt x="3105" y="58072"/>
                      <a:pt x="3185" y="56091"/>
                    </a:cubicBezTo>
                    <a:cubicBezTo>
                      <a:pt x="5166" y="55047"/>
                      <a:pt x="6424" y="53040"/>
                      <a:pt x="6424" y="50791"/>
                    </a:cubicBezTo>
                    <a:cubicBezTo>
                      <a:pt x="6424" y="48543"/>
                      <a:pt x="5193" y="46536"/>
                      <a:pt x="3185" y="45492"/>
                    </a:cubicBezTo>
                    <a:cubicBezTo>
                      <a:pt x="3159" y="43591"/>
                      <a:pt x="2088" y="41718"/>
                      <a:pt x="375" y="40647"/>
                    </a:cubicBezTo>
                    <a:cubicBezTo>
                      <a:pt x="1901" y="39710"/>
                      <a:pt x="3319" y="37890"/>
                      <a:pt x="3185" y="35829"/>
                    </a:cubicBezTo>
                    <a:cubicBezTo>
                      <a:pt x="5193" y="34785"/>
                      <a:pt x="6424" y="32751"/>
                      <a:pt x="6424" y="30530"/>
                    </a:cubicBezTo>
                    <a:cubicBezTo>
                      <a:pt x="6424" y="28281"/>
                      <a:pt x="5166" y="26247"/>
                      <a:pt x="3185" y="25230"/>
                    </a:cubicBezTo>
                    <a:cubicBezTo>
                      <a:pt x="3105" y="23223"/>
                      <a:pt x="2061" y="21429"/>
                      <a:pt x="375" y="20386"/>
                    </a:cubicBezTo>
                    <a:cubicBezTo>
                      <a:pt x="2088" y="19315"/>
                      <a:pt x="3185" y="17441"/>
                      <a:pt x="3185" y="15595"/>
                    </a:cubicBezTo>
                    <a:cubicBezTo>
                      <a:pt x="3185" y="15595"/>
                      <a:pt x="3185" y="15568"/>
                      <a:pt x="3185" y="15541"/>
                    </a:cubicBezTo>
                    <a:cubicBezTo>
                      <a:pt x="5193" y="14524"/>
                      <a:pt x="6424" y="12490"/>
                      <a:pt x="6424" y="10268"/>
                    </a:cubicBezTo>
                    <a:cubicBezTo>
                      <a:pt x="6424" y="8020"/>
                      <a:pt x="5193" y="5986"/>
                      <a:pt x="3185" y="4969"/>
                    </a:cubicBezTo>
                    <a:cubicBezTo>
                      <a:pt x="3185" y="3041"/>
                      <a:pt x="2008" y="1061"/>
                      <a:pt x="214" y="17"/>
                    </a:cubicBezTo>
                    <a:cubicBezTo>
                      <a:pt x="185" y="7"/>
                      <a:pt x="159" y="1"/>
                      <a:pt x="136"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1" name="Google Shape;1912;p89"/>
              <p:cNvSpPr/>
              <p:nvPr/>
            </p:nvSpPr>
            <p:spPr>
              <a:xfrm>
                <a:off x="1300050" y="566950"/>
                <a:ext cx="160600" cy="2033000"/>
              </a:xfrm>
              <a:custGeom>
                <a:avLst/>
                <a:gdLst/>
                <a:ahLst/>
                <a:cxnLst/>
                <a:rect l="l" t="t" r="r" b="b"/>
                <a:pathLst>
                  <a:path w="6424" h="81320" extrusionOk="0">
                    <a:moveTo>
                      <a:pt x="146" y="1"/>
                    </a:moveTo>
                    <a:cubicBezTo>
                      <a:pt x="107" y="1"/>
                      <a:pt x="70" y="24"/>
                      <a:pt x="54" y="57"/>
                    </a:cubicBezTo>
                    <a:cubicBezTo>
                      <a:pt x="27" y="84"/>
                      <a:pt x="27" y="110"/>
                      <a:pt x="27" y="137"/>
                    </a:cubicBezTo>
                    <a:cubicBezTo>
                      <a:pt x="27" y="164"/>
                      <a:pt x="54" y="217"/>
                      <a:pt x="80" y="244"/>
                    </a:cubicBezTo>
                    <a:cubicBezTo>
                      <a:pt x="1820" y="1261"/>
                      <a:pt x="2971" y="3188"/>
                      <a:pt x="2944" y="5035"/>
                    </a:cubicBezTo>
                    <a:cubicBezTo>
                      <a:pt x="2944" y="5089"/>
                      <a:pt x="2971" y="5142"/>
                      <a:pt x="3025" y="5169"/>
                    </a:cubicBezTo>
                    <a:cubicBezTo>
                      <a:pt x="4952" y="6133"/>
                      <a:pt x="6183" y="8086"/>
                      <a:pt x="6183" y="10255"/>
                    </a:cubicBezTo>
                    <a:cubicBezTo>
                      <a:pt x="6183" y="12449"/>
                      <a:pt x="4952" y="14403"/>
                      <a:pt x="3025" y="15367"/>
                    </a:cubicBezTo>
                    <a:cubicBezTo>
                      <a:pt x="2971" y="15394"/>
                      <a:pt x="2944" y="15447"/>
                      <a:pt x="2944" y="15501"/>
                    </a:cubicBezTo>
                    <a:cubicBezTo>
                      <a:pt x="2998" y="17321"/>
                      <a:pt x="1847" y="19248"/>
                      <a:pt x="107" y="20292"/>
                    </a:cubicBezTo>
                    <a:cubicBezTo>
                      <a:pt x="80" y="20292"/>
                      <a:pt x="54" y="20318"/>
                      <a:pt x="27" y="20372"/>
                    </a:cubicBezTo>
                    <a:cubicBezTo>
                      <a:pt x="27" y="20425"/>
                      <a:pt x="27" y="20479"/>
                      <a:pt x="80" y="20506"/>
                    </a:cubicBezTo>
                    <a:cubicBezTo>
                      <a:pt x="1820" y="21496"/>
                      <a:pt x="2891" y="23316"/>
                      <a:pt x="2944" y="25324"/>
                    </a:cubicBezTo>
                    <a:cubicBezTo>
                      <a:pt x="2944" y="25350"/>
                      <a:pt x="2971" y="25404"/>
                      <a:pt x="3025" y="25431"/>
                    </a:cubicBezTo>
                    <a:cubicBezTo>
                      <a:pt x="4952" y="26394"/>
                      <a:pt x="6183" y="28348"/>
                      <a:pt x="6183" y="30543"/>
                    </a:cubicBezTo>
                    <a:cubicBezTo>
                      <a:pt x="6183" y="32711"/>
                      <a:pt x="4952" y="34665"/>
                      <a:pt x="3025" y="35628"/>
                    </a:cubicBezTo>
                    <a:cubicBezTo>
                      <a:pt x="2971" y="35655"/>
                      <a:pt x="2944" y="35709"/>
                      <a:pt x="2944" y="35762"/>
                    </a:cubicBezTo>
                    <a:cubicBezTo>
                      <a:pt x="3105" y="37823"/>
                      <a:pt x="1633" y="39643"/>
                      <a:pt x="107" y="40553"/>
                    </a:cubicBezTo>
                    <a:cubicBezTo>
                      <a:pt x="80" y="40553"/>
                      <a:pt x="54" y="40580"/>
                      <a:pt x="27" y="40633"/>
                    </a:cubicBezTo>
                    <a:cubicBezTo>
                      <a:pt x="27" y="40687"/>
                      <a:pt x="27" y="40741"/>
                      <a:pt x="80" y="40767"/>
                    </a:cubicBezTo>
                    <a:cubicBezTo>
                      <a:pt x="1820" y="41784"/>
                      <a:pt x="2944" y="43658"/>
                      <a:pt x="2944" y="45532"/>
                    </a:cubicBezTo>
                    <a:cubicBezTo>
                      <a:pt x="2944" y="45558"/>
                      <a:pt x="2944" y="45558"/>
                      <a:pt x="2944" y="45585"/>
                    </a:cubicBezTo>
                    <a:cubicBezTo>
                      <a:pt x="2944" y="45612"/>
                      <a:pt x="2971" y="45665"/>
                      <a:pt x="3025" y="45692"/>
                    </a:cubicBezTo>
                    <a:cubicBezTo>
                      <a:pt x="4952" y="46656"/>
                      <a:pt x="6183" y="48636"/>
                      <a:pt x="6183" y="50804"/>
                    </a:cubicBezTo>
                    <a:cubicBezTo>
                      <a:pt x="6183" y="52972"/>
                      <a:pt x="4952" y="54926"/>
                      <a:pt x="3025" y="55917"/>
                    </a:cubicBezTo>
                    <a:cubicBezTo>
                      <a:pt x="2971" y="55917"/>
                      <a:pt x="2944" y="55970"/>
                      <a:pt x="2944" y="56024"/>
                    </a:cubicBezTo>
                    <a:cubicBezTo>
                      <a:pt x="2891" y="58004"/>
                      <a:pt x="1847" y="59798"/>
                      <a:pt x="107" y="60815"/>
                    </a:cubicBezTo>
                    <a:cubicBezTo>
                      <a:pt x="80" y="60815"/>
                      <a:pt x="54" y="60868"/>
                      <a:pt x="27" y="60895"/>
                    </a:cubicBezTo>
                    <a:cubicBezTo>
                      <a:pt x="27" y="60949"/>
                      <a:pt x="27" y="61002"/>
                      <a:pt x="80" y="61029"/>
                    </a:cubicBezTo>
                    <a:cubicBezTo>
                      <a:pt x="1820" y="62046"/>
                      <a:pt x="2891" y="63839"/>
                      <a:pt x="2944" y="65847"/>
                    </a:cubicBezTo>
                    <a:cubicBezTo>
                      <a:pt x="2944" y="65900"/>
                      <a:pt x="2971" y="65927"/>
                      <a:pt x="3025" y="65954"/>
                    </a:cubicBezTo>
                    <a:cubicBezTo>
                      <a:pt x="4952" y="66944"/>
                      <a:pt x="6183" y="68898"/>
                      <a:pt x="6183" y="71066"/>
                    </a:cubicBezTo>
                    <a:cubicBezTo>
                      <a:pt x="6183" y="73234"/>
                      <a:pt x="4952" y="75188"/>
                      <a:pt x="3025" y="76178"/>
                    </a:cubicBezTo>
                    <a:cubicBezTo>
                      <a:pt x="2971" y="76178"/>
                      <a:pt x="2944" y="76232"/>
                      <a:pt x="2944" y="76285"/>
                    </a:cubicBezTo>
                    <a:cubicBezTo>
                      <a:pt x="2891" y="78266"/>
                      <a:pt x="1820" y="80086"/>
                      <a:pt x="80" y="81076"/>
                    </a:cubicBezTo>
                    <a:cubicBezTo>
                      <a:pt x="27" y="81130"/>
                      <a:pt x="0" y="81183"/>
                      <a:pt x="54" y="81264"/>
                    </a:cubicBezTo>
                    <a:cubicBezTo>
                      <a:pt x="70" y="81297"/>
                      <a:pt x="107" y="81320"/>
                      <a:pt x="146" y="81320"/>
                    </a:cubicBezTo>
                    <a:cubicBezTo>
                      <a:pt x="169" y="81320"/>
                      <a:pt x="194" y="81311"/>
                      <a:pt x="214" y="81290"/>
                    </a:cubicBezTo>
                    <a:cubicBezTo>
                      <a:pt x="2007" y="80273"/>
                      <a:pt x="3105" y="78427"/>
                      <a:pt x="3185" y="76366"/>
                    </a:cubicBezTo>
                    <a:cubicBezTo>
                      <a:pt x="5193" y="75322"/>
                      <a:pt x="6424" y="73314"/>
                      <a:pt x="6424" y="71066"/>
                    </a:cubicBezTo>
                    <a:cubicBezTo>
                      <a:pt x="6424" y="68818"/>
                      <a:pt x="5193" y="66784"/>
                      <a:pt x="3185" y="65766"/>
                    </a:cubicBezTo>
                    <a:cubicBezTo>
                      <a:pt x="3132" y="63786"/>
                      <a:pt x="2088" y="61992"/>
                      <a:pt x="402" y="60922"/>
                    </a:cubicBezTo>
                    <a:cubicBezTo>
                      <a:pt x="2088" y="59878"/>
                      <a:pt x="3132" y="58085"/>
                      <a:pt x="3185" y="56104"/>
                    </a:cubicBezTo>
                    <a:cubicBezTo>
                      <a:pt x="5193" y="55060"/>
                      <a:pt x="6424" y="53053"/>
                      <a:pt x="6424" y="50804"/>
                    </a:cubicBezTo>
                    <a:cubicBezTo>
                      <a:pt x="6424" y="48556"/>
                      <a:pt x="5193" y="46522"/>
                      <a:pt x="3185" y="45505"/>
                    </a:cubicBezTo>
                    <a:cubicBezTo>
                      <a:pt x="3185" y="43604"/>
                      <a:pt x="2088" y="41731"/>
                      <a:pt x="402" y="40660"/>
                    </a:cubicBezTo>
                    <a:cubicBezTo>
                      <a:pt x="1927" y="39723"/>
                      <a:pt x="3319" y="37903"/>
                      <a:pt x="3212" y="35816"/>
                    </a:cubicBezTo>
                    <a:cubicBezTo>
                      <a:pt x="5193" y="34799"/>
                      <a:pt x="6424" y="32764"/>
                      <a:pt x="6424" y="30543"/>
                    </a:cubicBezTo>
                    <a:cubicBezTo>
                      <a:pt x="6424" y="28295"/>
                      <a:pt x="5193" y="26260"/>
                      <a:pt x="3185" y="25243"/>
                    </a:cubicBezTo>
                    <a:cubicBezTo>
                      <a:pt x="3105" y="23236"/>
                      <a:pt x="2061" y="21443"/>
                      <a:pt x="402" y="20399"/>
                    </a:cubicBezTo>
                    <a:cubicBezTo>
                      <a:pt x="2088" y="19328"/>
                      <a:pt x="3185" y="17454"/>
                      <a:pt x="3185" y="15608"/>
                    </a:cubicBezTo>
                    <a:cubicBezTo>
                      <a:pt x="3185" y="15608"/>
                      <a:pt x="3185" y="15581"/>
                      <a:pt x="3185" y="15554"/>
                    </a:cubicBezTo>
                    <a:cubicBezTo>
                      <a:pt x="5193" y="14537"/>
                      <a:pt x="6424" y="12503"/>
                      <a:pt x="6424" y="10255"/>
                    </a:cubicBezTo>
                    <a:cubicBezTo>
                      <a:pt x="6424" y="8033"/>
                      <a:pt x="5193" y="5999"/>
                      <a:pt x="3185" y="4982"/>
                    </a:cubicBezTo>
                    <a:lnTo>
                      <a:pt x="3185" y="4955"/>
                    </a:lnTo>
                    <a:cubicBezTo>
                      <a:pt x="3185" y="3028"/>
                      <a:pt x="2007" y="1074"/>
                      <a:pt x="214" y="30"/>
                    </a:cubicBezTo>
                    <a:cubicBezTo>
                      <a:pt x="194" y="10"/>
                      <a:pt x="169" y="1"/>
                      <a:pt x="146"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2" name="Google Shape;1913;p89"/>
              <p:cNvSpPr/>
              <p:nvPr/>
            </p:nvSpPr>
            <p:spPr>
              <a:xfrm>
                <a:off x="1146800" y="818875"/>
                <a:ext cx="159950" cy="2032875"/>
              </a:xfrm>
              <a:custGeom>
                <a:avLst/>
                <a:gdLst/>
                <a:ahLst/>
                <a:cxnLst/>
                <a:rect l="l" t="t" r="r" b="b"/>
                <a:pathLst>
                  <a:path w="6398" h="81315" extrusionOk="0">
                    <a:moveTo>
                      <a:pt x="123" y="1"/>
                    </a:moveTo>
                    <a:cubicBezTo>
                      <a:pt x="83" y="1"/>
                      <a:pt x="44" y="20"/>
                      <a:pt x="28" y="70"/>
                    </a:cubicBezTo>
                    <a:cubicBezTo>
                      <a:pt x="28" y="70"/>
                      <a:pt x="1" y="97"/>
                      <a:pt x="1" y="124"/>
                    </a:cubicBezTo>
                    <a:cubicBezTo>
                      <a:pt x="1" y="178"/>
                      <a:pt x="28" y="204"/>
                      <a:pt x="81" y="231"/>
                    </a:cubicBezTo>
                    <a:cubicBezTo>
                      <a:pt x="1821" y="1248"/>
                      <a:pt x="2972" y="3175"/>
                      <a:pt x="2918" y="5022"/>
                    </a:cubicBezTo>
                    <a:cubicBezTo>
                      <a:pt x="2918" y="5076"/>
                      <a:pt x="2945" y="5129"/>
                      <a:pt x="2998" y="5156"/>
                    </a:cubicBezTo>
                    <a:cubicBezTo>
                      <a:pt x="4952" y="6119"/>
                      <a:pt x="6157" y="8073"/>
                      <a:pt x="6157" y="10268"/>
                    </a:cubicBezTo>
                    <a:cubicBezTo>
                      <a:pt x="6157" y="12436"/>
                      <a:pt x="4952" y="14390"/>
                      <a:pt x="2998" y="15354"/>
                    </a:cubicBezTo>
                    <a:cubicBezTo>
                      <a:pt x="2945" y="15380"/>
                      <a:pt x="2918" y="15434"/>
                      <a:pt x="2918" y="15487"/>
                    </a:cubicBezTo>
                    <a:cubicBezTo>
                      <a:pt x="2998" y="17334"/>
                      <a:pt x="1848" y="19235"/>
                      <a:pt x="81" y="20278"/>
                    </a:cubicBezTo>
                    <a:cubicBezTo>
                      <a:pt x="54" y="20278"/>
                      <a:pt x="28" y="20305"/>
                      <a:pt x="1" y="20359"/>
                    </a:cubicBezTo>
                    <a:cubicBezTo>
                      <a:pt x="1" y="20412"/>
                      <a:pt x="28" y="20466"/>
                      <a:pt x="81" y="20493"/>
                    </a:cubicBezTo>
                    <a:cubicBezTo>
                      <a:pt x="1794" y="21510"/>
                      <a:pt x="2865" y="23303"/>
                      <a:pt x="2918" y="25310"/>
                    </a:cubicBezTo>
                    <a:cubicBezTo>
                      <a:pt x="2918" y="25364"/>
                      <a:pt x="2945" y="25391"/>
                      <a:pt x="2998" y="25417"/>
                    </a:cubicBezTo>
                    <a:cubicBezTo>
                      <a:pt x="4952" y="26381"/>
                      <a:pt x="6157" y="28362"/>
                      <a:pt x="6157" y="30530"/>
                    </a:cubicBezTo>
                    <a:cubicBezTo>
                      <a:pt x="6157" y="32698"/>
                      <a:pt x="4952" y="34652"/>
                      <a:pt x="2998" y="35642"/>
                    </a:cubicBezTo>
                    <a:cubicBezTo>
                      <a:pt x="2945" y="35642"/>
                      <a:pt x="2918" y="35695"/>
                      <a:pt x="2918" y="35749"/>
                    </a:cubicBezTo>
                    <a:cubicBezTo>
                      <a:pt x="3079" y="37837"/>
                      <a:pt x="1633" y="39630"/>
                      <a:pt x="81" y="40540"/>
                    </a:cubicBezTo>
                    <a:cubicBezTo>
                      <a:pt x="54" y="40540"/>
                      <a:pt x="28" y="40594"/>
                      <a:pt x="1" y="40620"/>
                    </a:cubicBezTo>
                    <a:cubicBezTo>
                      <a:pt x="1" y="40674"/>
                      <a:pt x="28" y="40727"/>
                      <a:pt x="81" y="40754"/>
                    </a:cubicBezTo>
                    <a:cubicBezTo>
                      <a:pt x="1821" y="41771"/>
                      <a:pt x="2918" y="43645"/>
                      <a:pt x="2918" y="45545"/>
                    </a:cubicBezTo>
                    <a:cubicBezTo>
                      <a:pt x="2918" y="45545"/>
                      <a:pt x="2918" y="45545"/>
                      <a:pt x="2918" y="45572"/>
                    </a:cubicBezTo>
                    <a:cubicBezTo>
                      <a:pt x="2918" y="45626"/>
                      <a:pt x="2945" y="45652"/>
                      <a:pt x="2998" y="45679"/>
                    </a:cubicBezTo>
                    <a:cubicBezTo>
                      <a:pt x="4952" y="46669"/>
                      <a:pt x="6157" y="48623"/>
                      <a:pt x="6157" y="50791"/>
                    </a:cubicBezTo>
                    <a:cubicBezTo>
                      <a:pt x="6157" y="52959"/>
                      <a:pt x="4952" y="54913"/>
                      <a:pt x="2998" y="55904"/>
                    </a:cubicBezTo>
                    <a:cubicBezTo>
                      <a:pt x="2945" y="55930"/>
                      <a:pt x="2918" y="55957"/>
                      <a:pt x="2918" y="56011"/>
                    </a:cubicBezTo>
                    <a:cubicBezTo>
                      <a:pt x="2891" y="57991"/>
                      <a:pt x="1821" y="59785"/>
                      <a:pt x="81" y="60802"/>
                    </a:cubicBezTo>
                    <a:cubicBezTo>
                      <a:pt x="54" y="60828"/>
                      <a:pt x="28" y="60855"/>
                      <a:pt x="1" y="60882"/>
                    </a:cubicBezTo>
                    <a:cubicBezTo>
                      <a:pt x="1" y="60935"/>
                      <a:pt x="28" y="60989"/>
                      <a:pt x="81" y="61016"/>
                    </a:cubicBezTo>
                    <a:cubicBezTo>
                      <a:pt x="1821" y="62033"/>
                      <a:pt x="2891" y="63826"/>
                      <a:pt x="2918" y="65834"/>
                    </a:cubicBezTo>
                    <a:cubicBezTo>
                      <a:pt x="2918" y="65887"/>
                      <a:pt x="2945" y="65914"/>
                      <a:pt x="2998" y="65941"/>
                    </a:cubicBezTo>
                    <a:cubicBezTo>
                      <a:pt x="4952" y="66931"/>
                      <a:pt x="6157" y="68885"/>
                      <a:pt x="6157" y="71053"/>
                    </a:cubicBezTo>
                    <a:cubicBezTo>
                      <a:pt x="6157" y="73221"/>
                      <a:pt x="4952" y="75175"/>
                      <a:pt x="2998" y="76165"/>
                    </a:cubicBezTo>
                    <a:cubicBezTo>
                      <a:pt x="2945" y="76192"/>
                      <a:pt x="2918" y="76219"/>
                      <a:pt x="2918" y="76272"/>
                    </a:cubicBezTo>
                    <a:cubicBezTo>
                      <a:pt x="2891" y="78280"/>
                      <a:pt x="1821" y="80073"/>
                      <a:pt x="81" y="81090"/>
                    </a:cubicBezTo>
                    <a:cubicBezTo>
                      <a:pt x="28" y="81117"/>
                      <a:pt x="1" y="81197"/>
                      <a:pt x="28" y="81251"/>
                    </a:cubicBezTo>
                    <a:cubicBezTo>
                      <a:pt x="47" y="81290"/>
                      <a:pt x="95" y="81315"/>
                      <a:pt x="151" y="81315"/>
                    </a:cubicBezTo>
                    <a:cubicBezTo>
                      <a:pt x="172" y="81315"/>
                      <a:pt x="193" y="81311"/>
                      <a:pt x="215" y="81304"/>
                    </a:cubicBezTo>
                    <a:cubicBezTo>
                      <a:pt x="1981" y="80260"/>
                      <a:pt x="3106" y="78413"/>
                      <a:pt x="3186" y="76352"/>
                    </a:cubicBezTo>
                    <a:cubicBezTo>
                      <a:pt x="5167" y="75309"/>
                      <a:pt x="6398" y="73301"/>
                      <a:pt x="6398" y="71053"/>
                    </a:cubicBezTo>
                    <a:cubicBezTo>
                      <a:pt x="6398" y="68805"/>
                      <a:pt x="5167" y="66797"/>
                      <a:pt x="3186" y="65753"/>
                    </a:cubicBezTo>
                    <a:cubicBezTo>
                      <a:pt x="3106" y="63773"/>
                      <a:pt x="2062" y="61979"/>
                      <a:pt x="375" y="60909"/>
                    </a:cubicBezTo>
                    <a:cubicBezTo>
                      <a:pt x="2062" y="59865"/>
                      <a:pt x="3106" y="58072"/>
                      <a:pt x="3186" y="56091"/>
                    </a:cubicBezTo>
                    <a:cubicBezTo>
                      <a:pt x="5167" y="55047"/>
                      <a:pt x="6398" y="53040"/>
                      <a:pt x="6398" y="50791"/>
                    </a:cubicBezTo>
                    <a:cubicBezTo>
                      <a:pt x="6398" y="48543"/>
                      <a:pt x="5167" y="46536"/>
                      <a:pt x="3186" y="45492"/>
                    </a:cubicBezTo>
                    <a:cubicBezTo>
                      <a:pt x="3159" y="43591"/>
                      <a:pt x="2088" y="41718"/>
                      <a:pt x="375" y="40647"/>
                    </a:cubicBezTo>
                    <a:cubicBezTo>
                      <a:pt x="1901" y="39710"/>
                      <a:pt x="3293" y="37890"/>
                      <a:pt x="3186" y="35829"/>
                    </a:cubicBezTo>
                    <a:cubicBezTo>
                      <a:pt x="5167" y="34785"/>
                      <a:pt x="6398" y="32751"/>
                      <a:pt x="6398" y="30530"/>
                    </a:cubicBezTo>
                    <a:cubicBezTo>
                      <a:pt x="6398" y="28281"/>
                      <a:pt x="5167" y="26247"/>
                      <a:pt x="3186" y="25230"/>
                    </a:cubicBezTo>
                    <a:cubicBezTo>
                      <a:pt x="3079" y="23223"/>
                      <a:pt x="2062" y="21429"/>
                      <a:pt x="375" y="20386"/>
                    </a:cubicBezTo>
                    <a:cubicBezTo>
                      <a:pt x="2088" y="19315"/>
                      <a:pt x="3186" y="17415"/>
                      <a:pt x="3186" y="15541"/>
                    </a:cubicBezTo>
                    <a:cubicBezTo>
                      <a:pt x="5167" y="14524"/>
                      <a:pt x="6398" y="12490"/>
                      <a:pt x="6398" y="10268"/>
                    </a:cubicBezTo>
                    <a:cubicBezTo>
                      <a:pt x="6398" y="8020"/>
                      <a:pt x="5167" y="5986"/>
                      <a:pt x="3186" y="4969"/>
                    </a:cubicBezTo>
                    <a:lnTo>
                      <a:pt x="3186" y="4942"/>
                    </a:lnTo>
                    <a:cubicBezTo>
                      <a:pt x="3186" y="3041"/>
                      <a:pt x="1981" y="1061"/>
                      <a:pt x="188" y="17"/>
                    </a:cubicBezTo>
                    <a:cubicBezTo>
                      <a:pt x="169" y="7"/>
                      <a:pt x="145" y="1"/>
                      <a:pt x="123"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3" name="Google Shape;1914;p89"/>
              <p:cNvSpPr/>
              <p:nvPr/>
            </p:nvSpPr>
            <p:spPr>
              <a:xfrm>
                <a:off x="992900" y="566950"/>
                <a:ext cx="160625" cy="2033000"/>
              </a:xfrm>
              <a:custGeom>
                <a:avLst/>
                <a:gdLst/>
                <a:ahLst/>
                <a:cxnLst/>
                <a:rect l="l" t="t" r="r" b="b"/>
                <a:pathLst>
                  <a:path w="6425" h="81320" extrusionOk="0">
                    <a:moveTo>
                      <a:pt x="145" y="1"/>
                    </a:moveTo>
                    <a:cubicBezTo>
                      <a:pt x="104" y="1"/>
                      <a:pt x="60" y="24"/>
                      <a:pt x="27" y="57"/>
                    </a:cubicBezTo>
                    <a:cubicBezTo>
                      <a:pt x="27" y="84"/>
                      <a:pt x="27" y="110"/>
                      <a:pt x="27" y="137"/>
                    </a:cubicBezTo>
                    <a:cubicBezTo>
                      <a:pt x="27" y="164"/>
                      <a:pt x="54" y="217"/>
                      <a:pt x="81" y="244"/>
                    </a:cubicBezTo>
                    <a:cubicBezTo>
                      <a:pt x="1821" y="1261"/>
                      <a:pt x="2972" y="3188"/>
                      <a:pt x="2945" y="5035"/>
                    </a:cubicBezTo>
                    <a:cubicBezTo>
                      <a:pt x="2945" y="5089"/>
                      <a:pt x="2972" y="5142"/>
                      <a:pt x="2998" y="5169"/>
                    </a:cubicBezTo>
                    <a:cubicBezTo>
                      <a:pt x="4952" y="6133"/>
                      <a:pt x="6157" y="8086"/>
                      <a:pt x="6157" y="10255"/>
                    </a:cubicBezTo>
                    <a:cubicBezTo>
                      <a:pt x="6157" y="12449"/>
                      <a:pt x="4952" y="14403"/>
                      <a:pt x="2998" y="15367"/>
                    </a:cubicBezTo>
                    <a:cubicBezTo>
                      <a:pt x="2972" y="15394"/>
                      <a:pt x="2945" y="15447"/>
                      <a:pt x="2945" y="15501"/>
                    </a:cubicBezTo>
                    <a:cubicBezTo>
                      <a:pt x="2998" y="17347"/>
                      <a:pt x="1847" y="19248"/>
                      <a:pt x="108" y="20292"/>
                    </a:cubicBezTo>
                    <a:cubicBezTo>
                      <a:pt x="54" y="20292"/>
                      <a:pt x="27" y="20318"/>
                      <a:pt x="27" y="20372"/>
                    </a:cubicBezTo>
                    <a:cubicBezTo>
                      <a:pt x="1" y="20425"/>
                      <a:pt x="27" y="20479"/>
                      <a:pt x="81" y="20506"/>
                    </a:cubicBezTo>
                    <a:cubicBezTo>
                      <a:pt x="1794" y="21496"/>
                      <a:pt x="2865" y="23289"/>
                      <a:pt x="2945" y="25324"/>
                    </a:cubicBezTo>
                    <a:cubicBezTo>
                      <a:pt x="2945" y="25350"/>
                      <a:pt x="2972" y="25404"/>
                      <a:pt x="2998" y="25431"/>
                    </a:cubicBezTo>
                    <a:cubicBezTo>
                      <a:pt x="4952" y="26394"/>
                      <a:pt x="6157" y="28348"/>
                      <a:pt x="6157" y="30543"/>
                    </a:cubicBezTo>
                    <a:cubicBezTo>
                      <a:pt x="6157" y="32711"/>
                      <a:pt x="4952" y="34665"/>
                      <a:pt x="2998" y="35628"/>
                    </a:cubicBezTo>
                    <a:cubicBezTo>
                      <a:pt x="2972" y="35655"/>
                      <a:pt x="2945" y="35709"/>
                      <a:pt x="2945" y="35762"/>
                    </a:cubicBezTo>
                    <a:cubicBezTo>
                      <a:pt x="3105" y="37823"/>
                      <a:pt x="1633" y="39643"/>
                      <a:pt x="108" y="40553"/>
                    </a:cubicBezTo>
                    <a:cubicBezTo>
                      <a:pt x="54" y="40553"/>
                      <a:pt x="27" y="40580"/>
                      <a:pt x="27" y="40633"/>
                    </a:cubicBezTo>
                    <a:cubicBezTo>
                      <a:pt x="1" y="40687"/>
                      <a:pt x="27" y="40741"/>
                      <a:pt x="81" y="40767"/>
                    </a:cubicBezTo>
                    <a:cubicBezTo>
                      <a:pt x="1821" y="41784"/>
                      <a:pt x="2945" y="43658"/>
                      <a:pt x="2945" y="45532"/>
                    </a:cubicBezTo>
                    <a:cubicBezTo>
                      <a:pt x="2945" y="45558"/>
                      <a:pt x="2945" y="45558"/>
                      <a:pt x="2945" y="45585"/>
                    </a:cubicBezTo>
                    <a:cubicBezTo>
                      <a:pt x="2945" y="45612"/>
                      <a:pt x="2972" y="45665"/>
                      <a:pt x="2998" y="45692"/>
                    </a:cubicBezTo>
                    <a:cubicBezTo>
                      <a:pt x="4952" y="46656"/>
                      <a:pt x="6157" y="48636"/>
                      <a:pt x="6157" y="50804"/>
                    </a:cubicBezTo>
                    <a:cubicBezTo>
                      <a:pt x="6157" y="52972"/>
                      <a:pt x="4952" y="54926"/>
                      <a:pt x="2998" y="55917"/>
                    </a:cubicBezTo>
                    <a:cubicBezTo>
                      <a:pt x="2972" y="55917"/>
                      <a:pt x="2945" y="55970"/>
                      <a:pt x="2945" y="56024"/>
                    </a:cubicBezTo>
                    <a:cubicBezTo>
                      <a:pt x="2891" y="58004"/>
                      <a:pt x="1821" y="59798"/>
                      <a:pt x="108" y="60815"/>
                    </a:cubicBezTo>
                    <a:cubicBezTo>
                      <a:pt x="54" y="60815"/>
                      <a:pt x="27" y="60868"/>
                      <a:pt x="27" y="60895"/>
                    </a:cubicBezTo>
                    <a:cubicBezTo>
                      <a:pt x="1" y="60949"/>
                      <a:pt x="27" y="61002"/>
                      <a:pt x="81" y="61029"/>
                    </a:cubicBezTo>
                    <a:cubicBezTo>
                      <a:pt x="1821" y="62046"/>
                      <a:pt x="2891" y="63839"/>
                      <a:pt x="2945" y="65847"/>
                    </a:cubicBezTo>
                    <a:cubicBezTo>
                      <a:pt x="2945" y="65900"/>
                      <a:pt x="2972" y="65927"/>
                      <a:pt x="2998" y="65954"/>
                    </a:cubicBezTo>
                    <a:cubicBezTo>
                      <a:pt x="4952" y="66944"/>
                      <a:pt x="6157" y="68898"/>
                      <a:pt x="6157" y="71066"/>
                    </a:cubicBezTo>
                    <a:cubicBezTo>
                      <a:pt x="6157" y="73234"/>
                      <a:pt x="4952" y="75188"/>
                      <a:pt x="2998" y="76178"/>
                    </a:cubicBezTo>
                    <a:cubicBezTo>
                      <a:pt x="2972" y="76178"/>
                      <a:pt x="2945" y="76232"/>
                      <a:pt x="2945" y="76285"/>
                    </a:cubicBezTo>
                    <a:cubicBezTo>
                      <a:pt x="2891" y="78266"/>
                      <a:pt x="1821" y="80086"/>
                      <a:pt x="81" y="81076"/>
                    </a:cubicBezTo>
                    <a:cubicBezTo>
                      <a:pt x="27" y="81130"/>
                      <a:pt x="1" y="81183"/>
                      <a:pt x="27" y="81264"/>
                    </a:cubicBezTo>
                    <a:cubicBezTo>
                      <a:pt x="60" y="81297"/>
                      <a:pt x="104" y="81320"/>
                      <a:pt x="145" y="81320"/>
                    </a:cubicBezTo>
                    <a:cubicBezTo>
                      <a:pt x="170" y="81320"/>
                      <a:pt x="194" y="81311"/>
                      <a:pt x="215" y="81290"/>
                    </a:cubicBezTo>
                    <a:cubicBezTo>
                      <a:pt x="2008" y="80273"/>
                      <a:pt x="3105" y="78427"/>
                      <a:pt x="3186" y="76366"/>
                    </a:cubicBezTo>
                    <a:cubicBezTo>
                      <a:pt x="5193" y="75322"/>
                      <a:pt x="6424" y="73314"/>
                      <a:pt x="6424" y="71066"/>
                    </a:cubicBezTo>
                    <a:cubicBezTo>
                      <a:pt x="6424" y="68818"/>
                      <a:pt x="5193" y="66784"/>
                      <a:pt x="3186" y="65766"/>
                    </a:cubicBezTo>
                    <a:cubicBezTo>
                      <a:pt x="3105" y="63786"/>
                      <a:pt x="2088" y="61992"/>
                      <a:pt x="402" y="60922"/>
                    </a:cubicBezTo>
                    <a:cubicBezTo>
                      <a:pt x="2088" y="59878"/>
                      <a:pt x="3105" y="58085"/>
                      <a:pt x="3186" y="56104"/>
                    </a:cubicBezTo>
                    <a:cubicBezTo>
                      <a:pt x="5193" y="55060"/>
                      <a:pt x="6424" y="53053"/>
                      <a:pt x="6424" y="50804"/>
                    </a:cubicBezTo>
                    <a:cubicBezTo>
                      <a:pt x="6424" y="48556"/>
                      <a:pt x="5193" y="46522"/>
                      <a:pt x="3186" y="45505"/>
                    </a:cubicBezTo>
                    <a:cubicBezTo>
                      <a:pt x="3159" y="43604"/>
                      <a:pt x="2088" y="41731"/>
                      <a:pt x="402" y="40660"/>
                    </a:cubicBezTo>
                    <a:cubicBezTo>
                      <a:pt x="1901" y="39723"/>
                      <a:pt x="3320" y="37877"/>
                      <a:pt x="3186" y="35816"/>
                    </a:cubicBezTo>
                    <a:cubicBezTo>
                      <a:pt x="5193" y="34799"/>
                      <a:pt x="6424" y="32764"/>
                      <a:pt x="6424" y="30543"/>
                    </a:cubicBezTo>
                    <a:cubicBezTo>
                      <a:pt x="6424" y="28295"/>
                      <a:pt x="5193" y="26260"/>
                      <a:pt x="3186" y="25243"/>
                    </a:cubicBezTo>
                    <a:cubicBezTo>
                      <a:pt x="3105" y="23236"/>
                      <a:pt x="2062" y="21443"/>
                      <a:pt x="402" y="20399"/>
                    </a:cubicBezTo>
                    <a:cubicBezTo>
                      <a:pt x="2088" y="19328"/>
                      <a:pt x="3186" y="17454"/>
                      <a:pt x="3186" y="15608"/>
                    </a:cubicBezTo>
                    <a:cubicBezTo>
                      <a:pt x="3186" y="15608"/>
                      <a:pt x="3186" y="15581"/>
                      <a:pt x="3186" y="15554"/>
                    </a:cubicBezTo>
                    <a:cubicBezTo>
                      <a:pt x="5193" y="14537"/>
                      <a:pt x="6424" y="12503"/>
                      <a:pt x="6424" y="10255"/>
                    </a:cubicBezTo>
                    <a:cubicBezTo>
                      <a:pt x="6424" y="8033"/>
                      <a:pt x="5193" y="5999"/>
                      <a:pt x="3186" y="4982"/>
                    </a:cubicBezTo>
                    <a:lnTo>
                      <a:pt x="3186" y="4955"/>
                    </a:lnTo>
                    <a:cubicBezTo>
                      <a:pt x="3186" y="3028"/>
                      <a:pt x="2008" y="1074"/>
                      <a:pt x="215" y="30"/>
                    </a:cubicBezTo>
                    <a:cubicBezTo>
                      <a:pt x="194" y="10"/>
                      <a:pt x="170" y="1"/>
                      <a:pt x="145"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4" name="Google Shape;1915;p89"/>
              <p:cNvSpPr/>
              <p:nvPr/>
            </p:nvSpPr>
            <p:spPr>
              <a:xfrm>
                <a:off x="839675" y="818875"/>
                <a:ext cx="159950" cy="2032875"/>
              </a:xfrm>
              <a:custGeom>
                <a:avLst/>
                <a:gdLst/>
                <a:ahLst/>
                <a:cxnLst/>
                <a:rect l="l" t="t" r="r" b="b"/>
                <a:pathLst>
                  <a:path w="6398" h="81315" extrusionOk="0">
                    <a:moveTo>
                      <a:pt x="122" y="1"/>
                    </a:moveTo>
                    <a:cubicBezTo>
                      <a:pt x="83" y="1"/>
                      <a:pt x="44" y="20"/>
                      <a:pt x="27" y="70"/>
                    </a:cubicBezTo>
                    <a:cubicBezTo>
                      <a:pt x="0" y="70"/>
                      <a:pt x="0" y="97"/>
                      <a:pt x="0" y="124"/>
                    </a:cubicBezTo>
                    <a:cubicBezTo>
                      <a:pt x="0" y="178"/>
                      <a:pt x="27" y="204"/>
                      <a:pt x="54" y="231"/>
                    </a:cubicBezTo>
                    <a:cubicBezTo>
                      <a:pt x="1794" y="1248"/>
                      <a:pt x="2971" y="3175"/>
                      <a:pt x="2918" y="5022"/>
                    </a:cubicBezTo>
                    <a:cubicBezTo>
                      <a:pt x="2918" y="5076"/>
                      <a:pt x="2945" y="5129"/>
                      <a:pt x="2998" y="5156"/>
                    </a:cubicBezTo>
                    <a:cubicBezTo>
                      <a:pt x="4925" y="6119"/>
                      <a:pt x="6156" y="8073"/>
                      <a:pt x="6156" y="10268"/>
                    </a:cubicBezTo>
                    <a:cubicBezTo>
                      <a:pt x="6156" y="12436"/>
                      <a:pt x="4925" y="14390"/>
                      <a:pt x="2998" y="15354"/>
                    </a:cubicBezTo>
                    <a:cubicBezTo>
                      <a:pt x="2945" y="15380"/>
                      <a:pt x="2918" y="15434"/>
                      <a:pt x="2918" y="15487"/>
                    </a:cubicBezTo>
                    <a:cubicBezTo>
                      <a:pt x="2971" y="17334"/>
                      <a:pt x="1847" y="19235"/>
                      <a:pt x="81" y="20278"/>
                    </a:cubicBezTo>
                    <a:cubicBezTo>
                      <a:pt x="54" y="20278"/>
                      <a:pt x="27" y="20305"/>
                      <a:pt x="0" y="20359"/>
                    </a:cubicBezTo>
                    <a:cubicBezTo>
                      <a:pt x="0" y="20412"/>
                      <a:pt x="27" y="20466"/>
                      <a:pt x="54" y="20493"/>
                    </a:cubicBezTo>
                    <a:cubicBezTo>
                      <a:pt x="1794" y="21510"/>
                      <a:pt x="2864" y="23303"/>
                      <a:pt x="2918" y="25310"/>
                    </a:cubicBezTo>
                    <a:cubicBezTo>
                      <a:pt x="2918" y="25364"/>
                      <a:pt x="2945" y="25391"/>
                      <a:pt x="2998" y="25417"/>
                    </a:cubicBezTo>
                    <a:cubicBezTo>
                      <a:pt x="4925" y="26381"/>
                      <a:pt x="6156" y="28362"/>
                      <a:pt x="6156" y="30530"/>
                    </a:cubicBezTo>
                    <a:cubicBezTo>
                      <a:pt x="6156" y="32698"/>
                      <a:pt x="4925" y="34652"/>
                      <a:pt x="2998" y="35642"/>
                    </a:cubicBezTo>
                    <a:cubicBezTo>
                      <a:pt x="2945" y="35642"/>
                      <a:pt x="2918" y="35695"/>
                      <a:pt x="2918" y="35749"/>
                    </a:cubicBezTo>
                    <a:cubicBezTo>
                      <a:pt x="3078" y="37837"/>
                      <a:pt x="1606" y="39630"/>
                      <a:pt x="81" y="40540"/>
                    </a:cubicBezTo>
                    <a:cubicBezTo>
                      <a:pt x="54" y="40540"/>
                      <a:pt x="27" y="40594"/>
                      <a:pt x="0" y="40620"/>
                    </a:cubicBezTo>
                    <a:cubicBezTo>
                      <a:pt x="0" y="40674"/>
                      <a:pt x="27" y="40727"/>
                      <a:pt x="54" y="40754"/>
                    </a:cubicBezTo>
                    <a:cubicBezTo>
                      <a:pt x="1794" y="41771"/>
                      <a:pt x="2918" y="43645"/>
                      <a:pt x="2918" y="45545"/>
                    </a:cubicBezTo>
                    <a:cubicBezTo>
                      <a:pt x="2918" y="45545"/>
                      <a:pt x="2918" y="45545"/>
                      <a:pt x="2918" y="45572"/>
                    </a:cubicBezTo>
                    <a:cubicBezTo>
                      <a:pt x="2918" y="45626"/>
                      <a:pt x="2945" y="45652"/>
                      <a:pt x="2998" y="45679"/>
                    </a:cubicBezTo>
                    <a:cubicBezTo>
                      <a:pt x="4925" y="46669"/>
                      <a:pt x="6156" y="48623"/>
                      <a:pt x="6156" y="50791"/>
                    </a:cubicBezTo>
                    <a:cubicBezTo>
                      <a:pt x="6156" y="52959"/>
                      <a:pt x="4925" y="54913"/>
                      <a:pt x="2998" y="55904"/>
                    </a:cubicBezTo>
                    <a:cubicBezTo>
                      <a:pt x="2945" y="55930"/>
                      <a:pt x="2918" y="55957"/>
                      <a:pt x="2918" y="56011"/>
                    </a:cubicBezTo>
                    <a:cubicBezTo>
                      <a:pt x="2864" y="57991"/>
                      <a:pt x="1820" y="59785"/>
                      <a:pt x="81" y="60802"/>
                    </a:cubicBezTo>
                    <a:cubicBezTo>
                      <a:pt x="54" y="60828"/>
                      <a:pt x="27" y="60855"/>
                      <a:pt x="0" y="60882"/>
                    </a:cubicBezTo>
                    <a:cubicBezTo>
                      <a:pt x="0" y="60935"/>
                      <a:pt x="27" y="60989"/>
                      <a:pt x="54" y="61016"/>
                    </a:cubicBezTo>
                    <a:cubicBezTo>
                      <a:pt x="1794" y="62033"/>
                      <a:pt x="2864" y="63826"/>
                      <a:pt x="2918" y="65834"/>
                    </a:cubicBezTo>
                    <a:cubicBezTo>
                      <a:pt x="2918" y="65887"/>
                      <a:pt x="2945" y="65914"/>
                      <a:pt x="2998" y="65941"/>
                    </a:cubicBezTo>
                    <a:cubicBezTo>
                      <a:pt x="4925" y="66931"/>
                      <a:pt x="6156" y="68885"/>
                      <a:pt x="6156" y="71053"/>
                    </a:cubicBezTo>
                    <a:cubicBezTo>
                      <a:pt x="6156" y="73221"/>
                      <a:pt x="4925" y="75175"/>
                      <a:pt x="2998" y="76165"/>
                    </a:cubicBezTo>
                    <a:cubicBezTo>
                      <a:pt x="2945" y="76192"/>
                      <a:pt x="2918" y="76219"/>
                      <a:pt x="2918" y="76272"/>
                    </a:cubicBezTo>
                    <a:cubicBezTo>
                      <a:pt x="2864" y="78280"/>
                      <a:pt x="1794" y="80073"/>
                      <a:pt x="81" y="81090"/>
                    </a:cubicBezTo>
                    <a:cubicBezTo>
                      <a:pt x="0" y="81117"/>
                      <a:pt x="0" y="81197"/>
                      <a:pt x="27" y="81251"/>
                    </a:cubicBezTo>
                    <a:cubicBezTo>
                      <a:pt x="47" y="81290"/>
                      <a:pt x="95" y="81315"/>
                      <a:pt x="140" y="81315"/>
                    </a:cubicBezTo>
                    <a:cubicBezTo>
                      <a:pt x="157" y="81315"/>
                      <a:pt x="173" y="81311"/>
                      <a:pt x="188" y="81304"/>
                    </a:cubicBezTo>
                    <a:cubicBezTo>
                      <a:pt x="1981" y="80260"/>
                      <a:pt x="3105" y="78413"/>
                      <a:pt x="3159" y="76352"/>
                    </a:cubicBezTo>
                    <a:cubicBezTo>
                      <a:pt x="5166" y="75309"/>
                      <a:pt x="6397" y="73301"/>
                      <a:pt x="6397" y="71053"/>
                    </a:cubicBezTo>
                    <a:cubicBezTo>
                      <a:pt x="6397" y="68805"/>
                      <a:pt x="5166" y="66797"/>
                      <a:pt x="3159" y="65753"/>
                    </a:cubicBezTo>
                    <a:cubicBezTo>
                      <a:pt x="3105" y="63773"/>
                      <a:pt x="2061" y="61979"/>
                      <a:pt x="375" y="60909"/>
                    </a:cubicBezTo>
                    <a:cubicBezTo>
                      <a:pt x="2061" y="59865"/>
                      <a:pt x="3105" y="58072"/>
                      <a:pt x="3159" y="56091"/>
                    </a:cubicBezTo>
                    <a:cubicBezTo>
                      <a:pt x="5166" y="55047"/>
                      <a:pt x="6397" y="53040"/>
                      <a:pt x="6397" y="50791"/>
                    </a:cubicBezTo>
                    <a:cubicBezTo>
                      <a:pt x="6397" y="48543"/>
                      <a:pt x="5166" y="46536"/>
                      <a:pt x="3159" y="45492"/>
                    </a:cubicBezTo>
                    <a:cubicBezTo>
                      <a:pt x="3159" y="43591"/>
                      <a:pt x="2061" y="41718"/>
                      <a:pt x="375" y="40647"/>
                    </a:cubicBezTo>
                    <a:cubicBezTo>
                      <a:pt x="1901" y="39710"/>
                      <a:pt x="3292" y="37890"/>
                      <a:pt x="3185" y="35829"/>
                    </a:cubicBezTo>
                    <a:cubicBezTo>
                      <a:pt x="5166" y="34785"/>
                      <a:pt x="6397" y="32751"/>
                      <a:pt x="6397" y="30530"/>
                    </a:cubicBezTo>
                    <a:cubicBezTo>
                      <a:pt x="6397" y="28281"/>
                      <a:pt x="5166" y="26247"/>
                      <a:pt x="3159" y="25230"/>
                    </a:cubicBezTo>
                    <a:cubicBezTo>
                      <a:pt x="3078" y="23223"/>
                      <a:pt x="2035" y="21429"/>
                      <a:pt x="375" y="20386"/>
                    </a:cubicBezTo>
                    <a:cubicBezTo>
                      <a:pt x="2061" y="19315"/>
                      <a:pt x="3159" y="17441"/>
                      <a:pt x="3159" y="15595"/>
                    </a:cubicBezTo>
                    <a:cubicBezTo>
                      <a:pt x="3159" y="15595"/>
                      <a:pt x="3159" y="15568"/>
                      <a:pt x="3159" y="15541"/>
                    </a:cubicBezTo>
                    <a:cubicBezTo>
                      <a:pt x="5166" y="14524"/>
                      <a:pt x="6397" y="12490"/>
                      <a:pt x="6397" y="10268"/>
                    </a:cubicBezTo>
                    <a:cubicBezTo>
                      <a:pt x="6397" y="8020"/>
                      <a:pt x="5166" y="5986"/>
                      <a:pt x="3159" y="4969"/>
                    </a:cubicBezTo>
                    <a:lnTo>
                      <a:pt x="3159" y="4942"/>
                    </a:lnTo>
                    <a:cubicBezTo>
                      <a:pt x="3159" y="3041"/>
                      <a:pt x="1981" y="1061"/>
                      <a:pt x="188" y="17"/>
                    </a:cubicBezTo>
                    <a:cubicBezTo>
                      <a:pt x="168" y="7"/>
                      <a:pt x="145" y="1"/>
                      <a:pt x="122"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5" name="Google Shape;1916;p89"/>
              <p:cNvSpPr/>
              <p:nvPr/>
            </p:nvSpPr>
            <p:spPr>
              <a:xfrm>
                <a:off x="685775" y="566950"/>
                <a:ext cx="159950" cy="2033000"/>
              </a:xfrm>
              <a:custGeom>
                <a:avLst/>
                <a:gdLst/>
                <a:ahLst/>
                <a:cxnLst/>
                <a:rect l="l" t="t" r="r" b="b"/>
                <a:pathLst>
                  <a:path w="6398" h="81320" extrusionOk="0">
                    <a:moveTo>
                      <a:pt x="119" y="1"/>
                    </a:moveTo>
                    <a:cubicBezTo>
                      <a:pt x="81" y="1"/>
                      <a:pt x="44" y="24"/>
                      <a:pt x="27" y="57"/>
                    </a:cubicBezTo>
                    <a:cubicBezTo>
                      <a:pt x="27" y="84"/>
                      <a:pt x="0" y="110"/>
                      <a:pt x="0" y="137"/>
                    </a:cubicBezTo>
                    <a:cubicBezTo>
                      <a:pt x="0" y="164"/>
                      <a:pt x="27" y="217"/>
                      <a:pt x="81" y="244"/>
                    </a:cubicBezTo>
                    <a:cubicBezTo>
                      <a:pt x="1820" y="1261"/>
                      <a:pt x="2944" y="3188"/>
                      <a:pt x="2918" y="5035"/>
                    </a:cubicBezTo>
                    <a:cubicBezTo>
                      <a:pt x="2918" y="5089"/>
                      <a:pt x="2944" y="5142"/>
                      <a:pt x="2998" y="5169"/>
                    </a:cubicBezTo>
                    <a:cubicBezTo>
                      <a:pt x="4952" y="6133"/>
                      <a:pt x="6156" y="8086"/>
                      <a:pt x="6156" y="10255"/>
                    </a:cubicBezTo>
                    <a:cubicBezTo>
                      <a:pt x="6156" y="12449"/>
                      <a:pt x="4952" y="14403"/>
                      <a:pt x="2998" y="15367"/>
                    </a:cubicBezTo>
                    <a:cubicBezTo>
                      <a:pt x="2944" y="15394"/>
                      <a:pt x="2918" y="15447"/>
                      <a:pt x="2918" y="15501"/>
                    </a:cubicBezTo>
                    <a:cubicBezTo>
                      <a:pt x="2998" y="17347"/>
                      <a:pt x="1847" y="19248"/>
                      <a:pt x="81" y="20292"/>
                    </a:cubicBezTo>
                    <a:cubicBezTo>
                      <a:pt x="54" y="20292"/>
                      <a:pt x="27" y="20318"/>
                      <a:pt x="27" y="20372"/>
                    </a:cubicBezTo>
                    <a:cubicBezTo>
                      <a:pt x="0" y="20425"/>
                      <a:pt x="27" y="20479"/>
                      <a:pt x="81" y="20506"/>
                    </a:cubicBezTo>
                    <a:cubicBezTo>
                      <a:pt x="1794" y="21496"/>
                      <a:pt x="2864" y="23316"/>
                      <a:pt x="2918" y="25324"/>
                    </a:cubicBezTo>
                    <a:cubicBezTo>
                      <a:pt x="2918" y="25350"/>
                      <a:pt x="2944" y="25404"/>
                      <a:pt x="2998" y="25431"/>
                    </a:cubicBezTo>
                    <a:cubicBezTo>
                      <a:pt x="4952" y="26394"/>
                      <a:pt x="6156" y="28348"/>
                      <a:pt x="6156" y="30543"/>
                    </a:cubicBezTo>
                    <a:cubicBezTo>
                      <a:pt x="6156" y="32711"/>
                      <a:pt x="4952" y="34665"/>
                      <a:pt x="2998" y="35628"/>
                    </a:cubicBezTo>
                    <a:cubicBezTo>
                      <a:pt x="2944" y="35655"/>
                      <a:pt x="2918" y="35709"/>
                      <a:pt x="2918" y="35762"/>
                    </a:cubicBezTo>
                    <a:cubicBezTo>
                      <a:pt x="3078" y="37823"/>
                      <a:pt x="1633" y="39643"/>
                      <a:pt x="81" y="40553"/>
                    </a:cubicBezTo>
                    <a:cubicBezTo>
                      <a:pt x="54" y="40553"/>
                      <a:pt x="27" y="40580"/>
                      <a:pt x="27" y="40633"/>
                    </a:cubicBezTo>
                    <a:cubicBezTo>
                      <a:pt x="0" y="40687"/>
                      <a:pt x="27" y="40741"/>
                      <a:pt x="81" y="40767"/>
                    </a:cubicBezTo>
                    <a:cubicBezTo>
                      <a:pt x="1820" y="41784"/>
                      <a:pt x="2918" y="43658"/>
                      <a:pt x="2918" y="45532"/>
                    </a:cubicBezTo>
                    <a:cubicBezTo>
                      <a:pt x="2918" y="45558"/>
                      <a:pt x="2918" y="45558"/>
                      <a:pt x="2918" y="45585"/>
                    </a:cubicBezTo>
                    <a:cubicBezTo>
                      <a:pt x="2918" y="45612"/>
                      <a:pt x="2944" y="45665"/>
                      <a:pt x="2998" y="45692"/>
                    </a:cubicBezTo>
                    <a:cubicBezTo>
                      <a:pt x="4952" y="46656"/>
                      <a:pt x="6156" y="48636"/>
                      <a:pt x="6156" y="50804"/>
                    </a:cubicBezTo>
                    <a:cubicBezTo>
                      <a:pt x="6156" y="52972"/>
                      <a:pt x="4952" y="54926"/>
                      <a:pt x="2998" y="55917"/>
                    </a:cubicBezTo>
                    <a:cubicBezTo>
                      <a:pt x="2944" y="55917"/>
                      <a:pt x="2918" y="55970"/>
                      <a:pt x="2918" y="56024"/>
                    </a:cubicBezTo>
                    <a:cubicBezTo>
                      <a:pt x="2891" y="58004"/>
                      <a:pt x="1820" y="59798"/>
                      <a:pt x="81" y="60815"/>
                    </a:cubicBezTo>
                    <a:cubicBezTo>
                      <a:pt x="54" y="60815"/>
                      <a:pt x="27" y="60868"/>
                      <a:pt x="27" y="60895"/>
                    </a:cubicBezTo>
                    <a:cubicBezTo>
                      <a:pt x="0" y="60949"/>
                      <a:pt x="27" y="61002"/>
                      <a:pt x="81" y="61029"/>
                    </a:cubicBezTo>
                    <a:cubicBezTo>
                      <a:pt x="1820" y="62046"/>
                      <a:pt x="2891" y="63839"/>
                      <a:pt x="2918" y="65847"/>
                    </a:cubicBezTo>
                    <a:cubicBezTo>
                      <a:pt x="2918" y="65900"/>
                      <a:pt x="2944" y="65927"/>
                      <a:pt x="2998" y="65954"/>
                    </a:cubicBezTo>
                    <a:cubicBezTo>
                      <a:pt x="4952" y="66944"/>
                      <a:pt x="6156" y="68898"/>
                      <a:pt x="6156" y="71066"/>
                    </a:cubicBezTo>
                    <a:cubicBezTo>
                      <a:pt x="6156" y="73234"/>
                      <a:pt x="4952" y="75188"/>
                      <a:pt x="2998" y="76178"/>
                    </a:cubicBezTo>
                    <a:cubicBezTo>
                      <a:pt x="2944" y="76178"/>
                      <a:pt x="2918" y="76232"/>
                      <a:pt x="2918" y="76285"/>
                    </a:cubicBezTo>
                    <a:cubicBezTo>
                      <a:pt x="2891" y="78293"/>
                      <a:pt x="1820" y="80086"/>
                      <a:pt x="81" y="81076"/>
                    </a:cubicBezTo>
                    <a:cubicBezTo>
                      <a:pt x="27" y="81130"/>
                      <a:pt x="0" y="81183"/>
                      <a:pt x="27" y="81264"/>
                    </a:cubicBezTo>
                    <a:cubicBezTo>
                      <a:pt x="60" y="81297"/>
                      <a:pt x="93" y="81320"/>
                      <a:pt x="133" y="81320"/>
                    </a:cubicBezTo>
                    <a:cubicBezTo>
                      <a:pt x="157" y="81320"/>
                      <a:pt x="184" y="81311"/>
                      <a:pt x="214" y="81290"/>
                    </a:cubicBezTo>
                    <a:cubicBezTo>
                      <a:pt x="2008" y="80273"/>
                      <a:pt x="3105" y="78427"/>
                      <a:pt x="3185" y="76366"/>
                    </a:cubicBezTo>
                    <a:cubicBezTo>
                      <a:pt x="5166" y="75322"/>
                      <a:pt x="6397" y="73314"/>
                      <a:pt x="6397" y="71066"/>
                    </a:cubicBezTo>
                    <a:cubicBezTo>
                      <a:pt x="6397" y="68818"/>
                      <a:pt x="5166" y="66784"/>
                      <a:pt x="3185" y="65766"/>
                    </a:cubicBezTo>
                    <a:cubicBezTo>
                      <a:pt x="3105" y="63786"/>
                      <a:pt x="2061" y="61992"/>
                      <a:pt x="375" y="60922"/>
                    </a:cubicBezTo>
                    <a:cubicBezTo>
                      <a:pt x="2061" y="59878"/>
                      <a:pt x="3105" y="58085"/>
                      <a:pt x="3185" y="56104"/>
                    </a:cubicBezTo>
                    <a:cubicBezTo>
                      <a:pt x="5166" y="55060"/>
                      <a:pt x="6397" y="53053"/>
                      <a:pt x="6397" y="50804"/>
                    </a:cubicBezTo>
                    <a:cubicBezTo>
                      <a:pt x="6397" y="48556"/>
                      <a:pt x="5166" y="46522"/>
                      <a:pt x="3185" y="45505"/>
                    </a:cubicBezTo>
                    <a:cubicBezTo>
                      <a:pt x="3159" y="43604"/>
                      <a:pt x="2088" y="41731"/>
                      <a:pt x="375" y="40660"/>
                    </a:cubicBezTo>
                    <a:cubicBezTo>
                      <a:pt x="1901" y="39723"/>
                      <a:pt x="3292" y="37903"/>
                      <a:pt x="3185" y="35816"/>
                    </a:cubicBezTo>
                    <a:cubicBezTo>
                      <a:pt x="5166" y="34799"/>
                      <a:pt x="6397" y="32764"/>
                      <a:pt x="6397" y="30543"/>
                    </a:cubicBezTo>
                    <a:cubicBezTo>
                      <a:pt x="6397" y="28295"/>
                      <a:pt x="5166" y="26260"/>
                      <a:pt x="3185" y="25243"/>
                    </a:cubicBezTo>
                    <a:cubicBezTo>
                      <a:pt x="3078" y="23236"/>
                      <a:pt x="2061" y="21443"/>
                      <a:pt x="375" y="20399"/>
                    </a:cubicBezTo>
                    <a:cubicBezTo>
                      <a:pt x="2088" y="19328"/>
                      <a:pt x="3185" y="17401"/>
                      <a:pt x="3185" y="15554"/>
                    </a:cubicBezTo>
                    <a:cubicBezTo>
                      <a:pt x="5166" y="14537"/>
                      <a:pt x="6397" y="12503"/>
                      <a:pt x="6397" y="10255"/>
                    </a:cubicBezTo>
                    <a:cubicBezTo>
                      <a:pt x="6397" y="8033"/>
                      <a:pt x="5166" y="5999"/>
                      <a:pt x="3185" y="4982"/>
                    </a:cubicBezTo>
                    <a:lnTo>
                      <a:pt x="3185" y="4955"/>
                    </a:lnTo>
                    <a:cubicBezTo>
                      <a:pt x="3185" y="3028"/>
                      <a:pt x="1981" y="1074"/>
                      <a:pt x="188" y="30"/>
                    </a:cubicBezTo>
                    <a:cubicBezTo>
                      <a:pt x="167" y="10"/>
                      <a:pt x="143" y="1"/>
                      <a:pt x="11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6" name="Google Shape;1917;p89"/>
              <p:cNvSpPr/>
              <p:nvPr/>
            </p:nvSpPr>
            <p:spPr>
              <a:xfrm>
                <a:off x="531875" y="818875"/>
                <a:ext cx="160600" cy="2032875"/>
              </a:xfrm>
              <a:custGeom>
                <a:avLst/>
                <a:gdLst/>
                <a:ahLst/>
                <a:cxnLst/>
                <a:rect l="l" t="t" r="r" b="b"/>
                <a:pathLst>
                  <a:path w="6424" h="81315" extrusionOk="0">
                    <a:moveTo>
                      <a:pt x="147" y="1"/>
                    </a:moveTo>
                    <a:cubicBezTo>
                      <a:pt x="106" y="1"/>
                      <a:pt x="61" y="20"/>
                      <a:pt x="27" y="70"/>
                    </a:cubicBezTo>
                    <a:cubicBezTo>
                      <a:pt x="27" y="70"/>
                      <a:pt x="27" y="97"/>
                      <a:pt x="27" y="124"/>
                    </a:cubicBezTo>
                    <a:cubicBezTo>
                      <a:pt x="27" y="178"/>
                      <a:pt x="54" y="204"/>
                      <a:pt x="80" y="231"/>
                    </a:cubicBezTo>
                    <a:cubicBezTo>
                      <a:pt x="1820" y="1248"/>
                      <a:pt x="2971" y="3175"/>
                      <a:pt x="2944" y="5022"/>
                    </a:cubicBezTo>
                    <a:cubicBezTo>
                      <a:pt x="2944" y="5076"/>
                      <a:pt x="2971" y="5129"/>
                      <a:pt x="2998" y="5156"/>
                    </a:cubicBezTo>
                    <a:cubicBezTo>
                      <a:pt x="4952" y="6119"/>
                      <a:pt x="6156" y="8073"/>
                      <a:pt x="6156" y="10268"/>
                    </a:cubicBezTo>
                    <a:cubicBezTo>
                      <a:pt x="6156" y="12436"/>
                      <a:pt x="4952" y="14390"/>
                      <a:pt x="2998" y="15354"/>
                    </a:cubicBezTo>
                    <a:cubicBezTo>
                      <a:pt x="2971" y="15380"/>
                      <a:pt x="2944" y="15461"/>
                      <a:pt x="2944" y="15487"/>
                    </a:cubicBezTo>
                    <a:cubicBezTo>
                      <a:pt x="2998" y="17334"/>
                      <a:pt x="1847" y="19235"/>
                      <a:pt x="107" y="20278"/>
                    </a:cubicBezTo>
                    <a:cubicBezTo>
                      <a:pt x="54" y="20278"/>
                      <a:pt x="27" y="20305"/>
                      <a:pt x="27" y="20359"/>
                    </a:cubicBezTo>
                    <a:cubicBezTo>
                      <a:pt x="0" y="20412"/>
                      <a:pt x="27" y="20466"/>
                      <a:pt x="80" y="20493"/>
                    </a:cubicBezTo>
                    <a:cubicBezTo>
                      <a:pt x="1793" y="21510"/>
                      <a:pt x="2864" y="23303"/>
                      <a:pt x="2944" y="25310"/>
                    </a:cubicBezTo>
                    <a:cubicBezTo>
                      <a:pt x="2944" y="25364"/>
                      <a:pt x="2971" y="25391"/>
                      <a:pt x="2998" y="25417"/>
                    </a:cubicBezTo>
                    <a:cubicBezTo>
                      <a:pt x="4952" y="26381"/>
                      <a:pt x="6156" y="28362"/>
                      <a:pt x="6156" y="30530"/>
                    </a:cubicBezTo>
                    <a:cubicBezTo>
                      <a:pt x="6156" y="32698"/>
                      <a:pt x="4952" y="34652"/>
                      <a:pt x="2998" y="35642"/>
                    </a:cubicBezTo>
                    <a:cubicBezTo>
                      <a:pt x="2971" y="35642"/>
                      <a:pt x="2944" y="35695"/>
                      <a:pt x="2944" y="35749"/>
                    </a:cubicBezTo>
                    <a:cubicBezTo>
                      <a:pt x="3105" y="37837"/>
                      <a:pt x="1633" y="39630"/>
                      <a:pt x="107" y="40540"/>
                    </a:cubicBezTo>
                    <a:cubicBezTo>
                      <a:pt x="54" y="40540"/>
                      <a:pt x="27" y="40594"/>
                      <a:pt x="27" y="40620"/>
                    </a:cubicBezTo>
                    <a:cubicBezTo>
                      <a:pt x="0" y="40674"/>
                      <a:pt x="27" y="40727"/>
                      <a:pt x="80" y="40754"/>
                    </a:cubicBezTo>
                    <a:cubicBezTo>
                      <a:pt x="1820" y="41771"/>
                      <a:pt x="2944" y="43645"/>
                      <a:pt x="2944" y="45545"/>
                    </a:cubicBezTo>
                    <a:cubicBezTo>
                      <a:pt x="2944" y="45545"/>
                      <a:pt x="2944" y="45545"/>
                      <a:pt x="2944" y="45572"/>
                    </a:cubicBezTo>
                    <a:cubicBezTo>
                      <a:pt x="2944" y="45626"/>
                      <a:pt x="2971" y="45652"/>
                      <a:pt x="2998" y="45679"/>
                    </a:cubicBezTo>
                    <a:cubicBezTo>
                      <a:pt x="4952" y="46669"/>
                      <a:pt x="6156" y="48623"/>
                      <a:pt x="6156" y="50791"/>
                    </a:cubicBezTo>
                    <a:cubicBezTo>
                      <a:pt x="6156" y="52959"/>
                      <a:pt x="4952" y="54913"/>
                      <a:pt x="2998" y="55904"/>
                    </a:cubicBezTo>
                    <a:cubicBezTo>
                      <a:pt x="2971" y="55930"/>
                      <a:pt x="2944" y="55957"/>
                      <a:pt x="2944" y="56011"/>
                    </a:cubicBezTo>
                    <a:cubicBezTo>
                      <a:pt x="2891" y="57991"/>
                      <a:pt x="1820" y="59785"/>
                      <a:pt x="107" y="60802"/>
                    </a:cubicBezTo>
                    <a:cubicBezTo>
                      <a:pt x="54" y="60828"/>
                      <a:pt x="27" y="60855"/>
                      <a:pt x="27" y="60882"/>
                    </a:cubicBezTo>
                    <a:cubicBezTo>
                      <a:pt x="0" y="60935"/>
                      <a:pt x="27" y="60989"/>
                      <a:pt x="80" y="61016"/>
                    </a:cubicBezTo>
                    <a:cubicBezTo>
                      <a:pt x="1820" y="62033"/>
                      <a:pt x="2891" y="63826"/>
                      <a:pt x="2944" y="65834"/>
                    </a:cubicBezTo>
                    <a:cubicBezTo>
                      <a:pt x="2944" y="65887"/>
                      <a:pt x="2971" y="65914"/>
                      <a:pt x="2998" y="65941"/>
                    </a:cubicBezTo>
                    <a:cubicBezTo>
                      <a:pt x="4952" y="66931"/>
                      <a:pt x="6156" y="68885"/>
                      <a:pt x="6156" y="71053"/>
                    </a:cubicBezTo>
                    <a:cubicBezTo>
                      <a:pt x="6156" y="73221"/>
                      <a:pt x="4952" y="75175"/>
                      <a:pt x="2998" y="76165"/>
                    </a:cubicBezTo>
                    <a:cubicBezTo>
                      <a:pt x="2971" y="76192"/>
                      <a:pt x="2944" y="76219"/>
                      <a:pt x="2944" y="76272"/>
                    </a:cubicBezTo>
                    <a:cubicBezTo>
                      <a:pt x="2891" y="78280"/>
                      <a:pt x="1820" y="80073"/>
                      <a:pt x="80" y="81090"/>
                    </a:cubicBezTo>
                    <a:cubicBezTo>
                      <a:pt x="27" y="81117"/>
                      <a:pt x="0" y="81197"/>
                      <a:pt x="54" y="81251"/>
                    </a:cubicBezTo>
                    <a:cubicBezTo>
                      <a:pt x="73" y="81290"/>
                      <a:pt x="122" y="81315"/>
                      <a:pt x="167" y="81315"/>
                    </a:cubicBezTo>
                    <a:cubicBezTo>
                      <a:pt x="184" y="81315"/>
                      <a:pt x="200" y="81311"/>
                      <a:pt x="214" y="81304"/>
                    </a:cubicBezTo>
                    <a:cubicBezTo>
                      <a:pt x="2008" y="80260"/>
                      <a:pt x="3105" y="78413"/>
                      <a:pt x="3185" y="76352"/>
                    </a:cubicBezTo>
                    <a:cubicBezTo>
                      <a:pt x="5193" y="75309"/>
                      <a:pt x="6424" y="73301"/>
                      <a:pt x="6424" y="71053"/>
                    </a:cubicBezTo>
                    <a:cubicBezTo>
                      <a:pt x="6424" y="68805"/>
                      <a:pt x="5193" y="66797"/>
                      <a:pt x="3185" y="65753"/>
                    </a:cubicBezTo>
                    <a:cubicBezTo>
                      <a:pt x="3105" y="63773"/>
                      <a:pt x="2088" y="61979"/>
                      <a:pt x="402" y="60909"/>
                    </a:cubicBezTo>
                    <a:cubicBezTo>
                      <a:pt x="2088" y="59865"/>
                      <a:pt x="3105" y="58072"/>
                      <a:pt x="3185" y="56091"/>
                    </a:cubicBezTo>
                    <a:cubicBezTo>
                      <a:pt x="5193" y="55047"/>
                      <a:pt x="6424" y="53040"/>
                      <a:pt x="6424" y="50791"/>
                    </a:cubicBezTo>
                    <a:cubicBezTo>
                      <a:pt x="6424" y="48543"/>
                      <a:pt x="5193" y="46536"/>
                      <a:pt x="3185" y="45492"/>
                    </a:cubicBezTo>
                    <a:cubicBezTo>
                      <a:pt x="3185" y="43591"/>
                      <a:pt x="2088" y="41718"/>
                      <a:pt x="402" y="40647"/>
                    </a:cubicBezTo>
                    <a:cubicBezTo>
                      <a:pt x="1900" y="39710"/>
                      <a:pt x="3319" y="37890"/>
                      <a:pt x="3185" y="35829"/>
                    </a:cubicBezTo>
                    <a:cubicBezTo>
                      <a:pt x="5193" y="34785"/>
                      <a:pt x="6424" y="32751"/>
                      <a:pt x="6424" y="30530"/>
                    </a:cubicBezTo>
                    <a:cubicBezTo>
                      <a:pt x="6424" y="28281"/>
                      <a:pt x="5193" y="26247"/>
                      <a:pt x="3185" y="25230"/>
                    </a:cubicBezTo>
                    <a:cubicBezTo>
                      <a:pt x="3105" y="23223"/>
                      <a:pt x="2061" y="21429"/>
                      <a:pt x="402" y="20386"/>
                    </a:cubicBezTo>
                    <a:cubicBezTo>
                      <a:pt x="2088" y="19315"/>
                      <a:pt x="3185" y="17441"/>
                      <a:pt x="3185" y="15595"/>
                    </a:cubicBezTo>
                    <a:cubicBezTo>
                      <a:pt x="3185" y="15595"/>
                      <a:pt x="3185" y="15568"/>
                      <a:pt x="3185" y="15541"/>
                    </a:cubicBezTo>
                    <a:cubicBezTo>
                      <a:pt x="5193" y="14524"/>
                      <a:pt x="6424" y="12490"/>
                      <a:pt x="6424" y="10268"/>
                    </a:cubicBezTo>
                    <a:cubicBezTo>
                      <a:pt x="6424" y="8020"/>
                      <a:pt x="5193" y="5986"/>
                      <a:pt x="3185" y="4969"/>
                    </a:cubicBezTo>
                    <a:lnTo>
                      <a:pt x="3185" y="4942"/>
                    </a:lnTo>
                    <a:cubicBezTo>
                      <a:pt x="3185" y="3041"/>
                      <a:pt x="2008" y="1061"/>
                      <a:pt x="214" y="17"/>
                    </a:cubicBezTo>
                    <a:cubicBezTo>
                      <a:pt x="195" y="7"/>
                      <a:pt x="171" y="1"/>
                      <a:pt x="147"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7" name="Google Shape;1918;p89"/>
              <p:cNvSpPr/>
              <p:nvPr/>
            </p:nvSpPr>
            <p:spPr>
              <a:xfrm>
                <a:off x="378625" y="566950"/>
                <a:ext cx="159950" cy="2033000"/>
              </a:xfrm>
              <a:custGeom>
                <a:avLst/>
                <a:gdLst/>
                <a:ahLst/>
                <a:cxnLst/>
                <a:rect l="l" t="t" r="r" b="b"/>
                <a:pathLst>
                  <a:path w="6398" h="81320" extrusionOk="0">
                    <a:moveTo>
                      <a:pt x="120" y="1"/>
                    </a:moveTo>
                    <a:cubicBezTo>
                      <a:pt x="81" y="1"/>
                      <a:pt x="44" y="24"/>
                      <a:pt x="28" y="57"/>
                    </a:cubicBezTo>
                    <a:cubicBezTo>
                      <a:pt x="1" y="84"/>
                      <a:pt x="1" y="110"/>
                      <a:pt x="1" y="137"/>
                    </a:cubicBezTo>
                    <a:cubicBezTo>
                      <a:pt x="1" y="164"/>
                      <a:pt x="28" y="217"/>
                      <a:pt x="54" y="244"/>
                    </a:cubicBezTo>
                    <a:cubicBezTo>
                      <a:pt x="1821" y="1261"/>
                      <a:pt x="2972" y="3188"/>
                      <a:pt x="2918" y="5035"/>
                    </a:cubicBezTo>
                    <a:cubicBezTo>
                      <a:pt x="2918" y="5116"/>
                      <a:pt x="2945" y="5142"/>
                      <a:pt x="2999" y="5169"/>
                    </a:cubicBezTo>
                    <a:cubicBezTo>
                      <a:pt x="4952" y="6133"/>
                      <a:pt x="6157" y="8086"/>
                      <a:pt x="6157" y="10255"/>
                    </a:cubicBezTo>
                    <a:cubicBezTo>
                      <a:pt x="6157" y="12449"/>
                      <a:pt x="4952" y="14403"/>
                      <a:pt x="2999" y="15367"/>
                    </a:cubicBezTo>
                    <a:cubicBezTo>
                      <a:pt x="2945" y="15394"/>
                      <a:pt x="2918" y="15447"/>
                      <a:pt x="2918" y="15501"/>
                    </a:cubicBezTo>
                    <a:cubicBezTo>
                      <a:pt x="2972" y="17347"/>
                      <a:pt x="1848" y="19248"/>
                      <a:pt x="81" y="20292"/>
                    </a:cubicBezTo>
                    <a:cubicBezTo>
                      <a:pt x="54" y="20292"/>
                      <a:pt x="28" y="20318"/>
                      <a:pt x="1" y="20372"/>
                    </a:cubicBezTo>
                    <a:cubicBezTo>
                      <a:pt x="1" y="20425"/>
                      <a:pt x="28" y="20479"/>
                      <a:pt x="54" y="20506"/>
                    </a:cubicBezTo>
                    <a:cubicBezTo>
                      <a:pt x="1794" y="21496"/>
                      <a:pt x="2865" y="23316"/>
                      <a:pt x="2918" y="25324"/>
                    </a:cubicBezTo>
                    <a:cubicBezTo>
                      <a:pt x="2918" y="25350"/>
                      <a:pt x="2945" y="25404"/>
                      <a:pt x="2999" y="25431"/>
                    </a:cubicBezTo>
                    <a:cubicBezTo>
                      <a:pt x="4952" y="26394"/>
                      <a:pt x="6157" y="28348"/>
                      <a:pt x="6157" y="30543"/>
                    </a:cubicBezTo>
                    <a:cubicBezTo>
                      <a:pt x="6157" y="32711"/>
                      <a:pt x="4952" y="34665"/>
                      <a:pt x="2999" y="35628"/>
                    </a:cubicBezTo>
                    <a:cubicBezTo>
                      <a:pt x="2945" y="35655"/>
                      <a:pt x="2918" y="35709"/>
                      <a:pt x="2918" y="35762"/>
                    </a:cubicBezTo>
                    <a:cubicBezTo>
                      <a:pt x="3079" y="37823"/>
                      <a:pt x="1607" y="39643"/>
                      <a:pt x="81" y="40553"/>
                    </a:cubicBezTo>
                    <a:cubicBezTo>
                      <a:pt x="54" y="40553"/>
                      <a:pt x="28" y="40580"/>
                      <a:pt x="1" y="40633"/>
                    </a:cubicBezTo>
                    <a:cubicBezTo>
                      <a:pt x="1" y="40687"/>
                      <a:pt x="28" y="40741"/>
                      <a:pt x="54" y="40767"/>
                    </a:cubicBezTo>
                    <a:cubicBezTo>
                      <a:pt x="1794" y="41784"/>
                      <a:pt x="2918" y="43658"/>
                      <a:pt x="2918" y="45532"/>
                    </a:cubicBezTo>
                    <a:cubicBezTo>
                      <a:pt x="2918" y="45558"/>
                      <a:pt x="2918" y="45558"/>
                      <a:pt x="2918" y="45585"/>
                    </a:cubicBezTo>
                    <a:cubicBezTo>
                      <a:pt x="2918" y="45612"/>
                      <a:pt x="2945" y="45665"/>
                      <a:pt x="2999" y="45692"/>
                    </a:cubicBezTo>
                    <a:cubicBezTo>
                      <a:pt x="4952" y="46656"/>
                      <a:pt x="6157" y="48636"/>
                      <a:pt x="6157" y="50804"/>
                    </a:cubicBezTo>
                    <a:cubicBezTo>
                      <a:pt x="6157" y="52972"/>
                      <a:pt x="4952" y="54926"/>
                      <a:pt x="2999" y="55917"/>
                    </a:cubicBezTo>
                    <a:cubicBezTo>
                      <a:pt x="2945" y="55917"/>
                      <a:pt x="2918" y="55970"/>
                      <a:pt x="2918" y="56024"/>
                    </a:cubicBezTo>
                    <a:cubicBezTo>
                      <a:pt x="2865" y="58004"/>
                      <a:pt x="1821" y="59798"/>
                      <a:pt x="81" y="60815"/>
                    </a:cubicBezTo>
                    <a:cubicBezTo>
                      <a:pt x="54" y="60815"/>
                      <a:pt x="28" y="60868"/>
                      <a:pt x="1" y="60895"/>
                    </a:cubicBezTo>
                    <a:cubicBezTo>
                      <a:pt x="1" y="60949"/>
                      <a:pt x="28" y="61002"/>
                      <a:pt x="54" y="61029"/>
                    </a:cubicBezTo>
                    <a:cubicBezTo>
                      <a:pt x="1794" y="62046"/>
                      <a:pt x="2865" y="63839"/>
                      <a:pt x="2918" y="65847"/>
                    </a:cubicBezTo>
                    <a:cubicBezTo>
                      <a:pt x="2918" y="65900"/>
                      <a:pt x="2945" y="65927"/>
                      <a:pt x="2999" y="65954"/>
                    </a:cubicBezTo>
                    <a:cubicBezTo>
                      <a:pt x="4952" y="66944"/>
                      <a:pt x="6157" y="68898"/>
                      <a:pt x="6157" y="71066"/>
                    </a:cubicBezTo>
                    <a:cubicBezTo>
                      <a:pt x="6157" y="73234"/>
                      <a:pt x="4952" y="75188"/>
                      <a:pt x="2999" y="76178"/>
                    </a:cubicBezTo>
                    <a:cubicBezTo>
                      <a:pt x="2945" y="76178"/>
                      <a:pt x="2918" y="76232"/>
                      <a:pt x="2918" y="76285"/>
                    </a:cubicBezTo>
                    <a:cubicBezTo>
                      <a:pt x="2865" y="78293"/>
                      <a:pt x="1821" y="80086"/>
                      <a:pt x="81" y="81076"/>
                    </a:cubicBezTo>
                    <a:cubicBezTo>
                      <a:pt x="1" y="81130"/>
                      <a:pt x="1" y="81183"/>
                      <a:pt x="28" y="81264"/>
                    </a:cubicBezTo>
                    <a:cubicBezTo>
                      <a:pt x="44" y="81297"/>
                      <a:pt x="81" y="81320"/>
                      <a:pt x="120" y="81320"/>
                    </a:cubicBezTo>
                    <a:cubicBezTo>
                      <a:pt x="143" y="81320"/>
                      <a:pt x="168" y="81311"/>
                      <a:pt x="188" y="81290"/>
                    </a:cubicBezTo>
                    <a:cubicBezTo>
                      <a:pt x="1981" y="80273"/>
                      <a:pt x="3106" y="78427"/>
                      <a:pt x="3159" y="76366"/>
                    </a:cubicBezTo>
                    <a:cubicBezTo>
                      <a:pt x="5167" y="75322"/>
                      <a:pt x="6398" y="73314"/>
                      <a:pt x="6398" y="71066"/>
                    </a:cubicBezTo>
                    <a:cubicBezTo>
                      <a:pt x="6398" y="68818"/>
                      <a:pt x="5167" y="66784"/>
                      <a:pt x="3159" y="65766"/>
                    </a:cubicBezTo>
                    <a:cubicBezTo>
                      <a:pt x="3106" y="63786"/>
                      <a:pt x="2062" y="61992"/>
                      <a:pt x="376" y="60922"/>
                    </a:cubicBezTo>
                    <a:cubicBezTo>
                      <a:pt x="2062" y="59878"/>
                      <a:pt x="3106" y="58085"/>
                      <a:pt x="3159" y="56104"/>
                    </a:cubicBezTo>
                    <a:cubicBezTo>
                      <a:pt x="5167" y="55060"/>
                      <a:pt x="6398" y="53053"/>
                      <a:pt x="6398" y="50804"/>
                    </a:cubicBezTo>
                    <a:cubicBezTo>
                      <a:pt x="6398" y="48556"/>
                      <a:pt x="5167" y="46522"/>
                      <a:pt x="3159" y="45505"/>
                    </a:cubicBezTo>
                    <a:cubicBezTo>
                      <a:pt x="3159" y="43604"/>
                      <a:pt x="2062" y="41731"/>
                      <a:pt x="376" y="40660"/>
                    </a:cubicBezTo>
                    <a:cubicBezTo>
                      <a:pt x="1901" y="39723"/>
                      <a:pt x="3293" y="37903"/>
                      <a:pt x="3186" y="35816"/>
                    </a:cubicBezTo>
                    <a:cubicBezTo>
                      <a:pt x="5167" y="34799"/>
                      <a:pt x="6398" y="32764"/>
                      <a:pt x="6398" y="30543"/>
                    </a:cubicBezTo>
                    <a:cubicBezTo>
                      <a:pt x="6398" y="28295"/>
                      <a:pt x="5167" y="26260"/>
                      <a:pt x="3159" y="25243"/>
                    </a:cubicBezTo>
                    <a:cubicBezTo>
                      <a:pt x="3079" y="23236"/>
                      <a:pt x="2035" y="21443"/>
                      <a:pt x="376" y="20399"/>
                    </a:cubicBezTo>
                    <a:cubicBezTo>
                      <a:pt x="2089" y="19328"/>
                      <a:pt x="3186" y="17401"/>
                      <a:pt x="3186" y="15554"/>
                    </a:cubicBezTo>
                    <a:cubicBezTo>
                      <a:pt x="5167" y="14537"/>
                      <a:pt x="6398" y="12503"/>
                      <a:pt x="6398" y="10255"/>
                    </a:cubicBezTo>
                    <a:cubicBezTo>
                      <a:pt x="6398" y="8033"/>
                      <a:pt x="5167" y="5999"/>
                      <a:pt x="3186" y="4982"/>
                    </a:cubicBezTo>
                    <a:lnTo>
                      <a:pt x="3186" y="4955"/>
                    </a:lnTo>
                    <a:cubicBezTo>
                      <a:pt x="3186" y="3028"/>
                      <a:pt x="1981" y="1074"/>
                      <a:pt x="188" y="30"/>
                    </a:cubicBezTo>
                    <a:cubicBezTo>
                      <a:pt x="168" y="10"/>
                      <a:pt x="143" y="1"/>
                      <a:pt x="120"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8" name="Google Shape;1919;p89"/>
              <p:cNvSpPr/>
              <p:nvPr/>
            </p:nvSpPr>
            <p:spPr>
              <a:xfrm>
                <a:off x="224725" y="818875"/>
                <a:ext cx="159950" cy="2032875"/>
              </a:xfrm>
              <a:custGeom>
                <a:avLst/>
                <a:gdLst/>
                <a:ahLst/>
                <a:cxnLst/>
                <a:rect l="l" t="t" r="r" b="b"/>
                <a:pathLst>
                  <a:path w="6398" h="81315" extrusionOk="0">
                    <a:moveTo>
                      <a:pt x="129" y="1"/>
                    </a:moveTo>
                    <a:cubicBezTo>
                      <a:pt x="83" y="1"/>
                      <a:pt x="44" y="20"/>
                      <a:pt x="27" y="70"/>
                    </a:cubicBezTo>
                    <a:cubicBezTo>
                      <a:pt x="27" y="70"/>
                      <a:pt x="1" y="97"/>
                      <a:pt x="1" y="124"/>
                    </a:cubicBezTo>
                    <a:cubicBezTo>
                      <a:pt x="1" y="178"/>
                      <a:pt x="27" y="204"/>
                      <a:pt x="81" y="231"/>
                    </a:cubicBezTo>
                    <a:cubicBezTo>
                      <a:pt x="1821" y="1248"/>
                      <a:pt x="2972" y="3175"/>
                      <a:pt x="2918" y="5022"/>
                    </a:cubicBezTo>
                    <a:cubicBezTo>
                      <a:pt x="2945" y="5076"/>
                      <a:pt x="2945" y="5129"/>
                      <a:pt x="2998" y="5156"/>
                    </a:cubicBezTo>
                    <a:cubicBezTo>
                      <a:pt x="4952" y="6119"/>
                      <a:pt x="6157" y="8073"/>
                      <a:pt x="6157" y="10268"/>
                    </a:cubicBezTo>
                    <a:cubicBezTo>
                      <a:pt x="6157" y="12436"/>
                      <a:pt x="4952" y="14390"/>
                      <a:pt x="2998" y="15354"/>
                    </a:cubicBezTo>
                    <a:cubicBezTo>
                      <a:pt x="2945" y="15380"/>
                      <a:pt x="2918" y="15461"/>
                      <a:pt x="2918" y="15487"/>
                    </a:cubicBezTo>
                    <a:cubicBezTo>
                      <a:pt x="2998" y="17334"/>
                      <a:pt x="1848" y="19235"/>
                      <a:pt x="108" y="20278"/>
                    </a:cubicBezTo>
                    <a:cubicBezTo>
                      <a:pt x="54" y="20278"/>
                      <a:pt x="27" y="20305"/>
                      <a:pt x="27" y="20359"/>
                    </a:cubicBezTo>
                    <a:cubicBezTo>
                      <a:pt x="1" y="20412"/>
                      <a:pt x="27" y="20466"/>
                      <a:pt x="81" y="20493"/>
                    </a:cubicBezTo>
                    <a:cubicBezTo>
                      <a:pt x="1794" y="21510"/>
                      <a:pt x="2865" y="23303"/>
                      <a:pt x="2918" y="25310"/>
                    </a:cubicBezTo>
                    <a:cubicBezTo>
                      <a:pt x="2945" y="25364"/>
                      <a:pt x="2972" y="25391"/>
                      <a:pt x="2998" y="25417"/>
                    </a:cubicBezTo>
                    <a:cubicBezTo>
                      <a:pt x="4952" y="26381"/>
                      <a:pt x="6157" y="28362"/>
                      <a:pt x="6157" y="30530"/>
                    </a:cubicBezTo>
                    <a:cubicBezTo>
                      <a:pt x="6157" y="32698"/>
                      <a:pt x="4952" y="34652"/>
                      <a:pt x="2998" y="35642"/>
                    </a:cubicBezTo>
                    <a:cubicBezTo>
                      <a:pt x="2945" y="35642"/>
                      <a:pt x="2918" y="35695"/>
                      <a:pt x="2918" y="35749"/>
                    </a:cubicBezTo>
                    <a:cubicBezTo>
                      <a:pt x="3106" y="37837"/>
                      <a:pt x="1633" y="39630"/>
                      <a:pt x="108" y="40540"/>
                    </a:cubicBezTo>
                    <a:cubicBezTo>
                      <a:pt x="54" y="40540"/>
                      <a:pt x="27" y="40594"/>
                      <a:pt x="27" y="40620"/>
                    </a:cubicBezTo>
                    <a:cubicBezTo>
                      <a:pt x="1" y="40674"/>
                      <a:pt x="27" y="40727"/>
                      <a:pt x="81" y="40754"/>
                    </a:cubicBezTo>
                    <a:cubicBezTo>
                      <a:pt x="1821" y="41771"/>
                      <a:pt x="2918" y="43645"/>
                      <a:pt x="2918" y="45545"/>
                    </a:cubicBezTo>
                    <a:cubicBezTo>
                      <a:pt x="2918" y="45545"/>
                      <a:pt x="2918" y="45545"/>
                      <a:pt x="2918" y="45572"/>
                    </a:cubicBezTo>
                    <a:cubicBezTo>
                      <a:pt x="2918" y="45626"/>
                      <a:pt x="2945" y="45652"/>
                      <a:pt x="2998" y="45679"/>
                    </a:cubicBezTo>
                    <a:cubicBezTo>
                      <a:pt x="4952" y="46669"/>
                      <a:pt x="6157" y="48623"/>
                      <a:pt x="6157" y="50791"/>
                    </a:cubicBezTo>
                    <a:cubicBezTo>
                      <a:pt x="6157" y="52959"/>
                      <a:pt x="4952" y="54913"/>
                      <a:pt x="2998" y="55904"/>
                    </a:cubicBezTo>
                    <a:cubicBezTo>
                      <a:pt x="2945" y="55930"/>
                      <a:pt x="2918" y="55957"/>
                      <a:pt x="2918" y="56011"/>
                    </a:cubicBezTo>
                    <a:cubicBezTo>
                      <a:pt x="2891" y="57991"/>
                      <a:pt x="1821" y="59785"/>
                      <a:pt x="108" y="60802"/>
                    </a:cubicBezTo>
                    <a:cubicBezTo>
                      <a:pt x="54" y="60828"/>
                      <a:pt x="27" y="60855"/>
                      <a:pt x="27" y="60882"/>
                    </a:cubicBezTo>
                    <a:cubicBezTo>
                      <a:pt x="1" y="60935"/>
                      <a:pt x="27" y="60989"/>
                      <a:pt x="81" y="61016"/>
                    </a:cubicBezTo>
                    <a:cubicBezTo>
                      <a:pt x="1821" y="62033"/>
                      <a:pt x="2891" y="63826"/>
                      <a:pt x="2918" y="65834"/>
                    </a:cubicBezTo>
                    <a:cubicBezTo>
                      <a:pt x="2918" y="65887"/>
                      <a:pt x="2945" y="65914"/>
                      <a:pt x="2998" y="65941"/>
                    </a:cubicBezTo>
                    <a:cubicBezTo>
                      <a:pt x="4952" y="66931"/>
                      <a:pt x="6157" y="68885"/>
                      <a:pt x="6157" y="71053"/>
                    </a:cubicBezTo>
                    <a:cubicBezTo>
                      <a:pt x="6157" y="73221"/>
                      <a:pt x="4952" y="75175"/>
                      <a:pt x="2998" y="76165"/>
                    </a:cubicBezTo>
                    <a:cubicBezTo>
                      <a:pt x="2945" y="76192"/>
                      <a:pt x="2918" y="76219"/>
                      <a:pt x="2918" y="76272"/>
                    </a:cubicBezTo>
                    <a:cubicBezTo>
                      <a:pt x="2891" y="78280"/>
                      <a:pt x="1821" y="80073"/>
                      <a:pt x="81" y="81090"/>
                    </a:cubicBezTo>
                    <a:cubicBezTo>
                      <a:pt x="27" y="81117"/>
                      <a:pt x="1" y="81197"/>
                      <a:pt x="27" y="81251"/>
                    </a:cubicBezTo>
                    <a:cubicBezTo>
                      <a:pt x="67" y="81290"/>
                      <a:pt x="106" y="81315"/>
                      <a:pt x="156" y="81315"/>
                    </a:cubicBezTo>
                    <a:cubicBezTo>
                      <a:pt x="174" y="81315"/>
                      <a:pt x="193" y="81311"/>
                      <a:pt x="215" y="81304"/>
                    </a:cubicBezTo>
                    <a:cubicBezTo>
                      <a:pt x="2008" y="80260"/>
                      <a:pt x="3106" y="78413"/>
                      <a:pt x="3186" y="76352"/>
                    </a:cubicBezTo>
                    <a:cubicBezTo>
                      <a:pt x="5166" y="75309"/>
                      <a:pt x="6398" y="73301"/>
                      <a:pt x="6398" y="71053"/>
                    </a:cubicBezTo>
                    <a:cubicBezTo>
                      <a:pt x="6398" y="68805"/>
                      <a:pt x="5166" y="66797"/>
                      <a:pt x="3186" y="65753"/>
                    </a:cubicBezTo>
                    <a:cubicBezTo>
                      <a:pt x="3106" y="63773"/>
                      <a:pt x="2062" y="61979"/>
                      <a:pt x="375" y="60909"/>
                    </a:cubicBezTo>
                    <a:cubicBezTo>
                      <a:pt x="2062" y="59865"/>
                      <a:pt x="3106" y="58072"/>
                      <a:pt x="3186" y="56091"/>
                    </a:cubicBezTo>
                    <a:cubicBezTo>
                      <a:pt x="5166" y="55047"/>
                      <a:pt x="6398" y="53040"/>
                      <a:pt x="6398" y="50791"/>
                    </a:cubicBezTo>
                    <a:cubicBezTo>
                      <a:pt x="6398" y="48543"/>
                      <a:pt x="5166" y="46536"/>
                      <a:pt x="3186" y="45492"/>
                    </a:cubicBezTo>
                    <a:cubicBezTo>
                      <a:pt x="3159" y="43591"/>
                      <a:pt x="2088" y="41718"/>
                      <a:pt x="375" y="40647"/>
                    </a:cubicBezTo>
                    <a:cubicBezTo>
                      <a:pt x="1901" y="39710"/>
                      <a:pt x="3320" y="37890"/>
                      <a:pt x="3186" y="35829"/>
                    </a:cubicBezTo>
                    <a:cubicBezTo>
                      <a:pt x="5166" y="34785"/>
                      <a:pt x="6398" y="32751"/>
                      <a:pt x="6398" y="30530"/>
                    </a:cubicBezTo>
                    <a:cubicBezTo>
                      <a:pt x="6398" y="28281"/>
                      <a:pt x="5166" y="26247"/>
                      <a:pt x="3186" y="25230"/>
                    </a:cubicBezTo>
                    <a:cubicBezTo>
                      <a:pt x="3079" y="23223"/>
                      <a:pt x="2062" y="21429"/>
                      <a:pt x="375" y="20386"/>
                    </a:cubicBezTo>
                    <a:cubicBezTo>
                      <a:pt x="2088" y="19315"/>
                      <a:pt x="3186" y="17441"/>
                      <a:pt x="3186" y="15595"/>
                    </a:cubicBezTo>
                    <a:cubicBezTo>
                      <a:pt x="3186" y="15595"/>
                      <a:pt x="3186" y="15568"/>
                      <a:pt x="3186" y="15541"/>
                    </a:cubicBezTo>
                    <a:cubicBezTo>
                      <a:pt x="5166" y="14524"/>
                      <a:pt x="6398" y="12490"/>
                      <a:pt x="6398" y="10268"/>
                    </a:cubicBezTo>
                    <a:cubicBezTo>
                      <a:pt x="6398" y="8020"/>
                      <a:pt x="5166" y="5986"/>
                      <a:pt x="3186" y="4969"/>
                    </a:cubicBezTo>
                    <a:lnTo>
                      <a:pt x="3186" y="4942"/>
                    </a:lnTo>
                    <a:cubicBezTo>
                      <a:pt x="3186" y="3041"/>
                      <a:pt x="1981" y="1061"/>
                      <a:pt x="215" y="17"/>
                    </a:cubicBezTo>
                    <a:cubicBezTo>
                      <a:pt x="185" y="7"/>
                      <a:pt x="156" y="1"/>
                      <a:pt x="12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9" name="Google Shape;1920;p89"/>
              <p:cNvSpPr/>
              <p:nvPr/>
            </p:nvSpPr>
            <p:spPr>
              <a:xfrm>
                <a:off x="1914975" y="2593575"/>
                <a:ext cx="160625" cy="2032875"/>
              </a:xfrm>
              <a:custGeom>
                <a:avLst/>
                <a:gdLst/>
                <a:ahLst/>
                <a:cxnLst/>
                <a:rect l="l" t="t" r="r" b="b"/>
                <a:pathLst>
                  <a:path w="6425" h="81315" extrusionOk="0">
                    <a:moveTo>
                      <a:pt x="151" y="1"/>
                    </a:moveTo>
                    <a:cubicBezTo>
                      <a:pt x="95" y="1"/>
                      <a:pt x="47" y="26"/>
                      <a:pt x="27" y="65"/>
                    </a:cubicBezTo>
                    <a:cubicBezTo>
                      <a:pt x="27" y="92"/>
                      <a:pt x="27" y="118"/>
                      <a:pt x="27" y="118"/>
                    </a:cubicBezTo>
                    <a:cubicBezTo>
                      <a:pt x="27" y="172"/>
                      <a:pt x="27" y="225"/>
                      <a:pt x="81" y="225"/>
                    </a:cubicBezTo>
                    <a:cubicBezTo>
                      <a:pt x="1821" y="1243"/>
                      <a:pt x="2972" y="3170"/>
                      <a:pt x="2945" y="5043"/>
                    </a:cubicBezTo>
                    <a:cubicBezTo>
                      <a:pt x="2945" y="5070"/>
                      <a:pt x="2972" y="5124"/>
                      <a:pt x="2998" y="5150"/>
                    </a:cubicBezTo>
                    <a:cubicBezTo>
                      <a:pt x="4952" y="6141"/>
                      <a:pt x="6157" y="8095"/>
                      <a:pt x="6157" y="10263"/>
                    </a:cubicBezTo>
                    <a:cubicBezTo>
                      <a:pt x="6157" y="12431"/>
                      <a:pt x="4952" y="14384"/>
                      <a:pt x="2998" y="15375"/>
                    </a:cubicBezTo>
                    <a:cubicBezTo>
                      <a:pt x="2945" y="15402"/>
                      <a:pt x="2945" y="15428"/>
                      <a:pt x="2945" y="15482"/>
                    </a:cubicBezTo>
                    <a:cubicBezTo>
                      <a:pt x="2998" y="17355"/>
                      <a:pt x="1848" y="19256"/>
                      <a:pt x="108" y="20273"/>
                    </a:cubicBezTo>
                    <a:cubicBezTo>
                      <a:pt x="54" y="20300"/>
                      <a:pt x="27" y="20326"/>
                      <a:pt x="27" y="20353"/>
                    </a:cubicBezTo>
                    <a:cubicBezTo>
                      <a:pt x="1" y="20407"/>
                      <a:pt x="27" y="20460"/>
                      <a:pt x="81" y="20514"/>
                    </a:cubicBezTo>
                    <a:cubicBezTo>
                      <a:pt x="1794" y="21504"/>
                      <a:pt x="2865" y="23297"/>
                      <a:pt x="2945" y="25305"/>
                    </a:cubicBezTo>
                    <a:cubicBezTo>
                      <a:pt x="2945" y="25358"/>
                      <a:pt x="2972" y="25385"/>
                      <a:pt x="2998" y="25412"/>
                    </a:cubicBezTo>
                    <a:cubicBezTo>
                      <a:pt x="4952" y="26402"/>
                      <a:pt x="6157" y="28356"/>
                      <a:pt x="6157" y="30524"/>
                    </a:cubicBezTo>
                    <a:cubicBezTo>
                      <a:pt x="6157" y="32692"/>
                      <a:pt x="4952" y="34646"/>
                      <a:pt x="2998" y="35636"/>
                    </a:cubicBezTo>
                    <a:cubicBezTo>
                      <a:pt x="2945" y="35663"/>
                      <a:pt x="2918" y="35717"/>
                      <a:pt x="2945" y="35770"/>
                    </a:cubicBezTo>
                    <a:cubicBezTo>
                      <a:pt x="3106" y="37831"/>
                      <a:pt x="1633" y="39651"/>
                      <a:pt x="108" y="40535"/>
                    </a:cubicBezTo>
                    <a:cubicBezTo>
                      <a:pt x="54" y="40561"/>
                      <a:pt x="27" y="40588"/>
                      <a:pt x="27" y="40615"/>
                    </a:cubicBezTo>
                    <a:cubicBezTo>
                      <a:pt x="1" y="40668"/>
                      <a:pt x="27" y="40749"/>
                      <a:pt x="81" y="40775"/>
                    </a:cubicBezTo>
                    <a:cubicBezTo>
                      <a:pt x="1821" y="41766"/>
                      <a:pt x="2945" y="43639"/>
                      <a:pt x="2945" y="45540"/>
                    </a:cubicBezTo>
                    <a:cubicBezTo>
                      <a:pt x="2945" y="45540"/>
                      <a:pt x="2945" y="45566"/>
                      <a:pt x="2945" y="45566"/>
                    </a:cubicBezTo>
                    <a:cubicBezTo>
                      <a:pt x="2945" y="45620"/>
                      <a:pt x="2972" y="45674"/>
                      <a:pt x="2998" y="45674"/>
                    </a:cubicBezTo>
                    <a:cubicBezTo>
                      <a:pt x="4952" y="46664"/>
                      <a:pt x="6157" y="48618"/>
                      <a:pt x="6157" y="50786"/>
                    </a:cubicBezTo>
                    <a:cubicBezTo>
                      <a:pt x="6157" y="52954"/>
                      <a:pt x="4952" y="54934"/>
                      <a:pt x="2998" y="55898"/>
                    </a:cubicBezTo>
                    <a:cubicBezTo>
                      <a:pt x="2972" y="55925"/>
                      <a:pt x="2945" y="55952"/>
                      <a:pt x="2945" y="56005"/>
                    </a:cubicBezTo>
                    <a:cubicBezTo>
                      <a:pt x="2891" y="58012"/>
                      <a:pt x="1821" y="59806"/>
                      <a:pt x="108" y="60796"/>
                    </a:cubicBezTo>
                    <a:cubicBezTo>
                      <a:pt x="54" y="60823"/>
                      <a:pt x="27" y="60850"/>
                      <a:pt x="27" y="60903"/>
                    </a:cubicBezTo>
                    <a:cubicBezTo>
                      <a:pt x="1" y="60957"/>
                      <a:pt x="27" y="61010"/>
                      <a:pt x="81" y="61037"/>
                    </a:cubicBezTo>
                    <a:cubicBezTo>
                      <a:pt x="1821" y="62054"/>
                      <a:pt x="2891" y="63847"/>
                      <a:pt x="2945" y="65828"/>
                    </a:cubicBezTo>
                    <a:cubicBezTo>
                      <a:pt x="2945" y="65882"/>
                      <a:pt x="2972" y="65935"/>
                      <a:pt x="2998" y="65962"/>
                    </a:cubicBezTo>
                    <a:cubicBezTo>
                      <a:pt x="4952" y="66925"/>
                      <a:pt x="6157" y="68879"/>
                      <a:pt x="6157" y="71047"/>
                    </a:cubicBezTo>
                    <a:cubicBezTo>
                      <a:pt x="6157" y="73242"/>
                      <a:pt x="4952" y="75196"/>
                      <a:pt x="2998" y="76160"/>
                    </a:cubicBezTo>
                    <a:cubicBezTo>
                      <a:pt x="2972" y="76186"/>
                      <a:pt x="2945" y="76240"/>
                      <a:pt x="2945" y="76267"/>
                    </a:cubicBezTo>
                    <a:cubicBezTo>
                      <a:pt x="2891" y="78274"/>
                      <a:pt x="1821" y="80067"/>
                      <a:pt x="81" y="81084"/>
                    </a:cubicBezTo>
                    <a:cubicBezTo>
                      <a:pt x="27" y="81111"/>
                      <a:pt x="1" y="81191"/>
                      <a:pt x="27" y="81245"/>
                    </a:cubicBezTo>
                    <a:cubicBezTo>
                      <a:pt x="61" y="81296"/>
                      <a:pt x="106" y="81315"/>
                      <a:pt x="148" y="81315"/>
                    </a:cubicBezTo>
                    <a:cubicBezTo>
                      <a:pt x="172" y="81315"/>
                      <a:pt x="195" y="81308"/>
                      <a:pt x="215" y="81299"/>
                    </a:cubicBezTo>
                    <a:cubicBezTo>
                      <a:pt x="2008" y="80255"/>
                      <a:pt x="3106" y="78408"/>
                      <a:pt x="3186" y="76347"/>
                    </a:cubicBezTo>
                    <a:cubicBezTo>
                      <a:pt x="5166" y="75330"/>
                      <a:pt x="6424" y="73296"/>
                      <a:pt x="6424" y="71047"/>
                    </a:cubicBezTo>
                    <a:cubicBezTo>
                      <a:pt x="6424" y="68826"/>
                      <a:pt x="5166" y="66792"/>
                      <a:pt x="3186" y="65748"/>
                    </a:cubicBezTo>
                    <a:cubicBezTo>
                      <a:pt x="3106" y="63767"/>
                      <a:pt x="2062" y="61974"/>
                      <a:pt x="375" y="60930"/>
                    </a:cubicBezTo>
                    <a:cubicBezTo>
                      <a:pt x="2062" y="59859"/>
                      <a:pt x="3106" y="58093"/>
                      <a:pt x="3186" y="56085"/>
                    </a:cubicBezTo>
                    <a:cubicBezTo>
                      <a:pt x="5166" y="55068"/>
                      <a:pt x="6424" y="53034"/>
                      <a:pt x="6424" y="50786"/>
                    </a:cubicBezTo>
                    <a:cubicBezTo>
                      <a:pt x="6424" y="48537"/>
                      <a:pt x="5166" y="46530"/>
                      <a:pt x="3186" y="45486"/>
                    </a:cubicBezTo>
                    <a:cubicBezTo>
                      <a:pt x="3159" y="43586"/>
                      <a:pt x="2088" y="41739"/>
                      <a:pt x="375" y="40668"/>
                    </a:cubicBezTo>
                    <a:cubicBezTo>
                      <a:pt x="1901" y="39705"/>
                      <a:pt x="3320" y="37885"/>
                      <a:pt x="3186" y="35824"/>
                    </a:cubicBezTo>
                    <a:cubicBezTo>
                      <a:pt x="5193" y="34780"/>
                      <a:pt x="6424" y="32772"/>
                      <a:pt x="6424" y="30524"/>
                    </a:cubicBezTo>
                    <a:cubicBezTo>
                      <a:pt x="6424" y="28276"/>
                      <a:pt x="5166" y="26268"/>
                      <a:pt x="3186" y="25225"/>
                    </a:cubicBezTo>
                    <a:cubicBezTo>
                      <a:pt x="3106" y="23244"/>
                      <a:pt x="2062" y="21451"/>
                      <a:pt x="375" y="20407"/>
                    </a:cubicBezTo>
                    <a:cubicBezTo>
                      <a:pt x="2088" y="19336"/>
                      <a:pt x="3186" y="17436"/>
                      <a:pt x="3186" y="15616"/>
                    </a:cubicBezTo>
                    <a:cubicBezTo>
                      <a:pt x="3186" y="15589"/>
                      <a:pt x="3186" y="15562"/>
                      <a:pt x="3186" y="15562"/>
                    </a:cubicBezTo>
                    <a:cubicBezTo>
                      <a:pt x="5166" y="14518"/>
                      <a:pt x="6424" y="12511"/>
                      <a:pt x="6424" y="10263"/>
                    </a:cubicBezTo>
                    <a:cubicBezTo>
                      <a:pt x="6424" y="8014"/>
                      <a:pt x="5166" y="6007"/>
                      <a:pt x="3186" y="4963"/>
                    </a:cubicBezTo>
                    <a:cubicBezTo>
                      <a:pt x="3186" y="3036"/>
                      <a:pt x="2008" y="1055"/>
                      <a:pt x="215" y="11"/>
                    </a:cubicBezTo>
                    <a:cubicBezTo>
                      <a:pt x="193" y="4"/>
                      <a:pt x="172" y="1"/>
                      <a:pt x="151"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0" name="Google Shape;1921;p89"/>
              <p:cNvSpPr/>
              <p:nvPr/>
            </p:nvSpPr>
            <p:spPr>
              <a:xfrm>
                <a:off x="1761075" y="2845375"/>
                <a:ext cx="160625" cy="2032675"/>
              </a:xfrm>
              <a:custGeom>
                <a:avLst/>
                <a:gdLst/>
                <a:ahLst/>
                <a:cxnLst/>
                <a:rect l="l" t="t" r="r" b="b"/>
                <a:pathLst>
                  <a:path w="6425" h="81307" extrusionOk="0">
                    <a:moveTo>
                      <a:pt x="146" y="1"/>
                    </a:moveTo>
                    <a:cubicBezTo>
                      <a:pt x="108" y="1"/>
                      <a:pt x="71" y="24"/>
                      <a:pt x="54" y="57"/>
                    </a:cubicBezTo>
                    <a:cubicBezTo>
                      <a:pt x="27" y="84"/>
                      <a:pt x="27" y="110"/>
                      <a:pt x="27" y="137"/>
                    </a:cubicBezTo>
                    <a:cubicBezTo>
                      <a:pt x="27" y="164"/>
                      <a:pt x="54" y="217"/>
                      <a:pt x="81" y="244"/>
                    </a:cubicBezTo>
                    <a:cubicBezTo>
                      <a:pt x="1821" y="1234"/>
                      <a:pt x="2972" y="3162"/>
                      <a:pt x="2945" y="5035"/>
                    </a:cubicBezTo>
                    <a:cubicBezTo>
                      <a:pt x="2945" y="5089"/>
                      <a:pt x="2972" y="5142"/>
                      <a:pt x="2998" y="5142"/>
                    </a:cubicBezTo>
                    <a:cubicBezTo>
                      <a:pt x="4952" y="6133"/>
                      <a:pt x="6183" y="8086"/>
                      <a:pt x="6183" y="10254"/>
                    </a:cubicBezTo>
                    <a:cubicBezTo>
                      <a:pt x="6183" y="12422"/>
                      <a:pt x="4952" y="14376"/>
                      <a:pt x="2998" y="15367"/>
                    </a:cubicBezTo>
                    <a:cubicBezTo>
                      <a:pt x="2972" y="15393"/>
                      <a:pt x="2945" y="15447"/>
                      <a:pt x="2945" y="15474"/>
                    </a:cubicBezTo>
                    <a:cubicBezTo>
                      <a:pt x="2998" y="17321"/>
                      <a:pt x="1847" y="19248"/>
                      <a:pt x="108" y="20265"/>
                    </a:cubicBezTo>
                    <a:cubicBezTo>
                      <a:pt x="81" y="20292"/>
                      <a:pt x="27" y="20318"/>
                      <a:pt x="27" y="20345"/>
                    </a:cubicBezTo>
                    <a:cubicBezTo>
                      <a:pt x="27" y="20425"/>
                      <a:pt x="27" y="20479"/>
                      <a:pt x="81" y="20506"/>
                    </a:cubicBezTo>
                    <a:cubicBezTo>
                      <a:pt x="1821" y="21496"/>
                      <a:pt x="2891" y="23289"/>
                      <a:pt x="2945" y="25297"/>
                    </a:cubicBezTo>
                    <a:cubicBezTo>
                      <a:pt x="2945" y="25350"/>
                      <a:pt x="2972" y="25404"/>
                      <a:pt x="2998" y="25404"/>
                    </a:cubicBezTo>
                    <a:cubicBezTo>
                      <a:pt x="4952" y="26394"/>
                      <a:pt x="6183" y="28348"/>
                      <a:pt x="6183" y="30516"/>
                    </a:cubicBezTo>
                    <a:cubicBezTo>
                      <a:pt x="6183" y="32684"/>
                      <a:pt x="4952" y="34665"/>
                      <a:pt x="2998" y="35628"/>
                    </a:cubicBezTo>
                    <a:cubicBezTo>
                      <a:pt x="2972" y="35655"/>
                      <a:pt x="2945" y="35709"/>
                      <a:pt x="2945" y="35762"/>
                    </a:cubicBezTo>
                    <a:cubicBezTo>
                      <a:pt x="3105" y="37823"/>
                      <a:pt x="1633" y="39643"/>
                      <a:pt x="108" y="40526"/>
                    </a:cubicBezTo>
                    <a:cubicBezTo>
                      <a:pt x="81" y="40553"/>
                      <a:pt x="27" y="40580"/>
                      <a:pt x="27" y="40633"/>
                    </a:cubicBezTo>
                    <a:cubicBezTo>
                      <a:pt x="27" y="40687"/>
                      <a:pt x="27" y="40741"/>
                      <a:pt x="81" y="40767"/>
                    </a:cubicBezTo>
                    <a:cubicBezTo>
                      <a:pt x="1821" y="41784"/>
                      <a:pt x="2945" y="43631"/>
                      <a:pt x="2945" y="45532"/>
                    </a:cubicBezTo>
                    <a:lnTo>
                      <a:pt x="2945" y="45558"/>
                    </a:lnTo>
                    <a:cubicBezTo>
                      <a:pt x="2945" y="45612"/>
                      <a:pt x="2972" y="45665"/>
                      <a:pt x="2998" y="45692"/>
                    </a:cubicBezTo>
                    <a:cubicBezTo>
                      <a:pt x="4952" y="46656"/>
                      <a:pt x="6183" y="48610"/>
                      <a:pt x="6183" y="50778"/>
                    </a:cubicBezTo>
                    <a:cubicBezTo>
                      <a:pt x="6183" y="52972"/>
                      <a:pt x="4952" y="54926"/>
                      <a:pt x="2998" y="55890"/>
                    </a:cubicBezTo>
                    <a:cubicBezTo>
                      <a:pt x="2972" y="55917"/>
                      <a:pt x="2945" y="55970"/>
                      <a:pt x="2945" y="55997"/>
                    </a:cubicBezTo>
                    <a:cubicBezTo>
                      <a:pt x="2891" y="58004"/>
                      <a:pt x="1847" y="59798"/>
                      <a:pt x="108" y="60815"/>
                    </a:cubicBezTo>
                    <a:cubicBezTo>
                      <a:pt x="81" y="60815"/>
                      <a:pt x="27" y="60841"/>
                      <a:pt x="27" y="60895"/>
                    </a:cubicBezTo>
                    <a:cubicBezTo>
                      <a:pt x="27" y="60949"/>
                      <a:pt x="27" y="61002"/>
                      <a:pt x="81" y="61029"/>
                    </a:cubicBezTo>
                    <a:cubicBezTo>
                      <a:pt x="1821" y="62046"/>
                      <a:pt x="2891" y="63839"/>
                      <a:pt x="2945" y="65847"/>
                    </a:cubicBezTo>
                    <a:cubicBezTo>
                      <a:pt x="2945" y="65873"/>
                      <a:pt x="2972" y="65927"/>
                      <a:pt x="2998" y="65954"/>
                    </a:cubicBezTo>
                    <a:cubicBezTo>
                      <a:pt x="4952" y="66917"/>
                      <a:pt x="6183" y="68871"/>
                      <a:pt x="6183" y="71066"/>
                    </a:cubicBezTo>
                    <a:cubicBezTo>
                      <a:pt x="6183" y="73234"/>
                      <a:pt x="4952" y="75188"/>
                      <a:pt x="2998" y="76151"/>
                    </a:cubicBezTo>
                    <a:cubicBezTo>
                      <a:pt x="2972" y="76178"/>
                      <a:pt x="2945" y="76232"/>
                      <a:pt x="2945" y="76285"/>
                    </a:cubicBezTo>
                    <a:cubicBezTo>
                      <a:pt x="2891" y="78266"/>
                      <a:pt x="1821" y="80059"/>
                      <a:pt x="81" y="81076"/>
                    </a:cubicBezTo>
                    <a:cubicBezTo>
                      <a:pt x="27" y="81103"/>
                      <a:pt x="1" y="81183"/>
                      <a:pt x="54" y="81237"/>
                    </a:cubicBezTo>
                    <a:cubicBezTo>
                      <a:pt x="71" y="81288"/>
                      <a:pt x="110" y="81306"/>
                      <a:pt x="149" y="81306"/>
                    </a:cubicBezTo>
                    <a:cubicBezTo>
                      <a:pt x="172" y="81306"/>
                      <a:pt x="195" y="81300"/>
                      <a:pt x="215" y="81290"/>
                    </a:cubicBezTo>
                    <a:cubicBezTo>
                      <a:pt x="2008" y="80247"/>
                      <a:pt x="3105" y="78400"/>
                      <a:pt x="3186" y="76366"/>
                    </a:cubicBezTo>
                    <a:cubicBezTo>
                      <a:pt x="5193" y="75322"/>
                      <a:pt x="6424" y="73288"/>
                      <a:pt x="6424" y="71066"/>
                    </a:cubicBezTo>
                    <a:cubicBezTo>
                      <a:pt x="6424" y="68818"/>
                      <a:pt x="5193" y="66783"/>
                      <a:pt x="3186" y="65766"/>
                    </a:cubicBezTo>
                    <a:cubicBezTo>
                      <a:pt x="3132" y="63759"/>
                      <a:pt x="2088" y="61992"/>
                      <a:pt x="402" y="60922"/>
                    </a:cubicBezTo>
                    <a:cubicBezTo>
                      <a:pt x="2088" y="59878"/>
                      <a:pt x="3132" y="58085"/>
                      <a:pt x="3186" y="56077"/>
                    </a:cubicBezTo>
                    <a:cubicBezTo>
                      <a:pt x="5193" y="55060"/>
                      <a:pt x="6424" y="53026"/>
                      <a:pt x="6424" y="50778"/>
                    </a:cubicBezTo>
                    <a:cubicBezTo>
                      <a:pt x="6424" y="48556"/>
                      <a:pt x="5193" y="46522"/>
                      <a:pt x="3186" y="45505"/>
                    </a:cubicBezTo>
                    <a:cubicBezTo>
                      <a:pt x="3186" y="43604"/>
                      <a:pt x="2088" y="41731"/>
                      <a:pt x="402" y="40660"/>
                    </a:cubicBezTo>
                    <a:cubicBezTo>
                      <a:pt x="1901" y="39697"/>
                      <a:pt x="3320" y="37877"/>
                      <a:pt x="3186" y="35816"/>
                    </a:cubicBezTo>
                    <a:cubicBezTo>
                      <a:pt x="5193" y="34799"/>
                      <a:pt x="6424" y="32764"/>
                      <a:pt x="6424" y="30516"/>
                    </a:cubicBezTo>
                    <a:cubicBezTo>
                      <a:pt x="6424" y="28268"/>
                      <a:pt x="5193" y="26260"/>
                      <a:pt x="3186" y="25216"/>
                    </a:cubicBezTo>
                    <a:cubicBezTo>
                      <a:pt x="3105" y="23236"/>
                      <a:pt x="2062" y="21442"/>
                      <a:pt x="402" y="20399"/>
                    </a:cubicBezTo>
                    <a:cubicBezTo>
                      <a:pt x="2115" y="19328"/>
                      <a:pt x="3212" y="17401"/>
                      <a:pt x="3186" y="15554"/>
                    </a:cubicBezTo>
                    <a:cubicBezTo>
                      <a:pt x="5193" y="14510"/>
                      <a:pt x="6424" y="12503"/>
                      <a:pt x="6424" y="10254"/>
                    </a:cubicBezTo>
                    <a:cubicBezTo>
                      <a:pt x="6424" y="8006"/>
                      <a:pt x="5193" y="5999"/>
                      <a:pt x="3186" y="4955"/>
                    </a:cubicBezTo>
                    <a:cubicBezTo>
                      <a:pt x="3186" y="3028"/>
                      <a:pt x="2008" y="1047"/>
                      <a:pt x="215" y="30"/>
                    </a:cubicBezTo>
                    <a:cubicBezTo>
                      <a:pt x="194" y="10"/>
                      <a:pt x="170" y="1"/>
                      <a:pt x="146"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1" name="Google Shape;1922;p89"/>
              <p:cNvSpPr/>
              <p:nvPr/>
            </p:nvSpPr>
            <p:spPr>
              <a:xfrm>
                <a:off x="1607850" y="2593575"/>
                <a:ext cx="159950" cy="2032875"/>
              </a:xfrm>
              <a:custGeom>
                <a:avLst/>
                <a:gdLst/>
                <a:ahLst/>
                <a:cxnLst/>
                <a:rect l="l" t="t" r="r" b="b"/>
                <a:pathLst>
                  <a:path w="6398" h="81315" extrusionOk="0">
                    <a:moveTo>
                      <a:pt x="140" y="1"/>
                    </a:moveTo>
                    <a:cubicBezTo>
                      <a:pt x="95" y="1"/>
                      <a:pt x="47" y="26"/>
                      <a:pt x="27" y="65"/>
                    </a:cubicBezTo>
                    <a:cubicBezTo>
                      <a:pt x="0" y="92"/>
                      <a:pt x="0" y="118"/>
                      <a:pt x="0" y="118"/>
                    </a:cubicBezTo>
                    <a:cubicBezTo>
                      <a:pt x="0" y="172"/>
                      <a:pt x="27" y="225"/>
                      <a:pt x="81" y="225"/>
                    </a:cubicBezTo>
                    <a:cubicBezTo>
                      <a:pt x="1820" y="1243"/>
                      <a:pt x="2944" y="3170"/>
                      <a:pt x="2918" y="5043"/>
                    </a:cubicBezTo>
                    <a:cubicBezTo>
                      <a:pt x="2918" y="5070"/>
                      <a:pt x="2944" y="5124"/>
                      <a:pt x="2998" y="5150"/>
                    </a:cubicBezTo>
                    <a:cubicBezTo>
                      <a:pt x="4952" y="6141"/>
                      <a:pt x="6156" y="8095"/>
                      <a:pt x="6156" y="10263"/>
                    </a:cubicBezTo>
                    <a:cubicBezTo>
                      <a:pt x="6156" y="12431"/>
                      <a:pt x="4952" y="14384"/>
                      <a:pt x="2998" y="15375"/>
                    </a:cubicBezTo>
                    <a:cubicBezTo>
                      <a:pt x="2944" y="15402"/>
                      <a:pt x="2918" y="15428"/>
                      <a:pt x="2918" y="15482"/>
                    </a:cubicBezTo>
                    <a:cubicBezTo>
                      <a:pt x="2971" y="17329"/>
                      <a:pt x="1847" y="19256"/>
                      <a:pt x="81" y="20273"/>
                    </a:cubicBezTo>
                    <a:cubicBezTo>
                      <a:pt x="54" y="20300"/>
                      <a:pt x="27" y="20326"/>
                      <a:pt x="0" y="20353"/>
                    </a:cubicBezTo>
                    <a:cubicBezTo>
                      <a:pt x="0" y="20407"/>
                      <a:pt x="27" y="20460"/>
                      <a:pt x="81" y="20514"/>
                    </a:cubicBezTo>
                    <a:cubicBezTo>
                      <a:pt x="1794" y="21504"/>
                      <a:pt x="2864" y="23297"/>
                      <a:pt x="2918" y="25305"/>
                    </a:cubicBezTo>
                    <a:cubicBezTo>
                      <a:pt x="2918" y="25358"/>
                      <a:pt x="2944" y="25385"/>
                      <a:pt x="2998" y="25412"/>
                    </a:cubicBezTo>
                    <a:cubicBezTo>
                      <a:pt x="4952" y="26402"/>
                      <a:pt x="6156" y="28356"/>
                      <a:pt x="6156" y="30524"/>
                    </a:cubicBezTo>
                    <a:cubicBezTo>
                      <a:pt x="6156" y="32692"/>
                      <a:pt x="4952" y="34646"/>
                      <a:pt x="2998" y="35636"/>
                    </a:cubicBezTo>
                    <a:cubicBezTo>
                      <a:pt x="2944" y="35663"/>
                      <a:pt x="2918" y="35717"/>
                      <a:pt x="2918" y="35770"/>
                    </a:cubicBezTo>
                    <a:cubicBezTo>
                      <a:pt x="3078" y="37831"/>
                      <a:pt x="1633" y="39651"/>
                      <a:pt x="81" y="40535"/>
                    </a:cubicBezTo>
                    <a:cubicBezTo>
                      <a:pt x="54" y="40561"/>
                      <a:pt x="27" y="40588"/>
                      <a:pt x="0" y="40615"/>
                    </a:cubicBezTo>
                    <a:cubicBezTo>
                      <a:pt x="0" y="40668"/>
                      <a:pt x="27" y="40749"/>
                      <a:pt x="81" y="40775"/>
                    </a:cubicBezTo>
                    <a:cubicBezTo>
                      <a:pt x="1820" y="41766"/>
                      <a:pt x="2918" y="43639"/>
                      <a:pt x="2918" y="45540"/>
                    </a:cubicBezTo>
                    <a:cubicBezTo>
                      <a:pt x="2918" y="45540"/>
                      <a:pt x="2918" y="45566"/>
                      <a:pt x="2918" y="45566"/>
                    </a:cubicBezTo>
                    <a:cubicBezTo>
                      <a:pt x="2918" y="45620"/>
                      <a:pt x="2944" y="45674"/>
                      <a:pt x="2998" y="45674"/>
                    </a:cubicBezTo>
                    <a:cubicBezTo>
                      <a:pt x="4952" y="46664"/>
                      <a:pt x="6156" y="48618"/>
                      <a:pt x="6156" y="50786"/>
                    </a:cubicBezTo>
                    <a:cubicBezTo>
                      <a:pt x="6156" y="52954"/>
                      <a:pt x="4952" y="54934"/>
                      <a:pt x="2998" y="55898"/>
                    </a:cubicBezTo>
                    <a:cubicBezTo>
                      <a:pt x="2944" y="55925"/>
                      <a:pt x="2918" y="55952"/>
                      <a:pt x="2918" y="56005"/>
                    </a:cubicBezTo>
                    <a:cubicBezTo>
                      <a:pt x="2864" y="58012"/>
                      <a:pt x="1820" y="59806"/>
                      <a:pt x="81" y="60796"/>
                    </a:cubicBezTo>
                    <a:cubicBezTo>
                      <a:pt x="54" y="60823"/>
                      <a:pt x="27" y="60850"/>
                      <a:pt x="0" y="60903"/>
                    </a:cubicBezTo>
                    <a:cubicBezTo>
                      <a:pt x="0" y="60957"/>
                      <a:pt x="27" y="61010"/>
                      <a:pt x="81" y="61037"/>
                    </a:cubicBezTo>
                    <a:cubicBezTo>
                      <a:pt x="1820" y="62054"/>
                      <a:pt x="2864" y="63847"/>
                      <a:pt x="2918" y="65828"/>
                    </a:cubicBezTo>
                    <a:cubicBezTo>
                      <a:pt x="2918" y="65882"/>
                      <a:pt x="2944" y="65935"/>
                      <a:pt x="2998" y="65962"/>
                    </a:cubicBezTo>
                    <a:cubicBezTo>
                      <a:pt x="4952" y="66925"/>
                      <a:pt x="6156" y="68879"/>
                      <a:pt x="6156" y="71047"/>
                    </a:cubicBezTo>
                    <a:cubicBezTo>
                      <a:pt x="6156" y="73242"/>
                      <a:pt x="4952" y="75196"/>
                      <a:pt x="2998" y="76160"/>
                    </a:cubicBezTo>
                    <a:cubicBezTo>
                      <a:pt x="2944" y="76186"/>
                      <a:pt x="2918" y="76240"/>
                      <a:pt x="2918" y="76267"/>
                    </a:cubicBezTo>
                    <a:cubicBezTo>
                      <a:pt x="2864" y="78274"/>
                      <a:pt x="1820" y="80067"/>
                      <a:pt x="81" y="81084"/>
                    </a:cubicBezTo>
                    <a:cubicBezTo>
                      <a:pt x="27" y="81111"/>
                      <a:pt x="0" y="81191"/>
                      <a:pt x="27" y="81245"/>
                    </a:cubicBezTo>
                    <a:cubicBezTo>
                      <a:pt x="44" y="81296"/>
                      <a:pt x="82" y="81315"/>
                      <a:pt x="122" y="81315"/>
                    </a:cubicBezTo>
                    <a:cubicBezTo>
                      <a:pt x="145" y="81315"/>
                      <a:pt x="168" y="81308"/>
                      <a:pt x="188" y="81299"/>
                    </a:cubicBezTo>
                    <a:cubicBezTo>
                      <a:pt x="1981" y="80255"/>
                      <a:pt x="3105" y="78408"/>
                      <a:pt x="3185" y="76347"/>
                    </a:cubicBezTo>
                    <a:cubicBezTo>
                      <a:pt x="5166" y="75330"/>
                      <a:pt x="6397" y="73296"/>
                      <a:pt x="6397" y="71047"/>
                    </a:cubicBezTo>
                    <a:cubicBezTo>
                      <a:pt x="6397" y="68826"/>
                      <a:pt x="5166" y="66792"/>
                      <a:pt x="3185" y="65748"/>
                    </a:cubicBezTo>
                    <a:cubicBezTo>
                      <a:pt x="3105" y="63767"/>
                      <a:pt x="2061" y="61974"/>
                      <a:pt x="375" y="60930"/>
                    </a:cubicBezTo>
                    <a:cubicBezTo>
                      <a:pt x="2061" y="59859"/>
                      <a:pt x="3105" y="58093"/>
                      <a:pt x="3185" y="56085"/>
                    </a:cubicBezTo>
                    <a:cubicBezTo>
                      <a:pt x="5166" y="55068"/>
                      <a:pt x="6397" y="53034"/>
                      <a:pt x="6397" y="50786"/>
                    </a:cubicBezTo>
                    <a:cubicBezTo>
                      <a:pt x="6397" y="48537"/>
                      <a:pt x="5166" y="46530"/>
                      <a:pt x="3185" y="45486"/>
                    </a:cubicBezTo>
                    <a:cubicBezTo>
                      <a:pt x="3159" y="43586"/>
                      <a:pt x="2061" y="41739"/>
                      <a:pt x="375" y="40668"/>
                    </a:cubicBezTo>
                    <a:cubicBezTo>
                      <a:pt x="1901" y="39705"/>
                      <a:pt x="3292" y="37885"/>
                      <a:pt x="3185" y="35824"/>
                    </a:cubicBezTo>
                    <a:cubicBezTo>
                      <a:pt x="5166" y="34780"/>
                      <a:pt x="6397" y="32772"/>
                      <a:pt x="6397" y="30524"/>
                    </a:cubicBezTo>
                    <a:cubicBezTo>
                      <a:pt x="6397" y="28276"/>
                      <a:pt x="5166" y="26268"/>
                      <a:pt x="3185" y="25225"/>
                    </a:cubicBezTo>
                    <a:cubicBezTo>
                      <a:pt x="3078" y="23244"/>
                      <a:pt x="2061" y="21451"/>
                      <a:pt x="375" y="20407"/>
                    </a:cubicBezTo>
                    <a:cubicBezTo>
                      <a:pt x="2061" y="19336"/>
                      <a:pt x="3185" y="17436"/>
                      <a:pt x="3185" y="15616"/>
                    </a:cubicBezTo>
                    <a:cubicBezTo>
                      <a:pt x="3185" y="15589"/>
                      <a:pt x="3185" y="15562"/>
                      <a:pt x="3185" y="15562"/>
                    </a:cubicBezTo>
                    <a:cubicBezTo>
                      <a:pt x="5166" y="14518"/>
                      <a:pt x="6397" y="12511"/>
                      <a:pt x="6397" y="10263"/>
                    </a:cubicBezTo>
                    <a:cubicBezTo>
                      <a:pt x="6397" y="8014"/>
                      <a:pt x="5166" y="6007"/>
                      <a:pt x="3185" y="4963"/>
                    </a:cubicBezTo>
                    <a:cubicBezTo>
                      <a:pt x="3185" y="3036"/>
                      <a:pt x="1981" y="1055"/>
                      <a:pt x="188" y="11"/>
                    </a:cubicBezTo>
                    <a:cubicBezTo>
                      <a:pt x="173" y="4"/>
                      <a:pt x="157" y="1"/>
                      <a:pt x="140"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2" name="Google Shape;1923;p89"/>
              <p:cNvSpPr/>
              <p:nvPr/>
            </p:nvSpPr>
            <p:spPr>
              <a:xfrm>
                <a:off x="1453950" y="2845375"/>
                <a:ext cx="160600" cy="2032675"/>
              </a:xfrm>
              <a:custGeom>
                <a:avLst/>
                <a:gdLst/>
                <a:ahLst/>
                <a:cxnLst/>
                <a:rect l="l" t="t" r="r" b="b"/>
                <a:pathLst>
                  <a:path w="6424" h="81307" extrusionOk="0">
                    <a:moveTo>
                      <a:pt x="133" y="1"/>
                    </a:moveTo>
                    <a:cubicBezTo>
                      <a:pt x="93" y="1"/>
                      <a:pt x="60" y="24"/>
                      <a:pt x="27" y="57"/>
                    </a:cubicBezTo>
                    <a:cubicBezTo>
                      <a:pt x="27" y="84"/>
                      <a:pt x="27" y="110"/>
                      <a:pt x="27" y="137"/>
                    </a:cubicBezTo>
                    <a:cubicBezTo>
                      <a:pt x="27" y="164"/>
                      <a:pt x="27" y="217"/>
                      <a:pt x="80" y="244"/>
                    </a:cubicBezTo>
                    <a:cubicBezTo>
                      <a:pt x="1820" y="1234"/>
                      <a:pt x="2971" y="3188"/>
                      <a:pt x="2944" y="5035"/>
                    </a:cubicBezTo>
                    <a:cubicBezTo>
                      <a:pt x="2944" y="5089"/>
                      <a:pt x="2971" y="5142"/>
                      <a:pt x="2998" y="5142"/>
                    </a:cubicBezTo>
                    <a:cubicBezTo>
                      <a:pt x="4952" y="6133"/>
                      <a:pt x="6156" y="8086"/>
                      <a:pt x="6156" y="10254"/>
                    </a:cubicBezTo>
                    <a:cubicBezTo>
                      <a:pt x="6156" y="12422"/>
                      <a:pt x="4952" y="14376"/>
                      <a:pt x="2998" y="15367"/>
                    </a:cubicBezTo>
                    <a:cubicBezTo>
                      <a:pt x="2971" y="15393"/>
                      <a:pt x="2944" y="15420"/>
                      <a:pt x="2944" y="15474"/>
                    </a:cubicBezTo>
                    <a:cubicBezTo>
                      <a:pt x="2998" y="17347"/>
                      <a:pt x="1847" y="19248"/>
                      <a:pt x="107" y="20265"/>
                    </a:cubicBezTo>
                    <a:cubicBezTo>
                      <a:pt x="54" y="20292"/>
                      <a:pt x="27" y="20318"/>
                      <a:pt x="27" y="20345"/>
                    </a:cubicBezTo>
                    <a:cubicBezTo>
                      <a:pt x="0" y="20425"/>
                      <a:pt x="27" y="20479"/>
                      <a:pt x="80" y="20506"/>
                    </a:cubicBezTo>
                    <a:cubicBezTo>
                      <a:pt x="1793" y="21496"/>
                      <a:pt x="2864" y="23289"/>
                      <a:pt x="2944" y="25297"/>
                    </a:cubicBezTo>
                    <a:cubicBezTo>
                      <a:pt x="2944" y="25350"/>
                      <a:pt x="2971" y="25404"/>
                      <a:pt x="2998" y="25404"/>
                    </a:cubicBezTo>
                    <a:cubicBezTo>
                      <a:pt x="4952" y="26394"/>
                      <a:pt x="6156" y="28348"/>
                      <a:pt x="6156" y="30516"/>
                    </a:cubicBezTo>
                    <a:cubicBezTo>
                      <a:pt x="6156" y="32684"/>
                      <a:pt x="4952" y="34665"/>
                      <a:pt x="2998" y="35628"/>
                    </a:cubicBezTo>
                    <a:cubicBezTo>
                      <a:pt x="2944" y="35655"/>
                      <a:pt x="2918" y="35709"/>
                      <a:pt x="2944" y="35762"/>
                    </a:cubicBezTo>
                    <a:cubicBezTo>
                      <a:pt x="3105" y="37823"/>
                      <a:pt x="1633" y="39643"/>
                      <a:pt x="107" y="40526"/>
                    </a:cubicBezTo>
                    <a:cubicBezTo>
                      <a:pt x="54" y="40553"/>
                      <a:pt x="27" y="40580"/>
                      <a:pt x="27" y="40633"/>
                    </a:cubicBezTo>
                    <a:cubicBezTo>
                      <a:pt x="0" y="40687"/>
                      <a:pt x="27" y="40741"/>
                      <a:pt x="80" y="40767"/>
                    </a:cubicBezTo>
                    <a:cubicBezTo>
                      <a:pt x="1820" y="41784"/>
                      <a:pt x="2944" y="43631"/>
                      <a:pt x="2944" y="45532"/>
                    </a:cubicBezTo>
                    <a:cubicBezTo>
                      <a:pt x="2944" y="45558"/>
                      <a:pt x="2944" y="45558"/>
                      <a:pt x="2944" y="45558"/>
                    </a:cubicBezTo>
                    <a:cubicBezTo>
                      <a:pt x="2918" y="45612"/>
                      <a:pt x="2971" y="45665"/>
                      <a:pt x="2998" y="45692"/>
                    </a:cubicBezTo>
                    <a:cubicBezTo>
                      <a:pt x="4952" y="46656"/>
                      <a:pt x="6156" y="48610"/>
                      <a:pt x="6156" y="50778"/>
                    </a:cubicBezTo>
                    <a:cubicBezTo>
                      <a:pt x="6156" y="52972"/>
                      <a:pt x="4952" y="54926"/>
                      <a:pt x="2998" y="55890"/>
                    </a:cubicBezTo>
                    <a:cubicBezTo>
                      <a:pt x="2971" y="55917"/>
                      <a:pt x="2944" y="55970"/>
                      <a:pt x="2944" y="55997"/>
                    </a:cubicBezTo>
                    <a:cubicBezTo>
                      <a:pt x="2891" y="58004"/>
                      <a:pt x="1820" y="59798"/>
                      <a:pt x="107" y="60815"/>
                    </a:cubicBezTo>
                    <a:cubicBezTo>
                      <a:pt x="54" y="60815"/>
                      <a:pt x="27" y="60841"/>
                      <a:pt x="27" y="60895"/>
                    </a:cubicBezTo>
                    <a:cubicBezTo>
                      <a:pt x="0" y="60949"/>
                      <a:pt x="27" y="61002"/>
                      <a:pt x="80" y="61029"/>
                    </a:cubicBezTo>
                    <a:cubicBezTo>
                      <a:pt x="1820" y="62046"/>
                      <a:pt x="2891" y="63839"/>
                      <a:pt x="2944" y="65847"/>
                    </a:cubicBezTo>
                    <a:cubicBezTo>
                      <a:pt x="2944" y="65873"/>
                      <a:pt x="2971" y="65927"/>
                      <a:pt x="2998" y="65954"/>
                    </a:cubicBezTo>
                    <a:cubicBezTo>
                      <a:pt x="4952" y="66917"/>
                      <a:pt x="6156" y="68871"/>
                      <a:pt x="6156" y="71066"/>
                    </a:cubicBezTo>
                    <a:cubicBezTo>
                      <a:pt x="6156" y="73234"/>
                      <a:pt x="4952" y="75188"/>
                      <a:pt x="2998" y="76151"/>
                    </a:cubicBezTo>
                    <a:cubicBezTo>
                      <a:pt x="2971" y="76178"/>
                      <a:pt x="2944" y="76232"/>
                      <a:pt x="2944" y="76285"/>
                    </a:cubicBezTo>
                    <a:cubicBezTo>
                      <a:pt x="2891" y="78266"/>
                      <a:pt x="1820" y="80059"/>
                      <a:pt x="80" y="81076"/>
                    </a:cubicBezTo>
                    <a:cubicBezTo>
                      <a:pt x="27" y="81103"/>
                      <a:pt x="0" y="81183"/>
                      <a:pt x="27" y="81237"/>
                    </a:cubicBezTo>
                    <a:cubicBezTo>
                      <a:pt x="61" y="81288"/>
                      <a:pt x="106" y="81306"/>
                      <a:pt x="147" y="81306"/>
                    </a:cubicBezTo>
                    <a:cubicBezTo>
                      <a:pt x="172" y="81306"/>
                      <a:pt x="195" y="81300"/>
                      <a:pt x="214" y="81290"/>
                    </a:cubicBezTo>
                    <a:cubicBezTo>
                      <a:pt x="2008" y="80247"/>
                      <a:pt x="3105" y="78400"/>
                      <a:pt x="3185" y="76366"/>
                    </a:cubicBezTo>
                    <a:cubicBezTo>
                      <a:pt x="5166" y="75322"/>
                      <a:pt x="6424" y="73288"/>
                      <a:pt x="6424" y="71066"/>
                    </a:cubicBezTo>
                    <a:cubicBezTo>
                      <a:pt x="6424" y="68818"/>
                      <a:pt x="5166" y="66783"/>
                      <a:pt x="3185" y="65766"/>
                    </a:cubicBezTo>
                    <a:cubicBezTo>
                      <a:pt x="3105" y="63759"/>
                      <a:pt x="2061" y="61992"/>
                      <a:pt x="375" y="60922"/>
                    </a:cubicBezTo>
                    <a:cubicBezTo>
                      <a:pt x="2061" y="59878"/>
                      <a:pt x="3105" y="58085"/>
                      <a:pt x="3185" y="56077"/>
                    </a:cubicBezTo>
                    <a:cubicBezTo>
                      <a:pt x="5166" y="55060"/>
                      <a:pt x="6424" y="53026"/>
                      <a:pt x="6424" y="50778"/>
                    </a:cubicBezTo>
                    <a:cubicBezTo>
                      <a:pt x="6424" y="48556"/>
                      <a:pt x="5193" y="46522"/>
                      <a:pt x="3185" y="45505"/>
                    </a:cubicBezTo>
                    <a:cubicBezTo>
                      <a:pt x="3159" y="43604"/>
                      <a:pt x="2088" y="41731"/>
                      <a:pt x="375" y="40660"/>
                    </a:cubicBezTo>
                    <a:cubicBezTo>
                      <a:pt x="1901" y="39697"/>
                      <a:pt x="3319" y="37877"/>
                      <a:pt x="3185" y="35816"/>
                    </a:cubicBezTo>
                    <a:cubicBezTo>
                      <a:pt x="5193" y="34799"/>
                      <a:pt x="6424" y="32764"/>
                      <a:pt x="6424" y="30516"/>
                    </a:cubicBezTo>
                    <a:cubicBezTo>
                      <a:pt x="6424" y="28268"/>
                      <a:pt x="5166" y="26260"/>
                      <a:pt x="3185" y="25216"/>
                    </a:cubicBezTo>
                    <a:cubicBezTo>
                      <a:pt x="3105" y="23236"/>
                      <a:pt x="2061" y="21442"/>
                      <a:pt x="375" y="20399"/>
                    </a:cubicBezTo>
                    <a:cubicBezTo>
                      <a:pt x="2088" y="19328"/>
                      <a:pt x="3185" y="17454"/>
                      <a:pt x="3185" y="15608"/>
                    </a:cubicBezTo>
                    <a:cubicBezTo>
                      <a:pt x="3185" y="15581"/>
                      <a:pt x="3185" y="15581"/>
                      <a:pt x="3185" y="15554"/>
                    </a:cubicBezTo>
                    <a:cubicBezTo>
                      <a:pt x="5193" y="14510"/>
                      <a:pt x="6424" y="12503"/>
                      <a:pt x="6424" y="10254"/>
                    </a:cubicBezTo>
                    <a:cubicBezTo>
                      <a:pt x="6424" y="8006"/>
                      <a:pt x="5193" y="5999"/>
                      <a:pt x="3185" y="4955"/>
                    </a:cubicBezTo>
                    <a:cubicBezTo>
                      <a:pt x="3185" y="3028"/>
                      <a:pt x="2008" y="1047"/>
                      <a:pt x="214" y="30"/>
                    </a:cubicBezTo>
                    <a:cubicBezTo>
                      <a:pt x="184" y="10"/>
                      <a:pt x="157" y="1"/>
                      <a:pt x="133"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3" name="Google Shape;1924;p89"/>
              <p:cNvSpPr/>
              <p:nvPr/>
            </p:nvSpPr>
            <p:spPr>
              <a:xfrm>
                <a:off x="1300050" y="2593575"/>
                <a:ext cx="160600" cy="2032875"/>
              </a:xfrm>
              <a:custGeom>
                <a:avLst/>
                <a:gdLst/>
                <a:ahLst/>
                <a:cxnLst/>
                <a:rect l="l" t="t" r="r" b="b"/>
                <a:pathLst>
                  <a:path w="6424" h="81315" extrusionOk="0">
                    <a:moveTo>
                      <a:pt x="167" y="1"/>
                    </a:moveTo>
                    <a:cubicBezTo>
                      <a:pt x="121" y="1"/>
                      <a:pt x="73" y="26"/>
                      <a:pt x="54" y="65"/>
                    </a:cubicBezTo>
                    <a:cubicBezTo>
                      <a:pt x="27" y="92"/>
                      <a:pt x="27" y="118"/>
                      <a:pt x="27" y="118"/>
                    </a:cubicBezTo>
                    <a:cubicBezTo>
                      <a:pt x="27" y="172"/>
                      <a:pt x="54" y="225"/>
                      <a:pt x="80" y="225"/>
                    </a:cubicBezTo>
                    <a:cubicBezTo>
                      <a:pt x="1820" y="1243"/>
                      <a:pt x="2971" y="3170"/>
                      <a:pt x="2944" y="5043"/>
                    </a:cubicBezTo>
                    <a:cubicBezTo>
                      <a:pt x="2944" y="5070"/>
                      <a:pt x="2971" y="5124"/>
                      <a:pt x="3025" y="5150"/>
                    </a:cubicBezTo>
                    <a:cubicBezTo>
                      <a:pt x="4952" y="6141"/>
                      <a:pt x="6183" y="8095"/>
                      <a:pt x="6183" y="10263"/>
                    </a:cubicBezTo>
                    <a:cubicBezTo>
                      <a:pt x="6183" y="12431"/>
                      <a:pt x="4952" y="14384"/>
                      <a:pt x="3025" y="15375"/>
                    </a:cubicBezTo>
                    <a:cubicBezTo>
                      <a:pt x="2971" y="15402"/>
                      <a:pt x="2944" y="15428"/>
                      <a:pt x="2944" y="15482"/>
                    </a:cubicBezTo>
                    <a:cubicBezTo>
                      <a:pt x="2998" y="17355"/>
                      <a:pt x="1847" y="19256"/>
                      <a:pt x="107" y="20273"/>
                    </a:cubicBezTo>
                    <a:cubicBezTo>
                      <a:pt x="80" y="20300"/>
                      <a:pt x="54" y="20326"/>
                      <a:pt x="27" y="20353"/>
                    </a:cubicBezTo>
                    <a:cubicBezTo>
                      <a:pt x="27" y="20407"/>
                      <a:pt x="27" y="20460"/>
                      <a:pt x="80" y="20514"/>
                    </a:cubicBezTo>
                    <a:cubicBezTo>
                      <a:pt x="1820" y="21504"/>
                      <a:pt x="2891" y="23297"/>
                      <a:pt x="2944" y="25305"/>
                    </a:cubicBezTo>
                    <a:cubicBezTo>
                      <a:pt x="2944" y="25358"/>
                      <a:pt x="2971" y="25385"/>
                      <a:pt x="3025" y="25412"/>
                    </a:cubicBezTo>
                    <a:cubicBezTo>
                      <a:pt x="4952" y="26402"/>
                      <a:pt x="6183" y="28356"/>
                      <a:pt x="6183" y="30524"/>
                    </a:cubicBezTo>
                    <a:cubicBezTo>
                      <a:pt x="6183" y="32692"/>
                      <a:pt x="4952" y="34646"/>
                      <a:pt x="3025" y="35636"/>
                    </a:cubicBezTo>
                    <a:cubicBezTo>
                      <a:pt x="2971" y="35663"/>
                      <a:pt x="2944" y="35717"/>
                      <a:pt x="2944" y="35770"/>
                    </a:cubicBezTo>
                    <a:cubicBezTo>
                      <a:pt x="3105" y="37831"/>
                      <a:pt x="1633" y="39651"/>
                      <a:pt x="107" y="40535"/>
                    </a:cubicBezTo>
                    <a:cubicBezTo>
                      <a:pt x="80" y="40561"/>
                      <a:pt x="54" y="40588"/>
                      <a:pt x="27" y="40615"/>
                    </a:cubicBezTo>
                    <a:cubicBezTo>
                      <a:pt x="27" y="40668"/>
                      <a:pt x="27" y="40749"/>
                      <a:pt x="80" y="40775"/>
                    </a:cubicBezTo>
                    <a:cubicBezTo>
                      <a:pt x="1820" y="41766"/>
                      <a:pt x="2944" y="43639"/>
                      <a:pt x="2944" y="45540"/>
                    </a:cubicBezTo>
                    <a:cubicBezTo>
                      <a:pt x="2944" y="45540"/>
                      <a:pt x="2944" y="45566"/>
                      <a:pt x="2944" y="45566"/>
                    </a:cubicBezTo>
                    <a:cubicBezTo>
                      <a:pt x="2944" y="45620"/>
                      <a:pt x="2971" y="45674"/>
                      <a:pt x="3025" y="45674"/>
                    </a:cubicBezTo>
                    <a:cubicBezTo>
                      <a:pt x="4952" y="46664"/>
                      <a:pt x="6183" y="48618"/>
                      <a:pt x="6183" y="50786"/>
                    </a:cubicBezTo>
                    <a:cubicBezTo>
                      <a:pt x="6183" y="52954"/>
                      <a:pt x="4952" y="54934"/>
                      <a:pt x="3025" y="55898"/>
                    </a:cubicBezTo>
                    <a:cubicBezTo>
                      <a:pt x="2971" y="55925"/>
                      <a:pt x="2944" y="55952"/>
                      <a:pt x="2944" y="56005"/>
                    </a:cubicBezTo>
                    <a:cubicBezTo>
                      <a:pt x="2891" y="58012"/>
                      <a:pt x="1847" y="59806"/>
                      <a:pt x="107" y="60796"/>
                    </a:cubicBezTo>
                    <a:cubicBezTo>
                      <a:pt x="80" y="60823"/>
                      <a:pt x="54" y="60850"/>
                      <a:pt x="27" y="60903"/>
                    </a:cubicBezTo>
                    <a:cubicBezTo>
                      <a:pt x="27" y="60957"/>
                      <a:pt x="27" y="61010"/>
                      <a:pt x="80" y="61037"/>
                    </a:cubicBezTo>
                    <a:cubicBezTo>
                      <a:pt x="1820" y="62054"/>
                      <a:pt x="2891" y="63847"/>
                      <a:pt x="2944" y="65828"/>
                    </a:cubicBezTo>
                    <a:cubicBezTo>
                      <a:pt x="2944" y="65882"/>
                      <a:pt x="2971" y="65935"/>
                      <a:pt x="3025" y="65962"/>
                    </a:cubicBezTo>
                    <a:cubicBezTo>
                      <a:pt x="4952" y="66925"/>
                      <a:pt x="6183" y="68879"/>
                      <a:pt x="6183" y="71047"/>
                    </a:cubicBezTo>
                    <a:cubicBezTo>
                      <a:pt x="6183" y="73242"/>
                      <a:pt x="4952" y="75196"/>
                      <a:pt x="3025" y="76160"/>
                    </a:cubicBezTo>
                    <a:cubicBezTo>
                      <a:pt x="2971" y="76186"/>
                      <a:pt x="2944" y="76240"/>
                      <a:pt x="2944" y="76267"/>
                    </a:cubicBezTo>
                    <a:cubicBezTo>
                      <a:pt x="2891" y="78274"/>
                      <a:pt x="1820" y="80067"/>
                      <a:pt x="80" y="81084"/>
                    </a:cubicBezTo>
                    <a:cubicBezTo>
                      <a:pt x="27" y="81111"/>
                      <a:pt x="0" y="81191"/>
                      <a:pt x="54" y="81245"/>
                    </a:cubicBezTo>
                    <a:cubicBezTo>
                      <a:pt x="71" y="81296"/>
                      <a:pt x="109" y="81315"/>
                      <a:pt x="149" y="81315"/>
                    </a:cubicBezTo>
                    <a:cubicBezTo>
                      <a:pt x="171" y="81315"/>
                      <a:pt x="195" y="81308"/>
                      <a:pt x="214" y="81299"/>
                    </a:cubicBezTo>
                    <a:cubicBezTo>
                      <a:pt x="2007" y="80255"/>
                      <a:pt x="3105" y="78408"/>
                      <a:pt x="3185" y="76347"/>
                    </a:cubicBezTo>
                    <a:cubicBezTo>
                      <a:pt x="5193" y="75330"/>
                      <a:pt x="6424" y="73296"/>
                      <a:pt x="6424" y="71047"/>
                    </a:cubicBezTo>
                    <a:cubicBezTo>
                      <a:pt x="6424" y="68826"/>
                      <a:pt x="5193" y="66792"/>
                      <a:pt x="3185" y="65748"/>
                    </a:cubicBezTo>
                    <a:cubicBezTo>
                      <a:pt x="3132" y="63767"/>
                      <a:pt x="2088" y="61974"/>
                      <a:pt x="402" y="60930"/>
                    </a:cubicBezTo>
                    <a:cubicBezTo>
                      <a:pt x="2088" y="59859"/>
                      <a:pt x="3132" y="58093"/>
                      <a:pt x="3185" y="56085"/>
                    </a:cubicBezTo>
                    <a:cubicBezTo>
                      <a:pt x="5193" y="55068"/>
                      <a:pt x="6424" y="53034"/>
                      <a:pt x="6424" y="50786"/>
                    </a:cubicBezTo>
                    <a:cubicBezTo>
                      <a:pt x="6424" y="48537"/>
                      <a:pt x="5193" y="46530"/>
                      <a:pt x="3185" y="45486"/>
                    </a:cubicBezTo>
                    <a:cubicBezTo>
                      <a:pt x="3185" y="43586"/>
                      <a:pt x="2088" y="41739"/>
                      <a:pt x="402" y="40668"/>
                    </a:cubicBezTo>
                    <a:cubicBezTo>
                      <a:pt x="1927" y="39705"/>
                      <a:pt x="3319" y="37885"/>
                      <a:pt x="3212" y="35824"/>
                    </a:cubicBezTo>
                    <a:cubicBezTo>
                      <a:pt x="5193" y="34780"/>
                      <a:pt x="6424" y="32772"/>
                      <a:pt x="6424" y="30524"/>
                    </a:cubicBezTo>
                    <a:cubicBezTo>
                      <a:pt x="6424" y="28276"/>
                      <a:pt x="5193" y="26268"/>
                      <a:pt x="3185" y="25225"/>
                    </a:cubicBezTo>
                    <a:cubicBezTo>
                      <a:pt x="3105" y="23244"/>
                      <a:pt x="2061" y="21451"/>
                      <a:pt x="402" y="20407"/>
                    </a:cubicBezTo>
                    <a:cubicBezTo>
                      <a:pt x="2088" y="19336"/>
                      <a:pt x="3185" y="17436"/>
                      <a:pt x="3185" y="15616"/>
                    </a:cubicBezTo>
                    <a:cubicBezTo>
                      <a:pt x="3185" y="15589"/>
                      <a:pt x="3185" y="15562"/>
                      <a:pt x="3185" y="15562"/>
                    </a:cubicBezTo>
                    <a:cubicBezTo>
                      <a:pt x="5193" y="14518"/>
                      <a:pt x="6424" y="12511"/>
                      <a:pt x="6424" y="10263"/>
                    </a:cubicBezTo>
                    <a:cubicBezTo>
                      <a:pt x="6424" y="8014"/>
                      <a:pt x="5193" y="6007"/>
                      <a:pt x="3185" y="4963"/>
                    </a:cubicBezTo>
                    <a:cubicBezTo>
                      <a:pt x="3185" y="3036"/>
                      <a:pt x="2007" y="1055"/>
                      <a:pt x="214" y="11"/>
                    </a:cubicBezTo>
                    <a:cubicBezTo>
                      <a:pt x="200" y="4"/>
                      <a:pt x="184" y="1"/>
                      <a:pt x="167"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4" name="Google Shape;1925;p89"/>
              <p:cNvSpPr/>
              <p:nvPr/>
            </p:nvSpPr>
            <p:spPr>
              <a:xfrm>
                <a:off x="1146800" y="2845375"/>
                <a:ext cx="159950" cy="2032675"/>
              </a:xfrm>
              <a:custGeom>
                <a:avLst/>
                <a:gdLst/>
                <a:ahLst/>
                <a:cxnLst/>
                <a:rect l="l" t="t" r="r" b="b"/>
                <a:pathLst>
                  <a:path w="6398" h="81307" extrusionOk="0">
                    <a:moveTo>
                      <a:pt x="120" y="1"/>
                    </a:moveTo>
                    <a:cubicBezTo>
                      <a:pt x="81" y="1"/>
                      <a:pt x="44" y="24"/>
                      <a:pt x="28" y="57"/>
                    </a:cubicBezTo>
                    <a:cubicBezTo>
                      <a:pt x="28" y="84"/>
                      <a:pt x="1" y="110"/>
                      <a:pt x="1" y="137"/>
                    </a:cubicBezTo>
                    <a:cubicBezTo>
                      <a:pt x="1" y="164"/>
                      <a:pt x="28" y="217"/>
                      <a:pt x="81" y="244"/>
                    </a:cubicBezTo>
                    <a:cubicBezTo>
                      <a:pt x="1821" y="1234"/>
                      <a:pt x="2972" y="3162"/>
                      <a:pt x="2918" y="5035"/>
                    </a:cubicBezTo>
                    <a:cubicBezTo>
                      <a:pt x="2918" y="5089"/>
                      <a:pt x="2945" y="5142"/>
                      <a:pt x="2998" y="5142"/>
                    </a:cubicBezTo>
                    <a:cubicBezTo>
                      <a:pt x="4952" y="6133"/>
                      <a:pt x="6157" y="8086"/>
                      <a:pt x="6157" y="10254"/>
                    </a:cubicBezTo>
                    <a:cubicBezTo>
                      <a:pt x="6157" y="12422"/>
                      <a:pt x="4952" y="14376"/>
                      <a:pt x="2998" y="15367"/>
                    </a:cubicBezTo>
                    <a:cubicBezTo>
                      <a:pt x="2945" y="15393"/>
                      <a:pt x="2918" y="15420"/>
                      <a:pt x="2918" y="15474"/>
                    </a:cubicBezTo>
                    <a:cubicBezTo>
                      <a:pt x="2972" y="17321"/>
                      <a:pt x="1848" y="19248"/>
                      <a:pt x="81" y="20265"/>
                    </a:cubicBezTo>
                    <a:cubicBezTo>
                      <a:pt x="54" y="20292"/>
                      <a:pt x="28" y="20318"/>
                      <a:pt x="1" y="20345"/>
                    </a:cubicBezTo>
                    <a:cubicBezTo>
                      <a:pt x="1" y="20425"/>
                      <a:pt x="28" y="20479"/>
                      <a:pt x="81" y="20506"/>
                    </a:cubicBezTo>
                    <a:cubicBezTo>
                      <a:pt x="1794" y="21496"/>
                      <a:pt x="2865" y="23289"/>
                      <a:pt x="2918" y="25297"/>
                    </a:cubicBezTo>
                    <a:cubicBezTo>
                      <a:pt x="2918" y="25350"/>
                      <a:pt x="2945" y="25404"/>
                      <a:pt x="2998" y="25404"/>
                    </a:cubicBezTo>
                    <a:cubicBezTo>
                      <a:pt x="4952" y="26394"/>
                      <a:pt x="6157" y="28348"/>
                      <a:pt x="6157" y="30516"/>
                    </a:cubicBezTo>
                    <a:cubicBezTo>
                      <a:pt x="6157" y="32684"/>
                      <a:pt x="4952" y="34665"/>
                      <a:pt x="2998" y="35628"/>
                    </a:cubicBezTo>
                    <a:cubicBezTo>
                      <a:pt x="2945" y="35655"/>
                      <a:pt x="2918" y="35709"/>
                      <a:pt x="2918" y="35762"/>
                    </a:cubicBezTo>
                    <a:cubicBezTo>
                      <a:pt x="3079" y="37823"/>
                      <a:pt x="1633" y="39643"/>
                      <a:pt x="81" y="40526"/>
                    </a:cubicBezTo>
                    <a:cubicBezTo>
                      <a:pt x="54" y="40553"/>
                      <a:pt x="28" y="40580"/>
                      <a:pt x="1" y="40633"/>
                    </a:cubicBezTo>
                    <a:cubicBezTo>
                      <a:pt x="1" y="40687"/>
                      <a:pt x="28" y="40741"/>
                      <a:pt x="81" y="40767"/>
                    </a:cubicBezTo>
                    <a:cubicBezTo>
                      <a:pt x="1821" y="41784"/>
                      <a:pt x="2918" y="43631"/>
                      <a:pt x="2918" y="45532"/>
                    </a:cubicBezTo>
                    <a:cubicBezTo>
                      <a:pt x="2918" y="45532"/>
                      <a:pt x="2918" y="45558"/>
                      <a:pt x="2918" y="45558"/>
                    </a:cubicBezTo>
                    <a:cubicBezTo>
                      <a:pt x="2918" y="45612"/>
                      <a:pt x="2945" y="45665"/>
                      <a:pt x="2998" y="45692"/>
                    </a:cubicBezTo>
                    <a:cubicBezTo>
                      <a:pt x="4952" y="46656"/>
                      <a:pt x="6157" y="48610"/>
                      <a:pt x="6157" y="50778"/>
                    </a:cubicBezTo>
                    <a:cubicBezTo>
                      <a:pt x="6157" y="52972"/>
                      <a:pt x="4952" y="54926"/>
                      <a:pt x="2998" y="55890"/>
                    </a:cubicBezTo>
                    <a:cubicBezTo>
                      <a:pt x="2945" y="55917"/>
                      <a:pt x="2918" y="55970"/>
                      <a:pt x="2918" y="55997"/>
                    </a:cubicBezTo>
                    <a:cubicBezTo>
                      <a:pt x="2891" y="58004"/>
                      <a:pt x="1821" y="59798"/>
                      <a:pt x="81" y="60815"/>
                    </a:cubicBezTo>
                    <a:cubicBezTo>
                      <a:pt x="54" y="60815"/>
                      <a:pt x="28" y="60841"/>
                      <a:pt x="1" y="60895"/>
                    </a:cubicBezTo>
                    <a:cubicBezTo>
                      <a:pt x="1" y="60949"/>
                      <a:pt x="28" y="61002"/>
                      <a:pt x="81" y="61029"/>
                    </a:cubicBezTo>
                    <a:cubicBezTo>
                      <a:pt x="1821" y="62046"/>
                      <a:pt x="2891" y="63839"/>
                      <a:pt x="2918" y="65847"/>
                    </a:cubicBezTo>
                    <a:cubicBezTo>
                      <a:pt x="2918" y="65873"/>
                      <a:pt x="2945" y="65927"/>
                      <a:pt x="2998" y="65954"/>
                    </a:cubicBezTo>
                    <a:cubicBezTo>
                      <a:pt x="4952" y="66917"/>
                      <a:pt x="6157" y="68871"/>
                      <a:pt x="6157" y="71066"/>
                    </a:cubicBezTo>
                    <a:cubicBezTo>
                      <a:pt x="6157" y="73234"/>
                      <a:pt x="4952" y="75188"/>
                      <a:pt x="2998" y="76151"/>
                    </a:cubicBezTo>
                    <a:cubicBezTo>
                      <a:pt x="2945" y="76178"/>
                      <a:pt x="2918" y="76232"/>
                      <a:pt x="2918" y="76285"/>
                    </a:cubicBezTo>
                    <a:cubicBezTo>
                      <a:pt x="2891" y="78266"/>
                      <a:pt x="1821" y="80059"/>
                      <a:pt x="81" y="81076"/>
                    </a:cubicBezTo>
                    <a:cubicBezTo>
                      <a:pt x="28" y="81103"/>
                      <a:pt x="1" y="81183"/>
                      <a:pt x="28" y="81237"/>
                    </a:cubicBezTo>
                    <a:cubicBezTo>
                      <a:pt x="44" y="81288"/>
                      <a:pt x="83" y="81306"/>
                      <a:pt x="129" y="81306"/>
                    </a:cubicBezTo>
                    <a:cubicBezTo>
                      <a:pt x="156" y="81306"/>
                      <a:pt x="185" y="81300"/>
                      <a:pt x="215" y="81290"/>
                    </a:cubicBezTo>
                    <a:cubicBezTo>
                      <a:pt x="1981" y="80247"/>
                      <a:pt x="3106" y="78400"/>
                      <a:pt x="3186" y="76366"/>
                    </a:cubicBezTo>
                    <a:cubicBezTo>
                      <a:pt x="5167" y="75322"/>
                      <a:pt x="6398" y="73288"/>
                      <a:pt x="6398" y="71066"/>
                    </a:cubicBezTo>
                    <a:cubicBezTo>
                      <a:pt x="6398" y="68818"/>
                      <a:pt x="5167" y="66783"/>
                      <a:pt x="3186" y="65766"/>
                    </a:cubicBezTo>
                    <a:cubicBezTo>
                      <a:pt x="3106" y="63759"/>
                      <a:pt x="2062" y="61992"/>
                      <a:pt x="375" y="60922"/>
                    </a:cubicBezTo>
                    <a:cubicBezTo>
                      <a:pt x="2062" y="59878"/>
                      <a:pt x="3106" y="58085"/>
                      <a:pt x="3186" y="56077"/>
                    </a:cubicBezTo>
                    <a:cubicBezTo>
                      <a:pt x="5167" y="55060"/>
                      <a:pt x="6398" y="53026"/>
                      <a:pt x="6398" y="50778"/>
                    </a:cubicBezTo>
                    <a:cubicBezTo>
                      <a:pt x="6398" y="48556"/>
                      <a:pt x="5167" y="46522"/>
                      <a:pt x="3186" y="45505"/>
                    </a:cubicBezTo>
                    <a:cubicBezTo>
                      <a:pt x="3159" y="43604"/>
                      <a:pt x="2088" y="41731"/>
                      <a:pt x="375" y="40660"/>
                    </a:cubicBezTo>
                    <a:cubicBezTo>
                      <a:pt x="1901" y="39697"/>
                      <a:pt x="3293" y="37877"/>
                      <a:pt x="3186" y="35816"/>
                    </a:cubicBezTo>
                    <a:cubicBezTo>
                      <a:pt x="5167" y="34799"/>
                      <a:pt x="6398" y="32764"/>
                      <a:pt x="6398" y="30516"/>
                    </a:cubicBezTo>
                    <a:cubicBezTo>
                      <a:pt x="6398" y="28268"/>
                      <a:pt x="5167" y="26260"/>
                      <a:pt x="3186" y="25216"/>
                    </a:cubicBezTo>
                    <a:cubicBezTo>
                      <a:pt x="3079" y="23236"/>
                      <a:pt x="2062" y="21442"/>
                      <a:pt x="375" y="20399"/>
                    </a:cubicBezTo>
                    <a:cubicBezTo>
                      <a:pt x="2088" y="19328"/>
                      <a:pt x="3186" y="17401"/>
                      <a:pt x="3186" y="15554"/>
                    </a:cubicBezTo>
                    <a:cubicBezTo>
                      <a:pt x="5167" y="14510"/>
                      <a:pt x="6398" y="12503"/>
                      <a:pt x="6398" y="10254"/>
                    </a:cubicBezTo>
                    <a:cubicBezTo>
                      <a:pt x="6398" y="8006"/>
                      <a:pt x="5167" y="5999"/>
                      <a:pt x="3186" y="4955"/>
                    </a:cubicBezTo>
                    <a:cubicBezTo>
                      <a:pt x="3186" y="3028"/>
                      <a:pt x="1981" y="1047"/>
                      <a:pt x="188" y="30"/>
                    </a:cubicBezTo>
                    <a:cubicBezTo>
                      <a:pt x="168" y="10"/>
                      <a:pt x="143" y="1"/>
                      <a:pt x="120"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5" name="Google Shape;1926;p89"/>
              <p:cNvSpPr/>
              <p:nvPr/>
            </p:nvSpPr>
            <p:spPr>
              <a:xfrm>
                <a:off x="992900" y="2593575"/>
                <a:ext cx="160625" cy="2032875"/>
              </a:xfrm>
              <a:custGeom>
                <a:avLst/>
                <a:gdLst/>
                <a:ahLst/>
                <a:cxnLst/>
                <a:rect l="l" t="t" r="r" b="b"/>
                <a:pathLst>
                  <a:path w="6425" h="81315" extrusionOk="0">
                    <a:moveTo>
                      <a:pt x="167" y="1"/>
                    </a:moveTo>
                    <a:cubicBezTo>
                      <a:pt x="120" y="1"/>
                      <a:pt x="67" y="26"/>
                      <a:pt x="27" y="65"/>
                    </a:cubicBezTo>
                    <a:cubicBezTo>
                      <a:pt x="27" y="92"/>
                      <a:pt x="27" y="118"/>
                      <a:pt x="27" y="118"/>
                    </a:cubicBezTo>
                    <a:cubicBezTo>
                      <a:pt x="27" y="172"/>
                      <a:pt x="54" y="225"/>
                      <a:pt x="81" y="225"/>
                    </a:cubicBezTo>
                    <a:cubicBezTo>
                      <a:pt x="1821" y="1243"/>
                      <a:pt x="2972" y="3170"/>
                      <a:pt x="2945" y="5043"/>
                    </a:cubicBezTo>
                    <a:cubicBezTo>
                      <a:pt x="2945" y="5070"/>
                      <a:pt x="2972" y="5124"/>
                      <a:pt x="2998" y="5150"/>
                    </a:cubicBezTo>
                    <a:cubicBezTo>
                      <a:pt x="4952" y="6141"/>
                      <a:pt x="6157" y="8095"/>
                      <a:pt x="6157" y="10263"/>
                    </a:cubicBezTo>
                    <a:cubicBezTo>
                      <a:pt x="6157" y="12431"/>
                      <a:pt x="4952" y="14384"/>
                      <a:pt x="2998" y="15375"/>
                    </a:cubicBezTo>
                    <a:cubicBezTo>
                      <a:pt x="2972" y="15402"/>
                      <a:pt x="2945" y="15428"/>
                      <a:pt x="2945" y="15482"/>
                    </a:cubicBezTo>
                    <a:cubicBezTo>
                      <a:pt x="2998" y="17329"/>
                      <a:pt x="1847" y="19256"/>
                      <a:pt x="108" y="20273"/>
                    </a:cubicBezTo>
                    <a:cubicBezTo>
                      <a:pt x="54" y="20300"/>
                      <a:pt x="27" y="20326"/>
                      <a:pt x="27" y="20353"/>
                    </a:cubicBezTo>
                    <a:cubicBezTo>
                      <a:pt x="1" y="20407"/>
                      <a:pt x="27" y="20460"/>
                      <a:pt x="81" y="20514"/>
                    </a:cubicBezTo>
                    <a:cubicBezTo>
                      <a:pt x="1794" y="21504"/>
                      <a:pt x="2865" y="23297"/>
                      <a:pt x="2945" y="25305"/>
                    </a:cubicBezTo>
                    <a:cubicBezTo>
                      <a:pt x="2945" y="25358"/>
                      <a:pt x="2972" y="25385"/>
                      <a:pt x="2998" y="25412"/>
                    </a:cubicBezTo>
                    <a:cubicBezTo>
                      <a:pt x="4952" y="26402"/>
                      <a:pt x="6157" y="28356"/>
                      <a:pt x="6157" y="30524"/>
                    </a:cubicBezTo>
                    <a:cubicBezTo>
                      <a:pt x="6157" y="32692"/>
                      <a:pt x="4952" y="34646"/>
                      <a:pt x="2998" y="35636"/>
                    </a:cubicBezTo>
                    <a:cubicBezTo>
                      <a:pt x="2972" y="35663"/>
                      <a:pt x="2945" y="35717"/>
                      <a:pt x="2945" y="35770"/>
                    </a:cubicBezTo>
                    <a:cubicBezTo>
                      <a:pt x="3105" y="37831"/>
                      <a:pt x="1633" y="39651"/>
                      <a:pt x="108" y="40535"/>
                    </a:cubicBezTo>
                    <a:cubicBezTo>
                      <a:pt x="54" y="40561"/>
                      <a:pt x="27" y="40588"/>
                      <a:pt x="27" y="40615"/>
                    </a:cubicBezTo>
                    <a:cubicBezTo>
                      <a:pt x="1" y="40668"/>
                      <a:pt x="27" y="40749"/>
                      <a:pt x="81" y="40775"/>
                    </a:cubicBezTo>
                    <a:cubicBezTo>
                      <a:pt x="1821" y="41766"/>
                      <a:pt x="2945" y="43639"/>
                      <a:pt x="2945" y="45540"/>
                    </a:cubicBezTo>
                    <a:cubicBezTo>
                      <a:pt x="2945" y="45540"/>
                      <a:pt x="2945" y="45566"/>
                      <a:pt x="2945" y="45566"/>
                    </a:cubicBezTo>
                    <a:cubicBezTo>
                      <a:pt x="2918" y="45620"/>
                      <a:pt x="2972" y="45674"/>
                      <a:pt x="2998" y="45674"/>
                    </a:cubicBezTo>
                    <a:cubicBezTo>
                      <a:pt x="4952" y="46664"/>
                      <a:pt x="6157" y="48618"/>
                      <a:pt x="6157" y="50786"/>
                    </a:cubicBezTo>
                    <a:cubicBezTo>
                      <a:pt x="6157" y="52954"/>
                      <a:pt x="4952" y="54934"/>
                      <a:pt x="2998" y="55898"/>
                    </a:cubicBezTo>
                    <a:cubicBezTo>
                      <a:pt x="2972" y="55925"/>
                      <a:pt x="2945" y="55952"/>
                      <a:pt x="2945" y="56005"/>
                    </a:cubicBezTo>
                    <a:cubicBezTo>
                      <a:pt x="2891" y="58012"/>
                      <a:pt x="1821" y="59806"/>
                      <a:pt x="108" y="60796"/>
                    </a:cubicBezTo>
                    <a:cubicBezTo>
                      <a:pt x="54" y="60823"/>
                      <a:pt x="27" y="60850"/>
                      <a:pt x="27" y="60903"/>
                    </a:cubicBezTo>
                    <a:cubicBezTo>
                      <a:pt x="1" y="60957"/>
                      <a:pt x="27" y="61010"/>
                      <a:pt x="81" y="61037"/>
                    </a:cubicBezTo>
                    <a:cubicBezTo>
                      <a:pt x="1821" y="62054"/>
                      <a:pt x="2891" y="63847"/>
                      <a:pt x="2945" y="65828"/>
                    </a:cubicBezTo>
                    <a:cubicBezTo>
                      <a:pt x="2945" y="65882"/>
                      <a:pt x="2972" y="65935"/>
                      <a:pt x="2998" y="65962"/>
                    </a:cubicBezTo>
                    <a:cubicBezTo>
                      <a:pt x="4952" y="66925"/>
                      <a:pt x="6157" y="68879"/>
                      <a:pt x="6157" y="71047"/>
                    </a:cubicBezTo>
                    <a:cubicBezTo>
                      <a:pt x="6157" y="73242"/>
                      <a:pt x="4952" y="75196"/>
                      <a:pt x="2998" y="76160"/>
                    </a:cubicBezTo>
                    <a:cubicBezTo>
                      <a:pt x="2972" y="76186"/>
                      <a:pt x="2945" y="76240"/>
                      <a:pt x="2945" y="76267"/>
                    </a:cubicBezTo>
                    <a:cubicBezTo>
                      <a:pt x="2891" y="78274"/>
                      <a:pt x="1821" y="80067"/>
                      <a:pt x="81" y="81084"/>
                    </a:cubicBezTo>
                    <a:cubicBezTo>
                      <a:pt x="27" y="81111"/>
                      <a:pt x="1" y="81191"/>
                      <a:pt x="27" y="81245"/>
                    </a:cubicBezTo>
                    <a:cubicBezTo>
                      <a:pt x="61" y="81296"/>
                      <a:pt x="106" y="81315"/>
                      <a:pt x="148" y="81315"/>
                    </a:cubicBezTo>
                    <a:cubicBezTo>
                      <a:pt x="172" y="81315"/>
                      <a:pt x="195" y="81308"/>
                      <a:pt x="215" y="81299"/>
                    </a:cubicBezTo>
                    <a:cubicBezTo>
                      <a:pt x="2008" y="80255"/>
                      <a:pt x="3105" y="78408"/>
                      <a:pt x="3186" y="76347"/>
                    </a:cubicBezTo>
                    <a:cubicBezTo>
                      <a:pt x="5193" y="75330"/>
                      <a:pt x="6424" y="73296"/>
                      <a:pt x="6424" y="71047"/>
                    </a:cubicBezTo>
                    <a:cubicBezTo>
                      <a:pt x="6424" y="68826"/>
                      <a:pt x="5193" y="66792"/>
                      <a:pt x="3186" y="65748"/>
                    </a:cubicBezTo>
                    <a:cubicBezTo>
                      <a:pt x="3105" y="63767"/>
                      <a:pt x="2088" y="61974"/>
                      <a:pt x="402" y="60930"/>
                    </a:cubicBezTo>
                    <a:cubicBezTo>
                      <a:pt x="2088" y="59859"/>
                      <a:pt x="3105" y="58093"/>
                      <a:pt x="3186" y="56085"/>
                    </a:cubicBezTo>
                    <a:cubicBezTo>
                      <a:pt x="5193" y="55068"/>
                      <a:pt x="6424" y="53034"/>
                      <a:pt x="6424" y="50786"/>
                    </a:cubicBezTo>
                    <a:cubicBezTo>
                      <a:pt x="6424" y="48537"/>
                      <a:pt x="5193" y="46530"/>
                      <a:pt x="3186" y="45486"/>
                    </a:cubicBezTo>
                    <a:cubicBezTo>
                      <a:pt x="3159" y="43586"/>
                      <a:pt x="2088" y="41739"/>
                      <a:pt x="402" y="40668"/>
                    </a:cubicBezTo>
                    <a:cubicBezTo>
                      <a:pt x="1901" y="39705"/>
                      <a:pt x="3320" y="37885"/>
                      <a:pt x="3186" y="35824"/>
                    </a:cubicBezTo>
                    <a:cubicBezTo>
                      <a:pt x="5193" y="34780"/>
                      <a:pt x="6424" y="32772"/>
                      <a:pt x="6424" y="30524"/>
                    </a:cubicBezTo>
                    <a:cubicBezTo>
                      <a:pt x="6424" y="28276"/>
                      <a:pt x="5193" y="26268"/>
                      <a:pt x="3186" y="25225"/>
                    </a:cubicBezTo>
                    <a:cubicBezTo>
                      <a:pt x="3105" y="23244"/>
                      <a:pt x="2062" y="21451"/>
                      <a:pt x="402" y="20407"/>
                    </a:cubicBezTo>
                    <a:cubicBezTo>
                      <a:pt x="2088" y="19336"/>
                      <a:pt x="3186" y="17436"/>
                      <a:pt x="3186" y="15616"/>
                    </a:cubicBezTo>
                    <a:cubicBezTo>
                      <a:pt x="3186" y="15589"/>
                      <a:pt x="3186" y="15562"/>
                      <a:pt x="3186" y="15562"/>
                    </a:cubicBezTo>
                    <a:cubicBezTo>
                      <a:pt x="5193" y="14518"/>
                      <a:pt x="6424" y="12511"/>
                      <a:pt x="6424" y="10263"/>
                    </a:cubicBezTo>
                    <a:cubicBezTo>
                      <a:pt x="6424" y="8014"/>
                      <a:pt x="5193" y="6007"/>
                      <a:pt x="3186" y="4963"/>
                    </a:cubicBezTo>
                    <a:cubicBezTo>
                      <a:pt x="3186" y="3036"/>
                      <a:pt x="2008" y="1055"/>
                      <a:pt x="215" y="11"/>
                    </a:cubicBezTo>
                    <a:cubicBezTo>
                      <a:pt x="200" y="4"/>
                      <a:pt x="184" y="1"/>
                      <a:pt x="167"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6" name="Google Shape;1927;p89"/>
              <p:cNvSpPr/>
              <p:nvPr/>
            </p:nvSpPr>
            <p:spPr>
              <a:xfrm>
                <a:off x="839675" y="2845375"/>
                <a:ext cx="159950" cy="2032675"/>
              </a:xfrm>
              <a:custGeom>
                <a:avLst/>
                <a:gdLst/>
                <a:ahLst/>
                <a:cxnLst/>
                <a:rect l="l" t="t" r="r" b="b"/>
                <a:pathLst>
                  <a:path w="6398" h="81307" extrusionOk="0">
                    <a:moveTo>
                      <a:pt x="119" y="1"/>
                    </a:moveTo>
                    <a:cubicBezTo>
                      <a:pt x="81" y="1"/>
                      <a:pt x="44" y="24"/>
                      <a:pt x="27" y="57"/>
                    </a:cubicBezTo>
                    <a:cubicBezTo>
                      <a:pt x="0" y="84"/>
                      <a:pt x="0" y="110"/>
                      <a:pt x="0" y="137"/>
                    </a:cubicBezTo>
                    <a:cubicBezTo>
                      <a:pt x="0" y="164"/>
                      <a:pt x="27" y="217"/>
                      <a:pt x="54" y="244"/>
                    </a:cubicBezTo>
                    <a:cubicBezTo>
                      <a:pt x="1794" y="1234"/>
                      <a:pt x="2971" y="3162"/>
                      <a:pt x="2918" y="5035"/>
                    </a:cubicBezTo>
                    <a:cubicBezTo>
                      <a:pt x="2918" y="5089"/>
                      <a:pt x="2945" y="5142"/>
                      <a:pt x="2998" y="5142"/>
                    </a:cubicBezTo>
                    <a:cubicBezTo>
                      <a:pt x="4925" y="6133"/>
                      <a:pt x="6156" y="8086"/>
                      <a:pt x="6156" y="10254"/>
                    </a:cubicBezTo>
                    <a:cubicBezTo>
                      <a:pt x="6156" y="12422"/>
                      <a:pt x="4925" y="14376"/>
                      <a:pt x="2998" y="15367"/>
                    </a:cubicBezTo>
                    <a:cubicBezTo>
                      <a:pt x="2945" y="15393"/>
                      <a:pt x="2918" y="15420"/>
                      <a:pt x="2918" y="15474"/>
                    </a:cubicBezTo>
                    <a:cubicBezTo>
                      <a:pt x="2971" y="17321"/>
                      <a:pt x="1847" y="19248"/>
                      <a:pt x="81" y="20265"/>
                    </a:cubicBezTo>
                    <a:cubicBezTo>
                      <a:pt x="54" y="20292"/>
                      <a:pt x="27" y="20318"/>
                      <a:pt x="0" y="20345"/>
                    </a:cubicBezTo>
                    <a:cubicBezTo>
                      <a:pt x="0" y="20425"/>
                      <a:pt x="27" y="20479"/>
                      <a:pt x="54" y="20506"/>
                    </a:cubicBezTo>
                    <a:cubicBezTo>
                      <a:pt x="1794" y="21496"/>
                      <a:pt x="2864" y="23289"/>
                      <a:pt x="2918" y="25297"/>
                    </a:cubicBezTo>
                    <a:cubicBezTo>
                      <a:pt x="2918" y="25350"/>
                      <a:pt x="2945" y="25404"/>
                      <a:pt x="2998" y="25404"/>
                    </a:cubicBezTo>
                    <a:cubicBezTo>
                      <a:pt x="4925" y="26394"/>
                      <a:pt x="6156" y="28348"/>
                      <a:pt x="6156" y="30516"/>
                    </a:cubicBezTo>
                    <a:cubicBezTo>
                      <a:pt x="6156" y="32684"/>
                      <a:pt x="4925" y="34665"/>
                      <a:pt x="2998" y="35628"/>
                    </a:cubicBezTo>
                    <a:cubicBezTo>
                      <a:pt x="2945" y="35655"/>
                      <a:pt x="2918" y="35709"/>
                      <a:pt x="2918" y="35762"/>
                    </a:cubicBezTo>
                    <a:cubicBezTo>
                      <a:pt x="3078" y="37823"/>
                      <a:pt x="1606" y="39643"/>
                      <a:pt x="81" y="40526"/>
                    </a:cubicBezTo>
                    <a:cubicBezTo>
                      <a:pt x="54" y="40553"/>
                      <a:pt x="27" y="40580"/>
                      <a:pt x="0" y="40633"/>
                    </a:cubicBezTo>
                    <a:cubicBezTo>
                      <a:pt x="0" y="40687"/>
                      <a:pt x="27" y="40741"/>
                      <a:pt x="54" y="40767"/>
                    </a:cubicBezTo>
                    <a:cubicBezTo>
                      <a:pt x="1794" y="41784"/>
                      <a:pt x="2918" y="43631"/>
                      <a:pt x="2918" y="45532"/>
                    </a:cubicBezTo>
                    <a:cubicBezTo>
                      <a:pt x="2918" y="45558"/>
                      <a:pt x="2918" y="45558"/>
                      <a:pt x="2918" y="45558"/>
                    </a:cubicBezTo>
                    <a:cubicBezTo>
                      <a:pt x="2918" y="45612"/>
                      <a:pt x="2945" y="45665"/>
                      <a:pt x="2998" y="45692"/>
                    </a:cubicBezTo>
                    <a:cubicBezTo>
                      <a:pt x="4925" y="46656"/>
                      <a:pt x="6156" y="48610"/>
                      <a:pt x="6156" y="50778"/>
                    </a:cubicBezTo>
                    <a:cubicBezTo>
                      <a:pt x="6156" y="52972"/>
                      <a:pt x="4925" y="54926"/>
                      <a:pt x="2998" y="55890"/>
                    </a:cubicBezTo>
                    <a:cubicBezTo>
                      <a:pt x="2945" y="55917"/>
                      <a:pt x="2918" y="55970"/>
                      <a:pt x="2918" y="55997"/>
                    </a:cubicBezTo>
                    <a:cubicBezTo>
                      <a:pt x="2864" y="58004"/>
                      <a:pt x="1820" y="59798"/>
                      <a:pt x="81" y="60815"/>
                    </a:cubicBezTo>
                    <a:cubicBezTo>
                      <a:pt x="54" y="60815"/>
                      <a:pt x="27" y="60841"/>
                      <a:pt x="0" y="60895"/>
                    </a:cubicBezTo>
                    <a:cubicBezTo>
                      <a:pt x="0" y="60949"/>
                      <a:pt x="27" y="61002"/>
                      <a:pt x="54" y="61029"/>
                    </a:cubicBezTo>
                    <a:cubicBezTo>
                      <a:pt x="1794" y="62046"/>
                      <a:pt x="2864" y="63839"/>
                      <a:pt x="2918" y="65847"/>
                    </a:cubicBezTo>
                    <a:cubicBezTo>
                      <a:pt x="2918" y="65873"/>
                      <a:pt x="2945" y="65927"/>
                      <a:pt x="2998" y="65954"/>
                    </a:cubicBezTo>
                    <a:cubicBezTo>
                      <a:pt x="4925" y="66917"/>
                      <a:pt x="6156" y="68871"/>
                      <a:pt x="6156" y="71066"/>
                    </a:cubicBezTo>
                    <a:cubicBezTo>
                      <a:pt x="6156" y="73234"/>
                      <a:pt x="4925" y="75188"/>
                      <a:pt x="2998" y="76151"/>
                    </a:cubicBezTo>
                    <a:cubicBezTo>
                      <a:pt x="2945" y="76178"/>
                      <a:pt x="2918" y="76232"/>
                      <a:pt x="2918" y="76285"/>
                    </a:cubicBezTo>
                    <a:cubicBezTo>
                      <a:pt x="2864" y="78266"/>
                      <a:pt x="1794" y="80059"/>
                      <a:pt x="81" y="81076"/>
                    </a:cubicBezTo>
                    <a:cubicBezTo>
                      <a:pt x="0" y="81103"/>
                      <a:pt x="0" y="81183"/>
                      <a:pt x="27" y="81237"/>
                    </a:cubicBezTo>
                    <a:cubicBezTo>
                      <a:pt x="44" y="81288"/>
                      <a:pt x="83" y="81306"/>
                      <a:pt x="122" y="81306"/>
                    </a:cubicBezTo>
                    <a:cubicBezTo>
                      <a:pt x="145" y="81306"/>
                      <a:pt x="168" y="81300"/>
                      <a:pt x="188" y="81290"/>
                    </a:cubicBezTo>
                    <a:cubicBezTo>
                      <a:pt x="1981" y="80247"/>
                      <a:pt x="3105" y="78400"/>
                      <a:pt x="3159" y="76366"/>
                    </a:cubicBezTo>
                    <a:cubicBezTo>
                      <a:pt x="5166" y="75322"/>
                      <a:pt x="6397" y="73288"/>
                      <a:pt x="6397" y="71066"/>
                    </a:cubicBezTo>
                    <a:cubicBezTo>
                      <a:pt x="6397" y="68818"/>
                      <a:pt x="5166" y="66783"/>
                      <a:pt x="3159" y="65766"/>
                    </a:cubicBezTo>
                    <a:cubicBezTo>
                      <a:pt x="3105" y="63759"/>
                      <a:pt x="2061" y="61992"/>
                      <a:pt x="375" y="60922"/>
                    </a:cubicBezTo>
                    <a:cubicBezTo>
                      <a:pt x="2061" y="59878"/>
                      <a:pt x="3105" y="58085"/>
                      <a:pt x="3159" y="56077"/>
                    </a:cubicBezTo>
                    <a:cubicBezTo>
                      <a:pt x="5166" y="55060"/>
                      <a:pt x="6397" y="53026"/>
                      <a:pt x="6397" y="50778"/>
                    </a:cubicBezTo>
                    <a:cubicBezTo>
                      <a:pt x="6397" y="48556"/>
                      <a:pt x="5166" y="46522"/>
                      <a:pt x="3159" y="45505"/>
                    </a:cubicBezTo>
                    <a:cubicBezTo>
                      <a:pt x="3159" y="43604"/>
                      <a:pt x="2061" y="41731"/>
                      <a:pt x="375" y="40660"/>
                    </a:cubicBezTo>
                    <a:cubicBezTo>
                      <a:pt x="1901" y="39697"/>
                      <a:pt x="3292" y="37877"/>
                      <a:pt x="3185" y="35816"/>
                    </a:cubicBezTo>
                    <a:cubicBezTo>
                      <a:pt x="5166" y="34799"/>
                      <a:pt x="6397" y="32764"/>
                      <a:pt x="6397" y="30516"/>
                    </a:cubicBezTo>
                    <a:cubicBezTo>
                      <a:pt x="6397" y="28268"/>
                      <a:pt x="5166" y="26260"/>
                      <a:pt x="3159" y="25216"/>
                    </a:cubicBezTo>
                    <a:cubicBezTo>
                      <a:pt x="3078" y="23236"/>
                      <a:pt x="2035" y="21442"/>
                      <a:pt x="375" y="20399"/>
                    </a:cubicBezTo>
                    <a:cubicBezTo>
                      <a:pt x="2061" y="19328"/>
                      <a:pt x="3159" y="17454"/>
                      <a:pt x="3159" y="15608"/>
                    </a:cubicBezTo>
                    <a:cubicBezTo>
                      <a:pt x="3159" y="15581"/>
                      <a:pt x="3159" y="15581"/>
                      <a:pt x="3159" y="15554"/>
                    </a:cubicBezTo>
                    <a:cubicBezTo>
                      <a:pt x="5166" y="14510"/>
                      <a:pt x="6397" y="12503"/>
                      <a:pt x="6397" y="10254"/>
                    </a:cubicBezTo>
                    <a:cubicBezTo>
                      <a:pt x="6397" y="8006"/>
                      <a:pt x="5166" y="5999"/>
                      <a:pt x="3159" y="4955"/>
                    </a:cubicBezTo>
                    <a:cubicBezTo>
                      <a:pt x="3159" y="3028"/>
                      <a:pt x="1981" y="1047"/>
                      <a:pt x="188" y="30"/>
                    </a:cubicBezTo>
                    <a:cubicBezTo>
                      <a:pt x="167" y="10"/>
                      <a:pt x="143" y="1"/>
                      <a:pt x="11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7" name="Google Shape;1928;p89"/>
              <p:cNvSpPr/>
              <p:nvPr/>
            </p:nvSpPr>
            <p:spPr>
              <a:xfrm>
                <a:off x="685775" y="2593575"/>
                <a:ext cx="159950" cy="2032875"/>
              </a:xfrm>
              <a:custGeom>
                <a:avLst/>
                <a:gdLst/>
                <a:ahLst/>
                <a:cxnLst/>
                <a:rect l="l" t="t" r="r" b="b"/>
                <a:pathLst>
                  <a:path w="6398" h="81315" extrusionOk="0">
                    <a:moveTo>
                      <a:pt x="140" y="1"/>
                    </a:moveTo>
                    <a:cubicBezTo>
                      <a:pt x="95" y="1"/>
                      <a:pt x="47" y="26"/>
                      <a:pt x="27" y="65"/>
                    </a:cubicBezTo>
                    <a:cubicBezTo>
                      <a:pt x="27" y="92"/>
                      <a:pt x="0" y="118"/>
                      <a:pt x="0" y="118"/>
                    </a:cubicBezTo>
                    <a:cubicBezTo>
                      <a:pt x="0" y="172"/>
                      <a:pt x="27" y="225"/>
                      <a:pt x="81" y="225"/>
                    </a:cubicBezTo>
                    <a:cubicBezTo>
                      <a:pt x="1820" y="1243"/>
                      <a:pt x="2944" y="3170"/>
                      <a:pt x="2918" y="5043"/>
                    </a:cubicBezTo>
                    <a:cubicBezTo>
                      <a:pt x="2918" y="5070"/>
                      <a:pt x="2944" y="5124"/>
                      <a:pt x="2998" y="5150"/>
                    </a:cubicBezTo>
                    <a:cubicBezTo>
                      <a:pt x="4952" y="6141"/>
                      <a:pt x="6156" y="8095"/>
                      <a:pt x="6156" y="10263"/>
                    </a:cubicBezTo>
                    <a:cubicBezTo>
                      <a:pt x="6156" y="12431"/>
                      <a:pt x="4952" y="14384"/>
                      <a:pt x="2998" y="15375"/>
                    </a:cubicBezTo>
                    <a:cubicBezTo>
                      <a:pt x="2944" y="15402"/>
                      <a:pt x="2918" y="15428"/>
                      <a:pt x="2918" y="15482"/>
                    </a:cubicBezTo>
                    <a:cubicBezTo>
                      <a:pt x="2998" y="17329"/>
                      <a:pt x="1847" y="19256"/>
                      <a:pt x="81" y="20273"/>
                    </a:cubicBezTo>
                    <a:cubicBezTo>
                      <a:pt x="54" y="20300"/>
                      <a:pt x="27" y="20326"/>
                      <a:pt x="27" y="20353"/>
                    </a:cubicBezTo>
                    <a:cubicBezTo>
                      <a:pt x="0" y="20407"/>
                      <a:pt x="27" y="20460"/>
                      <a:pt x="81" y="20514"/>
                    </a:cubicBezTo>
                    <a:cubicBezTo>
                      <a:pt x="1794" y="21504"/>
                      <a:pt x="2864" y="23297"/>
                      <a:pt x="2918" y="25305"/>
                    </a:cubicBezTo>
                    <a:cubicBezTo>
                      <a:pt x="2918" y="25358"/>
                      <a:pt x="2944" y="25385"/>
                      <a:pt x="2998" y="25412"/>
                    </a:cubicBezTo>
                    <a:cubicBezTo>
                      <a:pt x="4952" y="26402"/>
                      <a:pt x="6156" y="28356"/>
                      <a:pt x="6156" y="30524"/>
                    </a:cubicBezTo>
                    <a:cubicBezTo>
                      <a:pt x="6156" y="32692"/>
                      <a:pt x="4952" y="34646"/>
                      <a:pt x="2998" y="35636"/>
                    </a:cubicBezTo>
                    <a:cubicBezTo>
                      <a:pt x="2944" y="35663"/>
                      <a:pt x="2918" y="35717"/>
                      <a:pt x="2918" y="35770"/>
                    </a:cubicBezTo>
                    <a:cubicBezTo>
                      <a:pt x="3078" y="37831"/>
                      <a:pt x="1633" y="39651"/>
                      <a:pt x="81" y="40535"/>
                    </a:cubicBezTo>
                    <a:cubicBezTo>
                      <a:pt x="54" y="40561"/>
                      <a:pt x="27" y="40588"/>
                      <a:pt x="27" y="40615"/>
                    </a:cubicBezTo>
                    <a:cubicBezTo>
                      <a:pt x="0" y="40668"/>
                      <a:pt x="27" y="40749"/>
                      <a:pt x="81" y="40775"/>
                    </a:cubicBezTo>
                    <a:cubicBezTo>
                      <a:pt x="1820" y="41766"/>
                      <a:pt x="2918" y="43639"/>
                      <a:pt x="2918" y="45540"/>
                    </a:cubicBezTo>
                    <a:lnTo>
                      <a:pt x="2918" y="45566"/>
                    </a:lnTo>
                    <a:cubicBezTo>
                      <a:pt x="2918" y="45620"/>
                      <a:pt x="2944" y="45674"/>
                      <a:pt x="2998" y="45674"/>
                    </a:cubicBezTo>
                    <a:cubicBezTo>
                      <a:pt x="4952" y="46664"/>
                      <a:pt x="6156" y="48618"/>
                      <a:pt x="6156" y="50786"/>
                    </a:cubicBezTo>
                    <a:cubicBezTo>
                      <a:pt x="6156" y="52954"/>
                      <a:pt x="4952" y="54934"/>
                      <a:pt x="2998" y="55898"/>
                    </a:cubicBezTo>
                    <a:cubicBezTo>
                      <a:pt x="2944" y="55925"/>
                      <a:pt x="2918" y="55952"/>
                      <a:pt x="2918" y="56005"/>
                    </a:cubicBezTo>
                    <a:cubicBezTo>
                      <a:pt x="2891" y="58012"/>
                      <a:pt x="1820" y="59806"/>
                      <a:pt x="81" y="60796"/>
                    </a:cubicBezTo>
                    <a:cubicBezTo>
                      <a:pt x="54" y="60823"/>
                      <a:pt x="27" y="60850"/>
                      <a:pt x="27" y="60903"/>
                    </a:cubicBezTo>
                    <a:cubicBezTo>
                      <a:pt x="0" y="60957"/>
                      <a:pt x="27" y="61010"/>
                      <a:pt x="81" y="61037"/>
                    </a:cubicBezTo>
                    <a:cubicBezTo>
                      <a:pt x="1820" y="62054"/>
                      <a:pt x="2891" y="63847"/>
                      <a:pt x="2918" y="65828"/>
                    </a:cubicBezTo>
                    <a:cubicBezTo>
                      <a:pt x="2918" y="65882"/>
                      <a:pt x="2944" y="65935"/>
                      <a:pt x="2998" y="65962"/>
                    </a:cubicBezTo>
                    <a:cubicBezTo>
                      <a:pt x="4952" y="66925"/>
                      <a:pt x="6156" y="68879"/>
                      <a:pt x="6156" y="71047"/>
                    </a:cubicBezTo>
                    <a:cubicBezTo>
                      <a:pt x="6156" y="73242"/>
                      <a:pt x="4952" y="75196"/>
                      <a:pt x="2998" y="76160"/>
                    </a:cubicBezTo>
                    <a:cubicBezTo>
                      <a:pt x="2944" y="76186"/>
                      <a:pt x="2918" y="76240"/>
                      <a:pt x="2918" y="76267"/>
                    </a:cubicBezTo>
                    <a:cubicBezTo>
                      <a:pt x="2891" y="78274"/>
                      <a:pt x="1820" y="80067"/>
                      <a:pt x="81" y="81084"/>
                    </a:cubicBezTo>
                    <a:cubicBezTo>
                      <a:pt x="27" y="81111"/>
                      <a:pt x="0" y="81191"/>
                      <a:pt x="27" y="81245"/>
                    </a:cubicBezTo>
                    <a:cubicBezTo>
                      <a:pt x="61" y="81296"/>
                      <a:pt x="95" y="81315"/>
                      <a:pt x="136" y="81315"/>
                    </a:cubicBezTo>
                    <a:cubicBezTo>
                      <a:pt x="159" y="81315"/>
                      <a:pt x="185" y="81308"/>
                      <a:pt x="214" y="81299"/>
                    </a:cubicBezTo>
                    <a:cubicBezTo>
                      <a:pt x="2008" y="80255"/>
                      <a:pt x="3105" y="78408"/>
                      <a:pt x="3185" y="76347"/>
                    </a:cubicBezTo>
                    <a:cubicBezTo>
                      <a:pt x="5166" y="75330"/>
                      <a:pt x="6397" y="73296"/>
                      <a:pt x="6397" y="71047"/>
                    </a:cubicBezTo>
                    <a:cubicBezTo>
                      <a:pt x="6397" y="68826"/>
                      <a:pt x="5166" y="66792"/>
                      <a:pt x="3185" y="65748"/>
                    </a:cubicBezTo>
                    <a:cubicBezTo>
                      <a:pt x="3105" y="63767"/>
                      <a:pt x="2061" y="61974"/>
                      <a:pt x="375" y="60930"/>
                    </a:cubicBezTo>
                    <a:cubicBezTo>
                      <a:pt x="2061" y="59859"/>
                      <a:pt x="3105" y="58093"/>
                      <a:pt x="3185" y="56085"/>
                    </a:cubicBezTo>
                    <a:cubicBezTo>
                      <a:pt x="5166" y="55068"/>
                      <a:pt x="6397" y="53034"/>
                      <a:pt x="6397" y="50786"/>
                    </a:cubicBezTo>
                    <a:cubicBezTo>
                      <a:pt x="6397" y="48537"/>
                      <a:pt x="5166" y="46530"/>
                      <a:pt x="3185" y="45486"/>
                    </a:cubicBezTo>
                    <a:cubicBezTo>
                      <a:pt x="3159" y="43586"/>
                      <a:pt x="2088" y="41739"/>
                      <a:pt x="375" y="40668"/>
                    </a:cubicBezTo>
                    <a:cubicBezTo>
                      <a:pt x="1901" y="39705"/>
                      <a:pt x="3292" y="37885"/>
                      <a:pt x="3185" y="35824"/>
                    </a:cubicBezTo>
                    <a:cubicBezTo>
                      <a:pt x="5166" y="34780"/>
                      <a:pt x="6397" y="32772"/>
                      <a:pt x="6397" y="30524"/>
                    </a:cubicBezTo>
                    <a:cubicBezTo>
                      <a:pt x="6397" y="28276"/>
                      <a:pt x="5166" y="26268"/>
                      <a:pt x="3185" y="25225"/>
                    </a:cubicBezTo>
                    <a:cubicBezTo>
                      <a:pt x="3078" y="23244"/>
                      <a:pt x="2061" y="21451"/>
                      <a:pt x="375" y="20407"/>
                    </a:cubicBezTo>
                    <a:cubicBezTo>
                      <a:pt x="2088" y="19336"/>
                      <a:pt x="3185" y="17436"/>
                      <a:pt x="3185" y="15616"/>
                    </a:cubicBezTo>
                    <a:cubicBezTo>
                      <a:pt x="3185" y="15589"/>
                      <a:pt x="3185" y="15589"/>
                      <a:pt x="3185" y="15562"/>
                    </a:cubicBezTo>
                    <a:cubicBezTo>
                      <a:pt x="5166" y="14518"/>
                      <a:pt x="6397" y="12511"/>
                      <a:pt x="6397" y="10263"/>
                    </a:cubicBezTo>
                    <a:cubicBezTo>
                      <a:pt x="6397" y="8014"/>
                      <a:pt x="5166" y="6007"/>
                      <a:pt x="3185" y="4963"/>
                    </a:cubicBezTo>
                    <a:cubicBezTo>
                      <a:pt x="3185" y="3036"/>
                      <a:pt x="1981" y="1055"/>
                      <a:pt x="188" y="11"/>
                    </a:cubicBezTo>
                    <a:cubicBezTo>
                      <a:pt x="173" y="4"/>
                      <a:pt x="157" y="1"/>
                      <a:pt x="140"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8" name="Google Shape;1929;p89"/>
              <p:cNvSpPr/>
              <p:nvPr/>
            </p:nvSpPr>
            <p:spPr>
              <a:xfrm>
                <a:off x="531875" y="2845375"/>
                <a:ext cx="160600" cy="2032675"/>
              </a:xfrm>
              <a:custGeom>
                <a:avLst/>
                <a:gdLst/>
                <a:ahLst/>
                <a:cxnLst/>
                <a:rect l="l" t="t" r="r" b="b"/>
                <a:pathLst>
                  <a:path w="6424" h="81307" extrusionOk="0">
                    <a:moveTo>
                      <a:pt x="144" y="1"/>
                    </a:moveTo>
                    <a:cubicBezTo>
                      <a:pt x="103" y="1"/>
                      <a:pt x="60" y="24"/>
                      <a:pt x="27" y="57"/>
                    </a:cubicBezTo>
                    <a:cubicBezTo>
                      <a:pt x="27" y="84"/>
                      <a:pt x="27" y="110"/>
                      <a:pt x="27" y="137"/>
                    </a:cubicBezTo>
                    <a:cubicBezTo>
                      <a:pt x="27" y="164"/>
                      <a:pt x="54" y="217"/>
                      <a:pt x="80" y="244"/>
                    </a:cubicBezTo>
                    <a:cubicBezTo>
                      <a:pt x="1820" y="1234"/>
                      <a:pt x="2971" y="3162"/>
                      <a:pt x="2944" y="5035"/>
                    </a:cubicBezTo>
                    <a:cubicBezTo>
                      <a:pt x="2944" y="5089"/>
                      <a:pt x="2971" y="5142"/>
                      <a:pt x="2998" y="5142"/>
                    </a:cubicBezTo>
                    <a:cubicBezTo>
                      <a:pt x="4952" y="6133"/>
                      <a:pt x="6156" y="8086"/>
                      <a:pt x="6156" y="10254"/>
                    </a:cubicBezTo>
                    <a:cubicBezTo>
                      <a:pt x="6156" y="12422"/>
                      <a:pt x="4952" y="14376"/>
                      <a:pt x="2998" y="15367"/>
                    </a:cubicBezTo>
                    <a:cubicBezTo>
                      <a:pt x="2971" y="15393"/>
                      <a:pt x="2944" y="15447"/>
                      <a:pt x="2944" y="15474"/>
                    </a:cubicBezTo>
                    <a:cubicBezTo>
                      <a:pt x="2998" y="17321"/>
                      <a:pt x="1847" y="19248"/>
                      <a:pt x="107" y="20265"/>
                    </a:cubicBezTo>
                    <a:cubicBezTo>
                      <a:pt x="54" y="20292"/>
                      <a:pt x="27" y="20318"/>
                      <a:pt x="27" y="20345"/>
                    </a:cubicBezTo>
                    <a:cubicBezTo>
                      <a:pt x="0" y="20425"/>
                      <a:pt x="27" y="20479"/>
                      <a:pt x="80" y="20506"/>
                    </a:cubicBezTo>
                    <a:cubicBezTo>
                      <a:pt x="1793" y="21496"/>
                      <a:pt x="2864" y="23289"/>
                      <a:pt x="2944" y="25297"/>
                    </a:cubicBezTo>
                    <a:cubicBezTo>
                      <a:pt x="2944" y="25350"/>
                      <a:pt x="2971" y="25404"/>
                      <a:pt x="2998" y="25404"/>
                    </a:cubicBezTo>
                    <a:cubicBezTo>
                      <a:pt x="4952" y="26394"/>
                      <a:pt x="6156" y="28348"/>
                      <a:pt x="6156" y="30516"/>
                    </a:cubicBezTo>
                    <a:cubicBezTo>
                      <a:pt x="6156" y="32684"/>
                      <a:pt x="4952" y="34665"/>
                      <a:pt x="2998" y="35628"/>
                    </a:cubicBezTo>
                    <a:cubicBezTo>
                      <a:pt x="2971" y="35655"/>
                      <a:pt x="2944" y="35709"/>
                      <a:pt x="2944" y="35762"/>
                    </a:cubicBezTo>
                    <a:cubicBezTo>
                      <a:pt x="3105" y="37823"/>
                      <a:pt x="1633" y="39643"/>
                      <a:pt x="107" y="40526"/>
                    </a:cubicBezTo>
                    <a:cubicBezTo>
                      <a:pt x="54" y="40553"/>
                      <a:pt x="27" y="40580"/>
                      <a:pt x="27" y="40633"/>
                    </a:cubicBezTo>
                    <a:cubicBezTo>
                      <a:pt x="0" y="40687"/>
                      <a:pt x="27" y="40741"/>
                      <a:pt x="80" y="40767"/>
                    </a:cubicBezTo>
                    <a:cubicBezTo>
                      <a:pt x="1820" y="41784"/>
                      <a:pt x="2944" y="43631"/>
                      <a:pt x="2944" y="45532"/>
                    </a:cubicBezTo>
                    <a:lnTo>
                      <a:pt x="2944" y="45558"/>
                    </a:lnTo>
                    <a:cubicBezTo>
                      <a:pt x="2918" y="45612"/>
                      <a:pt x="2971" y="45665"/>
                      <a:pt x="2998" y="45692"/>
                    </a:cubicBezTo>
                    <a:cubicBezTo>
                      <a:pt x="4952" y="46656"/>
                      <a:pt x="6156" y="48610"/>
                      <a:pt x="6156" y="50778"/>
                    </a:cubicBezTo>
                    <a:cubicBezTo>
                      <a:pt x="6156" y="52972"/>
                      <a:pt x="4952" y="54926"/>
                      <a:pt x="2998" y="55890"/>
                    </a:cubicBezTo>
                    <a:cubicBezTo>
                      <a:pt x="2971" y="55917"/>
                      <a:pt x="2944" y="55970"/>
                      <a:pt x="2944" y="55997"/>
                    </a:cubicBezTo>
                    <a:cubicBezTo>
                      <a:pt x="2891" y="58004"/>
                      <a:pt x="1820" y="59798"/>
                      <a:pt x="107" y="60815"/>
                    </a:cubicBezTo>
                    <a:cubicBezTo>
                      <a:pt x="54" y="60815"/>
                      <a:pt x="27" y="60841"/>
                      <a:pt x="27" y="60895"/>
                    </a:cubicBezTo>
                    <a:cubicBezTo>
                      <a:pt x="0" y="60949"/>
                      <a:pt x="27" y="61002"/>
                      <a:pt x="80" y="61029"/>
                    </a:cubicBezTo>
                    <a:cubicBezTo>
                      <a:pt x="1820" y="62046"/>
                      <a:pt x="2891" y="63839"/>
                      <a:pt x="2944" y="65847"/>
                    </a:cubicBezTo>
                    <a:cubicBezTo>
                      <a:pt x="2944" y="65873"/>
                      <a:pt x="2971" y="65927"/>
                      <a:pt x="2998" y="65954"/>
                    </a:cubicBezTo>
                    <a:cubicBezTo>
                      <a:pt x="4952" y="66917"/>
                      <a:pt x="6156" y="68871"/>
                      <a:pt x="6156" y="71066"/>
                    </a:cubicBezTo>
                    <a:cubicBezTo>
                      <a:pt x="6156" y="73234"/>
                      <a:pt x="4952" y="75188"/>
                      <a:pt x="2998" y="76151"/>
                    </a:cubicBezTo>
                    <a:cubicBezTo>
                      <a:pt x="2971" y="76178"/>
                      <a:pt x="2944" y="76232"/>
                      <a:pt x="2944" y="76285"/>
                    </a:cubicBezTo>
                    <a:cubicBezTo>
                      <a:pt x="2891" y="78266"/>
                      <a:pt x="1820" y="80059"/>
                      <a:pt x="80" y="81076"/>
                    </a:cubicBezTo>
                    <a:cubicBezTo>
                      <a:pt x="27" y="81103"/>
                      <a:pt x="0" y="81183"/>
                      <a:pt x="54" y="81237"/>
                    </a:cubicBezTo>
                    <a:cubicBezTo>
                      <a:pt x="71" y="81288"/>
                      <a:pt x="109" y="81306"/>
                      <a:pt x="149" y="81306"/>
                    </a:cubicBezTo>
                    <a:cubicBezTo>
                      <a:pt x="171" y="81306"/>
                      <a:pt x="195" y="81300"/>
                      <a:pt x="214" y="81290"/>
                    </a:cubicBezTo>
                    <a:cubicBezTo>
                      <a:pt x="2008" y="80247"/>
                      <a:pt x="3105" y="78400"/>
                      <a:pt x="3185" y="76366"/>
                    </a:cubicBezTo>
                    <a:cubicBezTo>
                      <a:pt x="5193" y="75322"/>
                      <a:pt x="6424" y="73288"/>
                      <a:pt x="6424" y="71066"/>
                    </a:cubicBezTo>
                    <a:cubicBezTo>
                      <a:pt x="6424" y="68818"/>
                      <a:pt x="5193" y="66783"/>
                      <a:pt x="3185" y="65766"/>
                    </a:cubicBezTo>
                    <a:cubicBezTo>
                      <a:pt x="3105" y="63759"/>
                      <a:pt x="2088" y="61992"/>
                      <a:pt x="402" y="60922"/>
                    </a:cubicBezTo>
                    <a:cubicBezTo>
                      <a:pt x="2088" y="59878"/>
                      <a:pt x="3105" y="58085"/>
                      <a:pt x="3185" y="56077"/>
                    </a:cubicBezTo>
                    <a:cubicBezTo>
                      <a:pt x="5193" y="55060"/>
                      <a:pt x="6424" y="53026"/>
                      <a:pt x="6424" y="50778"/>
                    </a:cubicBezTo>
                    <a:cubicBezTo>
                      <a:pt x="6424" y="48556"/>
                      <a:pt x="5193" y="46522"/>
                      <a:pt x="3185" y="45505"/>
                    </a:cubicBezTo>
                    <a:cubicBezTo>
                      <a:pt x="3185" y="43604"/>
                      <a:pt x="2088" y="41731"/>
                      <a:pt x="402" y="40660"/>
                    </a:cubicBezTo>
                    <a:cubicBezTo>
                      <a:pt x="1900" y="39697"/>
                      <a:pt x="3319" y="37877"/>
                      <a:pt x="3185" y="35816"/>
                    </a:cubicBezTo>
                    <a:cubicBezTo>
                      <a:pt x="5193" y="34799"/>
                      <a:pt x="6424" y="32764"/>
                      <a:pt x="6424" y="30516"/>
                    </a:cubicBezTo>
                    <a:cubicBezTo>
                      <a:pt x="6424" y="28268"/>
                      <a:pt x="5193" y="26260"/>
                      <a:pt x="3185" y="25216"/>
                    </a:cubicBezTo>
                    <a:cubicBezTo>
                      <a:pt x="3105" y="23236"/>
                      <a:pt x="2061" y="21442"/>
                      <a:pt x="402" y="20399"/>
                    </a:cubicBezTo>
                    <a:cubicBezTo>
                      <a:pt x="2088" y="19328"/>
                      <a:pt x="3185" y="17454"/>
                      <a:pt x="3185" y="15608"/>
                    </a:cubicBezTo>
                    <a:cubicBezTo>
                      <a:pt x="3185" y="15581"/>
                      <a:pt x="3185" y="15581"/>
                      <a:pt x="3185" y="15554"/>
                    </a:cubicBezTo>
                    <a:cubicBezTo>
                      <a:pt x="5193" y="14510"/>
                      <a:pt x="6424" y="12503"/>
                      <a:pt x="6424" y="10254"/>
                    </a:cubicBezTo>
                    <a:cubicBezTo>
                      <a:pt x="6424" y="8006"/>
                      <a:pt x="5193" y="5999"/>
                      <a:pt x="3185" y="4955"/>
                    </a:cubicBezTo>
                    <a:cubicBezTo>
                      <a:pt x="3185" y="3028"/>
                      <a:pt x="2008" y="1047"/>
                      <a:pt x="214" y="30"/>
                    </a:cubicBezTo>
                    <a:cubicBezTo>
                      <a:pt x="194" y="10"/>
                      <a:pt x="169" y="1"/>
                      <a:pt x="144"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9" name="Google Shape;1930;p89"/>
              <p:cNvSpPr/>
              <p:nvPr/>
            </p:nvSpPr>
            <p:spPr>
              <a:xfrm>
                <a:off x="378625" y="2593575"/>
                <a:ext cx="159950" cy="2032875"/>
              </a:xfrm>
              <a:custGeom>
                <a:avLst/>
                <a:gdLst/>
                <a:ahLst/>
                <a:cxnLst/>
                <a:rect l="l" t="t" r="r" b="b"/>
                <a:pathLst>
                  <a:path w="6398" h="81315" extrusionOk="0">
                    <a:moveTo>
                      <a:pt x="141" y="1"/>
                    </a:moveTo>
                    <a:cubicBezTo>
                      <a:pt x="95" y="1"/>
                      <a:pt x="47" y="26"/>
                      <a:pt x="28" y="65"/>
                    </a:cubicBezTo>
                    <a:cubicBezTo>
                      <a:pt x="1" y="92"/>
                      <a:pt x="1" y="118"/>
                      <a:pt x="1" y="118"/>
                    </a:cubicBezTo>
                    <a:cubicBezTo>
                      <a:pt x="1" y="172"/>
                      <a:pt x="28" y="225"/>
                      <a:pt x="54" y="225"/>
                    </a:cubicBezTo>
                    <a:cubicBezTo>
                      <a:pt x="1794" y="1243"/>
                      <a:pt x="2918" y="3116"/>
                      <a:pt x="2918" y="4963"/>
                    </a:cubicBezTo>
                    <a:cubicBezTo>
                      <a:pt x="2918" y="4990"/>
                      <a:pt x="2918" y="5017"/>
                      <a:pt x="2918" y="5043"/>
                    </a:cubicBezTo>
                    <a:cubicBezTo>
                      <a:pt x="2918" y="5070"/>
                      <a:pt x="2945" y="5124"/>
                      <a:pt x="2999" y="5150"/>
                    </a:cubicBezTo>
                    <a:cubicBezTo>
                      <a:pt x="4952" y="6141"/>
                      <a:pt x="6157" y="8095"/>
                      <a:pt x="6157" y="10263"/>
                    </a:cubicBezTo>
                    <a:cubicBezTo>
                      <a:pt x="6157" y="12431"/>
                      <a:pt x="4952" y="14384"/>
                      <a:pt x="2999" y="15375"/>
                    </a:cubicBezTo>
                    <a:cubicBezTo>
                      <a:pt x="2945" y="15402"/>
                      <a:pt x="2918" y="15428"/>
                      <a:pt x="2918" y="15482"/>
                    </a:cubicBezTo>
                    <a:cubicBezTo>
                      <a:pt x="2972" y="17329"/>
                      <a:pt x="1848" y="19256"/>
                      <a:pt x="81" y="20273"/>
                    </a:cubicBezTo>
                    <a:cubicBezTo>
                      <a:pt x="54" y="20300"/>
                      <a:pt x="28" y="20326"/>
                      <a:pt x="1" y="20353"/>
                    </a:cubicBezTo>
                    <a:cubicBezTo>
                      <a:pt x="1" y="20407"/>
                      <a:pt x="28" y="20487"/>
                      <a:pt x="54" y="20514"/>
                    </a:cubicBezTo>
                    <a:cubicBezTo>
                      <a:pt x="1794" y="21504"/>
                      <a:pt x="2865" y="23297"/>
                      <a:pt x="2918" y="25305"/>
                    </a:cubicBezTo>
                    <a:cubicBezTo>
                      <a:pt x="2918" y="25358"/>
                      <a:pt x="2945" y="25412"/>
                      <a:pt x="2999" y="25412"/>
                    </a:cubicBezTo>
                    <a:cubicBezTo>
                      <a:pt x="4952" y="26402"/>
                      <a:pt x="6157" y="28356"/>
                      <a:pt x="6157" y="30524"/>
                    </a:cubicBezTo>
                    <a:cubicBezTo>
                      <a:pt x="6157" y="32692"/>
                      <a:pt x="4952" y="34646"/>
                      <a:pt x="2999" y="35636"/>
                    </a:cubicBezTo>
                    <a:cubicBezTo>
                      <a:pt x="2945" y="35663"/>
                      <a:pt x="2918" y="35717"/>
                      <a:pt x="2918" y="35770"/>
                    </a:cubicBezTo>
                    <a:cubicBezTo>
                      <a:pt x="3079" y="37831"/>
                      <a:pt x="1607" y="39651"/>
                      <a:pt x="81" y="40535"/>
                    </a:cubicBezTo>
                    <a:cubicBezTo>
                      <a:pt x="54" y="40561"/>
                      <a:pt x="28" y="40588"/>
                      <a:pt x="1" y="40615"/>
                    </a:cubicBezTo>
                    <a:cubicBezTo>
                      <a:pt x="1" y="40668"/>
                      <a:pt x="28" y="40749"/>
                      <a:pt x="54" y="40775"/>
                    </a:cubicBezTo>
                    <a:cubicBezTo>
                      <a:pt x="1794" y="41766"/>
                      <a:pt x="2918" y="43639"/>
                      <a:pt x="2918" y="45540"/>
                    </a:cubicBezTo>
                    <a:cubicBezTo>
                      <a:pt x="2918" y="45540"/>
                      <a:pt x="2918" y="45566"/>
                      <a:pt x="2918" y="45566"/>
                    </a:cubicBezTo>
                    <a:cubicBezTo>
                      <a:pt x="2918" y="45620"/>
                      <a:pt x="2945" y="45674"/>
                      <a:pt x="2999" y="45674"/>
                    </a:cubicBezTo>
                    <a:cubicBezTo>
                      <a:pt x="4952" y="46664"/>
                      <a:pt x="6157" y="48618"/>
                      <a:pt x="6157" y="50786"/>
                    </a:cubicBezTo>
                    <a:cubicBezTo>
                      <a:pt x="6157" y="52954"/>
                      <a:pt x="4952" y="54934"/>
                      <a:pt x="2999" y="55898"/>
                    </a:cubicBezTo>
                    <a:cubicBezTo>
                      <a:pt x="2945" y="55925"/>
                      <a:pt x="2918" y="55952"/>
                      <a:pt x="2918" y="56005"/>
                    </a:cubicBezTo>
                    <a:cubicBezTo>
                      <a:pt x="2865" y="58012"/>
                      <a:pt x="1821" y="59806"/>
                      <a:pt x="81" y="60796"/>
                    </a:cubicBezTo>
                    <a:cubicBezTo>
                      <a:pt x="54" y="60823"/>
                      <a:pt x="28" y="60850"/>
                      <a:pt x="1" y="60903"/>
                    </a:cubicBezTo>
                    <a:cubicBezTo>
                      <a:pt x="1" y="60957"/>
                      <a:pt x="28" y="61010"/>
                      <a:pt x="54" y="61037"/>
                    </a:cubicBezTo>
                    <a:cubicBezTo>
                      <a:pt x="1794" y="62054"/>
                      <a:pt x="2865" y="63847"/>
                      <a:pt x="2918" y="65828"/>
                    </a:cubicBezTo>
                    <a:cubicBezTo>
                      <a:pt x="2918" y="65882"/>
                      <a:pt x="2945" y="65935"/>
                      <a:pt x="2999" y="65962"/>
                    </a:cubicBezTo>
                    <a:cubicBezTo>
                      <a:pt x="4952" y="66925"/>
                      <a:pt x="6157" y="68879"/>
                      <a:pt x="6157" y="71047"/>
                    </a:cubicBezTo>
                    <a:cubicBezTo>
                      <a:pt x="6157" y="73242"/>
                      <a:pt x="4952" y="75196"/>
                      <a:pt x="2999" y="76160"/>
                    </a:cubicBezTo>
                    <a:cubicBezTo>
                      <a:pt x="2945" y="76186"/>
                      <a:pt x="2918" y="76240"/>
                      <a:pt x="2918" y="76267"/>
                    </a:cubicBezTo>
                    <a:cubicBezTo>
                      <a:pt x="2865" y="78274"/>
                      <a:pt x="1821" y="80067"/>
                      <a:pt x="81" y="81084"/>
                    </a:cubicBezTo>
                    <a:cubicBezTo>
                      <a:pt x="1" y="81111"/>
                      <a:pt x="1" y="81191"/>
                      <a:pt x="28" y="81245"/>
                    </a:cubicBezTo>
                    <a:cubicBezTo>
                      <a:pt x="45" y="81296"/>
                      <a:pt x="83" y="81315"/>
                      <a:pt x="123" y="81315"/>
                    </a:cubicBezTo>
                    <a:cubicBezTo>
                      <a:pt x="145" y="81315"/>
                      <a:pt x="169" y="81308"/>
                      <a:pt x="188" y="81299"/>
                    </a:cubicBezTo>
                    <a:cubicBezTo>
                      <a:pt x="1981" y="80255"/>
                      <a:pt x="3106" y="78408"/>
                      <a:pt x="3159" y="76347"/>
                    </a:cubicBezTo>
                    <a:cubicBezTo>
                      <a:pt x="5167" y="75330"/>
                      <a:pt x="6398" y="73296"/>
                      <a:pt x="6398" y="71047"/>
                    </a:cubicBezTo>
                    <a:cubicBezTo>
                      <a:pt x="6398" y="68826"/>
                      <a:pt x="5167" y="66792"/>
                      <a:pt x="3159" y="65748"/>
                    </a:cubicBezTo>
                    <a:cubicBezTo>
                      <a:pt x="3106" y="63767"/>
                      <a:pt x="2062" y="61974"/>
                      <a:pt x="376" y="60930"/>
                    </a:cubicBezTo>
                    <a:cubicBezTo>
                      <a:pt x="2062" y="59859"/>
                      <a:pt x="3106" y="58093"/>
                      <a:pt x="3159" y="56085"/>
                    </a:cubicBezTo>
                    <a:cubicBezTo>
                      <a:pt x="5167" y="55068"/>
                      <a:pt x="6398" y="53034"/>
                      <a:pt x="6398" y="50786"/>
                    </a:cubicBezTo>
                    <a:cubicBezTo>
                      <a:pt x="6398" y="48537"/>
                      <a:pt x="5167" y="46530"/>
                      <a:pt x="3159" y="45486"/>
                    </a:cubicBezTo>
                    <a:cubicBezTo>
                      <a:pt x="3159" y="43586"/>
                      <a:pt x="2062" y="41739"/>
                      <a:pt x="376" y="40668"/>
                    </a:cubicBezTo>
                    <a:cubicBezTo>
                      <a:pt x="1901" y="39705"/>
                      <a:pt x="3293" y="37885"/>
                      <a:pt x="3186" y="35824"/>
                    </a:cubicBezTo>
                    <a:cubicBezTo>
                      <a:pt x="5167" y="34780"/>
                      <a:pt x="6398" y="32772"/>
                      <a:pt x="6398" y="30524"/>
                    </a:cubicBezTo>
                    <a:cubicBezTo>
                      <a:pt x="6398" y="28276"/>
                      <a:pt x="5167" y="26268"/>
                      <a:pt x="3159" y="25225"/>
                    </a:cubicBezTo>
                    <a:cubicBezTo>
                      <a:pt x="3079" y="23244"/>
                      <a:pt x="2035" y="21451"/>
                      <a:pt x="376" y="20407"/>
                    </a:cubicBezTo>
                    <a:cubicBezTo>
                      <a:pt x="2062" y="19336"/>
                      <a:pt x="3186" y="17436"/>
                      <a:pt x="3186" y="15616"/>
                    </a:cubicBezTo>
                    <a:cubicBezTo>
                      <a:pt x="3186" y="15589"/>
                      <a:pt x="3186" y="15589"/>
                      <a:pt x="3186" y="15562"/>
                    </a:cubicBezTo>
                    <a:cubicBezTo>
                      <a:pt x="5167" y="14518"/>
                      <a:pt x="6398" y="12511"/>
                      <a:pt x="6398" y="10263"/>
                    </a:cubicBezTo>
                    <a:cubicBezTo>
                      <a:pt x="6398" y="8014"/>
                      <a:pt x="5167" y="6007"/>
                      <a:pt x="3186" y="4963"/>
                    </a:cubicBezTo>
                    <a:cubicBezTo>
                      <a:pt x="3186" y="3036"/>
                      <a:pt x="1981" y="1055"/>
                      <a:pt x="188" y="11"/>
                    </a:cubicBezTo>
                    <a:cubicBezTo>
                      <a:pt x="174" y="4"/>
                      <a:pt x="158" y="1"/>
                      <a:pt x="141"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0" name="Google Shape;1931;p89"/>
              <p:cNvSpPr/>
              <p:nvPr/>
            </p:nvSpPr>
            <p:spPr>
              <a:xfrm>
                <a:off x="224725" y="2845375"/>
                <a:ext cx="159950" cy="2032675"/>
              </a:xfrm>
              <a:custGeom>
                <a:avLst/>
                <a:gdLst/>
                <a:ahLst/>
                <a:cxnLst/>
                <a:rect l="l" t="t" r="r" b="b"/>
                <a:pathLst>
                  <a:path w="6398" h="81307" extrusionOk="0">
                    <a:moveTo>
                      <a:pt x="126" y="1"/>
                    </a:moveTo>
                    <a:cubicBezTo>
                      <a:pt x="81" y="1"/>
                      <a:pt x="44" y="24"/>
                      <a:pt x="27" y="57"/>
                    </a:cubicBezTo>
                    <a:cubicBezTo>
                      <a:pt x="27" y="84"/>
                      <a:pt x="1" y="110"/>
                      <a:pt x="1" y="137"/>
                    </a:cubicBezTo>
                    <a:cubicBezTo>
                      <a:pt x="1" y="164"/>
                      <a:pt x="27" y="217"/>
                      <a:pt x="81" y="244"/>
                    </a:cubicBezTo>
                    <a:cubicBezTo>
                      <a:pt x="1821" y="1234"/>
                      <a:pt x="2972" y="3162"/>
                      <a:pt x="2918" y="5035"/>
                    </a:cubicBezTo>
                    <a:cubicBezTo>
                      <a:pt x="2945" y="5089"/>
                      <a:pt x="2945" y="5142"/>
                      <a:pt x="2998" y="5142"/>
                    </a:cubicBezTo>
                    <a:cubicBezTo>
                      <a:pt x="4952" y="6133"/>
                      <a:pt x="6157" y="8086"/>
                      <a:pt x="6157" y="10254"/>
                    </a:cubicBezTo>
                    <a:cubicBezTo>
                      <a:pt x="6157" y="12422"/>
                      <a:pt x="4952" y="14376"/>
                      <a:pt x="2998" y="15367"/>
                    </a:cubicBezTo>
                    <a:cubicBezTo>
                      <a:pt x="2945" y="15393"/>
                      <a:pt x="2918" y="15447"/>
                      <a:pt x="2918" y="15474"/>
                    </a:cubicBezTo>
                    <a:cubicBezTo>
                      <a:pt x="2972" y="17321"/>
                      <a:pt x="1848" y="19248"/>
                      <a:pt x="108" y="20265"/>
                    </a:cubicBezTo>
                    <a:cubicBezTo>
                      <a:pt x="54" y="20292"/>
                      <a:pt x="27" y="20318"/>
                      <a:pt x="27" y="20345"/>
                    </a:cubicBezTo>
                    <a:cubicBezTo>
                      <a:pt x="1" y="20425"/>
                      <a:pt x="27" y="20479"/>
                      <a:pt x="81" y="20506"/>
                    </a:cubicBezTo>
                    <a:cubicBezTo>
                      <a:pt x="1794" y="21496"/>
                      <a:pt x="2865" y="23289"/>
                      <a:pt x="2918" y="25297"/>
                    </a:cubicBezTo>
                    <a:cubicBezTo>
                      <a:pt x="2945" y="25350"/>
                      <a:pt x="2972" y="25404"/>
                      <a:pt x="2998" y="25404"/>
                    </a:cubicBezTo>
                    <a:cubicBezTo>
                      <a:pt x="4952" y="26394"/>
                      <a:pt x="6157" y="28348"/>
                      <a:pt x="6157" y="30516"/>
                    </a:cubicBezTo>
                    <a:cubicBezTo>
                      <a:pt x="6157" y="32684"/>
                      <a:pt x="4952" y="34665"/>
                      <a:pt x="2998" y="35628"/>
                    </a:cubicBezTo>
                    <a:cubicBezTo>
                      <a:pt x="2945" y="35655"/>
                      <a:pt x="2918" y="35709"/>
                      <a:pt x="2918" y="35762"/>
                    </a:cubicBezTo>
                    <a:cubicBezTo>
                      <a:pt x="3106" y="37823"/>
                      <a:pt x="1633" y="39643"/>
                      <a:pt x="108" y="40526"/>
                    </a:cubicBezTo>
                    <a:cubicBezTo>
                      <a:pt x="54" y="40553"/>
                      <a:pt x="27" y="40580"/>
                      <a:pt x="27" y="40633"/>
                    </a:cubicBezTo>
                    <a:cubicBezTo>
                      <a:pt x="1" y="40687"/>
                      <a:pt x="27" y="40741"/>
                      <a:pt x="81" y="40767"/>
                    </a:cubicBezTo>
                    <a:cubicBezTo>
                      <a:pt x="1821" y="41784"/>
                      <a:pt x="2918" y="43631"/>
                      <a:pt x="2918" y="45532"/>
                    </a:cubicBezTo>
                    <a:cubicBezTo>
                      <a:pt x="2918" y="45558"/>
                      <a:pt x="2918" y="45558"/>
                      <a:pt x="2918" y="45558"/>
                    </a:cubicBezTo>
                    <a:cubicBezTo>
                      <a:pt x="2918" y="45612"/>
                      <a:pt x="2945" y="45665"/>
                      <a:pt x="2998" y="45692"/>
                    </a:cubicBezTo>
                    <a:cubicBezTo>
                      <a:pt x="4952" y="46656"/>
                      <a:pt x="6157" y="48610"/>
                      <a:pt x="6157" y="50778"/>
                    </a:cubicBezTo>
                    <a:cubicBezTo>
                      <a:pt x="6157" y="52972"/>
                      <a:pt x="4952" y="54926"/>
                      <a:pt x="2998" y="55890"/>
                    </a:cubicBezTo>
                    <a:cubicBezTo>
                      <a:pt x="2945" y="55917"/>
                      <a:pt x="2918" y="55970"/>
                      <a:pt x="2918" y="55997"/>
                    </a:cubicBezTo>
                    <a:cubicBezTo>
                      <a:pt x="2891" y="58004"/>
                      <a:pt x="1821" y="59798"/>
                      <a:pt x="108" y="60815"/>
                    </a:cubicBezTo>
                    <a:cubicBezTo>
                      <a:pt x="54" y="60815"/>
                      <a:pt x="27" y="60841"/>
                      <a:pt x="27" y="60895"/>
                    </a:cubicBezTo>
                    <a:cubicBezTo>
                      <a:pt x="1" y="60949"/>
                      <a:pt x="27" y="61002"/>
                      <a:pt x="81" y="61029"/>
                    </a:cubicBezTo>
                    <a:cubicBezTo>
                      <a:pt x="1821" y="62046"/>
                      <a:pt x="2891" y="63839"/>
                      <a:pt x="2918" y="65847"/>
                    </a:cubicBezTo>
                    <a:cubicBezTo>
                      <a:pt x="2918" y="65873"/>
                      <a:pt x="2945" y="65927"/>
                      <a:pt x="2998" y="65954"/>
                    </a:cubicBezTo>
                    <a:cubicBezTo>
                      <a:pt x="4952" y="66917"/>
                      <a:pt x="6157" y="68871"/>
                      <a:pt x="6157" y="71066"/>
                    </a:cubicBezTo>
                    <a:cubicBezTo>
                      <a:pt x="6157" y="73234"/>
                      <a:pt x="4952" y="75188"/>
                      <a:pt x="2998" y="76151"/>
                    </a:cubicBezTo>
                    <a:cubicBezTo>
                      <a:pt x="2945" y="76178"/>
                      <a:pt x="2918" y="76232"/>
                      <a:pt x="2918" y="76285"/>
                    </a:cubicBezTo>
                    <a:cubicBezTo>
                      <a:pt x="2891" y="78266"/>
                      <a:pt x="1821" y="80059"/>
                      <a:pt x="81" y="81076"/>
                    </a:cubicBezTo>
                    <a:cubicBezTo>
                      <a:pt x="27" y="81103"/>
                      <a:pt x="1" y="81183"/>
                      <a:pt x="27" y="81237"/>
                    </a:cubicBezTo>
                    <a:cubicBezTo>
                      <a:pt x="61" y="81288"/>
                      <a:pt x="95" y="81306"/>
                      <a:pt x="136" y="81306"/>
                    </a:cubicBezTo>
                    <a:cubicBezTo>
                      <a:pt x="160" y="81306"/>
                      <a:pt x="185" y="81300"/>
                      <a:pt x="215" y="81290"/>
                    </a:cubicBezTo>
                    <a:cubicBezTo>
                      <a:pt x="2008" y="80247"/>
                      <a:pt x="3106" y="78400"/>
                      <a:pt x="3186" y="76366"/>
                    </a:cubicBezTo>
                    <a:cubicBezTo>
                      <a:pt x="5166" y="75322"/>
                      <a:pt x="6398" y="73288"/>
                      <a:pt x="6398" y="71066"/>
                    </a:cubicBezTo>
                    <a:cubicBezTo>
                      <a:pt x="6398" y="68818"/>
                      <a:pt x="5166" y="66783"/>
                      <a:pt x="3186" y="65766"/>
                    </a:cubicBezTo>
                    <a:cubicBezTo>
                      <a:pt x="3106" y="63759"/>
                      <a:pt x="2062" y="61992"/>
                      <a:pt x="375" y="60922"/>
                    </a:cubicBezTo>
                    <a:cubicBezTo>
                      <a:pt x="2062" y="59878"/>
                      <a:pt x="3106" y="58085"/>
                      <a:pt x="3186" y="56077"/>
                    </a:cubicBezTo>
                    <a:cubicBezTo>
                      <a:pt x="5166" y="55060"/>
                      <a:pt x="6398" y="53026"/>
                      <a:pt x="6398" y="50778"/>
                    </a:cubicBezTo>
                    <a:cubicBezTo>
                      <a:pt x="6398" y="48556"/>
                      <a:pt x="5166" y="46522"/>
                      <a:pt x="3186" y="45505"/>
                    </a:cubicBezTo>
                    <a:cubicBezTo>
                      <a:pt x="3159" y="43604"/>
                      <a:pt x="2088" y="41731"/>
                      <a:pt x="375" y="40660"/>
                    </a:cubicBezTo>
                    <a:cubicBezTo>
                      <a:pt x="1901" y="39697"/>
                      <a:pt x="3293" y="37877"/>
                      <a:pt x="3186" y="35816"/>
                    </a:cubicBezTo>
                    <a:cubicBezTo>
                      <a:pt x="5166" y="34799"/>
                      <a:pt x="6398" y="32764"/>
                      <a:pt x="6398" y="30516"/>
                    </a:cubicBezTo>
                    <a:cubicBezTo>
                      <a:pt x="6398" y="28268"/>
                      <a:pt x="5166" y="26260"/>
                      <a:pt x="3186" y="25216"/>
                    </a:cubicBezTo>
                    <a:cubicBezTo>
                      <a:pt x="3079" y="23236"/>
                      <a:pt x="2062" y="21442"/>
                      <a:pt x="375" y="20399"/>
                    </a:cubicBezTo>
                    <a:cubicBezTo>
                      <a:pt x="2088" y="19328"/>
                      <a:pt x="3186" y="17454"/>
                      <a:pt x="3186" y="15608"/>
                    </a:cubicBezTo>
                    <a:cubicBezTo>
                      <a:pt x="3186" y="15581"/>
                      <a:pt x="3186" y="15581"/>
                      <a:pt x="3186" y="15554"/>
                    </a:cubicBezTo>
                    <a:cubicBezTo>
                      <a:pt x="5166" y="14510"/>
                      <a:pt x="6398" y="12503"/>
                      <a:pt x="6398" y="10254"/>
                    </a:cubicBezTo>
                    <a:cubicBezTo>
                      <a:pt x="6398" y="8006"/>
                      <a:pt x="5166" y="5999"/>
                      <a:pt x="3186" y="4955"/>
                    </a:cubicBezTo>
                    <a:cubicBezTo>
                      <a:pt x="3186" y="3028"/>
                      <a:pt x="1981" y="1047"/>
                      <a:pt x="215" y="30"/>
                    </a:cubicBezTo>
                    <a:cubicBezTo>
                      <a:pt x="184" y="10"/>
                      <a:pt x="153" y="1"/>
                      <a:pt x="126" y="1"/>
                    </a:cubicBezTo>
                    <a:close/>
                  </a:path>
                </a:pathLst>
              </a:custGeom>
              <a:solidFill>
                <a:schemeClr val="dk2"/>
              </a:solidFill>
              <a:ln>
                <a:noFill/>
              </a:ln>
            </p:spPr>
            <p:txBody>
              <a:bodyPr spcFirstLastPara="1" wrap="square" lIns="91425" tIns="91425" rIns="91425" bIns="91425" anchor="ctr" anchorCtr="0">
                <a:noAutofit/>
              </a:bodyPr>
              <a:lstStyle/>
              <a:p>
                <a:endParaRPr/>
              </a:p>
            </p:txBody>
          </p:sp>
        </p:grpSp>
      </p:grpSp>
      <p:sp>
        <p:nvSpPr>
          <p:cNvPr id="56" name="Rectangle 55"/>
          <p:cNvSpPr/>
          <p:nvPr/>
        </p:nvSpPr>
        <p:spPr>
          <a:xfrm>
            <a:off x="1870486" y="83754"/>
            <a:ext cx="6937482" cy="4801314"/>
          </a:xfrm>
          <a:prstGeom prst="rect">
            <a:avLst/>
          </a:prstGeom>
        </p:spPr>
        <p:txBody>
          <a:bodyPr wrap="square">
            <a:spAutoFit/>
          </a:bodyPr>
          <a:lstStyle/>
          <a:p>
            <a:pPr indent="457200" algn="just"/>
            <a:r>
              <a:rPr lang="vi-VN" sz="1800" dirty="0">
                <a:latin typeface="Times New Roman" panose="02020603050405020304" pitchFamily="18" charset="0"/>
              </a:rPr>
              <a:t>Quê hương đóng vai trò quan trọng trong việc hình thành nên nhân cách, lối sống và bản sắc của mỗi người. Văn hóa, truyền thống của quê hương sẽ ảnh hưởng đến những nhận thức, tính cách và lối sống của con người. Chúng ta có thể dễ dàng nhận biết "dấu ấn" đậm nét của quê hương trong mỗi người qua những lời nói, hành động và thái độ sống. Đó là nét hào hoa, thanh lịch của người Hà Nội, là sự phóng khoáng, thân thiện của người Sài Gòn hay sự cố gắng, hiếu học của người Hà Tĩnh. Truyền thống, vẻ đẹp của quê hương nuôi dưỡng ở con người những tình cảm, tính cách tốt đẹp hay nói cách khác mỗi người con trên mảnh đất ấy kế thừa và phát huy được vẻ đẹp của quê hương mình.</a:t>
            </a:r>
          </a:p>
          <a:p>
            <a:pPr indent="457200" algn="just"/>
            <a:r>
              <a:rPr lang="vi-VN" sz="1800" dirty="0">
                <a:latin typeface="Times New Roman" panose="02020603050405020304" pitchFamily="18" charset="0"/>
              </a:rPr>
              <a:t>Quê hương tạo nên sức mạnh tinh thần mạnh mẽ để con người vượt qua mọi khó khăn, thách thức của hoàn cảnh. Đó là sức mạnh quật cường của con người Việt Nam trong hai cuộc kháng chiến chống Pháp và chống Mĩ trường kì. Chính tình yêu quê hương, xóm làng đã thôi thúc con người đứng lên đấu tranh để bảo vệ mảnh đất quê hương, giành độc lập cho đất nước bởi như nhà văn Ê-ren-bua từng nói "lòng yêu nhà, yêu làng xóm trở nên tình yêu Tổ quốc". Trong cuộc sống hiện đại,</a:t>
            </a:r>
          </a:p>
        </p:txBody>
      </p:sp>
      <p:pic>
        <p:nvPicPr>
          <p:cNvPr id="57"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39845" y="-36931"/>
            <a:ext cx="964612" cy="908489"/>
          </a:xfrm>
          <a:prstGeom prst="rect">
            <a:avLst/>
          </a:prstGeom>
        </p:spPr>
      </p:pic>
      <p:pic>
        <p:nvPicPr>
          <p:cNvPr id="59" name="Picture 58"/>
          <p:cNvPicPr>
            <a:picLocks noChangeAspect="1"/>
          </p:cNvPicPr>
          <p:nvPr/>
        </p:nvPicPr>
        <p:blipFill>
          <a:blip r:embed="rId5"/>
          <a:stretch>
            <a:fillRect/>
          </a:stretch>
        </p:blipFill>
        <p:spPr>
          <a:xfrm>
            <a:off x="139867" y="1276293"/>
            <a:ext cx="1359526" cy="3115326"/>
          </a:xfrm>
          <a:prstGeom prst="rect">
            <a:avLst/>
          </a:prstGeom>
        </p:spPr>
      </p:pic>
    </p:spTree>
    <p:extLst>
      <p:ext uri="{BB962C8B-B14F-4D97-AF65-F5344CB8AC3E}">
        <p14:creationId xmlns:p14="http://schemas.microsoft.com/office/powerpoint/2010/main" val="33054238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439"/>
        <p:cNvGrpSpPr/>
        <p:nvPr/>
      </p:nvGrpSpPr>
      <p:grpSpPr>
        <a:xfrm>
          <a:off x="0" y="0"/>
          <a:ext cx="0" cy="0"/>
          <a:chOff x="0" y="0"/>
          <a:chExt cx="0" cy="0"/>
        </a:xfrm>
      </p:grpSpPr>
      <p:grpSp>
        <p:nvGrpSpPr>
          <p:cNvPr id="3" name="Group 2"/>
          <p:cNvGrpSpPr/>
          <p:nvPr/>
        </p:nvGrpSpPr>
        <p:grpSpPr>
          <a:xfrm>
            <a:off x="1" y="0"/>
            <a:ext cx="1668026" cy="5437762"/>
            <a:chOff x="0" y="4458414"/>
            <a:chExt cx="10428900" cy="2281456"/>
          </a:xfrm>
        </p:grpSpPr>
        <p:grpSp>
          <p:nvGrpSpPr>
            <p:cNvPr id="4" name="Google Shape;1907;p89"/>
            <p:cNvGrpSpPr/>
            <p:nvPr/>
          </p:nvGrpSpPr>
          <p:grpSpPr>
            <a:xfrm rot="16200000">
              <a:off x="1513530" y="2949023"/>
              <a:ext cx="2277317" cy="5304377"/>
              <a:chOff x="224725" y="566950"/>
              <a:chExt cx="1850875" cy="4311100"/>
            </a:xfrm>
          </p:grpSpPr>
          <p:sp>
            <p:nvSpPr>
              <p:cNvPr id="31" name="Google Shape;1908;p89"/>
              <p:cNvSpPr/>
              <p:nvPr/>
            </p:nvSpPr>
            <p:spPr>
              <a:xfrm>
                <a:off x="1914975" y="566950"/>
                <a:ext cx="160625" cy="2033000"/>
              </a:xfrm>
              <a:custGeom>
                <a:avLst/>
                <a:gdLst/>
                <a:ahLst/>
                <a:cxnLst/>
                <a:rect l="l" t="t" r="r" b="b"/>
                <a:pathLst>
                  <a:path w="6425" h="81320" extrusionOk="0">
                    <a:moveTo>
                      <a:pt x="126" y="1"/>
                    </a:moveTo>
                    <a:cubicBezTo>
                      <a:pt x="81" y="1"/>
                      <a:pt x="44" y="24"/>
                      <a:pt x="27" y="57"/>
                    </a:cubicBezTo>
                    <a:cubicBezTo>
                      <a:pt x="27" y="84"/>
                      <a:pt x="27" y="110"/>
                      <a:pt x="27" y="137"/>
                    </a:cubicBezTo>
                    <a:cubicBezTo>
                      <a:pt x="27" y="164"/>
                      <a:pt x="27" y="217"/>
                      <a:pt x="81" y="244"/>
                    </a:cubicBezTo>
                    <a:cubicBezTo>
                      <a:pt x="1821" y="1261"/>
                      <a:pt x="2972" y="3188"/>
                      <a:pt x="2945" y="5035"/>
                    </a:cubicBezTo>
                    <a:cubicBezTo>
                      <a:pt x="2945" y="5089"/>
                      <a:pt x="2972" y="5142"/>
                      <a:pt x="2998" y="5169"/>
                    </a:cubicBezTo>
                    <a:cubicBezTo>
                      <a:pt x="4952" y="6133"/>
                      <a:pt x="6157" y="8086"/>
                      <a:pt x="6157" y="10255"/>
                    </a:cubicBezTo>
                    <a:cubicBezTo>
                      <a:pt x="6157" y="12449"/>
                      <a:pt x="4952" y="14403"/>
                      <a:pt x="2998" y="15367"/>
                    </a:cubicBezTo>
                    <a:cubicBezTo>
                      <a:pt x="2945" y="15394"/>
                      <a:pt x="2945" y="15447"/>
                      <a:pt x="2945" y="15501"/>
                    </a:cubicBezTo>
                    <a:cubicBezTo>
                      <a:pt x="2998" y="17321"/>
                      <a:pt x="1848" y="19248"/>
                      <a:pt x="108" y="20292"/>
                    </a:cubicBezTo>
                    <a:cubicBezTo>
                      <a:pt x="54" y="20292"/>
                      <a:pt x="27" y="20318"/>
                      <a:pt x="27" y="20372"/>
                    </a:cubicBezTo>
                    <a:cubicBezTo>
                      <a:pt x="1" y="20425"/>
                      <a:pt x="27" y="20479"/>
                      <a:pt x="81" y="20506"/>
                    </a:cubicBezTo>
                    <a:cubicBezTo>
                      <a:pt x="1794" y="21496"/>
                      <a:pt x="2865" y="23316"/>
                      <a:pt x="2945" y="25324"/>
                    </a:cubicBezTo>
                    <a:cubicBezTo>
                      <a:pt x="2945" y="25350"/>
                      <a:pt x="2972" y="25404"/>
                      <a:pt x="2998" y="25431"/>
                    </a:cubicBezTo>
                    <a:cubicBezTo>
                      <a:pt x="4952" y="26394"/>
                      <a:pt x="6157" y="28348"/>
                      <a:pt x="6157" y="30543"/>
                    </a:cubicBezTo>
                    <a:cubicBezTo>
                      <a:pt x="6157" y="32711"/>
                      <a:pt x="4952" y="34665"/>
                      <a:pt x="2998" y="35628"/>
                    </a:cubicBezTo>
                    <a:cubicBezTo>
                      <a:pt x="2945" y="35655"/>
                      <a:pt x="2918" y="35709"/>
                      <a:pt x="2945" y="35762"/>
                    </a:cubicBezTo>
                    <a:cubicBezTo>
                      <a:pt x="3106" y="37823"/>
                      <a:pt x="1633" y="39643"/>
                      <a:pt x="108" y="40553"/>
                    </a:cubicBezTo>
                    <a:cubicBezTo>
                      <a:pt x="54" y="40553"/>
                      <a:pt x="27" y="40580"/>
                      <a:pt x="27" y="40633"/>
                    </a:cubicBezTo>
                    <a:cubicBezTo>
                      <a:pt x="1" y="40687"/>
                      <a:pt x="27" y="40741"/>
                      <a:pt x="81" y="40767"/>
                    </a:cubicBezTo>
                    <a:cubicBezTo>
                      <a:pt x="1821" y="41784"/>
                      <a:pt x="2945" y="43658"/>
                      <a:pt x="2945" y="45532"/>
                    </a:cubicBezTo>
                    <a:cubicBezTo>
                      <a:pt x="2945" y="45558"/>
                      <a:pt x="2945" y="45558"/>
                      <a:pt x="2945" y="45585"/>
                    </a:cubicBezTo>
                    <a:cubicBezTo>
                      <a:pt x="2945" y="45612"/>
                      <a:pt x="2972" y="45665"/>
                      <a:pt x="2998" y="45692"/>
                    </a:cubicBezTo>
                    <a:cubicBezTo>
                      <a:pt x="4952" y="46656"/>
                      <a:pt x="6157" y="48636"/>
                      <a:pt x="6157" y="50804"/>
                    </a:cubicBezTo>
                    <a:cubicBezTo>
                      <a:pt x="6157" y="52972"/>
                      <a:pt x="4952" y="54926"/>
                      <a:pt x="2998" y="55917"/>
                    </a:cubicBezTo>
                    <a:cubicBezTo>
                      <a:pt x="2972" y="55917"/>
                      <a:pt x="2945" y="55970"/>
                      <a:pt x="2945" y="56024"/>
                    </a:cubicBezTo>
                    <a:cubicBezTo>
                      <a:pt x="2891" y="58004"/>
                      <a:pt x="1821" y="59798"/>
                      <a:pt x="108" y="60815"/>
                    </a:cubicBezTo>
                    <a:cubicBezTo>
                      <a:pt x="54" y="60815"/>
                      <a:pt x="27" y="60868"/>
                      <a:pt x="27" y="60895"/>
                    </a:cubicBezTo>
                    <a:cubicBezTo>
                      <a:pt x="1" y="60949"/>
                      <a:pt x="27" y="61002"/>
                      <a:pt x="81" y="61029"/>
                    </a:cubicBezTo>
                    <a:cubicBezTo>
                      <a:pt x="1821" y="62046"/>
                      <a:pt x="2891" y="63839"/>
                      <a:pt x="2945" y="65847"/>
                    </a:cubicBezTo>
                    <a:cubicBezTo>
                      <a:pt x="2945" y="65900"/>
                      <a:pt x="2972" y="65927"/>
                      <a:pt x="2998" y="65954"/>
                    </a:cubicBezTo>
                    <a:cubicBezTo>
                      <a:pt x="4952" y="66944"/>
                      <a:pt x="6157" y="68898"/>
                      <a:pt x="6157" y="71066"/>
                    </a:cubicBezTo>
                    <a:cubicBezTo>
                      <a:pt x="6157" y="73234"/>
                      <a:pt x="4952" y="75188"/>
                      <a:pt x="2998" y="76178"/>
                    </a:cubicBezTo>
                    <a:cubicBezTo>
                      <a:pt x="2972" y="76178"/>
                      <a:pt x="2945" y="76232"/>
                      <a:pt x="2945" y="76285"/>
                    </a:cubicBezTo>
                    <a:cubicBezTo>
                      <a:pt x="2891" y="78266"/>
                      <a:pt x="1821" y="80086"/>
                      <a:pt x="81" y="81076"/>
                    </a:cubicBezTo>
                    <a:cubicBezTo>
                      <a:pt x="27" y="81130"/>
                      <a:pt x="1" y="81183"/>
                      <a:pt x="27" y="81264"/>
                    </a:cubicBezTo>
                    <a:cubicBezTo>
                      <a:pt x="61" y="81297"/>
                      <a:pt x="104" y="81320"/>
                      <a:pt x="145" y="81320"/>
                    </a:cubicBezTo>
                    <a:cubicBezTo>
                      <a:pt x="170" y="81320"/>
                      <a:pt x="194" y="81311"/>
                      <a:pt x="215" y="81290"/>
                    </a:cubicBezTo>
                    <a:cubicBezTo>
                      <a:pt x="2008" y="80273"/>
                      <a:pt x="3106" y="78427"/>
                      <a:pt x="3186" y="76366"/>
                    </a:cubicBezTo>
                    <a:cubicBezTo>
                      <a:pt x="5166" y="75322"/>
                      <a:pt x="6424" y="73314"/>
                      <a:pt x="6424" y="71066"/>
                    </a:cubicBezTo>
                    <a:cubicBezTo>
                      <a:pt x="6424" y="68818"/>
                      <a:pt x="5166" y="66784"/>
                      <a:pt x="3186" y="65766"/>
                    </a:cubicBezTo>
                    <a:cubicBezTo>
                      <a:pt x="3106" y="63786"/>
                      <a:pt x="2062" y="61992"/>
                      <a:pt x="375" y="60922"/>
                    </a:cubicBezTo>
                    <a:cubicBezTo>
                      <a:pt x="2062" y="59878"/>
                      <a:pt x="3106" y="58085"/>
                      <a:pt x="3186" y="56104"/>
                    </a:cubicBezTo>
                    <a:cubicBezTo>
                      <a:pt x="5166" y="55060"/>
                      <a:pt x="6424" y="53053"/>
                      <a:pt x="6424" y="50804"/>
                    </a:cubicBezTo>
                    <a:cubicBezTo>
                      <a:pt x="6424" y="48556"/>
                      <a:pt x="5166" y="46522"/>
                      <a:pt x="3186" y="45505"/>
                    </a:cubicBezTo>
                    <a:cubicBezTo>
                      <a:pt x="3159" y="43604"/>
                      <a:pt x="2088" y="41731"/>
                      <a:pt x="375" y="40660"/>
                    </a:cubicBezTo>
                    <a:cubicBezTo>
                      <a:pt x="1901" y="39723"/>
                      <a:pt x="3320" y="37877"/>
                      <a:pt x="3186" y="35816"/>
                    </a:cubicBezTo>
                    <a:cubicBezTo>
                      <a:pt x="5193" y="34799"/>
                      <a:pt x="6424" y="32764"/>
                      <a:pt x="6424" y="30543"/>
                    </a:cubicBezTo>
                    <a:cubicBezTo>
                      <a:pt x="6424" y="28295"/>
                      <a:pt x="5166" y="26260"/>
                      <a:pt x="3186" y="25243"/>
                    </a:cubicBezTo>
                    <a:cubicBezTo>
                      <a:pt x="3106" y="23236"/>
                      <a:pt x="2062" y="21443"/>
                      <a:pt x="375" y="20399"/>
                    </a:cubicBezTo>
                    <a:cubicBezTo>
                      <a:pt x="2088" y="19328"/>
                      <a:pt x="3186" y="17454"/>
                      <a:pt x="3186" y="15608"/>
                    </a:cubicBezTo>
                    <a:cubicBezTo>
                      <a:pt x="3186" y="15608"/>
                      <a:pt x="3186" y="15581"/>
                      <a:pt x="3186" y="15554"/>
                    </a:cubicBezTo>
                    <a:cubicBezTo>
                      <a:pt x="5166" y="14537"/>
                      <a:pt x="6424" y="12503"/>
                      <a:pt x="6424" y="10255"/>
                    </a:cubicBezTo>
                    <a:cubicBezTo>
                      <a:pt x="6424" y="8033"/>
                      <a:pt x="5166" y="5999"/>
                      <a:pt x="3186" y="4982"/>
                    </a:cubicBezTo>
                    <a:lnTo>
                      <a:pt x="3186" y="4955"/>
                    </a:lnTo>
                    <a:cubicBezTo>
                      <a:pt x="3186" y="3028"/>
                      <a:pt x="2008" y="1074"/>
                      <a:pt x="215" y="30"/>
                    </a:cubicBezTo>
                    <a:cubicBezTo>
                      <a:pt x="184" y="10"/>
                      <a:pt x="153" y="1"/>
                      <a:pt x="126"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2" name="Google Shape;1909;p89"/>
              <p:cNvSpPr/>
              <p:nvPr/>
            </p:nvSpPr>
            <p:spPr>
              <a:xfrm>
                <a:off x="1761075" y="818875"/>
                <a:ext cx="160625" cy="2032875"/>
              </a:xfrm>
              <a:custGeom>
                <a:avLst/>
                <a:gdLst/>
                <a:ahLst/>
                <a:cxnLst/>
                <a:rect l="l" t="t" r="r" b="b"/>
                <a:pathLst>
                  <a:path w="6425" h="81315" extrusionOk="0">
                    <a:moveTo>
                      <a:pt x="149" y="1"/>
                    </a:moveTo>
                    <a:cubicBezTo>
                      <a:pt x="110" y="1"/>
                      <a:pt x="71" y="20"/>
                      <a:pt x="54" y="70"/>
                    </a:cubicBezTo>
                    <a:cubicBezTo>
                      <a:pt x="27" y="70"/>
                      <a:pt x="27" y="97"/>
                      <a:pt x="27" y="124"/>
                    </a:cubicBezTo>
                    <a:cubicBezTo>
                      <a:pt x="27" y="178"/>
                      <a:pt x="54" y="204"/>
                      <a:pt x="81" y="231"/>
                    </a:cubicBezTo>
                    <a:cubicBezTo>
                      <a:pt x="1821" y="1248"/>
                      <a:pt x="2972" y="3175"/>
                      <a:pt x="2945" y="5022"/>
                    </a:cubicBezTo>
                    <a:cubicBezTo>
                      <a:pt x="2945" y="5076"/>
                      <a:pt x="2972" y="5129"/>
                      <a:pt x="2998" y="5156"/>
                    </a:cubicBezTo>
                    <a:cubicBezTo>
                      <a:pt x="4952" y="6119"/>
                      <a:pt x="6183" y="8073"/>
                      <a:pt x="6183" y="10268"/>
                    </a:cubicBezTo>
                    <a:cubicBezTo>
                      <a:pt x="6183" y="12436"/>
                      <a:pt x="4952" y="14390"/>
                      <a:pt x="2998" y="15354"/>
                    </a:cubicBezTo>
                    <a:cubicBezTo>
                      <a:pt x="2972" y="15380"/>
                      <a:pt x="2945" y="15461"/>
                      <a:pt x="2945" y="15487"/>
                    </a:cubicBezTo>
                    <a:cubicBezTo>
                      <a:pt x="2998" y="17334"/>
                      <a:pt x="1847" y="19235"/>
                      <a:pt x="108" y="20278"/>
                    </a:cubicBezTo>
                    <a:cubicBezTo>
                      <a:pt x="81" y="20278"/>
                      <a:pt x="27" y="20305"/>
                      <a:pt x="27" y="20359"/>
                    </a:cubicBezTo>
                    <a:cubicBezTo>
                      <a:pt x="27" y="20412"/>
                      <a:pt x="27" y="20466"/>
                      <a:pt x="81" y="20493"/>
                    </a:cubicBezTo>
                    <a:cubicBezTo>
                      <a:pt x="1821" y="21510"/>
                      <a:pt x="2891" y="23303"/>
                      <a:pt x="2945" y="25310"/>
                    </a:cubicBezTo>
                    <a:cubicBezTo>
                      <a:pt x="2945" y="25364"/>
                      <a:pt x="2972" y="25391"/>
                      <a:pt x="2998" y="25417"/>
                    </a:cubicBezTo>
                    <a:cubicBezTo>
                      <a:pt x="4952" y="26381"/>
                      <a:pt x="6183" y="28362"/>
                      <a:pt x="6183" y="30530"/>
                    </a:cubicBezTo>
                    <a:cubicBezTo>
                      <a:pt x="6183" y="32698"/>
                      <a:pt x="4952" y="34652"/>
                      <a:pt x="2998" y="35642"/>
                    </a:cubicBezTo>
                    <a:cubicBezTo>
                      <a:pt x="2972" y="35642"/>
                      <a:pt x="2945" y="35695"/>
                      <a:pt x="2945" y="35749"/>
                    </a:cubicBezTo>
                    <a:cubicBezTo>
                      <a:pt x="3105" y="37837"/>
                      <a:pt x="1633" y="39630"/>
                      <a:pt x="108" y="40540"/>
                    </a:cubicBezTo>
                    <a:cubicBezTo>
                      <a:pt x="81" y="40540"/>
                      <a:pt x="27" y="40594"/>
                      <a:pt x="27" y="40620"/>
                    </a:cubicBezTo>
                    <a:cubicBezTo>
                      <a:pt x="27" y="40674"/>
                      <a:pt x="27" y="40727"/>
                      <a:pt x="81" y="40754"/>
                    </a:cubicBezTo>
                    <a:cubicBezTo>
                      <a:pt x="1821" y="41771"/>
                      <a:pt x="2945" y="43645"/>
                      <a:pt x="2945" y="45545"/>
                    </a:cubicBezTo>
                    <a:cubicBezTo>
                      <a:pt x="2945" y="45545"/>
                      <a:pt x="2945" y="45545"/>
                      <a:pt x="2945" y="45572"/>
                    </a:cubicBezTo>
                    <a:cubicBezTo>
                      <a:pt x="2945" y="45626"/>
                      <a:pt x="2972" y="45652"/>
                      <a:pt x="2998" y="45679"/>
                    </a:cubicBezTo>
                    <a:cubicBezTo>
                      <a:pt x="4952" y="46669"/>
                      <a:pt x="6183" y="48623"/>
                      <a:pt x="6183" y="50791"/>
                    </a:cubicBezTo>
                    <a:cubicBezTo>
                      <a:pt x="6183" y="52959"/>
                      <a:pt x="4952" y="54913"/>
                      <a:pt x="2998" y="55904"/>
                    </a:cubicBezTo>
                    <a:cubicBezTo>
                      <a:pt x="2972" y="55930"/>
                      <a:pt x="2945" y="55957"/>
                      <a:pt x="2945" y="56011"/>
                    </a:cubicBezTo>
                    <a:cubicBezTo>
                      <a:pt x="2891" y="57991"/>
                      <a:pt x="1847" y="59785"/>
                      <a:pt x="108" y="60802"/>
                    </a:cubicBezTo>
                    <a:cubicBezTo>
                      <a:pt x="81" y="60828"/>
                      <a:pt x="27" y="60855"/>
                      <a:pt x="27" y="60882"/>
                    </a:cubicBezTo>
                    <a:cubicBezTo>
                      <a:pt x="27" y="60935"/>
                      <a:pt x="27" y="60989"/>
                      <a:pt x="81" y="61016"/>
                    </a:cubicBezTo>
                    <a:cubicBezTo>
                      <a:pt x="1821" y="62033"/>
                      <a:pt x="2891" y="63826"/>
                      <a:pt x="2945" y="65834"/>
                    </a:cubicBezTo>
                    <a:cubicBezTo>
                      <a:pt x="2945" y="65887"/>
                      <a:pt x="2972" y="65914"/>
                      <a:pt x="2998" y="65941"/>
                    </a:cubicBezTo>
                    <a:cubicBezTo>
                      <a:pt x="4952" y="66931"/>
                      <a:pt x="6183" y="68885"/>
                      <a:pt x="6183" y="71053"/>
                    </a:cubicBezTo>
                    <a:cubicBezTo>
                      <a:pt x="6183" y="73221"/>
                      <a:pt x="4952" y="75175"/>
                      <a:pt x="2998" y="76165"/>
                    </a:cubicBezTo>
                    <a:cubicBezTo>
                      <a:pt x="2972" y="76192"/>
                      <a:pt x="2945" y="76219"/>
                      <a:pt x="2945" y="76272"/>
                    </a:cubicBezTo>
                    <a:cubicBezTo>
                      <a:pt x="2891" y="78280"/>
                      <a:pt x="1821" y="80073"/>
                      <a:pt x="81" y="81090"/>
                    </a:cubicBezTo>
                    <a:cubicBezTo>
                      <a:pt x="27" y="81117"/>
                      <a:pt x="1" y="81197"/>
                      <a:pt x="54" y="81251"/>
                    </a:cubicBezTo>
                    <a:cubicBezTo>
                      <a:pt x="74" y="81290"/>
                      <a:pt x="122" y="81315"/>
                      <a:pt x="167" y="81315"/>
                    </a:cubicBezTo>
                    <a:cubicBezTo>
                      <a:pt x="184" y="81315"/>
                      <a:pt x="200" y="81311"/>
                      <a:pt x="215" y="81304"/>
                    </a:cubicBezTo>
                    <a:cubicBezTo>
                      <a:pt x="2008" y="80260"/>
                      <a:pt x="3105" y="78413"/>
                      <a:pt x="3186" y="76352"/>
                    </a:cubicBezTo>
                    <a:cubicBezTo>
                      <a:pt x="5193" y="75309"/>
                      <a:pt x="6424" y="73301"/>
                      <a:pt x="6424" y="71053"/>
                    </a:cubicBezTo>
                    <a:cubicBezTo>
                      <a:pt x="6424" y="68805"/>
                      <a:pt x="5193" y="66797"/>
                      <a:pt x="3186" y="65753"/>
                    </a:cubicBezTo>
                    <a:cubicBezTo>
                      <a:pt x="3132" y="63773"/>
                      <a:pt x="2088" y="61979"/>
                      <a:pt x="402" y="60909"/>
                    </a:cubicBezTo>
                    <a:cubicBezTo>
                      <a:pt x="2088" y="59865"/>
                      <a:pt x="3132" y="58072"/>
                      <a:pt x="3186" y="56091"/>
                    </a:cubicBezTo>
                    <a:cubicBezTo>
                      <a:pt x="5193" y="55047"/>
                      <a:pt x="6424" y="53040"/>
                      <a:pt x="6424" y="50791"/>
                    </a:cubicBezTo>
                    <a:cubicBezTo>
                      <a:pt x="6424" y="48543"/>
                      <a:pt x="5193" y="46536"/>
                      <a:pt x="3186" y="45492"/>
                    </a:cubicBezTo>
                    <a:cubicBezTo>
                      <a:pt x="3186" y="43591"/>
                      <a:pt x="2088" y="41718"/>
                      <a:pt x="402" y="40647"/>
                    </a:cubicBezTo>
                    <a:cubicBezTo>
                      <a:pt x="1901" y="39710"/>
                      <a:pt x="3320" y="37890"/>
                      <a:pt x="3186" y="35829"/>
                    </a:cubicBezTo>
                    <a:cubicBezTo>
                      <a:pt x="5193" y="34785"/>
                      <a:pt x="6424" y="32751"/>
                      <a:pt x="6424" y="30530"/>
                    </a:cubicBezTo>
                    <a:cubicBezTo>
                      <a:pt x="6424" y="28281"/>
                      <a:pt x="5193" y="26247"/>
                      <a:pt x="3186" y="25230"/>
                    </a:cubicBezTo>
                    <a:cubicBezTo>
                      <a:pt x="3105" y="23223"/>
                      <a:pt x="2062" y="21429"/>
                      <a:pt x="402" y="20386"/>
                    </a:cubicBezTo>
                    <a:cubicBezTo>
                      <a:pt x="2115" y="19315"/>
                      <a:pt x="3212" y="17415"/>
                      <a:pt x="3186" y="15541"/>
                    </a:cubicBezTo>
                    <a:cubicBezTo>
                      <a:pt x="5193" y="14524"/>
                      <a:pt x="6424" y="12490"/>
                      <a:pt x="6424" y="10268"/>
                    </a:cubicBezTo>
                    <a:cubicBezTo>
                      <a:pt x="6424" y="8020"/>
                      <a:pt x="5193" y="5986"/>
                      <a:pt x="3186" y="4969"/>
                    </a:cubicBezTo>
                    <a:lnTo>
                      <a:pt x="3186" y="4942"/>
                    </a:lnTo>
                    <a:cubicBezTo>
                      <a:pt x="3186" y="3041"/>
                      <a:pt x="2008" y="1061"/>
                      <a:pt x="215" y="17"/>
                    </a:cubicBezTo>
                    <a:cubicBezTo>
                      <a:pt x="195" y="7"/>
                      <a:pt x="172" y="1"/>
                      <a:pt x="14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3" name="Google Shape;1910;p89"/>
              <p:cNvSpPr/>
              <p:nvPr/>
            </p:nvSpPr>
            <p:spPr>
              <a:xfrm>
                <a:off x="1607850" y="566950"/>
                <a:ext cx="159950" cy="2033000"/>
              </a:xfrm>
              <a:custGeom>
                <a:avLst/>
                <a:gdLst/>
                <a:ahLst/>
                <a:cxnLst/>
                <a:rect l="l" t="t" r="r" b="b"/>
                <a:pathLst>
                  <a:path w="6398" h="81320" extrusionOk="0">
                    <a:moveTo>
                      <a:pt x="119" y="1"/>
                    </a:moveTo>
                    <a:cubicBezTo>
                      <a:pt x="81" y="1"/>
                      <a:pt x="44" y="24"/>
                      <a:pt x="27" y="57"/>
                    </a:cubicBezTo>
                    <a:cubicBezTo>
                      <a:pt x="0" y="84"/>
                      <a:pt x="0" y="110"/>
                      <a:pt x="0" y="137"/>
                    </a:cubicBezTo>
                    <a:cubicBezTo>
                      <a:pt x="0" y="164"/>
                      <a:pt x="27" y="217"/>
                      <a:pt x="81" y="244"/>
                    </a:cubicBezTo>
                    <a:cubicBezTo>
                      <a:pt x="1820" y="1261"/>
                      <a:pt x="2944" y="3188"/>
                      <a:pt x="2918" y="5035"/>
                    </a:cubicBezTo>
                    <a:cubicBezTo>
                      <a:pt x="2918" y="5089"/>
                      <a:pt x="2944" y="5142"/>
                      <a:pt x="2998" y="5169"/>
                    </a:cubicBezTo>
                    <a:cubicBezTo>
                      <a:pt x="4952" y="6133"/>
                      <a:pt x="6156" y="8086"/>
                      <a:pt x="6156" y="10255"/>
                    </a:cubicBezTo>
                    <a:cubicBezTo>
                      <a:pt x="6156" y="12449"/>
                      <a:pt x="4952" y="14403"/>
                      <a:pt x="2998" y="15367"/>
                    </a:cubicBezTo>
                    <a:cubicBezTo>
                      <a:pt x="2944" y="15394"/>
                      <a:pt x="2918" y="15447"/>
                      <a:pt x="2918" y="15501"/>
                    </a:cubicBezTo>
                    <a:cubicBezTo>
                      <a:pt x="2971" y="17347"/>
                      <a:pt x="1847" y="19248"/>
                      <a:pt x="81" y="20292"/>
                    </a:cubicBezTo>
                    <a:cubicBezTo>
                      <a:pt x="54" y="20292"/>
                      <a:pt x="27" y="20318"/>
                      <a:pt x="0" y="20372"/>
                    </a:cubicBezTo>
                    <a:cubicBezTo>
                      <a:pt x="0" y="20425"/>
                      <a:pt x="27" y="20479"/>
                      <a:pt x="81" y="20506"/>
                    </a:cubicBezTo>
                    <a:cubicBezTo>
                      <a:pt x="1794" y="21496"/>
                      <a:pt x="2864" y="23316"/>
                      <a:pt x="2918" y="25324"/>
                    </a:cubicBezTo>
                    <a:cubicBezTo>
                      <a:pt x="2918" y="25350"/>
                      <a:pt x="2944" y="25404"/>
                      <a:pt x="2998" y="25431"/>
                    </a:cubicBezTo>
                    <a:cubicBezTo>
                      <a:pt x="4952" y="26394"/>
                      <a:pt x="6156" y="28348"/>
                      <a:pt x="6156" y="30543"/>
                    </a:cubicBezTo>
                    <a:cubicBezTo>
                      <a:pt x="6156" y="32711"/>
                      <a:pt x="4952" y="34665"/>
                      <a:pt x="2998" y="35628"/>
                    </a:cubicBezTo>
                    <a:cubicBezTo>
                      <a:pt x="2944" y="35655"/>
                      <a:pt x="2918" y="35709"/>
                      <a:pt x="2918" y="35762"/>
                    </a:cubicBezTo>
                    <a:cubicBezTo>
                      <a:pt x="3078" y="37823"/>
                      <a:pt x="1633" y="39643"/>
                      <a:pt x="81" y="40553"/>
                    </a:cubicBezTo>
                    <a:cubicBezTo>
                      <a:pt x="54" y="40553"/>
                      <a:pt x="27" y="40580"/>
                      <a:pt x="0" y="40633"/>
                    </a:cubicBezTo>
                    <a:cubicBezTo>
                      <a:pt x="0" y="40687"/>
                      <a:pt x="27" y="40741"/>
                      <a:pt x="81" y="40767"/>
                    </a:cubicBezTo>
                    <a:cubicBezTo>
                      <a:pt x="1820" y="41784"/>
                      <a:pt x="2918" y="43658"/>
                      <a:pt x="2918" y="45532"/>
                    </a:cubicBezTo>
                    <a:cubicBezTo>
                      <a:pt x="2918" y="45558"/>
                      <a:pt x="2918" y="45558"/>
                      <a:pt x="2918" y="45585"/>
                    </a:cubicBezTo>
                    <a:cubicBezTo>
                      <a:pt x="2918" y="45612"/>
                      <a:pt x="2944" y="45665"/>
                      <a:pt x="2998" y="45692"/>
                    </a:cubicBezTo>
                    <a:cubicBezTo>
                      <a:pt x="4952" y="46656"/>
                      <a:pt x="6156" y="48636"/>
                      <a:pt x="6156" y="50804"/>
                    </a:cubicBezTo>
                    <a:cubicBezTo>
                      <a:pt x="6156" y="52972"/>
                      <a:pt x="4952" y="54926"/>
                      <a:pt x="2998" y="55917"/>
                    </a:cubicBezTo>
                    <a:cubicBezTo>
                      <a:pt x="2944" y="55917"/>
                      <a:pt x="2918" y="55970"/>
                      <a:pt x="2918" y="56024"/>
                    </a:cubicBezTo>
                    <a:cubicBezTo>
                      <a:pt x="2864" y="58004"/>
                      <a:pt x="1820" y="59798"/>
                      <a:pt x="81" y="60815"/>
                    </a:cubicBezTo>
                    <a:cubicBezTo>
                      <a:pt x="54" y="60815"/>
                      <a:pt x="27" y="60868"/>
                      <a:pt x="0" y="60895"/>
                    </a:cubicBezTo>
                    <a:cubicBezTo>
                      <a:pt x="0" y="60949"/>
                      <a:pt x="27" y="61002"/>
                      <a:pt x="81" y="61029"/>
                    </a:cubicBezTo>
                    <a:cubicBezTo>
                      <a:pt x="1820" y="62046"/>
                      <a:pt x="2864" y="63839"/>
                      <a:pt x="2918" y="65847"/>
                    </a:cubicBezTo>
                    <a:cubicBezTo>
                      <a:pt x="2918" y="65900"/>
                      <a:pt x="2944" y="65927"/>
                      <a:pt x="2998" y="65954"/>
                    </a:cubicBezTo>
                    <a:cubicBezTo>
                      <a:pt x="4952" y="66944"/>
                      <a:pt x="6156" y="68898"/>
                      <a:pt x="6156" y="71066"/>
                    </a:cubicBezTo>
                    <a:cubicBezTo>
                      <a:pt x="6156" y="73234"/>
                      <a:pt x="4952" y="75188"/>
                      <a:pt x="2998" y="76178"/>
                    </a:cubicBezTo>
                    <a:cubicBezTo>
                      <a:pt x="2944" y="76178"/>
                      <a:pt x="2918" y="76232"/>
                      <a:pt x="2918" y="76285"/>
                    </a:cubicBezTo>
                    <a:cubicBezTo>
                      <a:pt x="2864" y="78266"/>
                      <a:pt x="1820" y="80086"/>
                      <a:pt x="81" y="81076"/>
                    </a:cubicBezTo>
                    <a:cubicBezTo>
                      <a:pt x="27" y="81130"/>
                      <a:pt x="0" y="81183"/>
                      <a:pt x="27" y="81264"/>
                    </a:cubicBezTo>
                    <a:cubicBezTo>
                      <a:pt x="44" y="81297"/>
                      <a:pt x="81" y="81320"/>
                      <a:pt x="119" y="81320"/>
                    </a:cubicBezTo>
                    <a:cubicBezTo>
                      <a:pt x="143" y="81320"/>
                      <a:pt x="167" y="81311"/>
                      <a:pt x="188" y="81290"/>
                    </a:cubicBezTo>
                    <a:cubicBezTo>
                      <a:pt x="1981" y="80273"/>
                      <a:pt x="3105" y="78427"/>
                      <a:pt x="3185" y="76366"/>
                    </a:cubicBezTo>
                    <a:cubicBezTo>
                      <a:pt x="5166" y="75322"/>
                      <a:pt x="6397" y="73314"/>
                      <a:pt x="6397" y="71066"/>
                    </a:cubicBezTo>
                    <a:cubicBezTo>
                      <a:pt x="6397" y="68818"/>
                      <a:pt x="5166" y="66784"/>
                      <a:pt x="3185" y="65766"/>
                    </a:cubicBezTo>
                    <a:cubicBezTo>
                      <a:pt x="3105" y="63786"/>
                      <a:pt x="2061" y="61992"/>
                      <a:pt x="375" y="60922"/>
                    </a:cubicBezTo>
                    <a:cubicBezTo>
                      <a:pt x="2061" y="59878"/>
                      <a:pt x="3105" y="58085"/>
                      <a:pt x="3185" y="56104"/>
                    </a:cubicBezTo>
                    <a:cubicBezTo>
                      <a:pt x="5166" y="55060"/>
                      <a:pt x="6397" y="53053"/>
                      <a:pt x="6397" y="50804"/>
                    </a:cubicBezTo>
                    <a:cubicBezTo>
                      <a:pt x="6397" y="48556"/>
                      <a:pt x="5166" y="46522"/>
                      <a:pt x="3185" y="45505"/>
                    </a:cubicBezTo>
                    <a:cubicBezTo>
                      <a:pt x="3159" y="43604"/>
                      <a:pt x="2061" y="41731"/>
                      <a:pt x="375" y="40660"/>
                    </a:cubicBezTo>
                    <a:cubicBezTo>
                      <a:pt x="1901" y="39723"/>
                      <a:pt x="3292" y="37877"/>
                      <a:pt x="3185" y="35816"/>
                    </a:cubicBezTo>
                    <a:cubicBezTo>
                      <a:pt x="5166" y="34799"/>
                      <a:pt x="6397" y="32764"/>
                      <a:pt x="6397" y="30543"/>
                    </a:cubicBezTo>
                    <a:cubicBezTo>
                      <a:pt x="6397" y="28295"/>
                      <a:pt x="5166" y="26260"/>
                      <a:pt x="3185" y="25243"/>
                    </a:cubicBezTo>
                    <a:cubicBezTo>
                      <a:pt x="3078" y="23236"/>
                      <a:pt x="2061" y="21443"/>
                      <a:pt x="375" y="20399"/>
                    </a:cubicBezTo>
                    <a:cubicBezTo>
                      <a:pt x="2061" y="19328"/>
                      <a:pt x="3185" y="17454"/>
                      <a:pt x="3185" y="15608"/>
                    </a:cubicBezTo>
                    <a:cubicBezTo>
                      <a:pt x="3185" y="15608"/>
                      <a:pt x="3185" y="15581"/>
                      <a:pt x="3185" y="15554"/>
                    </a:cubicBezTo>
                    <a:cubicBezTo>
                      <a:pt x="5166" y="14537"/>
                      <a:pt x="6397" y="12503"/>
                      <a:pt x="6397" y="10255"/>
                    </a:cubicBezTo>
                    <a:cubicBezTo>
                      <a:pt x="6397" y="8033"/>
                      <a:pt x="5166" y="5999"/>
                      <a:pt x="3185" y="4982"/>
                    </a:cubicBezTo>
                    <a:lnTo>
                      <a:pt x="3185" y="4955"/>
                    </a:lnTo>
                    <a:cubicBezTo>
                      <a:pt x="3185" y="3028"/>
                      <a:pt x="1981" y="1074"/>
                      <a:pt x="188" y="30"/>
                    </a:cubicBezTo>
                    <a:cubicBezTo>
                      <a:pt x="167" y="10"/>
                      <a:pt x="143" y="1"/>
                      <a:pt x="11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4" name="Google Shape;1911;p89"/>
              <p:cNvSpPr/>
              <p:nvPr/>
            </p:nvSpPr>
            <p:spPr>
              <a:xfrm>
                <a:off x="1453950" y="818875"/>
                <a:ext cx="160600" cy="2032875"/>
              </a:xfrm>
              <a:custGeom>
                <a:avLst/>
                <a:gdLst/>
                <a:ahLst/>
                <a:cxnLst/>
                <a:rect l="l" t="t" r="r" b="b"/>
                <a:pathLst>
                  <a:path w="6424" h="81315" extrusionOk="0">
                    <a:moveTo>
                      <a:pt x="136" y="1"/>
                    </a:moveTo>
                    <a:cubicBezTo>
                      <a:pt x="95" y="1"/>
                      <a:pt x="61" y="20"/>
                      <a:pt x="27" y="70"/>
                    </a:cubicBezTo>
                    <a:cubicBezTo>
                      <a:pt x="27" y="70"/>
                      <a:pt x="27" y="97"/>
                      <a:pt x="27" y="124"/>
                    </a:cubicBezTo>
                    <a:cubicBezTo>
                      <a:pt x="27" y="178"/>
                      <a:pt x="27" y="204"/>
                      <a:pt x="80" y="231"/>
                    </a:cubicBezTo>
                    <a:cubicBezTo>
                      <a:pt x="1820" y="1248"/>
                      <a:pt x="2971" y="3175"/>
                      <a:pt x="2944" y="5022"/>
                    </a:cubicBezTo>
                    <a:cubicBezTo>
                      <a:pt x="2944" y="5076"/>
                      <a:pt x="2971" y="5129"/>
                      <a:pt x="2998" y="5156"/>
                    </a:cubicBezTo>
                    <a:cubicBezTo>
                      <a:pt x="4952" y="6119"/>
                      <a:pt x="6156" y="8073"/>
                      <a:pt x="6156" y="10268"/>
                    </a:cubicBezTo>
                    <a:cubicBezTo>
                      <a:pt x="6156" y="12436"/>
                      <a:pt x="4952" y="14390"/>
                      <a:pt x="2998" y="15354"/>
                    </a:cubicBezTo>
                    <a:cubicBezTo>
                      <a:pt x="2971" y="15380"/>
                      <a:pt x="2944" y="15434"/>
                      <a:pt x="2944" y="15487"/>
                    </a:cubicBezTo>
                    <a:cubicBezTo>
                      <a:pt x="2944" y="15514"/>
                      <a:pt x="2944" y="15568"/>
                      <a:pt x="2944" y="15595"/>
                    </a:cubicBezTo>
                    <a:cubicBezTo>
                      <a:pt x="2944" y="17415"/>
                      <a:pt x="1820" y="19261"/>
                      <a:pt x="107" y="20278"/>
                    </a:cubicBezTo>
                    <a:cubicBezTo>
                      <a:pt x="54" y="20278"/>
                      <a:pt x="27" y="20305"/>
                      <a:pt x="27" y="20359"/>
                    </a:cubicBezTo>
                    <a:cubicBezTo>
                      <a:pt x="0" y="20412"/>
                      <a:pt x="27" y="20466"/>
                      <a:pt x="80" y="20493"/>
                    </a:cubicBezTo>
                    <a:cubicBezTo>
                      <a:pt x="1793" y="21510"/>
                      <a:pt x="2864" y="23303"/>
                      <a:pt x="2944" y="25310"/>
                    </a:cubicBezTo>
                    <a:cubicBezTo>
                      <a:pt x="2944" y="25364"/>
                      <a:pt x="2971" y="25391"/>
                      <a:pt x="2998" y="25417"/>
                    </a:cubicBezTo>
                    <a:cubicBezTo>
                      <a:pt x="4952" y="26381"/>
                      <a:pt x="6156" y="28362"/>
                      <a:pt x="6156" y="30530"/>
                    </a:cubicBezTo>
                    <a:cubicBezTo>
                      <a:pt x="6156" y="32698"/>
                      <a:pt x="4952" y="34652"/>
                      <a:pt x="2998" y="35642"/>
                    </a:cubicBezTo>
                    <a:cubicBezTo>
                      <a:pt x="2944" y="35642"/>
                      <a:pt x="2918" y="35695"/>
                      <a:pt x="2944" y="35749"/>
                    </a:cubicBezTo>
                    <a:cubicBezTo>
                      <a:pt x="3105" y="37837"/>
                      <a:pt x="1633" y="39630"/>
                      <a:pt x="107" y="40540"/>
                    </a:cubicBezTo>
                    <a:cubicBezTo>
                      <a:pt x="54" y="40540"/>
                      <a:pt x="27" y="40594"/>
                      <a:pt x="27" y="40620"/>
                    </a:cubicBezTo>
                    <a:cubicBezTo>
                      <a:pt x="0" y="40674"/>
                      <a:pt x="27" y="40727"/>
                      <a:pt x="80" y="40754"/>
                    </a:cubicBezTo>
                    <a:cubicBezTo>
                      <a:pt x="1820" y="41771"/>
                      <a:pt x="2944" y="43645"/>
                      <a:pt x="2944" y="45545"/>
                    </a:cubicBezTo>
                    <a:cubicBezTo>
                      <a:pt x="2944" y="45545"/>
                      <a:pt x="2944" y="45572"/>
                      <a:pt x="2944" y="45572"/>
                    </a:cubicBezTo>
                    <a:cubicBezTo>
                      <a:pt x="2944" y="45626"/>
                      <a:pt x="2971" y="45652"/>
                      <a:pt x="2998" y="45679"/>
                    </a:cubicBezTo>
                    <a:cubicBezTo>
                      <a:pt x="4952" y="46669"/>
                      <a:pt x="6156" y="48623"/>
                      <a:pt x="6156" y="50791"/>
                    </a:cubicBezTo>
                    <a:cubicBezTo>
                      <a:pt x="6156" y="52959"/>
                      <a:pt x="4952" y="54913"/>
                      <a:pt x="2998" y="55904"/>
                    </a:cubicBezTo>
                    <a:cubicBezTo>
                      <a:pt x="2971" y="55930"/>
                      <a:pt x="2944" y="55957"/>
                      <a:pt x="2944" y="56011"/>
                    </a:cubicBezTo>
                    <a:cubicBezTo>
                      <a:pt x="2891" y="57991"/>
                      <a:pt x="1820" y="59785"/>
                      <a:pt x="107" y="60802"/>
                    </a:cubicBezTo>
                    <a:cubicBezTo>
                      <a:pt x="54" y="60828"/>
                      <a:pt x="27" y="60855"/>
                      <a:pt x="27" y="60882"/>
                    </a:cubicBezTo>
                    <a:cubicBezTo>
                      <a:pt x="0" y="60935"/>
                      <a:pt x="27" y="60989"/>
                      <a:pt x="80" y="61016"/>
                    </a:cubicBezTo>
                    <a:cubicBezTo>
                      <a:pt x="1820" y="62033"/>
                      <a:pt x="2891" y="63826"/>
                      <a:pt x="2944" y="65834"/>
                    </a:cubicBezTo>
                    <a:cubicBezTo>
                      <a:pt x="2944" y="65887"/>
                      <a:pt x="2971" y="65914"/>
                      <a:pt x="2998" y="65941"/>
                    </a:cubicBezTo>
                    <a:cubicBezTo>
                      <a:pt x="4952" y="66931"/>
                      <a:pt x="6156" y="68885"/>
                      <a:pt x="6156" y="71053"/>
                    </a:cubicBezTo>
                    <a:cubicBezTo>
                      <a:pt x="6156" y="73221"/>
                      <a:pt x="4952" y="75175"/>
                      <a:pt x="2998" y="76165"/>
                    </a:cubicBezTo>
                    <a:cubicBezTo>
                      <a:pt x="2971" y="76192"/>
                      <a:pt x="2944" y="76219"/>
                      <a:pt x="2944" y="76272"/>
                    </a:cubicBezTo>
                    <a:cubicBezTo>
                      <a:pt x="2891" y="78280"/>
                      <a:pt x="1820" y="80073"/>
                      <a:pt x="80" y="81090"/>
                    </a:cubicBezTo>
                    <a:cubicBezTo>
                      <a:pt x="27" y="81117"/>
                      <a:pt x="0" y="81197"/>
                      <a:pt x="27" y="81251"/>
                    </a:cubicBezTo>
                    <a:cubicBezTo>
                      <a:pt x="66" y="81290"/>
                      <a:pt x="120" y="81315"/>
                      <a:pt x="167" y="81315"/>
                    </a:cubicBezTo>
                    <a:cubicBezTo>
                      <a:pt x="184" y="81315"/>
                      <a:pt x="200" y="81311"/>
                      <a:pt x="214" y="81304"/>
                    </a:cubicBezTo>
                    <a:cubicBezTo>
                      <a:pt x="2008" y="80260"/>
                      <a:pt x="3105" y="78413"/>
                      <a:pt x="3185" y="76352"/>
                    </a:cubicBezTo>
                    <a:cubicBezTo>
                      <a:pt x="5166" y="75309"/>
                      <a:pt x="6424" y="73301"/>
                      <a:pt x="6424" y="71053"/>
                    </a:cubicBezTo>
                    <a:cubicBezTo>
                      <a:pt x="6424" y="68805"/>
                      <a:pt x="5166" y="66797"/>
                      <a:pt x="3185" y="65753"/>
                    </a:cubicBezTo>
                    <a:cubicBezTo>
                      <a:pt x="3105" y="63773"/>
                      <a:pt x="2061" y="61979"/>
                      <a:pt x="375" y="60909"/>
                    </a:cubicBezTo>
                    <a:cubicBezTo>
                      <a:pt x="2061" y="59865"/>
                      <a:pt x="3105" y="58072"/>
                      <a:pt x="3185" y="56091"/>
                    </a:cubicBezTo>
                    <a:cubicBezTo>
                      <a:pt x="5166" y="55047"/>
                      <a:pt x="6424" y="53040"/>
                      <a:pt x="6424" y="50791"/>
                    </a:cubicBezTo>
                    <a:cubicBezTo>
                      <a:pt x="6424" y="48543"/>
                      <a:pt x="5193" y="46536"/>
                      <a:pt x="3185" y="45492"/>
                    </a:cubicBezTo>
                    <a:cubicBezTo>
                      <a:pt x="3159" y="43591"/>
                      <a:pt x="2088" y="41718"/>
                      <a:pt x="375" y="40647"/>
                    </a:cubicBezTo>
                    <a:cubicBezTo>
                      <a:pt x="1901" y="39710"/>
                      <a:pt x="3319" y="37890"/>
                      <a:pt x="3185" y="35829"/>
                    </a:cubicBezTo>
                    <a:cubicBezTo>
                      <a:pt x="5193" y="34785"/>
                      <a:pt x="6424" y="32751"/>
                      <a:pt x="6424" y="30530"/>
                    </a:cubicBezTo>
                    <a:cubicBezTo>
                      <a:pt x="6424" y="28281"/>
                      <a:pt x="5166" y="26247"/>
                      <a:pt x="3185" y="25230"/>
                    </a:cubicBezTo>
                    <a:cubicBezTo>
                      <a:pt x="3105" y="23223"/>
                      <a:pt x="2061" y="21429"/>
                      <a:pt x="375" y="20386"/>
                    </a:cubicBezTo>
                    <a:cubicBezTo>
                      <a:pt x="2088" y="19315"/>
                      <a:pt x="3185" y="17441"/>
                      <a:pt x="3185" y="15595"/>
                    </a:cubicBezTo>
                    <a:cubicBezTo>
                      <a:pt x="3185" y="15595"/>
                      <a:pt x="3185" y="15568"/>
                      <a:pt x="3185" y="15541"/>
                    </a:cubicBezTo>
                    <a:cubicBezTo>
                      <a:pt x="5193" y="14524"/>
                      <a:pt x="6424" y="12490"/>
                      <a:pt x="6424" y="10268"/>
                    </a:cubicBezTo>
                    <a:cubicBezTo>
                      <a:pt x="6424" y="8020"/>
                      <a:pt x="5193" y="5986"/>
                      <a:pt x="3185" y="4969"/>
                    </a:cubicBezTo>
                    <a:cubicBezTo>
                      <a:pt x="3185" y="3041"/>
                      <a:pt x="2008" y="1061"/>
                      <a:pt x="214" y="17"/>
                    </a:cubicBezTo>
                    <a:cubicBezTo>
                      <a:pt x="185" y="7"/>
                      <a:pt x="159" y="1"/>
                      <a:pt x="136"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5" name="Google Shape;1912;p89"/>
              <p:cNvSpPr/>
              <p:nvPr/>
            </p:nvSpPr>
            <p:spPr>
              <a:xfrm>
                <a:off x="1300050" y="566950"/>
                <a:ext cx="160600" cy="2033000"/>
              </a:xfrm>
              <a:custGeom>
                <a:avLst/>
                <a:gdLst/>
                <a:ahLst/>
                <a:cxnLst/>
                <a:rect l="l" t="t" r="r" b="b"/>
                <a:pathLst>
                  <a:path w="6424" h="81320" extrusionOk="0">
                    <a:moveTo>
                      <a:pt x="146" y="1"/>
                    </a:moveTo>
                    <a:cubicBezTo>
                      <a:pt x="107" y="1"/>
                      <a:pt x="70" y="24"/>
                      <a:pt x="54" y="57"/>
                    </a:cubicBezTo>
                    <a:cubicBezTo>
                      <a:pt x="27" y="84"/>
                      <a:pt x="27" y="110"/>
                      <a:pt x="27" y="137"/>
                    </a:cubicBezTo>
                    <a:cubicBezTo>
                      <a:pt x="27" y="164"/>
                      <a:pt x="54" y="217"/>
                      <a:pt x="80" y="244"/>
                    </a:cubicBezTo>
                    <a:cubicBezTo>
                      <a:pt x="1820" y="1261"/>
                      <a:pt x="2971" y="3188"/>
                      <a:pt x="2944" y="5035"/>
                    </a:cubicBezTo>
                    <a:cubicBezTo>
                      <a:pt x="2944" y="5089"/>
                      <a:pt x="2971" y="5142"/>
                      <a:pt x="3025" y="5169"/>
                    </a:cubicBezTo>
                    <a:cubicBezTo>
                      <a:pt x="4952" y="6133"/>
                      <a:pt x="6183" y="8086"/>
                      <a:pt x="6183" y="10255"/>
                    </a:cubicBezTo>
                    <a:cubicBezTo>
                      <a:pt x="6183" y="12449"/>
                      <a:pt x="4952" y="14403"/>
                      <a:pt x="3025" y="15367"/>
                    </a:cubicBezTo>
                    <a:cubicBezTo>
                      <a:pt x="2971" y="15394"/>
                      <a:pt x="2944" y="15447"/>
                      <a:pt x="2944" y="15501"/>
                    </a:cubicBezTo>
                    <a:cubicBezTo>
                      <a:pt x="2998" y="17321"/>
                      <a:pt x="1847" y="19248"/>
                      <a:pt x="107" y="20292"/>
                    </a:cubicBezTo>
                    <a:cubicBezTo>
                      <a:pt x="80" y="20292"/>
                      <a:pt x="54" y="20318"/>
                      <a:pt x="27" y="20372"/>
                    </a:cubicBezTo>
                    <a:cubicBezTo>
                      <a:pt x="27" y="20425"/>
                      <a:pt x="27" y="20479"/>
                      <a:pt x="80" y="20506"/>
                    </a:cubicBezTo>
                    <a:cubicBezTo>
                      <a:pt x="1820" y="21496"/>
                      <a:pt x="2891" y="23316"/>
                      <a:pt x="2944" y="25324"/>
                    </a:cubicBezTo>
                    <a:cubicBezTo>
                      <a:pt x="2944" y="25350"/>
                      <a:pt x="2971" y="25404"/>
                      <a:pt x="3025" y="25431"/>
                    </a:cubicBezTo>
                    <a:cubicBezTo>
                      <a:pt x="4952" y="26394"/>
                      <a:pt x="6183" y="28348"/>
                      <a:pt x="6183" y="30543"/>
                    </a:cubicBezTo>
                    <a:cubicBezTo>
                      <a:pt x="6183" y="32711"/>
                      <a:pt x="4952" y="34665"/>
                      <a:pt x="3025" y="35628"/>
                    </a:cubicBezTo>
                    <a:cubicBezTo>
                      <a:pt x="2971" y="35655"/>
                      <a:pt x="2944" y="35709"/>
                      <a:pt x="2944" y="35762"/>
                    </a:cubicBezTo>
                    <a:cubicBezTo>
                      <a:pt x="3105" y="37823"/>
                      <a:pt x="1633" y="39643"/>
                      <a:pt x="107" y="40553"/>
                    </a:cubicBezTo>
                    <a:cubicBezTo>
                      <a:pt x="80" y="40553"/>
                      <a:pt x="54" y="40580"/>
                      <a:pt x="27" y="40633"/>
                    </a:cubicBezTo>
                    <a:cubicBezTo>
                      <a:pt x="27" y="40687"/>
                      <a:pt x="27" y="40741"/>
                      <a:pt x="80" y="40767"/>
                    </a:cubicBezTo>
                    <a:cubicBezTo>
                      <a:pt x="1820" y="41784"/>
                      <a:pt x="2944" y="43658"/>
                      <a:pt x="2944" y="45532"/>
                    </a:cubicBezTo>
                    <a:cubicBezTo>
                      <a:pt x="2944" y="45558"/>
                      <a:pt x="2944" y="45558"/>
                      <a:pt x="2944" y="45585"/>
                    </a:cubicBezTo>
                    <a:cubicBezTo>
                      <a:pt x="2944" y="45612"/>
                      <a:pt x="2971" y="45665"/>
                      <a:pt x="3025" y="45692"/>
                    </a:cubicBezTo>
                    <a:cubicBezTo>
                      <a:pt x="4952" y="46656"/>
                      <a:pt x="6183" y="48636"/>
                      <a:pt x="6183" y="50804"/>
                    </a:cubicBezTo>
                    <a:cubicBezTo>
                      <a:pt x="6183" y="52972"/>
                      <a:pt x="4952" y="54926"/>
                      <a:pt x="3025" y="55917"/>
                    </a:cubicBezTo>
                    <a:cubicBezTo>
                      <a:pt x="2971" y="55917"/>
                      <a:pt x="2944" y="55970"/>
                      <a:pt x="2944" y="56024"/>
                    </a:cubicBezTo>
                    <a:cubicBezTo>
                      <a:pt x="2891" y="58004"/>
                      <a:pt x="1847" y="59798"/>
                      <a:pt x="107" y="60815"/>
                    </a:cubicBezTo>
                    <a:cubicBezTo>
                      <a:pt x="80" y="60815"/>
                      <a:pt x="54" y="60868"/>
                      <a:pt x="27" y="60895"/>
                    </a:cubicBezTo>
                    <a:cubicBezTo>
                      <a:pt x="27" y="60949"/>
                      <a:pt x="27" y="61002"/>
                      <a:pt x="80" y="61029"/>
                    </a:cubicBezTo>
                    <a:cubicBezTo>
                      <a:pt x="1820" y="62046"/>
                      <a:pt x="2891" y="63839"/>
                      <a:pt x="2944" y="65847"/>
                    </a:cubicBezTo>
                    <a:cubicBezTo>
                      <a:pt x="2944" y="65900"/>
                      <a:pt x="2971" y="65927"/>
                      <a:pt x="3025" y="65954"/>
                    </a:cubicBezTo>
                    <a:cubicBezTo>
                      <a:pt x="4952" y="66944"/>
                      <a:pt x="6183" y="68898"/>
                      <a:pt x="6183" y="71066"/>
                    </a:cubicBezTo>
                    <a:cubicBezTo>
                      <a:pt x="6183" y="73234"/>
                      <a:pt x="4952" y="75188"/>
                      <a:pt x="3025" y="76178"/>
                    </a:cubicBezTo>
                    <a:cubicBezTo>
                      <a:pt x="2971" y="76178"/>
                      <a:pt x="2944" y="76232"/>
                      <a:pt x="2944" y="76285"/>
                    </a:cubicBezTo>
                    <a:cubicBezTo>
                      <a:pt x="2891" y="78266"/>
                      <a:pt x="1820" y="80086"/>
                      <a:pt x="80" y="81076"/>
                    </a:cubicBezTo>
                    <a:cubicBezTo>
                      <a:pt x="27" y="81130"/>
                      <a:pt x="0" y="81183"/>
                      <a:pt x="54" y="81264"/>
                    </a:cubicBezTo>
                    <a:cubicBezTo>
                      <a:pt x="70" y="81297"/>
                      <a:pt x="107" y="81320"/>
                      <a:pt x="146" y="81320"/>
                    </a:cubicBezTo>
                    <a:cubicBezTo>
                      <a:pt x="169" y="81320"/>
                      <a:pt x="194" y="81311"/>
                      <a:pt x="214" y="81290"/>
                    </a:cubicBezTo>
                    <a:cubicBezTo>
                      <a:pt x="2007" y="80273"/>
                      <a:pt x="3105" y="78427"/>
                      <a:pt x="3185" y="76366"/>
                    </a:cubicBezTo>
                    <a:cubicBezTo>
                      <a:pt x="5193" y="75322"/>
                      <a:pt x="6424" y="73314"/>
                      <a:pt x="6424" y="71066"/>
                    </a:cubicBezTo>
                    <a:cubicBezTo>
                      <a:pt x="6424" y="68818"/>
                      <a:pt x="5193" y="66784"/>
                      <a:pt x="3185" y="65766"/>
                    </a:cubicBezTo>
                    <a:cubicBezTo>
                      <a:pt x="3132" y="63786"/>
                      <a:pt x="2088" y="61992"/>
                      <a:pt x="402" y="60922"/>
                    </a:cubicBezTo>
                    <a:cubicBezTo>
                      <a:pt x="2088" y="59878"/>
                      <a:pt x="3132" y="58085"/>
                      <a:pt x="3185" y="56104"/>
                    </a:cubicBezTo>
                    <a:cubicBezTo>
                      <a:pt x="5193" y="55060"/>
                      <a:pt x="6424" y="53053"/>
                      <a:pt x="6424" y="50804"/>
                    </a:cubicBezTo>
                    <a:cubicBezTo>
                      <a:pt x="6424" y="48556"/>
                      <a:pt x="5193" y="46522"/>
                      <a:pt x="3185" y="45505"/>
                    </a:cubicBezTo>
                    <a:cubicBezTo>
                      <a:pt x="3185" y="43604"/>
                      <a:pt x="2088" y="41731"/>
                      <a:pt x="402" y="40660"/>
                    </a:cubicBezTo>
                    <a:cubicBezTo>
                      <a:pt x="1927" y="39723"/>
                      <a:pt x="3319" y="37903"/>
                      <a:pt x="3212" y="35816"/>
                    </a:cubicBezTo>
                    <a:cubicBezTo>
                      <a:pt x="5193" y="34799"/>
                      <a:pt x="6424" y="32764"/>
                      <a:pt x="6424" y="30543"/>
                    </a:cubicBezTo>
                    <a:cubicBezTo>
                      <a:pt x="6424" y="28295"/>
                      <a:pt x="5193" y="26260"/>
                      <a:pt x="3185" y="25243"/>
                    </a:cubicBezTo>
                    <a:cubicBezTo>
                      <a:pt x="3105" y="23236"/>
                      <a:pt x="2061" y="21443"/>
                      <a:pt x="402" y="20399"/>
                    </a:cubicBezTo>
                    <a:cubicBezTo>
                      <a:pt x="2088" y="19328"/>
                      <a:pt x="3185" y="17454"/>
                      <a:pt x="3185" y="15608"/>
                    </a:cubicBezTo>
                    <a:cubicBezTo>
                      <a:pt x="3185" y="15608"/>
                      <a:pt x="3185" y="15581"/>
                      <a:pt x="3185" y="15554"/>
                    </a:cubicBezTo>
                    <a:cubicBezTo>
                      <a:pt x="5193" y="14537"/>
                      <a:pt x="6424" y="12503"/>
                      <a:pt x="6424" y="10255"/>
                    </a:cubicBezTo>
                    <a:cubicBezTo>
                      <a:pt x="6424" y="8033"/>
                      <a:pt x="5193" y="5999"/>
                      <a:pt x="3185" y="4982"/>
                    </a:cubicBezTo>
                    <a:lnTo>
                      <a:pt x="3185" y="4955"/>
                    </a:lnTo>
                    <a:cubicBezTo>
                      <a:pt x="3185" y="3028"/>
                      <a:pt x="2007" y="1074"/>
                      <a:pt x="214" y="30"/>
                    </a:cubicBezTo>
                    <a:cubicBezTo>
                      <a:pt x="194" y="10"/>
                      <a:pt x="169" y="1"/>
                      <a:pt x="146"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6" name="Google Shape;1913;p89"/>
              <p:cNvSpPr/>
              <p:nvPr/>
            </p:nvSpPr>
            <p:spPr>
              <a:xfrm>
                <a:off x="1146800" y="818875"/>
                <a:ext cx="159950" cy="2032875"/>
              </a:xfrm>
              <a:custGeom>
                <a:avLst/>
                <a:gdLst/>
                <a:ahLst/>
                <a:cxnLst/>
                <a:rect l="l" t="t" r="r" b="b"/>
                <a:pathLst>
                  <a:path w="6398" h="81315" extrusionOk="0">
                    <a:moveTo>
                      <a:pt x="123" y="1"/>
                    </a:moveTo>
                    <a:cubicBezTo>
                      <a:pt x="83" y="1"/>
                      <a:pt x="44" y="20"/>
                      <a:pt x="28" y="70"/>
                    </a:cubicBezTo>
                    <a:cubicBezTo>
                      <a:pt x="28" y="70"/>
                      <a:pt x="1" y="97"/>
                      <a:pt x="1" y="124"/>
                    </a:cubicBezTo>
                    <a:cubicBezTo>
                      <a:pt x="1" y="178"/>
                      <a:pt x="28" y="204"/>
                      <a:pt x="81" y="231"/>
                    </a:cubicBezTo>
                    <a:cubicBezTo>
                      <a:pt x="1821" y="1248"/>
                      <a:pt x="2972" y="3175"/>
                      <a:pt x="2918" y="5022"/>
                    </a:cubicBezTo>
                    <a:cubicBezTo>
                      <a:pt x="2918" y="5076"/>
                      <a:pt x="2945" y="5129"/>
                      <a:pt x="2998" y="5156"/>
                    </a:cubicBezTo>
                    <a:cubicBezTo>
                      <a:pt x="4952" y="6119"/>
                      <a:pt x="6157" y="8073"/>
                      <a:pt x="6157" y="10268"/>
                    </a:cubicBezTo>
                    <a:cubicBezTo>
                      <a:pt x="6157" y="12436"/>
                      <a:pt x="4952" y="14390"/>
                      <a:pt x="2998" y="15354"/>
                    </a:cubicBezTo>
                    <a:cubicBezTo>
                      <a:pt x="2945" y="15380"/>
                      <a:pt x="2918" y="15434"/>
                      <a:pt x="2918" y="15487"/>
                    </a:cubicBezTo>
                    <a:cubicBezTo>
                      <a:pt x="2998" y="17334"/>
                      <a:pt x="1848" y="19235"/>
                      <a:pt x="81" y="20278"/>
                    </a:cubicBezTo>
                    <a:cubicBezTo>
                      <a:pt x="54" y="20278"/>
                      <a:pt x="28" y="20305"/>
                      <a:pt x="1" y="20359"/>
                    </a:cubicBezTo>
                    <a:cubicBezTo>
                      <a:pt x="1" y="20412"/>
                      <a:pt x="28" y="20466"/>
                      <a:pt x="81" y="20493"/>
                    </a:cubicBezTo>
                    <a:cubicBezTo>
                      <a:pt x="1794" y="21510"/>
                      <a:pt x="2865" y="23303"/>
                      <a:pt x="2918" y="25310"/>
                    </a:cubicBezTo>
                    <a:cubicBezTo>
                      <a:pt x="2918" y="25364"/>
                      <a:pt x="2945" y="25391"/>
                      <a:pt x="2998" y="25417"/>
                    </a:cubicBezTo>
                    <a:cubicBezTo>
                      <a:pt x="4952" y="26381"/>
                      <a:pt x="6157" y="28362"/>
                      <a:pt x="6157" y="30530"/>
                    </a:cubicBezTo>
                    <a:cubicBezTo>
                      <a:pt x="6157" y="32698"/>
                      <a:pt x="4952" y="34652"/>
                      <a:pt x="2998" y="35642"/>
                    </a:cubicBezTo>
                    <a:cubicBezTo>
                      <a:pt x="2945" y="35642"/>
                      <a:pt x="2918" y="35695"/>
                      <a:pt x="2918" y="35749"/>
                    </a:cubicBezTo>
                    <a:cubicBezTo>
                      <a:pt x="3079" y="37837"/>
                      <a:pt x="1633" y="39630"/>
                      <a:pt x="81" y="40540"/>
                    </a:cubicBezTo>
                    <a:cubicBezTo>
                      <a:pt x="54" y="40540"/>
                      <a:pt x="28" y="40594"/>
                      <a:pt x="1" y="40620"/>
                    </a:cubicBezTo>
                    <a:cubicBezTo>
                      <a:pt x="1" y="40674"/>
                      <a:pt x="28" y="40727"/>
                      <a:pt x="81" y="40754"/>
                    </a:cubicBezTo>
                    <a:cubicBezTo>
                      <a:pt x="1821" y="41771"/>
                      <a:pt x="2918" y="43645"/>
                      <a:pt x="2918" y="45545"/>
                    </a:cubicBezTo>
                    <a:cubicBezTo>
                      <a:pt x="2918" y="45545"/>
                      <a:pt x="2918" y="45545"/>
                      <a:pt x="2918" y="45572"/>
                    </a:cubicBezTo>
                    <a:cubicBezTo>
                      <a:pt x="2918" y="45626"/>
                      <a:pt x="2945" y="45652"/>
                      <a:pt x="2998" y="45679"/>
                    </a:cubicBezTo>
                    <a:cubicBezTo>
                      <a:pt x="4952" y="46669"/>
                      <a:pt x="6157" y="48623"/>
                      <a:pt x="6157" y="50791"/>
                    </a:cubicBezTo>
                    <a:cubicBezTo>
                      <a:pt x="6157" y="52959"/>
                      <a:pt x="4952" y="54913"/>
                      <a:pt x="2998" y="55904"/>
                    </a:cubicBezTo>
                    <a:cubicBezTo>
                      <a:pt x="2945" y="55930"/>
                      <a:pt x="2918" y="55957"/>
                      <a:pt x="2918" y="56011"/>
                    </a:cubicBezTo>
                    <a:cubicBezTo>
                      <a:pt x="2891" y="57991"/>
                      <a:pt x="1821" y="59785"/>
                      <a:pt x="81" y="60802"/>
                    </a:cubicBezTo>
                    <a:cubicBezTo>
                      <a:pt x="54" y="60828"/>
                      <a:pt x="28" y="60855"/>
                      <a:pt x="1" y="60882"/>
                    </a:cubicBezTo>
                    <a:cubicBezTo>
                      <a:pt x="1" y="60935"/>
                      <a:pt x="28" y="60989"/>
                      <a:pt x="81" y="61016"/>
                    </a:cubicBezTo>
                    <a:cubicBezTo>
                      <a:pt x="1821" y="62033"/>
                      <a:pt x="2891" y="63826"/>
                      <a:pt x="2918" y="65834"/>
                    </a:cubicBezTo>
                    <a:cubicBezTo>
                      <a:pt x="2918" y="65887"/>
                      <a:pt x="2945" y="65914"/>
                      <a:pt x="2998" y="65941"/>
                    </a:cubicBezTo>
                    <a:cubicBezTo>
                      <a:pt x="4952" y="66931"/>
                      <a:pt x="6157" y="68885"/>
                      <a:pt x="6157" y="71053"/>
                    </a:cubicBezTo>
                    <a:cubicBezTo>
                      <a:pt x="6157" y="73221"/>
                      <a:pt x="4952" y="75175"/>
                      <a:pt x="2998" y="76165"/>
                    </a:cubicBezTo>
                    <a:cubicBezTo>
                      <a:pt x="2945" y="76192"/>
                      <a:pt x="2918" y="76219"/>
                      <a:pt x="2918" y="76272"/>
                    </a:cubicBezTo>
                    <a:cubicBezTo>
                      <a:pt x="2891" y="78280"/>
                      <a:pt x="1821" y="80073"/>
                      <a:pt x="81" y="81090"/>
                    </a:cubicBezTo>
                    <a:cubicBezTo>
                      <a:pt x="28" y="81117"/>
                      <a:pt x="1" y="81197"/>
                      <a:pt x="28" y="81251"/>
                    </a:cubicBezTo>
                    <a:cubicBezTo>
                      <a:pt x="47" y="81290"/>
                      <a:pt x="95" y="81315"/>
                      <a:pt x="151" y="81315"/>
                    </a:cubicBezTo>
                    <a:cubicBezTo>
                      <a:pt x="172" y="81315"/>
                      <a:pt x="193" y="81311"/>
                      <a:pt x="215" y="81304"/>
                    </a:cubicBezTo>
                    <a:cubicBezTo>
                      <a:pt x="1981" y="80260"/>
                      <a:pt x="3106" y="78413"/>
                      <a:pt x="3186" y="76352"/>
                    </a:cubicBezTo>
                    <a:cubicBezTo>
                      <a:pt x="5167" y="75309"/>
                      <a:pt x="6398" y="73301"/>
                      <a:pt x="6398" y="71053"/>
                    </a:cubicBezTo>
                    <a:cubicBezTo>
                      <a:pt x="6398" y="68805"/>
                      <a:pt x="5167" y="66797"/>
                      <a:pt x="3186" y="65753"/>
                    </a:cubicBezTo>
                    <a:cubicBezTo>
                      <a:pt x="3106" y="63773"/>
                      <a:pt x="2062" y="61979"/>
                      <a:pt x="375" y="60909"/>
                    </a:cubicBezTo>
                    <a:cubicBezTo>
                      <a:pt x="2062" y="59865"/>
                      <a:pt x="3106" y="58072"/>
                      <a:pt x="3186" y="56091"/>
                    </a:cubicBezTo>
                    <a:cubicBezTo>
                      <a:pt x="5167" y="55047"/>
                      <a:pt x="6398" y="53040"/>
                      <a:pt x="6398" y="50791"/>
                    </a:cubicBezTo>
                    <a:cubicBezTo>
                      <a:pt x="6398" y="48543"/>
                      <a:pt x="5167" y="46536"/>
                      <a:pt x="3186" y="45492"/>
                    </a:cubicBezTo>
                    <a:cubicBezTo>
                      <a:pt x="3159" y="43591"/>
                      <a:pt x="2088" y="41718"/>
                      <a:pt x="375" y="40647"/>
                    </a:cubicBezTo>
                    <a:cubicBezTo>
                      <a:pt x="1901" y="39710"/>
                      <a:pt x="3293" y="37890"/>
                      <a:pt x="3186" y="35829"/>
                    </a:cubicBezTo>
                    <a:cubicBezTo>
                      <a:pt x="5167" y="34785"/>
                      <a:pt x="6398" y="32751"/>
                      <a:pt x="6398" y="30530"/>
                    </a:cubicBezTo>
                    <a:cubicBezTo>
                      <a:pt x="6398" y="28281"/>
                      <a:pt x="5167" y="26247"/>
                      <a:pt x="3186" y="25230"/>
                    </a:cubicBezTo>
                    <a:cubicBezTo>
                      <a:pt x="3079" y="23223"/>
                      <a:pt x="2062" y="21429"/>
                      <a:pt x="375" y="20386"/>
                    </a:cubicBezTo>
                    <a:cubicBezTo>
                      <a:pt x="2088" y="19315"/>
                      <a:pt x="3186" y="17415"/>
                      <a:pt x="3186" y="15541"/>
                    </a:cubicBezTo>
                    <a:cubicBezTo>
                      <a:pt x="5167" y="14524"/>
                      <a:pt x="6398" y="12490"/>
                      <a:pt x="6398" y="10268"/>
                    </a:cubicBezTo>
                    <a:cubicBezTo>
                      <a:pt x="6398" y="8020"/>
                      <a:pt x="5167" y="5986"/>
                      <a:pt x="3186" y="4969"/>
                    </a:cubicBezTo>
                    <a:lnTo>
                      <a:pt x="3186" y="4942"/>
                    </a:lnTo>
                    <a:cubicBezTo>
                      <a:pt x="3186" y="3041"/>
                      <a:pt x="1981" y="1061"/>
                      <a:pt x="188" y="17"/>
                    </a:cubicBezTo>
                    <a:cubicBezTo>
                      <a:pt x="169" y="7"/>
                      <a:pt x="145" y="1"/>
                      <a:pt x="123"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7" name="Google Shape;1914;p89"/>
              <p:cNvSpPr/>
              <p:nvPr/>
            </p:nvSpPr>
            <p:spPr>
              <a:xfrm>
                <a:off x="992900" y="566950"/>
                <a:ext cx="160625" cy="2033000"/>
              </a:xfrm>
              <a:custGeom>
                <a:avLst/>
                <a:gdLst/>
                <a:ahLst/>
                <a:cxnLst/>
                <a:rect l="l" t="t" r="r" b="b"/>
                <a:pathLst>
                  <a:path w="6425" h="81320" extrusionOk="0">
                    <a:moveTo>
                      <a:pt x="145" y="1"/>
                    </a:moveTo>
                    <a:cubicBezTo>
                      <a:pt x="104" y="1"/>
                      <a:pt x="60" y="24"/>
                      <a:pt x="27" y="57"/>
                    </a:cubicBezTo>
                    <a:cubicBezTo>
                      <a:pt x="27" y="84"/>
                      <a:pt x="27" y="110"/>
                      <a:pt x="27" y="137"/>
                    </a:cubicBezTo>
                    <a:cubicBezTo>
                      <a:pt x="27" y="164"/>
                      <a:pt x="54" y="217"/>
                      <a:pt x="81" y="244"/>
                    </a:cubicBezTo>
                    <a:cubicBezTo>
                      <a:pt x="1821" y="1261"/>
                      <a:pt x="2972" y="3188"/>
                      <a:pt x="2945" y="5035"/>
                    </a:cubicBezTo>
                    <a:cubicBezTo>
                      <a:pt x="2945" y="5089"/>
                      <a:pt x="2972" y="5142"/>
                      <a:pt x="2998" y="5169"/>
                    </a:cubicBezTo>
                    <a:cubicBezTo>
                      <a:pt x="4952" y="6133"/>
                      <a:pt x="6157" y="8086"/>
                      <a:pt x="6157" y="10255"/>
                    </a:cubicBezTo>
                    <a:cubicBezTo>
                      <a:pt x="6157" y="12449"/>
                      <a:pt x="4952" y="14403"/>
                      <a:pt x="2998" y="15367"/>
                    </a:cubicBezTo>
                    <a:cubicBezTo>
                      <a:pt x="2972" y="15394"/>
                      <a:pt x="2945" y="15447"/>
                      <a:pt x="2945" y="15501"/>
                    </a:cubicBezTo>
                    <a:cubicBezTo>
                      <a:pt x="2998" y="17347"/>
                      <a:pt x="1847" y="19248"/>
                      <a:pt x="108" y="20292"/>
                    </a:cubicBezTo>
                    <a:cubicBezTo>
                      <a:pt x="54" y="20292"/>
                      <a:pt x="27" y="20318"/>
                      <a:pt x="27" y="20372"/>
                    </a:cubicBezTo>
                    <a:cubicBezTo>
                      <a:pt x="1" y="20425"/>
                      <a:pt x="27" y="20479"/>
                      <a:pt x="81" y="20506"/>
                    </a:cubicBezTo>
                    <a:cubicBezTo>
                      <a:pt x="1794" y="21496"/>
                      <a:pt x="2865" y="23289"/>
                      <a:pt x="2945" y="25324"/>
                    </a:cubicBezTo>
                    <a:cubicBezTo>
                      <a:pt x="2945" y="25350"/>
                      <a:pt x="2972" y="25404"/>
                      <a:pt x="2998" y="25431"/>
                    </a:cubicBezTo>
                    <a:cubicBezTo>
                      <a:pt x="4952" y="26394"/>
                      <a:pt x="6157" y="28348"/>
                      <a:pt x="6157" y="30543"/>
                    </a:cubicBezTo>
                    <a:cubicBezTo>
                      <a:pt x="6157" y="32711"/>
                      <a:pt x="4952" y="34665"/>
                      <a:pt x="2998" y="35628"/>
                    </a:cubicBezTo>
                    <a:cubicBezTo>
                      <a:pt x="2972" y="35655"/>
                      <a:pt x="2945" y="35709"/>
                      <a:pt x="2945" y="35762"/>
                    </a:cubicBezTo>
                    <a:cubicBezTo>
                      <a:pt x="3105" y="37823"/>
                      <a:pt x="1633" y="39643"/>
                      <a:pt x="108" y="40553"/>
                    </a:cubicBezTo>
                    <a:cubicBezTo>
                      <a:pt x="54" y="40553"/>
                      <a:pt x="27" y="40580"/>
                      <a:pt x="27" y="40633"/>
                    </a:cubicBezTo>
                    <a:cubicBezTo>
                      <a:pt x="1" y="40687"/>
                      <a:pt x="27" y="40741"/>
                      <a:pt x="81" y="40767"/>
                    </a:cubicBezTo>
                    <a:cubicBezTo>
                      <a:pt x="1821" y="41784"/>
                      <a:pt x="2945" y="43658"/>
                      <a:pt x="2945" y="45532"/>
                    </a:cubicBezTo>
                    <a:cubicBezTo>
                      <a:pt x="2945" y="45558"/>
                      <a:pt x="2945" y="45558"/>
                      <a:pt x="2945" y="45585"/>
                    </a:cubicBezTo>
                    <a:cubicBezTo>
                      <a:pt x="2945" y="45612"/>
                      <a:pt x="2972" y="45665"/>
                      <a:pt x="2998" y="45692"/>
                    </a:cubicBezTo>
                    <a:cubicBezTo>
                      <a:pt x="4952" y="46656"/>
                      <a:pt x="6157" y="48636"/>
                      <a:pt x="6157" y="50804"/>
                    </a:cubicBezTo>
                    <a:cubicBezTo>
                      <a:pt x="6157" y="52972"/>
                      <a:pt x="4952" y="54926"/>
                      <a:pt x="2998" y="55917"/>
                    </a:cubicBezTo>
                    <a:cubicBezTo>
                      <a:pt x="2972" y="55917"/>
                      <a:pt x="2945" y="55970"/>
                      <a:pt x="2945" y="56024"/>
                    </a:cubicBezTo>
                    <a:cubicBezTo>
                      <a:pt x="2891" y="58004"/>
                      <a:pt x="1821" y="59798"/>
                      <a:pt x="108" y="60815"/>
                    </a:cubicBezTo>
                    <a:cubicBezTo>
                      <a:pt x="54" y="60815"/>
                      <a:pt x="27" y="60868"/>
                      <a:pt x="27" y="60895"/>
                    </a:cubicBezTo>
                    <a:cubicBezTo>
                      <a:pt x="1" y="60949"/>
                      <a:pt x="27" y="61002"/>
                      <a:pt x="81" y="61029"/>
                    </a:cubicBezTo>
                    <a:cubicBezTo>
                      <a:pt x="1821" y="62046"/>
                      <a:pt x="2891" y="63839"/>
                      <a:pt x="2945" y="65847"/>
                    </a:cubicBezTo>
                    <a:cubicBezTo>
                      <a:pt x="2945" y="65900"/>
                      <a:pt x="2972" y="65927"/>
                      <a:pt x="2998" y="65954"/>
                    </a:cubicBezTo>
                    <a:cubicBezTo>
                      <a:pt x="4952" y="66944"/>
                      <a:pt x="6157" y="68898"/>
                      <a:pt x="6157" y="71066"/>
                    </a:cubicBezTo>
                    <a:cubicBezTo>
                      <a:pt x="6157" y="73234"/>
                      <a:pt x="4952" y="75188"/>
                      <a:pt x="2998" y="76178"/>
                    </a:cubicBezTo>
                    <a:cubicBezTo>
                      <a:pt x="2972" y="76178"/>
                      <a:pt x="2945" y="76232"/>
                      <a:pt x="2945" y="76285"/>
                    </a:cubicBezTo>
                    <a:cubicBezTo>
                      <a:pt x="2891" y="78266"/>
                      <a:pt x="1821" y="80086"/>
                      <a:pt x="81" y="81076"/>
                    </a:cubicBezTo>
                    <a:cubicBezTo>
                      <a:pt x="27" y="81130"/>
                      <a:pt x="1" y="81183"/>
                      <a:pt x="27" y="81264"/>
                    </a:cubicBezTo>
                    <a:cubicBezTo>
                      <a:pt x="60" y="81297"/>
                      <a:pt x="104" y="81320"/>
                      <a:pt x="145" y="81320"/>
                    </a:cubicBezTo>
                    <a:cubicBezTo>
                      <a:pt x="170" y="81320"/>
                      <a:pt x="194" y="81311"/>
                      <a:pt x="215" y="81290"/>
                    </a:cubicBezTo>
                    <a:cubicBezTo>
                      <a:pt x="2008" y="80273"/>
                      <a:pt x="3105" y="78427"/>
                      <a:pt x="3186" y="76366"/>
                    </a:cubicBezTo>
                    <a:cubicBezTo>
                      <a:pt x="5193" y="75322"/>
                      <a:pt x="6424" y="73314"/>
                      <a:pt x="6424" y="71066"/>
                    </a:cubicBezTo>
                    <a:cubicBezTo>
                      <a:pt x="6424" y="68818"/>
                      <a:pt x="5193" y="66784"/>
                      <a:pt x="3186" y="65766"/>
                    </a:cubicBezTo>
                    <a:cubicBezTo>
                      <a:pt x="3105" y="63786"/>
                      <a:pt x="2088" y="61992"/>
                      <a:pt x="402" y="60922"/>
                    </a:cubicBezTo>
                    <a:cubicBezTo>
                      <a:pt x="2088" y="59878"/>
                      <a:pt x="3105" y="58085"/>
                      <a:pt x="3186" y="56104"/>
                    </a:cubicBezTo>
                    <a:cubicBezTo>
                      <a:pt x="5193" y="55060"/>
                      <a:pt x="6424" y="53053"/>
                      <a:pt x="6424" y="50804"/>
                    </a:cubicBezTo>
                    <a:cubicBezTo>
                      <a:pt x="6424" y="48556"/>
                      <a:pt x="5193" y="46522"/>
                      <a:pt x="3186" y="45505"/>
                    </a:cubicBezTo>
                    <a:cubicBezTo>
                      <a:pt x="3159" y="43604"/>
                      <a:pt x="2088" y="41731"/>
                      <a:pt x="402" y="40660"/>
                    </a:cubicBezTo>
                    <a:cubicBezTo>
                      <a:pt x="1901" y="39723"/>
                      <a:pt x="3320" y="37877"/>
                      <a:pt x="3186" y="35816"/>
                    </a:cubicBezTo>
                    <a:cubicBezTo>
                      <a:pt x="5193" y="34799"/>
                      <a:pt x="6424" y="32764"/>
                      <a:pt x="6424" y="30543"/>
                    </a:cubicBezTo>
                    <a:cubicBezTo>
                      <a:pt x="6424" y="28295"/>
                      <a:pt x="5193" y="26260"/>
                      <a:pt x="3186" y="25243"/>
                    </a:cubicBezTo>
                    <a:cubicBezTo>
                      <a:pt x="3105" y="23236"/>
                      <a:pt x="2062" y="21443"/>
                      <a:pt x="402" y="20399"/>
                    </a:cubicBezTo>
                    <a:cubicBezTo>
                      <a:pt x="2088" y="19328"/>
                      <a:pt x="3186" y="17454"/>
                      <a:pt x="3186" y="15608"/>
                    </a:cubicBezTo>
                    <a:cubicBezTo>
                      <a:pt x="3186" y="15608"/>
                      <a:pt x="3186" y="15581"/>
                      <a:pt x="3186" y="15554"/>
                    </a:cubicBezTo>
                    <a:cubicBezTo>
                      <a:pt x="5193" y="14537"/>
                      <a:pt x="6424" y="12503"/>
                      <a:pt x="6424" y="10255"/>
                    </a:cubicBezTo>
                    <a:cubicBezTo>
                      <a:pt x="6424" y="8033"/>
                      <a:pt x="5193" y="5999"/>
                      <a:pt x="3186" y="4982"/>
                    </a:cubicBezTo>
                    <a:lnTo>
                      <a:pt x="3186" y="4955"/>
                    </a:lnTo>
                    <a:cubicBezTo>
                      <a:pt x="3186" y="3028"/>
                      <a:pt x="2008" y="1074"/>
                      <a:pt x="215" y="30"/>
                    </a:cubicBezTo>
                    <a:cubicBezTo>
                      <a:pt x="194" y="10"/>
                      <a:pt x="170" y="1"/>
                      <a:pt x="145"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8" name="Google Shape;1915;p89"/>
              <p:cNvSpPr/>
              <p:nvPr/>
            </p:nvSpPr>
            <p:spPr>
              <a:xfrm>
                <a:off x="839675" y="818875"/>
                <a:ext cx="159950" cy="2032875"/>
              </a:xfrm>
              <a:custGeom>
                <a:avLst/>
                <a:gdLst/>
                <a:ahLst/>
                <a:cxnLst/>
                <a:rect l="l" t="t" r="r" b="b"/>
                <a:pathLst>
                  <a:path w="6398" h="81315" extrusionOk="0">
                    <a:moveTo>
                      <a:pt x="122" y="1"/>
                    </a:moveTo>
                    <a:cubicBezTo>
                      <a:pt x="83" y="1"/>
                      <a:pt x="44" y="20"/>
                      <a:pt x="27" y="70"/>
                    </a:cubicBezTo>
                    <a:cubicBezTo>
                      <a:pt x="0" y="70"/>
                      <a:pt x="0" y="97"/>
                      <a:pt x="0" y="124"/>
                    </a:cubicBezTo>
                    <a:cubicBezTo>
                      <a:pt x="0" y="178"/>
                      <a:pt x="27" y="204"/>
                      <a:pt x="54" y="231"/>
                    </a:cubicBezTo>
                    <a:cubicBezTo>
                      <a:pt x="1794" y="1248"/>
                      <a:pt x="2971" y="3175"/>
                      <a:pt x="2918" y="5022"/>
                    </a:cubicBezTo>
                    <a:cubicBezTo>
                      <a:pt x="2918" y="5076"/>
                      <a:pt x="2945" y="5129"/>
                      <a:pt x="2998" y="5156"/>
                    </a:cubicBezTo>
                    <a:cubicBezTo>
                      <a:pt x="4925" y="6119"/>
                      <a:pt x="6156" y="8073"/>
                      <a:pt x="6156" y="10268"/>
                    </a:cubicBezTo>
                    <a:cubicBezTo>
                      <a:pt x="6156" y="12436"/>
                      <a:pt x="4925" y="14390"/>
                      <a:pt x="2998" y="15354"/>
                    </a:cubicBezTo>
                    <a:cubicBezTo>
                      <a:pt x="2945" y="15380"/>
                      <a:pt x="2918" y="15434"/>
                      <a:pt x="2918" y="15487"/>
                    </a:cubicBezTo>
                    <a:cubicBezTo>
                      <a:pt x="2971" y="17334"/>
                      <a:pt x="1847" y="19235"/>
                      <a:pt x="81" y="20278"/>
                    </a:cubicBezTo>
                    <a:cubicBezTo>
                      <a:pt x="54" y="20278"/>
                      <a:pt x="27" y="20305"/>
                      <a:pt x="0" y="20359"/>
                    </a:cubicBezTo>
                    <a:cubicBezTo>
                      <a:pt x="0" y="20412"/>
                      <a:pt x="27" y="20466"/>
                      <a:pt x="54" y="20493"/>
                    </a:cubicBezTo>
                    <a:cubicBezTo>
                      <a:pt x="1794" y="21510"/>
                      <a:pt x="2864" y="23303"/>
                      <a:pt x="2918" y="25310"/>
                    </a:cubicBezTo>
                    <a:cubicBezTo>
                      <a:pt x="2918" y="25364"/>
                      <a:pt x="2945" y="25391"/>
                      <a:pt x="2998" y="25417"/>
                    </a:cubicBezTo>
                    <a:cubicBezTo>
                      <a:pt x="4925" y="26381"/>
                      <a:pt x="6156" y="28362"/>
                      <a:pt x="6156" y="30530"/>
                    </a:cubicBezTo>
                    <a:cubicBezTo>
                      <a:pt x="6156" y="32698"/>
                      <a:pt x="4925" y="34652"/>
                      <a:pt x="2998" y="35642"/>
                    </a:cubicBezTo>
                    <a:cubicBezTo>
                      <a:pt x="2945" y="35642"/>
                      <a:pt x="2918" y="35695"/>
                      <a:pt x="2918" y="35749"/>
                    </a:cubicBezTo>
                    <a:cubicBezTo>
                      <a:pt x="3078" y="37837"/>
                      <a:pt x="1606" y="39630"/>
                      <a:pt x="81" y="40540"/>
                    </a:cubicBezTo>
                    <a:cubicBezTo>
                      <a:pt x="54" y="40540"/>
                      <a:pt x="27" y="40594"/>
                      <a:pt x="0" y="40620"/>
                    </a:cubicBezTo>
                    <a:cubicBezTo>
                      <a:pt x="0" y="40674"/>
                      <a:pt x="27" y="40727"/>
                      <a:pt x="54" y="40754"/>
                    </a:cubicBezTo>
                    <a:cubicBezTo>
                      <a:pt x="1794" y="41771"/>
                      <a:pt x="2918" y="43645"/>
                      <a:pt x="2918" y="45545"/>
                    </a:cubicBezTo>
                    <a:cubicBezTo>
                      <a:pt x="2918" y="45545"/>
                      <a:pt x="2918" y="45545"/>
                      <a:pt x="2918" y="45572"/>
                    </a:cubicBezTo>
                    <a:cubicBezTo>
                      <a:pt x="2918" y="45626"/>
                      <a:pt x="2945" y="45652"/>
                      <a:pt x="2998" y="45679"/>
                    </a:cubicBezTo>
                    <a:cubicBezTo>
                      <a:pt x="4925" y="46669"/>
                      <a:pt x="6156" y="48623"/>
                      <a:pt x="6156" y="50791"/>
                    </a:cubicBezTo>
                    <a:cubicBezTo>
                      <a:pt x="6156" y="52959"/>
                      <a:pt x="4925" y="54913"/>
                      <a:pt x="2998" y="55904"/>
                    </a:cubicBezTo>
                    <a:cubicBezTo>
                      <a:pt x="2945" y="55930"/>
                      <a:pt x="2918" y="55957"/>
                      <a:pt x="2918" y="56011"/>
                    </a:cubicBezTo>
                    <a:cubicBezTo>
                      <a:pt x="2864" y="57991"/>
                      <a:pt x="1820" y="59785"/>
                      <a:pt x="81" y="60802"/>
                    </a:cubicBezTo>
                    <a:cubicBezTo>
                      <a:pt x="54" y="60828"/>
                      <a:pt x="27" y="60855"/>
                      <a:pt x="0" y="60882"/>
                    </a:cubicBezTo>
                    <a:cubicBezTo>
                      <a:pt x="0" y="60935"/>
                      <a:pt x="27" y="60989"/>
                      <a:pt x="54" y="61016"/>
                    </a:cubicBezTo>
                    <a:cubicBezTo>
                      <a:pt x="1794" y="62033"/>
                      <a:pt x="2864" y="63826"/>
                      <a:pt x="2918" y="65834"/>
                    </a:cubicBezTo>
                    <a:cubicBezTo>
                      <a:pt x="2918" y="65887"/>
                      <a:pt x="2945" y="65914"/>
                      <a:pt x="2998" y="65941"/>
                    </a:cubicBezTo>
                    <a:cubicBezTo>
                      <a:pt x="4925" y="66931"/>
                      <a:pt x="6156" y="68885"/>
                      <a:pt x="6156" y="71053"/>
                    </a:cubicBezTo>
                    <a:cubicBezTo>
                      <a:pt x="6156" y="73221"/>
                      <a:pt x="4925" y="75175"/>
                      <a:pt x="2998" y="76165"/>
                    </a:cubicBezTo>
                    <a:cubicBezTo>
                      <a:pt x="2945" y="76192"/>
                      <a:pt x="2918" y="76219"/>
                      <a:pt x="2918" y="76272"/>
                    </a:cubicBezTo>
                    <a:cubicBezTo>
                      <a:pt x="2864" y="78280"/>
                      <a:pt x="1794" y="80073"/>
                      <a:pt x="81" y="81090"/>
                    </a:cubicBezTo>
                    <a:cubicBezTo>
                      <a:pt x="0" y="81117"/>
                      <a:pt x="0" y="81197"/>
                      <a:pt x="27" y="81251"/>
                    </a:cubicBezTo>
                    <a:cubicBezTo>
                      <a:pt x="47" y="81290"/>
                      <a:pt x="95" y="81315"/>
                      <a:pt x="140" y="81315"/>
                    </a:cubicBezTo>
                    <a:cubicBezTo>
                      <a:pt x="157" y="81315"/>
                      <a:pt x="173" y="81311"/>
                      <a:pt x="188" y="81304"/>
                    </a:cubicBezTo>
                    <a:cubicBezTo>
                      <a:pt x="1981" y="80260"/>
                      <a:pt x="3105" y="78413"/>
                      <a:pt x="3159" y="76352"/>
                    </a:cubicBezTo>
                    <a:cubicBezTo>
                      <a:pt x="5166" y="75309"/>
                      <a:pt x="6397" y="73301"/>
                      <a:pt x="6397" y="71053"/>
                    </a:cubicBezTo>
                    <a:cubicBezTo>
                      <a:pt x="6397" y="68805"/>
                      <a:pt x="5166" y="66797"/>
                      <a:pt x="3159" y="65753"/>
                    </a:cubicBezTo>
                    <a:cubicBezTo>
                      <a:pt x="3105" y="63773"/>
                      <a:pt x="2061" y="61979"/>
                      <a:pt x="375" y="60909"/>
                    </a:cubicBezTo>
                    <a:cubicBezTo>
                      <a:pt x="2061" y="59865"/>
                      <a:pt x="3105" y="58072"/>
                      <a:pt x="3159" y="56091"/>
                    </a:cubicBezTo>
                    <a:cubicBezTo>
                      <a:pt x="5166" y="55047"/>
                      <a:pt x="6397" y="53040"/>
                      <a:pt x="6397" y="50791"/>
                    </a:cubicBezTo>
                    <a:cubicBezTo>
                      <a:pt x="6397" y="48543"/>
                      <a:pt x="5166" y="46536"/>
                      <a:pt x="3159" y="45492"/>
                    </a:cubicBezTo>
                    <a:cubicBezTo>
                      <a:pt x="3159" y="43591"/>
                      <a:pt x="2061" y="41718"/>
                      <a:pt x="375" y="40647"/>
                    </a:cubicBezTo>
                    <a:cubicBezTo>
                      <a:pt x="1901" y="39710"/>
                      <a:pt x="3292" y="37890"/>
                      <a:pt x="3185" y="35829"/>
                    </a:cubicBezTo>
                    <a:cubicBezTo>
                      <a:pt x="5166" y="34785"/>
                      <a:pt x="6397" y="32751"/>
                      <a:pt x="6397" y="30530"/>
                    </a:cubicBezTo>
                    <a:cubicBezTo>
                      <a:pt x="6397" y="28281"/>
                      <a:pt x="5166" y="26247"/>
                      <a:pt x="3159" y="25230"/>
                    </a:cubicBezTo>
                    <a:cubicBezTo>
                      <a:pt x="3078" y="23223"/>
                      <a:pt x="2035" y="21429"/>
                      <a:pt x="375" y="20386"/>
                    </a:cubicBezTo>
                    <a:cubicBezTo>
                      <a:pt x="2061" y="19315"/>
                      <a:pt x="3159" y="17441"/>
                      <a:pt x="3159" y="15595"/>
                    </a:cubicBezTo>
                    <a:cubicBezTo>
                      <a:pt x="3159" y="15595"/>
                      <a:pt x="3159" y="15568"/>
                      <a:pt x="3159" y="15541"/>
                    </a:cubicBezTo>
                    <a:cubicBezTo>
                      <a:pt x="5166" y="14524"/>
                      <a:pt x="6397" y="12490"/>
                      <a:pt x="6397" y="10268"/>
                    </a:cubicBezTo>
                    <a:cubicBezTo>
                      <a:pt x="6397" y="8020"/>
                      <a:pt x="5166" y="5986"/>
                      <a:pt x="3159" y="4969"/>
                    </a:cubicBezTo>
                    <a:lnTo>
                      <a:pt x="3159" y="4942"/>
                    </a:lnTo>
                    <a:cubicBezTo>
                      <a:pt x="3159" y="3041"/>
                      <a:pt x="1981" y="1061"/>
                      <a:pt x="188" y="17"/>
                    </a:cubicBezTo>
                    <a:cubicBezTo>
                      <a:pt x="168" y="7"/>
                      <a:pt x="145" y="1"/>
                      <a:pt x="122"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9" name="Google Shape;1916;p89"/>
              <p:cNvSpPr/>
              <p:nvPr/>
            </p:nvSpPr>
            <p:spPr>
              <a:xfrm>
                <a:off x="685775" y="566950"/>
                <a:ext cx="159950" cy="2033000"/>
              </a:xfrm>
              <a:custGeom>
                <a:avLst/>
                <a:gdLst/>
                <a:ahLst/>
                <a:cxnLst/>
                <a:rect l="l" t="t" r="r" b="b"/>
                <a:pathLst>
                  <a:path w="6398" h="81320" extrusionOk="0">
                    <a:moveTo>
                      <a:pt x="119" y="1"/>
                    </a:moveTo>
                    <a:cubicBezTo>
                      <a:pt x="81" y="1"/>
                      <a:pt x="44" y="24"/>
                      <a:pt x="27" y="57"/>
                    </a:cubicBezTo>
                    <a:cubicBezTo>
                      <a:pt x="27" y="84"/>
                      <a:pt x="0" y="110"/>
                      <a:pt x="0" y="137"/>
                    </a:cubicBezTo>
                    <a:cubicBezTo>
                      <a:pt x="0" y="164"/>
                      <a:pt x="27" y="217"/>
                      <a:pt x="81" y="244"/>
                    </a:cubicBezTo>
                    <a:cubicBezTo>
                      <a:pt x="1820" y="1261"/>
                      <a:pt x="2944" y="3188"/>
                      <a:pt x="2918" y="5035"/>
                    </a:cubicBezTo>
                    <a:cubicBezTo>
                      <a:pt x="2918" y="5089"/>
                      <a:pt x="2944" y="5142"/>
                      <a:pt x="2998" y="5169"/>
                    </a:cubicBezTo>
                    <a:cubicBezTo>
                      <a:pt x="4952" y="6133"/>
                      <a:pt x="6156" y="8086"/>
                      <a:pt x="6156" y="10255"/>
                    </a:cubicBezTo>
                    <a:cubicBezTo>
                      <a:pt x="6156" y="12449"/>
                      <a:pt x="4952" y="14403"/>
                      <a:pt x="2998" y="15367"/>
                    </a:cubicBezTo>
                    <a:cubicBezTo>
                      <a:pt x="2944" y="15394"/>
                      <a:pt x="2918" y="15447"/>
                      <a:pt x="2918" y="15501"/>
                    </a:cubicBezTo>
                    <a:cubicBezTo>
                      <a:pt x="2998" y="17347"/>
                      <a:pt x="1847" y="19248"/>
                      <a:pt x="81" y="20292"/>
                    </a:cubicBezTo>
                    <a:cubicBezTo>
                      <a:pt x="54" y="20292"/>
                      <a:pt x="27" y="20318"/>
                      <a:pt x="27" y="20372"/>
                    </a:cubicBezTo>
                    <a:cubicBezTo>
                      <a:pt x="0" y="20425"/>
                      <a:pt x="27" y="20479"/>
                      <a:pt x="81" y="20506"/>
                    </a:cubicBezTo>
                    <a:cubicBezTo>
                      <a:pt x="1794" y="21496"/>
                      <a:pt x="2864" y="23316"/>
                      <a:pt x="2918" y="25324"/>
                    </a:cubicBezTo>
                    <a:cubicBezTo>
                      <a:pt x="2918" y="25350"/>
                      <a:pt x="2944" y="25404"/>
                      <a:pt x="2998" y="25431"/>
                    </a:cubicBezTo>
                    <a:cubicBezTo>
                      <a:pt x="4952" y="26394"/>
                      <a:pt x="6156" y="28348"/>
                      <a:pt x="6156" y="30543"/>
                    </a:cubicBezTo>
                    <a:cubicBezTo>
                      <a:pt x="6156" y="32711"/>
                      <a:pt x="4952" y="34665"/>
                      <a:pt x="2998" y="35628"/>
                    </a:cubicBezTo>
                    <a:cubicBezTo>
                      <a:pt x="2944" y="35655"/>
                      <a:pt x="2918" y="35709"/>
                      <a:pt x="2918" y="35762"/>
                    </a:cubicBezTo>
                    <a:cubicBezTo>
                      <a:pt x="3078" y="37823"/>
                      <a:pt x="1633" y="39643"/>
                      <a:pt x="81" y="40553"/>
                    </a:cubicBezTo>
                    <a:cubicBezTo>
                      <a:pt x="54" y="40553"/>
                      <a:pt x="27" y="40580"/>
                      <a:pt x="27" y="40633"/>
                    </a:cubicBezTo>
                    <a:cubicBezTo>
                      <a:pt x="0" y="40687"/>
                      <a:pt x="27" y="40741"/>
                      <a:pt x="81" y="40767"/>
                    </a:cubicBezTo>
                    <a:cubicBezTo>
                      <a:pt x="1820" y="41784"/>
                      <a:pt x="2918" y="43658"/>
                      <a:pt x="2918" y="45532"/>
                    </a:cubicBezTo>
                    <a:cubicBezTo>
                      <a:pt x="2918" y="45558"/>
                      <a:pt x="2918" y="45558"/>
                      <a:pt x="2918" y="45585"/>
                    </a:cubicBezTo>
                    <a:cubicBezTo>
                      <a:pt x="2918" y="45612"/>
                      <a:pt x="2944" y="45665"/>
                      <a:pt x="2998" y="45692"/>
                    </a:cubicBezTo>
                    <a:cubicBezTo>
                      <a:pt x="4952" y="46656"/>
                      <a:pt x="6156" y="48636"/>
                      <a:pt x="6156" y="50804"/>
                    </a:cubicBezTo>
                    <a:cubicBezTo>
                      <a:pt x="6156" y="52972"/>
                      <a:pt x="4952" y="54926"/>
                      <a:pt x="2998" y="55917"/>
                    </a:cubicBezTo>
                    <a:cubicBezTo>
                      <a:pt x="2944" y="55917"/>
                      <a:pt x="2918" y="55970"/>
                      <a:pt x="2918" y="56024"/>
                    </a:cubicBezTo>
                    <a:cubicBezTo>
                      <a:pt x="2891" y="58004"/>
                      <a:pt x="1820" y="59798"/>
                      <a:pt x="81" y="60815"/>
                    </a:cubicBezTo>
                    <a:cubicBezTo>
                      <a:pt x="54" y="60815"/>
                      <a:pt x="27" y="60868"/>
                      <a:pt x="27" y="60895"/>
                    </a:cubicBezTo>
                    <a:cubicBezTo>
                      <a:pt x="0" y="60949"/>
                      <a:pt x="27" y="61002"/>
                      <a:pt x="81" y="61029"/>
                    </a:cubicBezTo>
                    <a:cubicBezTo>
                      <a:pt x="1820" y="62046"/>
                      <a:pt x="2891" y="63839"/>
                      <a:pt x="2918" y="65847"/>
                    </a:cubicBezTo>
                    <a:cubicBezTo>
                      <a:pt x="2918" y="65900"/>
                      <a:pt x="2944" y="65927"/>
                      <a:pt x="2998" y="65954"/>
                    </a:cubicBezTo>
                    <a:cubicBezTo>
                      <a:pt x="4952" y="66944"/>
                      <a:pt x="6156" y="68898"/>
                      <a:pt x="6156" y="71066"/>
                    </a:cubicBezTo>
                    <a:cubicBezTo>
                      <a:pt x="6156" y="73234"/>
                      <a:pt x="4952" y="75188"/>
                      <a:pt x="2998" y="76178"/>
                    </a:cubicBezTo>
                    <a:cubicBezTo>
                      <a:pt x="2944" y="76178"/>
                      <a:pt x="2918" y="76232"/>
                      <a:pt x="2918" y="76285"/>
                    </a:cubicBezTo>
                    <a:cubicBezTo>
                      <a:pt x="2891" y="78293"/>
                      <a:pt x="1820" y="80086"/>
                      <a:pt x="81" y="81076"/>
                    </a:cubicBezTo>
                    <a:cubicBezTo>
                      <a:pt x="27" y="81130"/>
                      <a:pt x="0" y="81183"/>
                      <a:pt x="27" y="81264"/>
                    </a:cubicBezTo>
                    <a:cubicBezTo>
                      <a:pt x="60" y="81297"/>
                      <a:pt x="93" y="81320"/>
                      <a:pt x="133" y="81320"/>
                    </a:cubicBezTo>
                    <a:cubicBezTo>
                      <a:pt x="157" y="81320"/>
                      <a:pt x="184" y="81311"/>
                      <a:pt x="214" y="81290"/>
                    </a:cubicBezTo>
                    <a:cubicBezTo>
                      <a:pt x="2008" y="80273"/>
                      <a:pt x="3105" y="78427"/>
                      <a:pt x="3185" y="76366"/>
                    </a:cubicBezTo>
                    <a:cubicBezTo>
                      <a:pt x="5166" y="75322"/>
                      <a:pt x="6397" y="73314"/>
                      <a:pt x="6397" y="71066"/>
                    </a:cubicBezTo>
                    <a:cubicBezTo>
                      <a:pt x="6397" y="68818"/>
                      <a:pt x="5166" y="66784"/>
                      <a:pt x="3185" y="65766"/>
                    </a:cubicBezTo>
                    <a:cubicBezTo>
                      <a:pt x="3105" y="63786"/>
                      <a:pt x="2061" y="61992"/>
                      <a:pt x="375" y="60922"/>
                    </a:cubicBezTo>
                    <a:cubicBezTo>
                      <a:pt x="2061" y="59878"/>
                      <a:pt x="3105" y="58085"/>
                      <a:pt x="3185" y="56104"/>
                    </a:cubicBezTo>
                    <a:cubicBezTo>
                      <a:pt x="5166" y="55060"/>
                      <a:pt x="6397" y="53053"/>
                      <a:pt x="6397" y="50804"/>
                    </a:cubicBezTo>
                    <a:cubicBezTo>
                      <a:pt x="6397" y="48556"/>
                      <a:pt x="5166" y="46522"/>
                      <a:pt x="3185" y="45505"/>
                    </a:cubicBezTo>
                    <a:cubicBezTo>
                      <a:pt x="3159" y="43604"/>
                      <a:pt x="2088" y="41731"/>
                      <a:pt x="375" y="40660"/>
                    </a:cubicBezTo>
                    <a:cubicBezTo>
                      <a:pt x="1901" y="39723"/>
                      <a:pt x="3292" y="37903"/>
                      <a:pt x="3185" y="35816"/>
                    </a:cubicBezTo>
                    <a:cubicBezTo>
                      <a:pt x="5166" y="34799"/>
                      <a:pt x="6397" y="32764"/>
                      <a:pt x="6397" y="30543"/>
                    </a:cubicBezTo>
                    <a:cubicBezTo>
                      <a:pt x="6397" y="28295"/>
                      <a:pt x="5166" y="26260"/>
                      <a:pt x="3185" y="25243"/>
                    </a:cubicBezTo>
                    <a:cubicBezTo>
                      <a:pt x="3078" y="23236"/>
                      <a:pt x="2061" y="21443"/>
                      <a:pt x="375" y="20399"/>
                    </a:cubicBezTo>
                    <a:cubicBezTo>
                      <a:pt x="2088" y="19328"/>
                      <a:pt x="3185" y="17401"/>
                      <a:pt x="3185" y="15554"/>
                    </a:cubicBezTo>
                    <a:cubicBezTo>
                      <a:pt x="5166" y="14537"/>
                      <a:pt x="6397" y="12503"/>
                      <a:pt x="6397" y="10255"/>
                    </a:cubicBezTo>
                    <a:cubicBezTo>
                      <a:pt x="6397" y="8033"/>
                      <a:pt x="5166" y="5999"/>
                      <a:pt x="3185" y="4982"/>
                    </a:cubicBezTo>
                    <a:lnTo>
                      <a:pt x="3185" y="4955"/>
                    </a:lnTo>
                    <a:cubicBezTo>
                      <a:pt x="3185" y="3028"/>
                      <a:pt x="1981" y="1074"/>
                      <a:pt x="188" y="30"/>
                    </a:cubicBezTo>
                    <a:cubicBezTo>
                      <a:pt x="167" y="10"/>
                      <a:pt x="143" y="1"/>
                      <a:pt x="11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0" name="Google Shape;1917;p89"/>
              <p:cNvSpPr/>
              <p:nvPr/>
            </p:nvSpPr>
            <p:spPr>
              <a:xfrm>
                <a:off x="531875" y="818875"/>
                <a:ext cx="160600" cy="2032875"/>
              </a:xfrm>
              <a:custGeom>
                <a:avLst/>
                <a:gdLst/>
                <a:ahLst/>
                <a:cxnLst/>
                <a:rect l="l" t="t" r="r" b="b"/>
                <a:pathLst>
                  <a:path w="6424" h="81315" extrusionOk="0">
                    <a:moveTo>
                      <a:pt x="147" y="1"/>
                    </a:moveTo>
                    <a:cubicBezTo>
                      <a:pt x="106" y="1"/>
                      <a:pt x="61" y="20"/>
                      <a:pt x="27" y="70"/>
                    </a:cubicBezTo>
                    <a:cubicBezTo>
                      <a:pt x="27" y="70"/>
                      <a:pt x="27" y="97"/>
                      <a:pt x="27" y="124"/>
                    </a:cubicBezTo>
                    <a:cubicBezTo>
                      <a:pt x="27" y="178"/>
                      <a:pt x="54" y="204"/>
                      <a:pt x="80" y="231"/>
                    </a:cubicBezTo>
                    <a:cubicBezTo>
                      <a:pt x="1820" y="1248"/>
                      <a:pt x="2971" y="3175"/>
                      <a:pt x="2944" y="5022"/>
                    </a:cubicBezTo>
                    <a:cubicBezTo>
                      <a:pt x="2944" y="5076"/>
                      <a:pt x="2971" y="5129"/>
                      <a:pt x="2998" y="5156"/>
                    </a:cubicBezTo>
                    <a:cubicBezTo>
                      <a:pt x="4952" y="6119"/>
                      <a:pt x="6156" y="8073"/>
                      <a:pt x="6156" y="10268"/>
                    </a:cubicBezTo>
                    <a:cubicBezTo>
                      <a:pt x="6156" y="12436"/>
                      <a:pt x="4952" y="14390"/>
                      <a:pt x="2998" y="15354"/>
                    </a:cubicBezTo>
                    <a:cubicBezTo>
                      <a:pt x="2971" y="15380"/>
                      <a:pt x="2944" y="15461"/>
                      <a:pt x="2944" y="15487"/>
                    </a:cubicBezTo>
                    <a:cubicBezTo>
                      <a:pt x="2998" y="17334"/>
                      <a:pt x="1847" y="19235"/>
                      <a:pt x="107" y="20278"/>
                    </a:cubicBezTo>
                    <a:cubicBezTo>
                      <a:pt x="54" y="20278"/>
                      <a:pt x="27" y="20305"/>
                      <a:pt x="27" y="20359"/>
                    </a:cubicBezTo>
                    <a:cubicBezTo>
                      <a:pt x="0" y="20412"/>
                      <a:pt x="27" y="20466"/>
                      <a:pt x="80" y="20493"/>
                    </a:cubicBezTo>
                    <a:cubicBezTo>
                      <a:pt x="1793" y="21510"/>
                      <a:pt x="2864" y="23303"/>
                      <a:pt x="2944" y="25310"/>
                    </a:cubicBezTo>
                    <a:cubicBezTo>
                      <a:pt x="2944" y="25364"/>
                      <a:pt x="2971" y="25391"/>
                      <a:pt x="2998" y="25417"/>
                    </a:cubicBezTo>
                    <a:cubicBezTo>
                      <a:pt x="4952" y="26381"/>
                      <a:pt x="6156" y="28362"/>
                      <a:pt x="6156" y="30530"/>
                    </a:cubicBezTo>
                    <a:cubicBezTo>
                      <a:pt x="6156" y="32698"/>
                      <a:pt x="4952" y="34652"/>
                      <a:pt x="2998" y="35642"/>
                    </a:cubicBezTo>
                    <a:cubicBezTo>
                      <a:pt x="2971" y="35642"/>
                      <a:pt x="2944" y="35695"/>
                      <a:pt x="2944" y="35749"/>
                    </a:cubicBezTo>
                    <a:cubicBezTo>
                      <a:pt x="3105" y="37837"/>
                      <a:pt x="1633" y="39630"/>
                      <a:pt x="107" y="40540"/>
                    </a:cubicBezTo>
                    <a:cubicBezTo>
                      <a:pt x="54" y="40540"/>
                      <a:pt x="27" y="40594"/>
                      <a:pt x="27" y="40620"/>
                    </a:cubicBezTo>
                    <a:cubicBezTo>
                      <a:pt x="0" y="40674"/>
                      <a:pt x="27" y="40727"/>
                      <a:pt x="80" y="40754"/>
                    </a:cubicBezTo>
                    <a:cubicBezTo>
                      <a:pt x="1820" y="41771"/>
                      <a:pt x="2944" y="43645"/>
                      <a:pt x="2944" y="45545"/>
                    </a:cubicBezTo>
                    <a:cubicBezTo>
                      <a:pt x="2944" y="45545"/>
                      <a:pt x="2944" y="45545"/>
                      <a:pt x="2944" y="45572"/>
                    </a:cubicBezTo>
                    <a:cubicBezTo>
                      <a:pt x="2944" y="45626"/>
                      <a:pt x="2971" y="45652"/>
                      <a:pt x="2998" y="45679"/>
                    </a:cubicBezTo>
                    <a:cubicBezTo>
                      <a:pt x="4952" y="46669"/>
                      <a:pt x="6156" y="48623"/>
                      <a:pt x="6156" y="50791"/>
                    </a:cubicBezTo>
                    <a:cubicBezTo>
                      <a:pt x="6156" y="52959"/>
                      <a:pt x="4952" y="54913"/>
                      <a:pt x="2998" y="55904"/>
                    </a:cubicBezTo>
                    <a:cubicBezTo>
                      <a:pt x="2971" y="55930"/>
                      <a:pt x="2944" y="55957"/>
                      <a:pt x="2944" y="56011"/>
                    </a:cubicBezTo>
                    <a:cubicBezTo>
                      <a:pt x="2891" y="57991"/>
                      <a:pt x="1820" y="59785"/>
                      <a:pt x="107" y="60802"/>
                    </a:cubicBezTo>
                    <a:cubicBezTo>
                      <a:pt x="54" y="60828"/>
                      <a:pt x="27" y="60855"/>
                      <a:pt x="27" y="60882"/>
                    </a:cubicBezTo>
                    <a:cubicBezTo>
                      <a:pt x="0" y="60935"/>
                      <a:pt x="27" y="60989"/>
                      <a:pt x="80" y="61016"/>
                    </a:cubicBezTo>
                    <a:cubicBezTo>
                      <a:pt x="1820" y="62033"/>
                      <a:pt x="2891" y="63826"/>
                      <a:pt x="2944" y="65834"/>
                    </a:cubicBezTo>
                    <a:cubicBezTo>
                      <a:pt x="2944" y="65887"/>
                      <a:pt x="2971" y="65914"/>
                      <a:pt x="2998" y="65941"/>
                    </a:cubicBezTo>
                    <a:cubicBezTo>
                      <a:pt x="4952" y="66931"/>
                      <a:pt x="6156" y="68885"/>
                      <a:pt x="6156" y="71053"/>
                    </a:cubicBezTo>
                    <a:cubicBezTo>
                      <a:pt x="6156" y="73221"/>
                      <a:pt x="4952" y="75175"/>
                      <a:pt x="2998" y="76165"/>
                    </a:cubicBezTo>
                    <a:cubicBezTo>
                      <a:pt x="2971" y="76192"/>
                      <a:pt x="2944" y="76219"/>
                      <a:pt x="2944" y="76272"/>
                    </a:cubicBezTo>
                    <a:cubicBezTo>
                      <a:pt x="2891" y="78280"/>
                      <a:pt x="1820" y="80073"/>
                      <a:pt x="80" y="81090"/>
                    </a:cubicBezTo>
                    <a:cubicBezTo>
                      <a:pt x="27" y="81117"/>
                      <a:pt x="0" y="81197"/>
                      <a:pt x="54" y="81251"/>
                    </a:cubicBezTo>
                    <a:cubicBezTo>
                      <a:pt x="73" y="81290"/>
                      <a:pt x="122" y="81315"/>
                      <a:pt x="167" y="81315"/>
                    </a:cubicBezTo>
                    <a:cubicBezTo>
                      <a:pt x="184" y="81315"/>
                      <a:pt x="200" y="81311"/>
                      <a:pt x="214" y="81304"/>
                    </a:cubicBezTo>
                    <a:cubicBezTo>
                      <a:pt x="2008" y="80260"/>
                      <a:pt x="3105" y="78413"/>
                      <a:pt x="3185" y="76352"/>
                    </a:cubicBezTo>
                    <a:cubicBezTo>
                      <a:pt x="5193" y="75309"/>
                      <a:pt x="6424" y="73301"/>
                      <a:pt x="6424" y="71053"/>
                    </a:cubicBezTo>
                    <a:cubicBezTo>
                      <a:pt x="6424" y="68805"/>
                      <a:pt x="5193" y="66797"/>
                      <a:pt x="3185" y="65753"/>
                    </a:cubicBezTo>
                    <a:cubicBezTo>
                      <a:pt x="3105" y="63773"/>
                      <a:pt x="2088" y="61979"/>
                      <a:pt x="402" y="60909"/>
                    </a:cubicBezTo>
                    <a:cubicBezTo>
                      <a:pt x="2088" y="59865"/>
                      <a:pt x="3105" y="58072"/>
                      <a:pt x="3185" y="56091"/>
                    </a:cubicBezTo>
                    <a:cubicBezTo>
                      <a:pt x="5193" y="55047"/>
                      <a:pt x="6424" y="53040"/>
                      <a:pt x="6424" y="50791"/>
                    </a:cubicBezTo>
                    <a:cubicBezTo>
                      <a:pt x="6424" y="48543"/>
                      <a:pt x="5193" y="46536"/>
                      <a:pt x="3185" y="45492"/>
                    </a:cubicBezTo>
                    <a:cubicBezTo>
                      <a:pt x="3185" y="43591"/>
                      <a:pt x="2088" y="41718"/>
                      <a:pt x="402" y="40647"/>
                    </a:cubicBezTo>
                    <a:cubicBezTo>
                      <a:pt x="1900" y="39710"/>
                      <a:pt x="3319" y="37890"/>
                      <a:pt x="3185" y="35829"/>
                    </a:cubicBezTo>
                    <a:cubicBezTo>
                      <a:pt x="5193" y="34785"/>
                      <a:pt x="6424" y="32751"/>
                      <a:pt x="6424" y="30530"/>
                    </a:cubicBezTo>
                    <a:cubicBezTo>
                      <a:pt x="6424" y="28281"/>
                      <a:pt x="5193" y="26247"/>
                      <a:pt x="3185" y="25230"/>
                    </a:cubicBezTo>
                    <a:cubicBezTo>
                      <a:pt x="3105" y="23223"/>
                      <a:pt x="2061" y="21429"/>
                      <a:pt x="402" y="20386"/>
                    </a:cubicBezTo>
                    <a:cubicBezTo>
                      <a:pt x="2088" y="19315"/>
                      <a:pt x="3185" y="17441"/>
                      <a:pt x="3185" y="15595"/>
                    </a:cubicBezTo>
                    <a:cubicBezTo>
                      <a:pt x="3185" y="15595"/>
                      <a:pt x="3185" y="15568"/>
                      <a:pt x="3185" y="15541"/>
                    </a:cubicBezTo>
                    <a:cubicBezTo>
                      <a:pt x="5193" y="14524"/>
                      <a:pt x="6424" y="12490"/>
                      <a:pt x="6424" y="10268"/>
                    </a:cubicBezTo>
                    <a:cubicBezTo>
                      <a:pt x="6424" y="8020"/>
                      <a:pt x="5193" y="5986"/>
                      <a:pt x="3185" y="4969"/>
                    </a:cubicBezTo>
                    <a:lnTo>
                      <a:pt x="3185" y="4942"/>
                    </a:lnTo>
                    <a:cubicBezTo>
                      <a:pt x="3185" y="3041"/>
                      <a:pt x="2008" y="1061"/>
                      <a:pt x="214" y="17"/>
                    </a:cubicBezTo>
                    <a:cubicBezTo>
                      <a:pt x="195" y="7"/>
                      <a:pt x="171" y="1"/>
                      <a:pt x="147"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1" name="Google Shape;1918;p89"/>
              <p:cNvSpPr/>
              <p:nvPr/>
            </p:nvSpPr>
            <p:spPr>
              <a:xfrm>
                <a:off x="378625" y="566950"/>
                <a:ext cx="159950" cy="2033000"/>
              </a:xfrm>
              <a:custGeom>
                <a:avLst/>
                <a:gdLst/>
                <a:ahLst/>
                <a:cxnLst/>
                <a:rect l="l" t="t" r="r" b="b"/>
                <a:pathLst>
                  <a:path w="6398" h="81320" extrusionOk="0">
                    <a:moveTo>
                      <a:pt x="120" y="1"/>
                    </a:moveTo>
                    <a:cubicBezTo>
                      <a:pt x="81" y="1"/>
                      <a:pt x="44" y="24"/>
                      <a:pt x="28" y="57"/>
                    </a:cubicBezTo>
                    <a:cubicBezTo>
                      <a:pt x="1" y="84"/>
                      <a:pt x="1" y="110"/>
                      <a:pt x="1" y="137"/>
                    </a:cubicBezTo>
                    <a:cubicBezTo>
                      <a:pt x="1" y="164"/>
                      <a:pt x="28" y="217"/>
                      <a:pt x="54" y="244"/>
                    </a:cubicBezTo>
                    <a:cubicBezTo>
                      <a:pt x="1821" y="1261"/>
                      <a:pt x="2972" y="3188"/>
                      <a:pt x="2918" y="5035"/>
                    </a:cubicBezTo>
                    <a:cubicBezTo>
                      <a:pt x="2918" y="5116"/>
                      <a:pt x="2945" y="5142"/>
                      <a:pt x="2999" y="5169"/>
                    </a:cubicBezTo>
                    <a:cubicBezTo>
                      <a:pt x="4952" y="6133"/>
                      <a:pt x="6157" y="8086"/>
                      <a:pt x="6157" y="10255"/>
                    </a:cubicBezTo>
                    <a:cubicBezTo>
                      <a:pt x="6157" y="12449"/>
                      <a:pt x="4952" y="14403"/>
                      <a:pt x="2999" y="15367"/>
                    </a:cubicBezTo>
                    <a:cubicBezTo>
                      <a:pt x="2945" y="15394"/>
                      <a:pt x="2918" y="15447"/>
                      <a:pt x="2918" y="15501"/>
                    </a:cubicBezTo>
                    <a:cubicBezTo>
                      <a:pt x="2972" y="17347"/>
                      <a:pt x="1848" y="19248"/>
                      <a:pt x="81" y="20292"/>
                    </a:cubicBezTo>
                    <a:cubicBezTo>
                      <a:pt x="54" y="20292"/>
                      <a:pt x="28" y="20318"/>
                      <a:pt x="1" y="20372"/>
                    </a:cubicBezTo>
                    <a:cubicBezTo>
                      <a:pt x="1" y="20425"/>
                      <a:pt x="28" y="20479"/>
                      <a:pt x="54" y="20506"/>
                    </a:cubicBezTo>
                    <a:cubicBezTo>
                      <a:pt x="1794" y="21496"/>
                      <a:pt x="2865" y="23316"/>
                      <a:pt x="2918" y="25324"/>
                    </a:cubicBezTo>
                    <a:cubicBezTo>
                      <a:pt x="2918" y="25350"/>
                      <a:pt x="2945" y="25404"/>
                      <a:pt x="2999" y="25431"/>
                    </a:cubicBezTo>
                    <a:cubicBezTo>
                      <a:pt x="4952" y="26394"/>
                      <a:pt x="6157" y="28348"/>
                      <a:pt x="6157" y="30543"/>
                    </a:cubicBezTo>
                    <a:cubicBezTo>
                      <a:pt x="6157" y="32711"/>
                      <a:pt x="4952" y="34665"/>
                      <a:pt x="2999" y="35628"/>
                    </a:cubicBezTo>
                    <a:cubicBezTo>
                      <a:pt x="2945" y="35655"/>
                      <a:pt x="2918" y="35709"/>
                      <a:pt x="2918" y="35762"/>
                    </a:cubicBezTo>
                    <a:cubicBezTo>
                      <a:pt x="3079" y="37823"/>
                      <a:pt x="1607" y="39643"/>
                      <a:pt x="81" y="40553"/>
                    </a:cubicBezTo>
                    <a:cubicBezTo>
                      <a:pt x="54" y="40553"/>
                      <a:pt x="28" y="40580"/>
                      <a:pt x="1" y="40633"/>
                    </a:cubicBezTo>
                    <a:cubicBezTo>
                      <a:pt x="1" y="40687"/>
                      <a:pt x="28" y="40741"/>
                      <a:pt x="54" y="40767"/>
                    </a:cubicBezTo>
                    <a:cubicBezTo>
                      <a:pt x="1794" y="41784"/>
                      <a:pt x="2918" y="43658"/>
                      <a:pt x="2918" y="45532"/>
                    </a:cubicBezTo>
                    <a:cubicBezTo>
                      <a:pt x="2918" y="45558"/>
                      <a:pt x="2918" y="45558"/>
                      <a:pt x="2918" y="45585"/>
                    </a:cubicBezTo>
                    <a:cubicBezTo>
                      <a:pt x="2918" y="45612"/>
                      <a:pt x="2945" y="45665"/>
                      <a:pt x="2999" y="45692"/>
                    </a:cubicBezTo>
                    <a:cubicBezTo>
                      <a:pt x="4952" y="46656"/>
                      <a:pt x="6157" y="48636"/>
                      <a:pt x="6157" y="50804"/>
                    </a:cubicBezTo>
                    <a:cubicBezTo>
                      <a:pt x="6157" y="52972"/>
                      <a:pt x="4952" y="54926"/>
                      <a:pt x="2999" y="55917"/>
                    </a:cubicBezTo>
                    <a:cubicBezTo>
                      <a:pt x="2945" y="55917"/>
                      <a:pt x="2918" y="55970"/>
                      <a:pt x="2918" y="56024"/>
                    </a:cubicBezTo>
                    <a:cubicBezTo>
                      <a:pt x="2865" y="58004"/>
                      <a:pt x="1821" y="59798"/>
                      <a:pt x="81" y="60815"/>
                    </a:cubicBezTo>
                    <a:cubicBezTo>
                      <a:pt x="54" y="60815"/>
                      <a:pt x="28" y="60868"/>
                      <a:pt x="1" y="60895"/>
                    </a:cubicBezTo>
                    <a:cubicBezTo>
                      <a:pt x="1" y="60949"/>
                      <a:pt x="28" y="61002"/>
                      <a:pt x="54" y="61029"/>
                    </a:cubicBezTo>
                    <a:cubicBezTo>
                      <a:pt x="1794" y="62046"/>
                      <a:pt x="2865" y="63839"/>
                      <a:pt x="2918" y="65847"/>
                    </a:cubicBezTo>
                    <a:cubicBezTo>
                      <a:pt x="2918" y="65900"/>
                      <a:pt x="2945" y="65927"/>
                      <a:pt x="2999" y="65954"/>
                    </a:cubicBezTo>
                    <a:cubicBezTo>
                      <a:pt x="4952" y="66944"/>
                      <a:pt x="6157" y="68898"/>
                      <a:pt x="6157" y="71066"/>
                    </a:cubicBezTo>
                    <a:cubicBezTo>
                      <a:pt x="6157" y="73234"/>
                      <a:pt x="4952" y="75188"/>
                      <a:pt x="2999" y="76178"/>
                    </a:cubicBezTo>
                    <a:cubicBezTo>
                      <a:pt x="2945" y="76178"/>
                      <a:pt x="2918" y="76232"/>
                      <a:pt x="2918" y="76285"/>
                    </a:cubicBezTo>
                    <a:cubicBezTo>
                      <a:pt x="2865" y="78293"/>
                      <a:pt x="1821" y="80086"/>
                      <a:pt x="81" y="81076"/>
                    </a:cubicBezTo>
                    <a:cubicBezTo>
                      <a:pt x="1" y="81130"/>
                      <a:pt x="1" y="81183"/>
                      <a:pt x="28" y="81264"/>
                    </a:cubicBezTo>
                    <a:cubicBezTo>
                      <a:pt x="44" y="81297"/>
                      <a:pt x="81" y="81320"/>
                      <a:pt x="120" y="81320"/>
                    </a:cubicBezTo>
                    <a:cubicBezTo>
                      <a:pt x="143" y="81320"/>
                      <a:pt x="168" y="81311"/>
                      <a:pt x="188" y="81290"/>
                    </a:cubicBezTo>
                    <a:cubicBezTo>
                      <a:pt x="1981" y="80273"/>
                      <a:pt x="3106" y="78427"/>
                      <a:pt x="3159" y="76366"/>
                    </a:cubicBezTo>
                    <a:cubicBezTo>
                      <a:pt x="5167" y="75322"/>
                      <a:pt x="6398" y="73314"/>
                      <a:pt x="6398" y="71066"/>
                    </a:cubicBezTo>
                    <a:cubicBezTo>
                      <a:pt x="6398" y="68818"/>
                      <a:pt x="5167" y="66784"/>
                      <a:pt x="3159" y="65766"/>
                    </a:cubicBezTo>
                    <a:cubicBezTo>
                      <a:pt x="3106" y="63786"/>
                      <a:pt x="2062" y="61992"/>
                      <a:pt x="376" y="60922"/>
                    </a:cubicBezTo>
                    <a:cubicBezTo>
                      <a:pt x="2062" y="59878"/>
                      <a:pt x="3106" y="58085"/>
                      <a:pt x="3159" y="56104"/>
                    </a:cubicBezTo>
                    <a:cubicBezTo>
                      <a:pt x="5167" y="55060"/>
                      <a:pt x="6398" y="53053"/>
                      <a:pt x="6398" y="50804"/>
                    </a:cubicBezTo>
                    <a:cubicBezTo>
                      <a:pt x="6398" y="48556"/>
                      <a:pt x="5167" y="46522"/>
                      <a:pt x="3159" y="45505"/>
                    </a:cubicBezTo>
                    <a:cubicBezTo>
                      <a:pt x="3159" y="43604"/>
                      <a:pt x="2062" y="41731"/>
                      <a:pt x="376" y="40660"/>
                    </a:cubicBezTo>
                    <a:cubicBezTo>
                      <a:pt x="1901" y="39723"/>
                      <a:pt x="3293" y="37903"/>
                      <a:pt x="3186" y="35816"/>
                    </a:cubicBezTo>
                    <a:cubicBezTo>
                      <a:pt x="5167" y="34799"/>
                      <a:pt x="6398" y="32764"/>
                      <a:pt x="6398" y="30543"/>
                    </a:cubicBezTo>
                    <a:cubicBezTo>
                      <a:pt x="6398" y="28295"/>
                      <a:pt x="5167" y="26260"/>
                      <a:pt x="3159" y="25243"/>
                    </a:cubicBezTo>
                    <a:cubicBezTo>
                      <a:pt x="3079" y="23236"/>
                      <a:pt x="2035" y="21443"/>
                      <a:pt x="376" y="20399"/>
                    </a:cubicBezTo>
                    <a:cubicBezTo>
                      <a:pt x="2089" y="19328"/>
                      <a:pt x="3186" y="17401"/>
                      <a:pt x="3186" y="15554"/>
                    </a:cubicBezTo>
                    <a:cubicBezTo>
                      <a:pt x="5167" y="14537"/>
                      <a:pt x="6398" y="12503"/>
                      <a:pt x="6398" y="10255"/>
                    </a:cubicBezTo>
                    <a:cubicBezTo>
                      <a:pt x="6398" y="8033"/>
                      <a:pt x="5167" y="5999"/>
                      <a:pt x="3186" y="4982"/>
                    </a:cubicBezTo>
                    <a:lnTo>
                      <a:pt x="3186" y="4955"/>
                    </a:lnTo>
                    <a:cubicBezTo>
                      <a:pt x="3186" y="3028"/>
                      <a:pt x="1981" y="1074"/>
                      <a:pt x="188" y="30"/>
                    </a:cubicBezTo>
                    <a:cubicBezTo>
                      <a:pt x="168" y="10"/>
                      <a:pt x="143" y="1"/>
                      <a:pt x="120"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2" name="Google Shape;1919;p89"/>
              <p:cNvSpPr/>
              <p:nvPr/>
            </p:nvSpPr>
            <p:spPr>
              <a:xfrm>
                <a:off x="224725" y="818875"/>
                <a:ext cx="159950" cy="2032875"/>
              </a:xfrm>
              <a:custGeom>
                <a:avLst/>
                <a:gdLst/>
                <a:ahLst/>
                <a:cxnLst/>
                <a:rect l="l" t="t" r="r" b="b"/>
                <a:pathLst>
                  <a:path w="6398" h="81315" extrusionOk="0">
                    <a:moveTo>
                      <a:pt x="129" y="1"/>
                    </a:moveTo>
                    <a:cubicBezTo>
                      <a:pt x="83" y="1"/>
                      <a:pt x="44" y="20"/>
                      <a:pt x="27" y="70"/>
                    </a:cubicBezTo>
                    <a:cubicBezTo>
                      <a:pt x="27" y="70"/>
                      <a:pt x="1" y="97"/>
                      <a:pt x="1" y="124"/>
                    </a:cubicBezTo>
                    <a:cubicBezTo>
                      <a:pt x="1" y="178"/>
                      <a:pt x="27" y="204"/>
                      <a:pt x="81" y="231"/>
                    </a:cubicBezTo>
                    <a:cubicBezTo>
                      <a:pt x="1821" y="1248"/>
                      <a:pt x="2972" y="3175"/>
                      <a:pt x="2918" y="5022"/>
                    </a:cubicBezTo>
                    <a:cubicBezTo>
                      <a:pt x="2945" y="5076"/>
                      <a:pt x="2945" y="5129"/>
                      <a:pt x="2998" y="5156"/>
                    </a:cubicBezTo>
                    <a:cubicBezTo>
                      <a:pt x="4952" y="6119"/>
                      <a:pt x="6157" y="8073"/>
                      <a:pt x="6157" y="10268"/>
                    </a:cubicBezTo>
                    <a:cubicBezTo>
                      <a:pt x="6157" y="12436"/>
                      <a:pt x="4952" y="14390"/>
                      <a:pt x="2998" y="15354"/>
                    </a:cubicBezTo>
                    <a:cubicBezTo>
                      <a:pt x="2945" y="15380"/>
                      <a:pt x="2918" y="15461"/>
                      <a:pt x="2918" y="15487"/>
                    </a:cubicBezTo>
                    <a:cubicBezTo>
                      <a:pt x="2998" y="17334"/>
                      <a:pt x="1848" y="19235"/>
                      <a:pt x="108" y="20278"/>
                    </a:cubicBezTo>
                    <a:cubicBezTo>
                      <a:pt x="54" y="20278"/>
                      <a:pt x="27" y="20305"/>
                      <a:pt x="27" y="20359"/>
                    </a:cubicBezTo>
                    <a:cubicBezTo>
                      <a:pt x="1" y="20412"/>
                      <a:pt x="27" y="20466"/>
                      <a:pt x="81" y="20493"/>
                    </a:cubicBezTo>
                    <a:cubicBezTo>
                      <a:pt x="1794" y="21510"/>
                      <a:pt x="2865" y="23303"/>
                      <a:pt x="2918" y="25310"/>
                    </a:cubicBezTo>
                    <a:cubicBezTo>
                      <a:pt x="2945" y="25364"/>
                      <a:pt x="2972" y="25391"/>
                      <a:pt x="2998" y="25417"/>
                    </a:cubicBezTo>
                    <a:cubicBezTo>
                      <a:pt x="4952" y="26381"/>
                      <a:pt x="6157" y="28362"/>
                      <a:pt x="6157" y="30530"/>
                    </a:cubicBezTo>
                    <a:cubicBezTo>
                      <a:pt x="6157" y="32698"/>
                      <a:pt x="4952" y="34652"/>
                      <a:pt x="2998" y="35642"/>
                    </a:cubicBezTo>
                    <a:cubicBezTo>
                      <a:pt x="2945" y="35642"/>
                      <a:pt x="2918" y="35695"/>
                      <a:pt x="2918" y="35749"/>
                    </a:cubicBezTo>
                    <a:cubicBezTo>
                      <a:pt x="3106" y="37837"/>
                      <a:pt x="1633" y="39630"/>
                      <a:pt x="108" y="40540"/>
                    </a:cubicBezTo>
                    <a:cubicBezTo>
                      <a:pt x="54" y="40540"/>
                      <a:pt x="27" y="40594"/>
                      <a:pt x="27" y="40620"/>
                    </a:cubicBezTo>
                    <a:cubicBezTo>
                      <a:pt x="1" y="40674"/>
                      <a:pt x="27" y="40727"/>
                      <a:pt x="81" y="40754"/>
                    </a:cubicBezTo>
                    <a:cubicBezTo>
                      <a:pt x="1821" y="41771"/>
                      <a:pt x="2918" y="43645"/>
                      <a:pt x="2918" y="45545"/>
                    </a:cubicBezTo>
                    <a:cubicBezTo>
                      <a:pt x="2918" y="45545"/>
                      <a:pt x="2918" y="45545"/>
                      <a:pt x="2918" y="45572"/>
                    </a:cubicBezTo>
                    <a:cubicBezTo>
                      <a:pt x="2918" y="45626"/>
                      <a:pt x="2945" y="45652"/>
                      <a:pt x="2998" y="45679"/>
                    </a:cubicBezTo>
                    <a:cubicBezTo>
                      <a:pt x="4952" y="46669"/>
                      <a:pt x="6157" y="48623"/>
                      <a:pt x="6157" y="50791"/>
                    </a:cubicBezTo>
                    <a:cubicBezTo>
                      <a:pt x="6157" y="52959"/>
                      <a:pt x="4952" y="54913"/>
                      <a:pt x="2998" y="55904"/>
                    </a:cubicBezTo>
                    <a:cubicBezTo>
                      <a:pt x="2945" y="55930"/>
                      <a:pt x="2918" y="55957"/>
                      <a:pt x="2918" y="56011"/>
                    </a:cubicBezTo>
                    <a:cubicBezTo>
                      <a:pt x="2891" y="57991"/>
                      <a:pt x="1821" y="59785"/>
                      <a:pt x="108" y="60802"/>
                    </a:cubicBezTo>
                    <a:cubicBezTo>
                      <a:pt x="54" y="60828"/>
                      <a:pt x="27" y="60855"/>
                      <a:pt x="27" y="60882"/>
                    </a:cubicBezTo>
                    <a:cubicBezTo>
                      <a:pt x="1" y="60935"/>
                      <a:pt x="27" y="60989"/>
                      <a:pt x="81" y="61016"/>
                    </a:cubicBezTo>
                    <a:cubicBezTo>
                      <a:pt x="1821" y="62033"/>
                      <a:pt x="2891" y="63826"/>
                      <a:pt x="2918" y="65834"/>
                    </a:cubicBezTo>
                    <a:cubicBezTo>
                      <a:pt x="2918" y="65887"/>
                      <a:pt x="2945" y="65914"/>
                      <a:pt x="2998" y="65941"/>
                    </a:cubicBezTo>
                    <a:cubicBezTo>
                      <a:pt x="4952" y="66931"/>
                      <a:pt x="6157" y="68885"/>
                      <a:pt x="6157" y="71053"/>
                    </a:cubicBezTo>
                    <a:cubicBezTo>
                      <a:pt x="6157" y="73221"/>
                      <a:pt x="4952" y="75175"/>
                      <a:pt x="2998" y="76165"/>
                    </a:cubicBezTo>
                    <a:cubicBezTo>
                      <a:pt x="2945" y="76192"/>
                      <a:pt x="2918" y="76219"/>
                      <a:pt x="2918" y="76272"/>
                    </a:cubicBezTo>
                    <a:cubicBezTo>
                      <a:pt x="2891" y="78280"/>
                      <a:pt x="1821" y="80073"/>
                      <a:pt x="81" y="81090"/>
                    </a:cubicBezTo>
                    <a:cubicBezTo>
                      <a:pt x="27" y="81117"/>
                      <a:pt x="1" y="81197"/>
                      <a:pt x="27" y="81251"/>
                    </a:cubicBezTo>
                    <a:cubicBezTo>
                      <a:pt x="67" y="81290"/>
                      <a:pt x="106" y="81315"/>
                      <a:pt x="156" y="81315"/>
                    </a:cubicBezTo>
                    <a:cubicBezTo>
                      <a:pt x="174" y="81315"/>
                      <a:pt x="193" y="81311"/>
                      <a:pt x="215" y="81304"/>
                    </a:cubicBezTo>
                    <a:cubicBezTo>
                      <a:pt x="2008" y="80260"/>
                      <a:pt x="3106" y="78413"/>
                      <a:pt x="3186" y="76352"/>
                    </a:cubicBezTo>
                    <a:cubicBezTo>
                      <a:pt x="5166" y="75309"/>
                      <a:pt x="6398" y="73301"/>
                      <a:pt x="6398" y="71053"/>
                    </a:cubicBezTo>
                    <a:cubicBezTo>
                      <a:pt x="6398" y="68805"/>
                      <a:pt x="5166" y="66797"/>
                      <a:pt x="3186" y="65753"/>
                    </a:cubicBezTo>
                    <a:cubicBezTo>
                      <a:pt x="3106" y="63773"/>
                      <a:pt x="2062" y="61979"/>
                      <a:pt x="375" y="60909"/>
                    </a:cubicBezTo>
                    <a:cubicBezTo>
                      <a:pt x="2062" y="59865"/>
                      <a:pt x="3106" y="58072"/>
                      <a:pt x="3186" y="56091"/>
                    </a:cubicBezTo>
                    <a:cubicBezTo>
                      <a:pt x="5166" y="55047"/>
                      <a:pt x="6398" y="53040"/>
                      <a:pt x="6398" y="50791"/>
                    </a:cubicBezTo>
                    <a:cubicBezTo>
                      <a:pt x="6398" y="48543"/>
                      <a:pt x="5166" y="46536"/>
                      <a:pt x="3186" y="45492"/>
                    </a:cubicBezTo>
                    <a:cubicBezTo>
                      <a:pt x="3159" y="43591"/>
                      <a:pt x="2088" y="41718"/>
                      <a:pt x="375" y="40647"/>
                    </a:cubicBezTo>
                    <a:cubicBezTo>
                      <a:pt x="1901" y="39710"/>
                      <a:pt x="3320" y="37890"/>
                      <a:pt x="3186" y="35829"/>
                    </a:cubicBezTo>
                    <a:cubicBezTo>
                      <a:pt x="5166" y="34785"/>
                      <a:pt x="6398" y="32751"/>
                      <a:pt x="6398" y="30530"/>
                    </a:cubicBezTo>
                    <a:cubicBezTo>
                      <a:pt x="6398" y="28281"/>
                      <a:pt x="5166" y="26247"/>
                      <a:pt x="3186" y="25230"/>
                    </a:cubicBezTo>
                    <a:cubicBezTo>
                      <a:pt x="3079" y="23223"/>
                      <a:pt x="2062" y="21429"/>
                      <a:pt x="375" y="20386"/>
                    </a:cubicBezTo>
                    <a:cubicBezTo>
                      <a:pt x="2088" y="19315"/>
                      <a:pt x="3186" y="17441"/>
                      <a:pt x="3186" y="15595"/>
                    </a:cubicBezTo>
                    <a:cubicBezTo>
                      <a:pt x="3186" y="15595"/>
                      <a:pt x="3186" y="15568"/>
                      <a:pt x="3186" y="15541"/>
                    </a:cubicBezTo>
                    <a:cubicBezTo>
                      <a:pt x="5166" y="14524"/>
                      <a:pt x="6398" y="12490"/>
                      <a:pt x="6398" y="10268"/>
                    </a:cubicBezTo>
                    <a:cubicBezTo>
                      <a:pt x="6398" y="8020"/>
                      <a:pt x="5166" y="5986"/>
                      <a:pt x="3186" y="4969"/>
                    </a:cubicBezTo>
                    <a:lnTo>
                      <a:pt x="3186" y="4942"/>
                    </a:lnTo>
                    <a:cubicBezTo>
                      <a:pt x="3186" y="3041"/>
                      <a:pt x="1981" y="1061"/>
                      <a:pt x="215" y="17"/>
                    </a:cubicBezTo>
                    <a:cubicBezTo>
                      <a:pt x="185" y="7"/>
                      <a:pt x="156" y="1"/>
                      <a:pt x="12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3" name="Google Shape;1920;p89"/>
              <p:cNvSpPr/>
              <p:nvPr/>
            </p:nvSpPr>
            <p:spPr>
              <a:xfrm>
                <a:off x="1914975" y="2593575"/>
                <a:ext cx="160625" cy="2032875"/>
              </a:xfrm>
              <a:custGeom>
                <a:avLst/>
                <a:gdLst/>
                <a:ahLst/>
                <a:cxnLst/>
                <a:rect l="l" t="t" r="r" b="b"/>
                <a:pathLst>
                  <a:path w="6425" h="81315" extrusionOk="0">
                    <a:moveTo>
                      <a:pt x="151" y="1"/>
                    </a:moveTo>
                    <a:cubicBezTo>
                      <a:pt x="95" y="1"/>
                      <a:pt x="47" y="26"/>
                      <a:pt x="27" y="65"/>
                    </a:cubicBezTo>
                    <a:cubicBezTo>
                      <a:pt x="27" y="92"/>
                      <a:pt x="27" y="118"/>
                      <a:pt x="27" y="118"/>
                    </a:cubicBezTo>
                    <a:cubicBezTo>
                      <a:pt x="27" y="172"/>
                      <a:pt x="27" y="225"/>
                      <a:pt x="81" y="225"/>
                    </a:cubicBezTo>
                    <a:cubicBezTo>
                      <a:pt x="1821" y="1243"/>
                      <a:pt x="2972" y="3170"/>
                      <a:pt x="2945" y="5043"/>
                    </a:cubicBezTo>
                    <a:cubicBezTo>
                      <a:pt x="2945" y="5070"/>
                      <a:pt x="2972" y="5124"/>
                      <a:pt x="2998" y="5150"/>
                    </a:cubicBezTo>
                    <a:cubicBezTo>
                      <a:pt x="4952" y="6141"/>
                      <a:pt x="6157" y="8095"/>
                      <a:pt x="6157" y="10263"/>
                    </a:cubicBezTo>
                    <a:cubicBezTo>
                      <a:pt x="6157" y="12431"/>
                      <a:pt x="4952" y="14384"/>
                      <a:pt x="2998" y="15375"/>
                    </a:cubicBezTo>
                    <a:cubicBezTo>
                      <a:pt x="2945" y="15402"/>
                      <a:pt x="2945" y="15428"/>
                      <a:pt x="2945" y="15482"/>
                    </a:cubicBezTo>
                    <a:cubicBezTo>
                      <a:pt x="2998" y="17355"/>
                      <a:pt x="1848" y="19256"/>
                      <a:pt x="108" y="20273"/>
                    </a:cubicBezTo>
                    <a:cubicBezTo>
                      <a:pt x="54" y="20300"/>
                      <a:pt x="27" y="20326"/>
                      <a:pt x="27" y="20353"/>
                    </a:cubicBezTo>
                    <a:cubicBezTo>
                      <a:pt x="1" y="20407"/>
                      <a:pt x="27" y="20460"/>
                      <a:pt x="81" y="20514"/>
                    </a:cubicBezTo>
                    <a:cubicBezTo>
                      <a:pt x="1794" y="21504"/>
                      <a:pt x="2865" y="23297"/>
                      <a:pt x="2945" y="25305"/>
                    </a:cubicBezTo>
                    <a:cubicBezTo>
                      <a:pt x="2945" y="25358"/>
                      <a:pt x="2972" y="25385"/>
                      <a:pt x="2998" y="25412"/>
                    </a:cubicBezTo>
                    <a:cubicBezTo>
                      <a:pt x="4952" y="26402"/>
                      <a:pt x="6157" y="28356"/>
                      <a:pt x="6157" y="30524"/>
                    </a:cubicBezTo>
                    <a:cubicBezTo>
                      <a:pt x="6157" y="32692"/>
                      <a:pt x="4952" y="34646"/>
                      <a:pt x="2998" y="35636"/>
                    </a:cubicBezTo>
                    <a:cubicBezTo>
                      <a:pt x="2945" y="35663"/>
                      <a:pt x="2918" y="35717"/>
                      <a:pt x="2945" y="35770"/>
                    </a:cubicBezTo>
                    <a:cubicBezTo>
                      <a:pt x="3106" y="37831"/>
                      <a:pt x="1633" y="39651"/>
                      <a:pt x="108" y="40535"/>
                    </a:cubicBezTo>
                    <a:cubicBezTo>
                      <a:pt x="54" y="40561"/>
                      <a:pt x="27" y="40588"/>
                      <a:pt x="27" y="40615"/>
                    </a:cubicBezTo>
                    <a:cubicBezTo>
                      <a:pt x="1" y="40668"/>
                      <a:pt x="27" y="40749"/>
                      <a:pt x="81" y="40775"/>
                    </a:cubicBezTo>
                    <a:cubicBezTo>
                      <a:pt x="1821" y="41766"/>
                      <a:pt x="2945" y="43639"/>
                      <a:pt x="2945" y="45540"/>
                    </a:cubicBezTo>
                    <a:cubicBezTo>
                      <a:pt x="2945" y="45540"/>
                      <a:pt x="2945" y="45566"/>
                      <a:pt x="2945" y="45566"/>
                    </a:cubicBezTo>
                    <a:cubicBezTo>
                      <a:pt x="2945" y="45620"/>
                      <a:pt x="2972" y="45674"/>
                      <a:pt x="2998" y="45674"/>
                    </a:cubicBezTo>
                    <a:cubicBezTo>
                      <a:pt x="4952" y="46664"/>
                      <a:pt x="6157" y="48618"/>
                      <a:pt x="6157" y="50786"/>
                    </a:cubicBezTo>
                    <a:cubicBezTo>
                      <a:pt x="6157" y="52954"/>
                      <a:pt x="4952" y="54934"/>
                      <a:pt x="2998" y="55898"/>
                    </a:cubicBezTo>
                    <a:cubicBezTo>
                      <a:pt x="2972" y="55925"/>
                      <a:pt x="2945" y="55952"/>
                      <a:pt x="2945" y="56005"/>
                    </a:cubicBezTo>
                    <a:cubicBezTo>
                      <a:pt x="2891" y="58012"/>
                      <a:pt x="1821" y="59806"/>
                      <a:pt x="108" y="60796"/>
                    </a:cubicBezTo>
                    <a:cubicBezTo>
                      <a:pt x="54" y="60823"/>
                      <a:pt x="27" y="60850"/>
                      <a:pt x="27" y="60903"/>
                    </a:cubicBezTo>
                    <a:cubicBezTo>
                      <a:pt x="1" y="60957"/>
                      <a:pt x="27" y="61010"/>
                      <a:pt x="81" y="61037"/>
                    </a:cubicBezTo>
                    <a:cubicBezTo>
                      <a:pt x="1821" y="62054"/>
                      <a:pt x="2891" y="63847"/>
                      <a:pt x="2945" y="65828"/>
                    </a:cubicBezTo>
                    <a:cubicBezTo>
                      <a:pt x="2945" y="65882"/>
                      <a:pt x="2972" y="65935"/>
                      <a:pt x="2998" y="65962"/>
                    </a:cubicBezTo>
                    <a:cubicBezTo>
                      <a:pt x="4952" y="66925"/>
                      <a:pt x="6157" y="68879"/>
                      <a:pt x="6157" y="71047"/>
                    </a:cubicBezTo>
                    <a:cubicBezTo>
                      <a:pt x="6157" y="73242"/>
                      <a:pt x="4952" y="75196"/>
                      <a:pt x="2998" y="76160"/>
                    </a:cubicBezTo>
                    <a:cubicBezTo>
                      <a:pt x="2972" y="76186"/>
                      <a:pt x="2945" y="76240"/>
                      <a:pt x="2945" y="76267"/>
                    </a:cubicBezTo>
                    <a:cubicBezTo>
                      <a:pt x="2891" y="78274"/>
                      <a:pt x="1821" y="80067"/>
                      <a:pt x="81" y="81084"/>
                    </a:cubicBezTo>
                    <a:cubicBezTo>
                      <a:pt x="27" y="81111"/>
                      <a:pt x="1" y="81191"/>
                      <a:pt x="27" y="81245"/>
                    </a:cubicBezTo>
                    <a:cubicBezTo>
                      <a:pt x="61" y="81296"/>
                      <a:pt x="106" y="81315"/>
                      <a:pt x="148" y="81315"/>
                    </a:cubicBezTo>
                    <a:cubicBezTo>
                      <a:pt x="172" y="81315"/>
                      <a:pt x="195" y="81308"/>
                      <a:pt x="215" y="81299"/>
                    </a:cubicBezTo>
                    <a:cubicBezTo>
                      <a:pt x="2008" y="80255"/>
                      <a:pt x="3106" y="78408"/>
                      <a:pt x="3186" y="76347"/>
                    </a:cubicBezTo>
                    <a:cubicBezTo>
                      <a:pt x="5166" y="75330"/>
                      <a:pt x="6424" y="73296"/>
                      <a:pt x="6424" y="71047"/>
                    </a:cubicBezTo>
                    <a:cubicBezTo>
                      <a:pt x="6424" y="68826"/>
                      <a:pt x="5166" y="66792"/>
                      <a:pt x="3186" y="65748"/>
                    </a:cubicBezTo>
                    <a:cubicBezTo>
                      <a:pt x="3106" y="63767"/>
                      <a:pt x="2062" y="61974"/>
                      <a:pt x="375" y="60930"/>
                    </a:cubicBezTo>
                    <a:cubicBezTo>
                      <a:pt x="2062" y="59859"/>
                      <a:pt x="3106" y="58093"/>
                      <a:pt x="3186" y="56085"/>
                    </a:cubicBezTo>
                    <a:cubicBezTo>
                      <a:pt x="5166" y="55068"/>
                      <a:pt x="6424" y="53034"/>
                      <a:pt x="6424" y="50786"/>
                    </a:cubicBezTo>
                    <a:cubicBezTo>
                      <a:pt x="6424" y="48537"/>
                      <a:pt x="5166" y="46530"/>
                      <a:pt x="3186" y="45486"/>
                    </a:cubicBezTo>
                    <a:cubicBezTo>
                      <a:pt x="3159" y="43586"/>
                      <a:pt x="2088" y="41739"/>
                      <a:pt x="375" y="40668"/>
                    </a:cubicBezTo>
                    <a:cubicBezTo>
                      <a:pt x="1901" y="39705"/>
                      <a:pt x="3320" y="37885"/>
                      <a:pt x="3186" y="35824"/>
                    </a:cubicBezTo>
                    <a:cubicBezTo>
                      <a:pt x="5193" y="34780"/>
                      <a:pt x="6424" y="32772"/>
                      <a:pt x="6424" y="30524"/>
                    </a:cubicBezTo>
                    <a:cubicBezTo>
                      <a:pt x="6424" y="28276"/>
                      <a:pt x="5166" y="26268"/>
                      <a:pt x="3186" y="25225"/>
                    </a:cubicBezTo>
                    <a:cubicBezTo>
                      <a:pt x="3106" y="23244"/>
                      <a:pt x="2062" y="21451"/>
                      <a:pt x="375" y="20407"/>
                    </a:cubicBezTo>
                    <a:cubicBezTo>
                      <a:pt x="2088" y="19336"/>
                      <a:pt x="3186" y="17436"/>
                      <a:pt x="3186" y="15616"/>
                    </a:cubicBezTo>
                    <a:cubicBezTo>
                      <a:pt x="3186" y="15589"/>
                      <a:pt x="3186" y="15562"/>
                      <a:pt x="3186" y="15562"/>
                    </a:cubicBezTo>
                    <a:cubicBezTo>
                      <a:pt x="5166" y="14518"/>
                      <a:pt x="6424" y="12511"/>
                      <a:pt x="6424" y="10263"/>
                    </a:cubicBezTo>
                    <a:cubicBezTo>
                      <a:pt x="6424" y="8014"/>
                      <a:pt x="5166" y="6007"/>
                      <a:pt x="3186" y="4963"/>
                    </a:cubicBezTo>
                    <a:cubicBezTo>
                      <a:pt x="3186" y="3036"/>
                      <a:pt x="2008" y="1055"/>
                      <a:pt x="215" y="11"/>
                    </a:cubicBezTo>
                    <a:cubicBezTo>
                      <a:pt x="193" y="4"/>
                      <a:pt x="172" y="1"/>
                      <a:pt x="151"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4" name="Google Shape;1921;p89"/>
              <p:cNvSpPr/>
              <p:nvPr/>
            </p:nvSpPr>
            <p:spPr>
              <a:xfrm>
                <a:off x="1761075" y="2845375"/>
                <a:ext cx="160625" cy="2032675"/>
              </a:xfrm>
              <a:custGeom>
                <a:avLst/>
                <a:gdLst/>
                <a:ahLst/>
                <a:cxnLst/>
                <a:rect l="l" t="t" r="r" b="b"/>
                <a:pathLst>
                  <a:path w="6425" h="81307" extrusionOk="0">
                    <a:moveTo>
                      <a:pt x="146" y="1"/>
                    </a:moveTo>
                    <a:cubicBezTo>
                      <a:pt x="108" y="1"/>
                      <a:pt x="71" y="24"/>
                      <a:pt x="54" y="57"/>
                    </a:cubicBezTo>
                    <a:cubicBezTo>
                      <a:pt x="27" y="84"/>
                      <a:pt x="27" y="110"/>
                      <a:pt x="27" y="137"/>
                    </a:cubicBezTo>
                    <a:cubicBezTo>
                      <a:pt x="27" y="164"/>
                      <a:pt x="54" y="217"/>
                      <a:pt x="81" y="244"/>
                    </a:cubicBezTo>
                    <a:cubicBezTo>
                      <a:pt x="1821" y="1234"/>
                      <a:pt x="2972" y="3162"/>
                      <a:pt x="2945" y="5035"/>
                    </a:cubicBezTo>
                    <a:cubicBezTo>
                      <a:pt x="2945" y="5089"/>
                      <a:pt x="2972" y="5142"/>
                      <a:pt x="2998" y="5142"/>
                    </a:cubicBezTo>
                    <a:cubicBezTo>
                      <a:pt x="4952" y="6133"/>
                      <a:pt x="6183" y="8086"/>
                      <a:pt x="6183" y="10254"/>
                    </a:cubicBezTo>
                    <a:cubicBezTo>
                      <a:pt x="6183" y="12422"/>
                      <a:pt x="4952" y="14376"/>
                      <a:pt x="2998" y="15367"/>
                    </a:cubicBezTo>
                    <a:cubicBezTo>
                      <a:pt x="2972" y="15393"/>
                      <a:pt x="2945" y="15447"/>
                      <a:pt x="2945" y="15474"/>
                    </a:cubicBezTo>
                    <a:cubicBezTo>
                      <a:pt x="2998" y="17321"/>
                      <a:pt x="1847" y="19248"/>
                      <a:pt x="108" y="20265"/>
                    </a:cubicBezTo>
                    <a:cubicBezTo>
                      <a:pt x="81" y="20292"/>
                      <a:pt x="27" y="20318"/>
                      <a:pt x="27" y="20345"/>
                    </a:cubicBezTo>
                    <a:cubicBezTo>
                      <a:pt x="27" y="20425"/>
                      <a:pt x="27" y="20479"/>
                      <a:pt x="81" y="20506"/>
                    </a:cubicBezTo>
                    <a:cubicBezTo>
                      <a:pt x="1821" y="21496"/>
                      <a:pt x="2891" y="23289"/>
                      <a:pt x="2945" y="25297"/>
                    </a:cubicBezTo>
                    <a:cubicBezTo>
                      <a:pt x="2945" y="25350"/>
                      <a:pt x="2972" y="25404"/>
                      <a:pt x="2998" y="25404"/>
                    </a:cubicBezTo>
                    <a:cubicBezTo>
                      <a:pt x="4952" y="26394"/>
                      <a:pt x="6183" y="28348"/>
                      <a:pt x="6183" y="30516"/>
                    </a:cubicBezTo>
                    <a:cubicBezTo>
                      <a:pt x="6183" y="32684"/>
                      <a:pt x="4952" y="34665"/>
                      <a:pt x="2998" y="35628"/>
                    </a:cubicBezTo>
                    <a:cubicBezTo>
                      <a:pt x="2972" y="35655"/>
                      <a:pt x="2945" y="35709"/>
                      <a:pt x="2945" y="35762"/>
                    </a:cubicBezTo>
                    <a:cubicBezTo>
                      <a:pt x="3105" y="37823"/>
                      <a:pt x="1633" y="39643"/>
                      <a:pt x="108" y="40526"/>
                    </a:cubicBezTo>
                    <a:cubicBezTo>
                      <a:pt x="81" y="40553"/>
                      <a:pt x="27" y="40580"/>
                      <a:pt x="27" y="40633"/>
                    </a:cubicBezTo>
                    <a:cubicBezTo>
                      <a:pt x="27" y="40687"/>
                      <a:pt x="27" y="40741"/>
                      <a:pt x="81" y="40767"/>
                    </a:cubicBezTo>
                    <a:cubicBezTo>
                      <a:pt x="1821" y="41784"/>
                      <a:pt x="2945" y="43631"/>
                      <a:pt x="2945" y="45532"/>
                    </a:cubicBezTo>
                    <a:lnTo>
                      <a:pt x="2945" y="45558"/>
                    </a:lnTo>
                    <a:cubicBezTo>
                      <a:pt x="2945" y="45612"/>
                      <a:pt x="2972" y="45665"/>
                      <a:pt x="2998" y="45692"/>
                    </a:cubicBezTo>
                    <a:cubicBezTo>
                      <a:pt x="4952" y="46656"/>
                      <a:pt x="6183" y="48610"/>
                      <a:pt x="6183" y="50778"/>
                    </a:cubicBezTo>
                    <a:cubicBezTo>
                      <a:pt x="6183" y="52972"/>
                      <a:pt x="4952" y="54926"/>
                      <a:pt x="2998" y="55890"/>
                    </a:cubicBezTo>
                    <a:cubicBezTo>
                      <a:pt x="2972" y="55917"/>
                      <a:pt x="2945" y="55970"/>
                      <a:pt x="2945" y="55997"/>
                    </a:cubicBezTo>
                    <a:cubicBezTo>
                      <a:pt x="2891" y="58004"/>
                      <a:pt x="1847" y="59798"/>
                      <a:pt x="108" y="60815"/>
                    </a:cubicBezTo>
                    <a:cubicBezTo>
                      <a:pt x="81" y="60815"/>
                      <a:pt x="27" y="60841"/>
                      <a:pt x="27" y="60895"/>
                    </a:cubicBezTo>
                    <a:cubicBezTo>
                      <a:pt x="27" y="60949"/>
                      <a:pt x="27" y="61002"/>
                      <a:pt x="81" y="61029"/>
                    </a:cubicBezTo>
                    <a:cubicBezTo>
                      <a:pt x="1821" y="62046"/>
                      <a:pt x="2891" y="63839"/>
                      <a:pt x="2945" y="65847"/>
                    </a:cubicBezTo>
                    <a:cubicBezTo>
                      <a:pt x="2945" y="65873"/>
                      <a:pt x="2972" y="65927"/>
                      <a:pt x="2998" y="65954"/>
                    </a:cubicBezTo>
                    <a:cubicBezTo>
                      <a:pt x="4952" y="66917"/>
                      <a:pt x="6183" y="68871"/>
                      <a:pt x="6183" y="71066"/>
                    </a:cubicBezTo>
                    <a:cubicBezTo>
                      <a:pt x="6183" y="73234"/>
                      <a:pt x="4952" y="75188"/>
                      <a:pt x="2998" y="76151"/>
                    </a:cubicBezTo>
                    <a:cubicBezTo>
                      <a:pt x="2972" y="76178"/>
                      <a:pt x="2945" y="76232"/>
                      <a:pt x="2945" y="76285"/>
                    </a:cubicBezTo>
                    <a:cubicBezTo>
                      <a:pt x="2891" y="78266"/>
                      <a:pt x="1821" y="80059"/>
                      <a:pt x="81" y="81076"/>
                    </a:cubicBezTo>
                    <a:cubicBezTo>
                      <a:pt x="27" y="81103"/>
                      <a:pt x="1" y="81183"/>
                      <a:pt x="54" y="81237"/>
                    </a:cubicBezTo>
                    <a:cubicBezTo>
                      <a:pt x="71" y="81288"/>
                      <a:pt x="110" y="81306"/>
                      <a:pt x="149" y="81306"/>
                    </a:cubicBezTo>
                    <a:cubicBezTo>
                      <a:pt x="172" y="81306"/>
                      <a:pt x="195" y="81300"/>
                      <a:pt x="215" y="81290"/>
                    </a:cubicBezTo>
                    <a:cubicBezTo>
                      <a:pt x="2008" y="80247"/>
                      <a:pt x="3105" y="78400"/>
                      <a:pt x="3186" y="76366"/>
                    </a:cubicBezTo>
                    <a:cubicBezTo>
                      <a:pt x="5193" y="75322"/>
                      <a:pt x="6424" y="73288"/>
                      <a:pt x="6424" y="71066"/>
                    </a:cubicBezTo>
                    <a:cubicBezTo>
                      <a:pt x="6424" y="68818"/>
                      <a:pt x="5193" y="66783"/>
                      <a:pt x="3186" y="65766"/>
                    </a:cubicBezTo>
                    <a:cubicBezTo>
                      <a:pt x="3132" y="63759"/>
                      <a:pt x="2088" y="61992"/>
                      <a:pt x="402" y="60922"/>
                    </a:cubicBezTo>
                    <a:cubicBezTo>
                      <a:pt x="2088" y="59878"/>
                      <a:pt x="3132" y="58085"/>
                      <a:pt x="3186" y="56077"/>
                    </a:cubicBezTo>
                    <a:cubicBezTo>
                      <a:pt x="5193" y="55060"/>
                      <a:pt x="6424" y="53026"/>
                      <a:pt x="6424" y="50778"/>
                    </a:cubicBezTo>
                    <a:cubicBezTo>
                      <a:pt x="6424" y="48556"/>
                      <a:pt x="5193" y="46522"/>
                      <a:pt x="3186" y="45505"/>
                    </a:cubicBezTo>
                    <a:cubicBezTo>
                      <a:pt x="3186" y="43604"/>
                      <a:pt x="2088" y="41731"/>
                      <a:pt x="402" y="40660"/>
                    </a:cubicBezTo>
                    <a:cubicBezTo>
                      <a:pt x="1901" y="39697"/>
                      <a:pt x="3320" y="37877"/>
                      <a:pt x="3186" y="35816"/>
                    </a:cubicBezTo>
                    <a:cubicBezTo>
                      <a:pt x="5193" y="34799"/>
                      <a:pt x="6424" y="32764"/>
                      <a:pt x="6424" y="30516"/>
                    </a:cubicBezTo>
                    <a:cubicBezTo>
                      <a:pt x="6424" y="28268"/>
                      <a:pt x="5193" y="26260"/>
                      <a:pt x="3186" y="25216"/>
                    </a:cubicBezTo>
                    <a:cubicBezTo>
                      <a:pt x="3105" y="23236"/>
                      <a:pt x="2062" y="21442"/>
                      <a:pt x="402" y="20399"/>
                    </a:cubicBezTo>
                    <a:cubicBezTo>
                      <a:pt x="2115" y="19328"/>
                      <a:pt x="3212" y="17401"/>
                      <a:pt x="3186" y="15554"/>
                    </a:cubicBezTo>
                    <a:cubicBezTo>
                      <a:pt x="5193" y="14510"/>
                      <a:pt x="6424" y="12503"/>
                      <a:pt x="6424" y="10254"/>
                    </a:cubicBezTo>
                    <a:cubicBezTo>
                      <a:pt x="6424" y="8006"/>
                      <a:pt x="5193" y="5999"/>
                      <a:pt x="3186" y="4955"/>
                    </a:cubicBezTo>
                    <a:cubicBezTo>
                      <a:pt x="3186" y="3028"/>
                      <a:pt x="2008" y="1047"/>
                      <a:pt x="215" y="30"/>
                    </a:cubicBezTo>
                    <a:cubicBezTo>
                      <a:pt x="194" y="10"/>
                      <a:pt x="170" y="1"/>
                      <a:pt x="146"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5" name="Google Shape;1922;p89"/>
              <p:cNvSpPr/>
              <p:nvPr/>
            </p:nvSpPr>
            <p:spPr>
              <a:xfrm>
                <a:off x="1607850" y="2593575"/>
                <a:ext cx="159950" cy="2032875"/>
              </a:xfrm>
              <a:custGeom>
                <a:avLst/>
                <a:gdLst/>
                <a:ahLst/>
                <a:cxnLst/>
                <a:rect l="l" t="t" r="r" b="b"/>
                <a:pathLst>
                  <a:path w="6398" h="81315" extrusionOk="0">
                    <a:moveTo>
                      <a:pt x="140" y="1"/>
                    </a:moveTo>
                    <a:cubicBezTo>
                      <a:pt x="95" y="1"/>
                      <a:pt x="47" y="26"/>
                      <a:pt x="27" y="65"/>
                    </a:cubicBezTo>
                    <a:cubicBezTo>
                      <a:pt x="0" y="92"/>
                      <a:pt x="0" y="118"/>
                      <a:pt x="0" y="118"/>
                    </a:cubicBezTo>
                    <a:cubicBezTo>
                      <a:pt x="0" y="172"/>
                      <a:pt x="27" y="225"/>
                      <a:pt x="81" y="225"/>
                    </a:cubicBezTo>
                    <a:cubicBezTo>
                      <a:pt x="1820" y="1243"/>
                      <a:pt x="2944" y="3170"/>
                      <a:pt x="2918" y="5043"/>
                    </a:cubicBezTo>
                    <a:cubicBezTo>
                      <a:pt x="2918" y="5070"/>
                      <a:pt x="2944" y="5124"/>
                      <a:pt x="2998" y="5150"/>
                    </a:cubicBezTo>
                    <a:cubicBezTo>
                      <a:pt x="4952" y="6141"/>
                      <a:pt x="6156" y="8095"/>
                      <a:pt x="6156" y="10263"/>
                    </a:cubicBezTo>
                    <a:cubicBezTo>
                      <a:pt x="6156" y="12431"/>
                      <a:pt x="4952" y="14384"/>
                      <a:pt x="2998" y="15375"/>
                    </a:cubicBezTo>
                    <a:cubicBezTo>
                      <a:pt x="2944" y="15402"/>
                      <a:pt x="2918" y="15428"/>
                      <a:pt x="2918" y="15482"/>
                    </a:cubicBezTo>
                    <a:cubicBezTo>
                      <a:pt x="2971" y="17329"/>
                      <a:pt x="1847" y="19256"/>
                      <a:pt x="81" y="20273"/>
                    </a:cubicBezTo>
                    <a:cubicBezTo>
                      <a:pt x="54" y="20300"/>
                      <a:pt x="27" y="20326"/>
                      <a:pt x="0" y="20353"/>
                    </a:cubicBezTo>
                    <a:cubicBezTo>
                      <a:pt x="0" y="20407"/>
                      <a:pt x="27" y="20460"/>
                      <a:pt x="81" y="20514"/>
                    </a:cubicBezTo>
                    <a:cubicBezTo>
                      <a:pt x="1794" y="21504"/>
                      <a:pt x="2864" y="23297"/>
                      <a:pt x="2918" y="25305"/>
                    </a:cubicBezTo>
                    <a:cubicBezTo>
                      <a:pt x="2918" y="25358"/>
                      <a:pt x="2944" y="25385"/>
                      <a:pt x="2998" y="25412"/>
                    </a:cubicBezTo>
                    <a:cubicBezTo>
                      <a:pt x="4952" y="26402"/>
                      <a:pt x="6156" y="28356"/>
                      <a:pt x="6156" y="30524"/>
                    </a:cubicBezTo>
                    <a:cubicBezTo>
                      <a:pt x="6156" y="32692"/>
                      <a:pt x="4952" y="34646"/>
                      <a:pt x="2998" y="35636"/>
                    </a:cubicBezTo>
                    <a:cubicBezTo>
                      <a:pt x="2944" y="35663"/>
                      <a:pt x="2918" y="35717"/>
                      <a:pt x="2918" y="35770"/>
                    </a:cubicBezTo>
                    <a:cubicBezTo>
                      <a:pt x="3078" y="37831"/>
                      <a:pt x="1633" y="39651"/>
                      <a:pt x="81" y="40535"/>
                    </a:cubicBezTo>
                    <a:cubicBezTo>
                      <a:pt x="54" y="40561"/>
                      <a:pt x="27" y="40588"/>
                      <a:pt x="0" y="40615"/>
                    </a:cubicBezTo>
                    <a:cubicBezTo>
                      <a:pt x="0" y="40668"/>
                      <a:pt x="27" y="40749"/>
                      <a:pt x="81" y="40775"/>
                    </a:cubicBezTo>
                    <a:cubicBezTo>
                      <a:pt x="1820" y="41766"/>
                      <a:pt x="2918" y="43639"/>
                      <a:pt x="2918" y="45540"/>
                    </a:cubicBezTo>
                    <a:cubicBezTo>
                      <a:pt x="2918" y="45540"/>
                      <a:pt x="2918" y="45566"/>
                      <a:pt x="2918" y="45566"/>
                    </a:cubicBezTo>
                    <a:cubicBezTo>
                      <a:pt x="2918" y="45620"/>
                      <a:pt x="2944" y="45674"/>
                      <a:pt x="2998" y="45674"/>
                    </a:cubicBezTo>
                    <a:cubicBezTo>
                      <a:pt x="4952" y="46664"/>
                      <a:pt x="6156" y="48618"/>
                      <a:pt x="6156" y="50786"/>
                    </a:cubicBezTo>
                    <a:cubicBezTo>
                      <a:pt x="6156" y="52954"/>
                      <a:pt x="4952" y="54934"/>
                      <a:pt x="2998" y="55898"/>
                    </a:cubicBezTo>
                    <a:cubicBezTo>
                      <a:pt x="2944" y="55925"/>
                      <a:pt x="2918" y="55952"/>
                      <a:pt x="2918" y="56005"/>
                    </a:cubicBezTo>
                    <a:cubicBezTo>
                      <a:pt x="2864" y="58012"/>
                      <a:pt x="1820" y="59806"/>
                      <a:pt x="81" y="60796"/>
                    </a:cubicBezTo>
                    <a:cubicBezTo>
                      <a:pt x="54" y="60823"/>
                      <a:pt x="27" y="60850"/>
                      <a:pt x="0" y="60903"/>
                    </a:cubicBezTo>
                    <a:cubicBezTo>
                      <a:pt x="0" y="60957"/>
                      <a:pt x="27" y="61010"/>
                      <a:pt x="81" y="61037"/>
                    </a:cubicBezTo>
                    <a:cubicBezTo>
                      <a:pt x="1820" y="62054"/>
                      <a:pt x="2864" y="63847"/>
                      <a:pt x="2918" y="65828"/>
                    </a:cubicBezTo>
                    <a:cubicBezTo>
                      <a:pt x="2918" y="65882"/>
                      <a:pt x="2944" y="65935"/>
                      <a:pt x="2998" y="65962"/>
                    </a:cubicBezTo>
                    <a:cubicBezTo>
                      <a:pt x="4952" y="66925"/>
                      <a:pt x="6156" y="68879"/>
                      <a:pt x="6156" y="71047"/>
                    </a:cubicBezTo>
                    <a:cubicBezTo>
                      <a:pt x="6156" y="73242"/>
                      <a:pt x="4952" y="75196"/>
                      <a:pt x="2998" y="76160"/>
                    </a:cubicBezTo>
                    <a:cubicBezTo>
                      <a:pt x="2944" y="76186"/>
                      <a:pt x="2918" y="76240"/>
                      <a:pt x="2918" y="76267"/>
                    </a:cubicBezTo>
                    <a:cubicBezTo>
                      <a:pt x="2864" y="78274"/>
                      <a:pt x="1820" y="80067"/>
                      <a:pt x="81" y="81084"/>
                    </a:cubicBezTo>
                    <a:cubicBezTo>
                      <a:pt x="27" y="81111"/>
                      <a:pt x="0" y="81191"/>
                      <a:pt x="27" y="81245"/>
                    </a:cubicBezTo>
                    <a:cubicBezTo>
                      <a:pt x="44" y="81296"/>
                      <a:pt x="82" y="81315"/>
                      <a:pt x="122" y="81315"/>
                    </a:cubicBezTo>
                    <a:cubicBezTo>
                      <a:pt x="145" y="81315"/>
                      <a:pt x="168" y="81308"/>
                      <a:pt x="188" y="81299"/>
                    </a:cubicBezTo>
                    <a:cubicBezTo>
                      <a:pt x="1981" y="80255"/>
                      <a:pt x="3105" y="78408"/>
                      <a:pt x="3185" y="76347"/>
                    </a:cubicBezTo>
                    <a:cubicBezTo>
                      <a:pt x="5166" y="75330"/>
                      <a:pt x="6397" y="73296"/>
                      <a:pt x="6397" y="71047"/>
                    </a:cubicBezTo>
                    <a:cubicBezTo>
                      <a:pt x="6397" y="68826"/>
                      <a:pt x="5166" y="66792"/>
                      <a:pt x="3185" y="65748"/>
                    </a:cubicBezTo>
                    <a:cubicBezTo>
                      <a:pt x="3105" y="63767"/>
                      <a:pt x="2061" y="61974"/>
                      <a:pt x="375" y="60930"/>
                    </a:cubicBezTo>
                    <a:cubicBezTo>
                      <a:pt x="2061" y="59859"/>
                      <a:pt x="3105" y="58093"/>
                      <a:pt x="3185" y="56085"/>
                    </a:cubicBezTo>
                    <a:cubicBezTo>
                      <a:pt x="5166" y="55068"/>
                      <a:pt x="6397" y="53034"/>
                      <a:pt x="6397" y="50786"/>
                    </a:cubicBezTo>
                    <a:cubicBezTo>
                      <a:pt x="6397" y="48537"/>
                      <a:pt x="5166" y="46530"/>
                      <a:pt x="3185" y="45486"/>
                    </a:cubicBezTo>
                    <a:cubicBezTo>
                      <a:pt x="3159" y="43586"/>
                      <a:pt x="2061" y="41739"/>
                      <a:pt x="375" y="40668"/>
                    </a:cubicBezTo>
                    <a:cubicBezTo>
                      <a:pt x="1901" y="39705"/>
                      <a:pt x="3292" y="37885"/>
                      <a:pt x="3185" y="35824"/>
                    </a:cubicBezTo>
                    <a:cubicBezTo>
                      <a:pt x="5166" y="34780"/>
                      <a:pt x="6397" y="32772"/>
                      <a:pt x="6397" y="30524"/>
                    </a:cubicBezTo>
                    <a:cubicBezTo>
                      <a:pt x="6397" y="28276"/>
                      <a:pt x="5166" y="26268"/>
                      <a:pt x="3185" y="25225"/>
                    </a:cubicBezTo>
                    <a:cubicBezTo>
                      <a:pt x="3078" y="23244"/>
                      <a:pt x="2061" y="21451"/>
                      <a:pt x="375" y="20407"/>
                    </a:cubicBezTo>
                    <a:cubicBezTo>
                      <a:pt x="2061" y="19336"/>
                      <a:pt x="3185" y="17436"/>
                      <a:pt x="3185" y="15616"/>
                    </a:cubicBezTo>
                    <a:cubicBezTo>
                      <a:pt x="3185" y="15589"/>
                      <a:pt x="3185" y="15562"/>
                      <a:pt x="3185" y="15562"/>
                    </a:cubicBezTo>
                    <a:cubicBezTo>
                      <a:pt x="5166" y="14518"/>
                      <a:pt x="6397" y="12511"/>
                      <a:pt x="6397" y="10263"/>
                    </a:cubicBezTo>
                    <a:cubicBezTo>
                      <a:pt x="6397" y="8014"/>
                      <a:pt x="5166" y="6007"/>
                      <a:pt x="3185" y="4963"/>
                    </a:cubicBezTo>
                    <a:cubicBezTo>
                      <a:pt x="3185" y="3036"/>
                      <a:pt x="1981" y="1055"/>
                      <a:pt x="188" y="11"/>
                    </a:cubicBezTo>
                    <a:cubicBezTo>
                      <a:pt x="173" y="4"/>
                      <a:pt x="157" y="1"/>
                      <a:pt x="140"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6" name="Google Shape;1923;p89"/>
              <p:cNvSpPr/>
              <p:nvPr/>
            </p:nvSpPr>
            <p:spPr>
              <a:xfrm>
                <a:off x="1453950" y="2845375"/>
                <a:ext cx="160600" cy="2032675"/>
              </a:xfrm>
              <a:custGeom>
                <a:avLst/>
                <a:gdLst/>
                <a:ahLst/>
                <a:cxnLst/>
                <a:rect l="l" t="t" r="r" b="b"/>
                <a:pathLst>
                  <a:path w="6424" h="81307" extrusionOk="0">
                    <a:moveTo>
                      <a:pt x="133" y="1"/>
                    </a:moveTo>
                    <a:cubicBezTo>
                      <a:pt x="93" y="1"/>
                      <a:pt x="60" y="24"/>
                      <a:pt x="27" y="57"/>
                    </a:cubicBezTo>
                    <a:cubicBezTo>
                      <a:pt x="27" y="84"/>
                      <a:pt x="27" y="110"/>
                      <a:pt x="27" y="137"/>
                    </a:cubicBezTo>
                    <a:cubicBezTo>
                      <a:pt x="27" y="164"/>
                      <a:pt x="27" y="217"/>
                      <a:pt x="80" y="244"/>
                    </a:cubicBezTo>
                    <a:cubicBezTo>
                      <a:pt x="1820" y="1234"/>
                      <a:pt x="2971" y="3188"/>
                      <a:pt x="2944" y="5035"/>
                    </a:cubicBezTo>
                    <a:cubicBezTo>
                      <a:pt x="2944" y="5089"/>
                      <a:pt x="2971" y="5142"/>
                      <a:pt x="2998" y="5142"/>
                    </a:cubicBezTo>
                    <a:cubicBezTo>
                      <a:pt x="4952" y="6133"/>
                      <a:pt x="6156" y="8086"/>
                      <a:pt x="6156" y="10254"/>
                    </a:cubicBezTo>
                    <a:cubicBezTo>
                      <a:pt x="6156" y="12422"/>
                      <a:pt x="4952" y="14376"/>
                      <a:pt x="2998" y="15367"/>
                    </a:cubicBezTo>
                    <a:cubicBezTo>
                      <a:pt x="2971" y="15393"/>
                      <a:pt x="2944" y="15420"/>
                      <a:pt x="2944" y="15474"/>
                    </a:cubicBezTo>
                    <a:cubicBezTo>
                      <a:pt x="2998" y="17347"/>
                      <a:pt x="1847" y="19248"/>
                      <a:pt x="107" y="20265"/>
                    </a:cubicBezTo>
                    <a:cubicBezTo>
                      <a:pt x="54" y="20292"/>
                      <a:pt x="27" y="20318"/>
                      <a:pt x="27" y="20345"/>
                    </a:cubicBezTo>
                    <a:cubicBezTo>
                      <a:pt x="0" y="20425"/>
                      <a:pt x="27" y="20479"/>
                      <a:pt x="80" y="20506"/>
                    </a:cubicBezTo>
                    <a:cubicBezTo>
                      <a:pt x="1793" y="21496"/>
                      <a:pt x="2864" y="23289"/>
                      <a:pt x="2944" y="25297"/>
                    </a:cubicBezTo>
                    <a:cubicBezTo>
                      <a:pt x="2944" y="25350"/>
                      <a:pt x="2971" y="25404"/>
                      <a:pt x="2998" y="25404"/>
                    </a:cubicBezTo>
                    <a:cubicBezTo>
                      <a:pt x="4952" y="26394"/>
                      <a:pt x="6156" y="28348"/>
                      <a:pt x="6156" y="30516"/>
                    </a:cubicBezTo>
                    <a:cubicBezTo>
                      <a:pt x="6156" y="32684"/>
                      <a:pt x="4952" y="34665"/>
                      <a:pt x="2998" y="35628"/>
                    </a:cubicBezTo>
                    <a:cubicBezTo>
                      <a:pt x="2944" y="35655"/>
                      <a:pt x="2918" y="35709"/>
                      <a:pt x="2944" y="35762"/>
                    </a:cubicBezTo>
                    <a:cubicBezTo>
                      <a:pt x="3105" y="37823"/>
                      <a:pt x="1633" y="39643"/>
                      <a:pt x="107" y="40526"/>
                    </a:cubicBezTo>
                    <a:cubicBezTo>
                      <a:pt x="54" y="40553"/>
                      <a:pt x="27" y="40580"/>
                      <a:pt x="27" y="40633"/>
                    </a:cubicBezTo>
                    <a:cubicBezTo>
                      <a:pt x="0" y="40687"/>
                      <a:pt x="27" y="40741"/>
                      <a:pt x="80" y="40767"/>
                    </a:cubicBezTo>
                    <a:cubicBezTo>
                      <a:pt x="1820" y="41784"/>
                      <a:pt x="2944" y="43631"/>
                      <a:pt x="2944" y="45532"/>
                    </a:cubicBezTo>
                    <a:cubicBezTo>
                      <a:pt x="2944" y="45558"/>
                      <a:pt x="2944" y="45558"/>
                      <a:pt x="2944" y="45558"/>
                    </a:cubicBezTo>
                    <a:cubicBezTo>
                      <a:pt x="2918" y="45612"/>
                      <a:pt x="2971" y="45665"/>
                      <a:pt x="2998" y="45692"/>
                    </a:cubicBezTo>
                    <a:cubicBezTo>
                      <a:pt x="4952" y="46656"/>
                      <a:pt x="6156" y="48610"/>
                      <a:pt x="6156" y="50778"/>
                    </a:cubicBezTo>
                    <a:cubicBezTo>
                      <a:pt x="6156" y="52972"/>
                      <a:pt x="4952" y="54926"/>
                      <a:pt x="2998" y="55890"/>
                    </a:cubicBezTo>
                    <a:cubicBezTo>
                      <a:pt x="2971" y="55917"/>
                      <a:pt x="2944" y="55970"/>
                      <a:pt x="2944" y="55997"/>
                    </a:cubicBezTo>
                    <a:cubicBezTo>
                      <a:pt x="2891" y="58004"/>
                      <a:pt x="1820" y="59798"/>
                      <a:pt x="107" y="60815"/>
                    </a:cubicBezTo>
                    <a:cubicBezTo>
                      <a:pt x="54" y="60815"/>
                      <a:pt x="27" y="60841"/>
                      <a:pt x="27" y="60895"/>
                    </a:cubicBezTo>
                    <a:cubicBezTo>
                      <a:pt x="0" y="60949"/>
                      <a:pt x="27" y="61002"/>
                      <a:pt x="80" y="61029"/>
                    </a:cubicBezTo>
                    <a:cubicBezTo>
                      <a:pt x="1820" y="62046"/>
                      <a:pt x="2891" y="63839"/>
                      <a:pt x="2944" y="65847"/>
                    </a:cubicBezTo>
                    <a:cubicBezTo>
                      <a:pt x="2944" y="65873"/>
                      <a:pt x="2971" y="65927"/>
                      <a:pt x="2998" y="65954"/>
                    </a:cubicBezTo>
                    <a:cubicBezTo>
                      <a:pt x="4952" y="66917"/>
                      <a:pt x="6156" y="68871"/>
                      <a:pt x="6156" y="71066"/>
                    </a:cubicBezTo>
                    <a:cubicBezTo>
                      <a:pt x="6156" y="73234"/>
                      <a:pt x="4952" y="75188"/>
                      <a:pt x="2998" y="76151"/>
                    </a:cubicBezTo>
                    <a:cubicBezTo>
                      <a:pt x="2971" y="76178"/>
                      <a:pt x="2944" y="76232"/>
                      <a:pt x="2944" y="76285"/>
                    </a:cubicBezTo>
                    <a:cubicBezTo>
                      <a:pt x="2891" y="78266"/>
                      <a:pt x="1820" y="80059"/>
                      <a:pt x="80" y="81076"/>
                    </a:cubicBezTo>
                    <a:cubicBezTo>
                      <a:pt x="27" y="81103"/>
                      <a:pt x="0" y="81183"/>
                      <a:pt x="27" y="81237"/>
                    </a:cubicBezTo>
                    <a:cubicBezTo>
                      <a:pt x="61" y="81288"/>
                      <a:pt x="106" y="81306"/>
                      <a:pt x="147" y="81306"/>
                    </a:cubicBezTo>
                    <a:cubicBezTo>
                      <a:pt x="172" y="81306"/>
                      <a:pt x="195" y="81300"/>
                      <a:pt x="214" y="81290"/>
                    </a:cubicBezTo>
                    <a:cubicBezTo>
                      <a:pt x="2008" y="80247"/>
                      <a:pt x="3105" y="78400"/>
                      <a:pt x="3185" y="76366"/>
                    </a:cubicBezTo>
                    <a:cubicBezTo>
                      <a:pt x="5166" y="75322"/>
                      <a:pt x="6424" y="73288"/>
                      <a:pt x="6424" y="71066"/>
                    </a:cubicBezTo>
                    <a:cubicBezTo>
                      <a:pt x="6424" y="68818"/>
                      <a:pt x="5166" y="66783"/>
                      <a:pt x="3185" y="65766"/>
                    </a:cubicBezTo>
                    <a:cubicBezTo>
                      <a:pt x="3105" y="63759"/>
                      <a:pt x="2061" y="61992"/>
                      <a:pt x="375" y="60922"/>
                    </a:cubicBezTo>
                    <a:cubicBezTo>
                      <a:pt x="2061" y="59878"/>
                      <a:pt x="3105" y="58085"/>
                      <a:pt x="3185" y="56077"/>
                    </a:cubicBezTo>
                    <a:cubicBezTo>
                      <a:pt x="5166" y="55060"/>
                      <a:pt x="6424" y="53026"/>
                      <a:pt x="6424" y="50778"/>
                    </a:cubicBezTo>
                    <a:cubicBezTo>
                      <a:pt x="6424" y="48556"/>
                      <a:pt x="5193" y="46522"/>
                      <a:pt x="3185" y="45505"/>
                    </a:cubicBezTo>
                    <a:cubicBezTo>
                      <a:pt x="3159" y="43604"/>
                      <a:pt x="2088" y="41731"/>
                      <a:pt x="375" y="40660"/>
                    </a:cubicBezTo>
                    <a:cubicBezTo>
                      <a:pt x="1901" y="39697"/>
                      <a:pt x="3319" y="37877"/>
                      <a:pt x="3185" y="35816"/>
                    </a:cubicBezTo>
                    <a:cubicBezTo>
                      <a:pt x="5193" y="34799"/>
                      <a:pt x="6424" y="32764"/>
                      <a:pt x="6424" y="30516"/>
                    </a:cubicBezTo>
                    <a:cubicBezTo>
                      <a:pt x="6424" y="28268"/>
                      <a:pt x="5166" y="26260"/>
                      <a:pt x="3185" y="25216"/>
                    </a:cubicBezTo>
                    <a:cubicBezTo>
                      <a:pt x="3105" y="23236"/>
                      <a:pt x="2061" y="21442"/>
                      <a:pt x="375" y="20399"/>
                    </a:cubicBezTo>
                    <a:cubicBezTo>
                      <a:pt x="2088" y="19328"/>
                      <a:pt x="3185" y="17454"/>
                      <a:pt x="3185" y="15608"/>
                    </a:cubicBezTo>
                    <a:cubicBezTo>
                      <a:pt x="3185" y="15581"/>
                      <a:pt x="3185" y="15581"/>
                      <a:pt x="3185" y="15554"/>
                    </a:cubicBezTo>
                    <a:cubicBezTo>
                      <a:pt x="5193" y="14510"/>
                      <a:pt x="6424" y="12503"/>
                      <a:pt x="6424" y="10254"/>
                    </a:cubicBezTo>
                    <a:cubicBezTo>
                      <a:pt x="6424" y="8006"/>
                      <a:pt x="5193" y="5999"/>
                      <a:pt x="3185" y="4955"/>
                    </a:cubicBezTo>
                    <a:cubicBezTo>
                      <a:pt x="3185" y="3028"/>
                      <a:pt x="2008" y="1047"/>
                      <a:pt x="214" y="30"/>
                    </a:cubicBezTo>
                    <a:cubicBezTo>
                      <a:pt x="184" y="10"/>
                      <a:pt x="157" y="1"/>
                      <a:pt x="133"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7" name="Google Shape;1924;p89"/>
              <p:cNvSpPr/>
              <p:nvPr/>
            </p:nvSpPr>
            <p:spPr>
              <a:xfrm>
                <a:off x="1300050" y="2593575"/>
                <a:ext cx="160600" cy="2032875"/>
              </a:xfrm>
              <a:custGeom>
                <a:avLst/>
                <a:gdLst/>
                <a:ahLst/>
                <a:cxnLst/>
                <a:rect l="l" t="t" r="r" b="b"/>
                <a:pathLst>
                  <a:path w="6424" h="81315" extrusionOk="0">
                    <a:moveTo>
                      <a:pt x="167" y="1"/>
                    </a:moveTo>
                    <a:cubicBezTo>
                      <a:pt x="121" y="1"/>
                      <a:pt x="73" y="26"/>
                      <a:pt x="54" y="65"/>
                    </a:cubicBezTo>
                    <a:cubicBezTo>
                      <a:pt x="27" y="92"/>
                      <a:pt x="27" y="118"/>
                      <a:pt x="27" y="118"/>
                    </a:cubicBezTo>
                    <a:cubicBezTo>
                      <a:pt x="27" y="172"/>
                      <a:pt x="54" y="225"/>
                      <a:pt x="80" y="225"/>
                    </a:cubicBezTo>
                    <a:cubicBezTo>
                      <a:pt x="1820" y="1243"/>
                      <a:pt x="2971" y="3170"/>
                      <a:pt x="2944" y="5043"/>
                    </a:cubicBezTo>
                    <a:cubicBezTo>
                      <a:pt x="2944" y="5070"/>
                      <a:pt x="2971" y="5124"/>
                      <a:pt x="3025" y="5150"/>
                    </a:cubicBezTo>
                    <a:cubicBezTo>
                      <a:pt x="4952" y="6141"/>
                      <a:pt x="6183" y="8095"/>
                      <a:pt x="6183" y="10263"/>
                    </a:cubicBezTo>
                    <a:cubicBezTo>
                      <a:pt x="6183" y="12431"/>
                      <a:pt x="4952" y="14384"/>
                      <a:pt x="3025" y="15375"/>
                    </a:cubicBezTo>
                    <a:cubicBezTo>
                      <a:pt x="2971" y="15402"/>
                      <a:pt x="2944" y="15428"/>
                      <a:pt x="2944" y="15482"/>
                    </a:cubicBezTo>
                    <a:cubicBezTo>
                      <a:pt x="2998" y="17355"/>
                      <a:pt x="1847" y="19256"/>
                      <a:pt x="107" y="20273"/>
                    </a:cubicBezTo>
                    <a:cubicBezTo>
                      <a:pt x="80" y="20300"/>
                      <a:pt x="54" y="20326"/>
                      <a:pt x="27" y="20353"/>
                    </a:cubicBezTo>
                    <a:cubicBezTo>
                      <a:pt x="27" y="20407"/>
                      <a:pt x="27" y="20460"/>
                      <a:pt x="80" y="20514"/>
                    </a:cubicBezTo>
                    <a:cubicBezTo>
                      <a:pt x="1820" y="21504"/>
                      <a:pt x="2891" y="23297"/>
                      <a:pt x="2944" y="25305"/>
                    </a:cubicBezTo>
                    <a:cubicBezTo>
                      <a:pt x="2944" y="25358"/>
                      <a:pt x="2971" y="25385"/>
                      <a:pt x="3025" y="25412"/>
                    </a:cubicBezTo>
                    <a:cubicBezTo>
                      <a:pt x="4952" y="26402"/>
                      <a:pt x="6183" y="28356"/>
                      <a:pt x="6183" y="30524"/>
                    </a:cubicBezTo>
                    <a:cubicBezTo>
                      <a:pt x="6183" y="32692"/>
                      <a:pt x="4952" y="34646"/>
                      <a:pt x="3025" y="35636"/>
                    </a:cubicBezTo>
                    <a:cubicBezTo>
                      <a:pt x="2971" y="35663"/>
                      <a:pt x="2944" y="35717"/>
                      <a:pt x="2944" y="35770"/>
                    </a:cubicBezTo>
                    <a:cubicBezTo>
                      <a:pt x="3105" y="37831"/>
                      <a:pt x="1633" y="39651"/>
                      <a:pt x="107" y="40535"/>
                    </a:cubicBezTo>
                    <a:cubicBezTo>
                      <a:pt x="80" y="40561"/>
                      <a:pt x="54" y="40588"/>
                      <a:pt x="27" y="40615"/>
                    </a:cubicBezTo>
                    <a:cubicBezTo>
                      <a:pt x="27" y="40668"/>
                      <a:pt x="27" y="40749"/>
                      <a:pt x="80" y="40775"/>
                    </a:cubicBezTo>
                    <a:cubicBezTo>
                      <a:pt x="1820" y="41766"/>
                      <a:pt x="2944" y="43639"/>
                      <a:pt x="2944" y="45540"/>
                    </a:cubicBezTo>
                    <a:cubicBezTo>
                      <a:pt x="2944" y="45540"/>
                      <a:pt x="2944" y="45566"/>
                      <a:pt x="2944" y="45566"/>
                    </a:cubicBezTo>
                    <a:cubicBezTo>
                      <a:pt x="2944" y="45620"/>
                      <a:pt x="2971" y="45674"/>
                      <a:pt x="3025" y="45674"/>
                    </a:cubicBezTo>
                    <a:cubicBezTo>
                      <a:pt x="4952" y="46664"/>
                      <a:pt x="6183" y="48618"/>
                      <a:pt x="6183" y="50786"/>
                    </a:cubicBezTo>
                    <a:cubicBezTo>
                      <a:pt x="6183" y="52954"/>
                      <a:pt x="4952" y="54934"/>
                      <a:pt x="3025" y="55898"/>
                    </a:cubicBezTo>
                    <a:cubicBezTo>
                      <a:pt x="2971" y="55925"/>
                      <a:pt x="2944" y="55952"/>
                      <a:pt x="2944" y="56005"/>
                    </a:cubicBezTo>
                    <a:cubicBezTo>
                      <a:pt x="2891" y="58012"/>
                      <a:pt x="1847" y="59806"/>
                      <a:pt x="107" y="60796"/>
                    </a:cubicBezTo>
                    <a:cubicBezTo>
                      <a:pt x="80" y="60823"/>
                      <a:pt x="54" y="60850"/>
                      <a:pt x="27" y="60903"/>
                    </a:cubicBezTo>
                    <a:cubicBezTo>
                      <a:pt x="27" y="60957"/>
                      <a:pt x="27" y="61010"/>
                      <a:pt x="80" y="61037"/>
                    </a:cubicBezTo>
                    <a:cubicBezTo>
                      <a:pt x="1820" y="62054"/>
                      <a:pt x="2891" y="63847"/>
                      <a:pt x="2944" y="65828"/>
                    </a:cubicBezTo>
                    <a:cubicBezTo>
                      <a:pt x="2944" y="65882"/>
                      <a:pt x="2971" y="65935"/>
                      <a:pt x="3025" y="65962"/>
                    </a:cubicBezTo>
                    <a:cubicBezTo>
                      <a:pt x="4952" y="66925"/>
                      <a:pt x="6183" y="68879"/>
                      <a:pt x="6183" y="71047"/>
                    </a:cubicBezTo>
                    <a:cubicBezTo>
                      <a:pt x="6183" y="73242"/>
                      <a:pt x="4952" y="75196"/>
                      <a:pt x="3025" y="76160"/>
                    </a:cubicBezTo>
                    <a:cubicBezTo>
                      <a:pt x="2971" y="76186"/>
                      <a:pt x="2944" y="76240"/>
                      <a:pt x="2944" y="76267"/>
                    </a:cubicBezTo>
                    <a:cubicBezTo>
                      <a:pt x="2891" y="78274"/>
                      <a:pt x="1820" y="80067"/>
                      <a:pt x="80" y="81084"/>
                    </a:cubicBezTo>
                    <a:cubicBezTo>
                      <a:pt x="27" y="81111"/>
                      <a:pt x="0" y="81191"/>
                      <a:pt x="54" y="81245"/>
                    </a:cubicBezTo>
                    <a:cubicBezTo>
                      <a:pt x="71" y="81296"/>
                      <a:pt x="109" y="81315"/>
                      <a:pt x="149" y="81315"/>
                    </a:cubicBezTo>
                    <a:cubicBezTo>
                      <a:pt x="171" y="81315"/>
                      <a:pt x="195" y="81308"/>
                      <a:pt x="214" y="81299"/>
                    </a:cubicBezTo>
                    <a:cubicBezTo>
                      <a:pt x="2007" y="80255"/>
                      <a:pt x="3105" y="78408"/>
                      <a:pt x="3185" y="76347"/>
                    </a:cubicBezTo>
                    <a:cubicBezTo>
                      <a:pt x="5193" y="75330"/>
                      <a:pt x="6424" y="73296"/>
                      <a:pt x="6424" y="71047"/>
                    </a:cubicBezTo>
                    <a:cubicBezTo>
                      <a:pt x="6424" y="68826"/>
                      <a:pt x="5193" y="66792"/>
                      <a:pt x="3185" y="65748"/>
                    </a:cubicBezTo>
                    <a:cubicBezTo>
                      <a:pt x="3132" y="63767"/>
                      <a:pt x="2088" y="61974"/>
                      <a:pt x="402" y="60930"/>
                    </a:cubicBezTo>
                    <a:cubicBezTo>
                      <a:pt x="2088" y="59859"/>
                      <a:pt x="3132" y="58093"/>
                      <a:pt x="3185" y="56085"/>
                    </a:cubicBezTo>
                    <a:cubicBezTo>
                      <a:pt x="5193" y="55068"/>
                      <a:pt x="6424" y="53034"/>
                      <a:pt x="6424" y="50786"/>
                    </a:cubicBezTo>
                    <a:cubicBezTo>
                      <a:pt x="6424" y="48537"/>
                      <a:pt x="5193" y="46530"/>
                      <a:pt x="3185" y="45486"/>
                    </a:cubicBezTo>
                    <a:cubicBezTo>
                      <a:pt x="3185" y="43586"/>
                      <a:pt x="2088" y="41739"/>
                      <a:pt x="402" y="40668"/>
                    </a:cubicBezTo>
                    <a:cubicBezTo>
                      <a:pt x="1927" y="39705"/>
                      <a:pt x="3319" y="37885"/>
                      <a:pt x="3212" y="35824"/>
                    </a:cubicBezTo>
                    <a:cubicBezTo>
                      <a:pt x="5193" y="34780"/>
                      <a:pt x="6424" y="32772"/>
                      <a:pt x="6424" y="30524"/>
                    </a:cubicBezTo>
                    <a:cubicBezTo>
                      <a:pt x="6424" y="28276"/>
                      <a:pt x="5193" y="26268"/>
                      <a:pt x="3185" y="25225"/>
                    </a:cubicBezTo>
                    <a:cubicBezTo>
                      <a:pt x="3105" y="23244"/>
                      <a:pt x="2061" y="21451"/>
                      <a:pt x="402" y="20407"/>
                    </a:cubicBezTo>
                    <a:cubicBezTo>
                      <a:pt x="2088" y="19336"/>
                      <a:pt x="3185" y="17436"/>
                      <a:pt x="3185" y="15616"/>
                    </a:cubicBezTo>
                    <a:cubicBezTo>
                      <a:pt x="3185" y="15589"/>
                      <a:pt x="3185" y="15562"/>
                      <a:pt x="3185" y="15562"/>
                    </a:cubicBezTo>
                    <a:cubicBezTo>
                      <a:pt x="5193" y="14518"/>
                      <a:pt x="6424" y="12511"/>
                      <a:pt x="6424" y="10263"/>
                    </a:cubicBezTo>
                    <a:cubicBezTo>
                      <a:pt x="6424" y="8014"/>
                      <a:pt x="5193" y="6007"/>
                      <a:pt x="3185" y="4963"/>
                    </a:cubicBezTo>
                    <a:cubicBezTo>
                      <a:pt x="3185" y="3036"/>
                      <a:pt x="2007" y="1055"/>
                      <a:pt x="214" y="11"/>
                    </a:cubicBezTo>
                    <a:cubicBezTo>
                      <a:pt x="200" y="4"/>
                      <a:pt x="184" y="1"/>
                      <a:pt x="167"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8" name="Google Shape;1925;p89"/>
              <p:cNvSpPr/>
              <p:nvPr/>
            </p:nvSpPr>
            <p:spPr>
              <a:xfrm>
                <a:off x="1146800" y="2845375"/>
                <a:ext cx="159950" cy="2032675"/>
              </a:xfrm>
              <a:custGeom>
                <a:avLst/>
                <a:gdLst/>
                <a:ahLst/>
                <a:cxnLst/>
                <a:rect l="l" t="t" r="r" b="b"/>
                <a:pathLst>
                  <a:path w="6398" h="81307" extrusionOk="0">
                    <a:moveTo>
                      <a:pt x="120" y="1"/>
                    </a:moveTo>
                    <a:cubicBezTo>
                      <a:pt x="81" y="1"/>
                      <a:pt x="44" y="24"/>
                      <a:pt x="28" y="57"/>
                    </a:cubicBezTo>
                    <a:cubicBezTo>
                      <a:pt x="28" y="84"/>
                      <a:pt x="1" y="110"/>
                      <a:pt x="1" y="137"/>
                    </a:cubicBezTo>
                    <a:cubicBezTo>
                      <a:pt x="1" y="164"/>
                      <a:pt x="28" y="217"/>
                      <a:pt x="81" y="244"/>
                    </a:cubicBezTo>
                    <a:cubicBezTo>
                      <a:pt x="1821" y="1234"/>
                      <a:pt x="2972" y="3162"/>
                      <a:pt x="2918" y="5035"/>
                    </a:cubicBezTo>
                    <a:cubicBezTo>
                      <a:pt x="2918" y="5089"/>
                      <a:pt x="2945" y="5142"/>
                      <a:pt x="2998" y="5142"/>
                    </a:cubicBezTo>
                    <a:cubicBezTo>
                      <a:pt x="4952" y="6133"/>
                      <a:pt x="6157" y="8086"/>
                      <a:pt x="6157" y="10254"/>
                    </a:cubicBezTo>
                    <a:cubicBezTo>
                      <a:pt x="6157" y="12422"/>
                      <a:pt x="4952" y="14376"/>
                      <a:pt x="2998" y="15367"/>
                    </a:cubicBezTo>
                    <a:cubicBezTo>
                      <a:pt x="2945" y="15393"/>
                      <a:pt x="2918" y="15420"/>
                      <a:pt x="2918" y="15474"/>
                    </a:cubicBezTo>
                    <a:cubicBezTo>
                      <a:pt x="2972" y="17321"/>
                      <a:pt x="1848" y="19248"/>
                      <a:pt x="81" y="20265"/>
                    </a:cubicBezTo>
                    <a:cubicBezTo>
                      <a:pt x="54" y="20292"/>
                      <a:pt x="28" y="20318"/>
                      <a:pt x="1" y="20345"/>
                    </a:cubicBezTo>
                    <a:cubicBezTo>
                      <a:pt x="1" y="20425"/>
                      <a:pt x="28" y="20479"/>
                      <a:pt x="81" y="20506"/>
                    </a:cubicBezTo>
                    <a:cubicBezTo>
                      <a:pt x="1794" y="21496"/>
                      <a:pt x="2865" y="23289"/>
                      <a:pt x="2918" y="25297"/>
                    </a:cubicBezTo>
                    <a:cubicBezTo>
                      <a:pt x="2918" y="25350"/>
                      <a:pt x="2945" y="25404"/>
                      <a:pt x="2998" y="25404"/>
                    </a:cubicBezTo>
                    <a:cubicBezTo>
                      <a:pt x="4952" y="26394"/>
                      <a:pt x="6157" y="28348"/>
                      <a:pt x="6157" y="30516"/>
                    </a:cubicBezTo>
                    <a:cubicBezTo>
                      <a:pt x="6157" y="32684"/>
                      <a:pt x="4952" y="34665"/>
                      <a:pt x="2998" y="35628"/>
                    </a:cubicBezTo>
                    <a:cubicBezTo>
                      <a:pt x="2945" y="35655"/>
                      <a:pt x="2918" y="35709"/>
                      <a:pt x="2918" y="35762"/>
                    </a:cubicBezTo>
                    <a:cubicBezTo>
                      <a:pt x="3079" y="37823"/>
                      <a:pt x="1633" y="39643"/>
                      <a:pt x="81" y="40526"/>
                    </a:cubicBezTo>
                    <a:cubicBezTo>
                      <a:pt x="54" y="40553"/>
                      <a:pt x="28" y="40580"/>
                      <a:pt x="1" y="40633"/>
                    </a:cubicBezTo>
                    <a:cubicBezTo>
                      <a:pt x="1" y="40687"/>
                      <a:pt x="28" y="40741"/>
                      <a:pt x="81" y="40767"/>
                    </a:cubicBezTo>
                    <a:cubicBezTo>
                      <a:pt x="1821" y="41784"/>
                      <a:pt x="2918" y="43631"/>
                      <a:pt x="2918" y="45532"/>
                    </a:cubicBezTo>
                    <a:cubicBezTo>
                      <a:pt x="2918" y="45532"/>
                      <a:pt x="2918" y="45558"/>
                      <a:pt x="2918" y="45558"/>
                    </a:cubicBezTo>
                    <a:cubicBezTo>
                      <a:pt x="2918" y="45612"/>
                      <a:pt x="2945" y="45665"/>
                      <a:pt x="2998" y="45692"/>
                    </a:cubicBezTo>
                    <a:cubicBezTo>
                      <a:pt x="4952" y="46656"/>
                      <a:pt x="6157" y="48610"/>
                      <a:pt x="6157" y="50778"/>
                    </a:cubicBezTo>
                    <a:cubicBezTo>
                      <a:pt x="6157" y="52972"/>
                      <a:pt x="4952" y="54926"/>
                      <a:pt x="2998" y="55890"/>
                    </a:cubicBezTo>
                    <a:cubicBezTo>
                      <a:pt x="2945" y="55917"/>
                      <a:pt x="2918" y="55970"/>
                      <a:pt x="2918" y="55997"/>
                    </a:cubicBezTo>
                    <a:cubicBezTo>
                      <a:pt x="2891" y="58004"/>
                      <a:pt x="1821" y="59798"/>
                      <a:pt x="81" y="60815"/>
                    </a:cubicBezTo>
                    <a:cubicBezTo>
                      <a:pt x="54" y="60815"/>
                      <a:pt x="28" y="60841"/>
                      <a:pt x="1" y="60895"/>
                    </a:cubicBezTo>
                    <a:cubicBezTo>
                      <a:pt x="1" y="60949"/>
                      <a:pt x="28" y="61002"/>
                      <a:pt x="81" y="61029"/>
                    </a:cubicBezTo>
                    <a:cubicBezTo>
                      <a:pt x="1821" y="62046"/>
                      <a:pt x="2891" y="63839"/>
                      <a:pt x="2918" y="65847"/>
                    </a:cubicBezTo>
                    <a:cubicBezTo>
                      <a:pt x="2918" y="65873"/>
                      <a:pt x="2945" y="65927"/>
                      <a:pt x="2998" y="65954"/>
                    </a:cubicBezTo>
                    <a:cubicBezTo>
                      <a:pt x="4952" y="66917"/>
                      <a:pt x="6157" y="68871"/>
                      <a:pt x="6157" y="71066"/>
                    </a:cubicBezTo>
                    <a:cubicBezTo>
                      <a:pt x="6157" y="73234"/>
                      <a:pt x="4952" y="75188"/>
                      <a:pt x="2998" y="76151"/>
                    </a:cubicBezTo>
                    <a:cubicBezTo>
                      <a:pt x="2945" y="76178"/>
                      <a:pt x="2918" y="76232"/>
                      <a:pt x="2918" y="76285"/>
                    </a:cubicBezTo>
                    <a:cubicBezTo>
                      <a:pt x="2891" y="78266"/>
                      <a:pt x="1821" y="80059"/>
                      <a:pt x="81" y="81076"/>
                    </a:cubicBezTo>
                    <a:cubicBezTo>
                      <a:pt x="28" y="81103"/>
                      <a:pt x="1" y="81183"/>
                      <a:pt x="28" y="81237"/>
                    </a:cubicBezTo>
                    <a:cubicBezTo>
                      <a:pt x="44" y="81288"/>
                      <a:pt x="83" y="81306"/>
                      <a:pt x="129" y="81306"/>
                    </a:cubicBezTo>
                    <a:cubicBezTo>
                      <a:pt x="156" y="81306"/>
                      <a:pt x="185" y="81300"/>
                      <a:pt x="215" y="81290"/>
                    </a:cubicBezTo>
                    <a:cubicBezTo>
                      <a:pt x="1981" y="80247"/>
                      <a:pt x="3106" y="78400"/>
                      <a:pt x="3186" y="76366"/>
                    </a:cubicBezTo>
                    <a:cubicBezTo>
                      <a:pt x="5167" y="75322"/>
                      <a:pt x="6398" y="73288"/>
                      <a:pt x="6398" y="71066"/>
                    </a:cubicBezTo>
                    <a:cubicBezTo>
                      <a:pt x="6398" y="68818"/>
                      <a:pt x="5167" y="66783"/>
                      <a:pt x="3186" y="65766"/>
                    </a:cubicBezTo>
                    <a:cubicBezTo>
                      <a:pt x="3106" y="63759"/>
                      <a:pt x="2062" y="61992"/>
                      <a:pt x="375" y="60922"/>
                    </a:cubicBezTo>
                    <a:cubicBezTo>
                      <a:pt x="2062" y="59878"/>
                      <a:pt x="3106" y="58085"/>
                      <a:pt x="3186" y="56077"/>
                    </a:cubicBezTo>
                    <a:cubicBezTo>
                      <a:pt x="5167" y="55060"/>
                      <a:pt x="6398" y="53026"/>
                      <a:pt x="6398" y="50778"/>
                    </a:cubicBezTo>
                    <a:cubicBezTo>
                      <a:pt x="6398" y="48556"/>
                      <a:pt x="5167" y="46522"/>
                      <a:pt x="3186" y="45505"/>
                    </a:cubicBezTo>
                    <a:cubicBezTo>
                      <a:pt x="3159" y="43604"/>
                      <a:pt x="2088" y="41731"/>
                      <a:pt x="375" y="40660"/>
                    </a:cubicBezTo>
                    <a:cubicBezTo>
                      <a:pt x="1901" y="39697"/>
                      <a:pt x="3293" y="37877"/>
                      <a:pt x="3186" y="35816"/>
                    </a:cubicBezTo>
                    <a:cubicBezTo>
                      <a:pt x="5167" y="34799"/>
                      <a:pt x="6398" y="32764"/>
                      <a:pt x="6398" y="30516"/>
                    </a:cubicBezTo>
                    <a:cubicBezTo>
                      <a:pt x="6398" y="28268"/>
                      <a:pt x="5167" y="26260"/>
                      <a:pt x="3186" y="25216"/>
                    </a:cubicBezTo>
                    <a:cubicBezTo>
                      <a:pt x="3079" y="23236"/>
                      <a:pt x="2062" y="21442"/>
                      <a:pt x="375" y="20399"/>
                    </a:cubicBezTo>
                    <a:cubicBezTo>
                      <a:pt x="2088" y="19328"/>
                      <a:pt x="3186" y="17401"/>
                      <a:pt x="3186" y="15554"/>
                    </a:cubicBezTo>
                    <a:cubicBezTo>
                      <a:pt x="5167" y="14510"/>
                      <a:pt x="6398" y="12503"/>
                      <a:pt x="6398" y="10254"/>
                    </a:cubicBezTo>
                    <a:cubicBezTo>
                      <a:pt x="6398" y="8006"/>
                      <a:pt x="5167" y="5999"/>
                      <a:pt x="3186" y="4955"/>
                    </a:cubicBezTo>
                    <a:cubicBezTo>
                      <a:pt x="3186" y="3028"/>
                      <a:pt x="1981" y="1047"/>
                      <a:pt x="188" y="30"/>
                    </a:cubicBezTo>
                    <a:cubicBezTo>
                      <a:pt x="168" y="10"/>
                      <a:pt x="143" y="1"/>
                      <a:pt x="120"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9" name="Google Shape;1926;p89"/>
              <p:cNvSpPr/>
              <p:nvPr/>
            </p:nvSpPr>
            <p:spPr>
              <a:xfrm>
                <a:off x="992900" y="2593575"/>
                <a:ext cx="160625" cy="2032875"/>
              </a:xfrm>
              <a:custGeom>
                <a:avLst/>
                <a:gdLst/>
                <a:ahLst/>
                <a:cxnLst/>
                <a:rect l="l" t="t" r="r" b="b"/>
                <a:pathLst>
                  <a:path w="6425" h="81315" extrusionOk="0">
                    <a:moveTo>
                      <a:pt x="167" y="1"/>
                    </a:moveTo>
                    <a:cubicBezTo>
                      <a:pt x="120" y="1"/>
                      <a:pt x="67" y="26"/>
                      <a:pt x="27" y="65"/>
                    </a:cubicBezTo>
                    <a:cubicBezTo>
                      <a:pt x="27" y="92"/>
                      <a:pt x="27" y="118"/>
                      <a:pt x="27" y="118"/>
                    </a:cubicBezTo>
                    <a:cubicBezTo>
                      <a:pt x="27" y="172"/>
                      <a:pt x="54" y="225"/>
                      <a:pt x="81" y="225"/>
                    </a:cubicBezTo>
                    <a:cubicBezTo>
                      <a:pt x="1821" y="1243"/>
                      <a:pt x="2972" y="3170"/>
                      <a:pt x="2945" y="5043"/>
                    </a:cubicBezTo>
                    <a:cubicBezTo>
                      <a:pt x="2945" y="5070"/>
                      <a:pt x="2972" y="5124"/>
                      <a:pt x="2998" y="5150"/>
                    </a:cubicBezTo>
                    <a:cubicBezTo>
                      <a:pt x="4952" y="6141"/>
                      <a:pt x="6157" y="8095"/>
                      <a:pt x="6157" y="10263"/>
                    </a:cubicBezTo>
                    <a:cubicBezTo>
                      <a:pt x="6157" y="12431"/>
                      <a:pt x="4952" y="14384"/>
                      <a:pt x="2998" y="15375"/>
                    </a:cubicBezTo>
                    <a:cubicBezTo>
                      <a:pt x="2972" y="15402"/>
                      <a:pt x="2945" y="15428"/>
                      <a:pt x="2945" y="15482"/>
                    </a:cubicBezTo>
                    <a:cubicBezTo>
                      <a:pt x="2998" y="17329"/>
                      <a:pt x="1847" y="19256"/>
                      <a:pt x="108" y="20273"/>
                    </a:cubicBezTo>
                    <a:cubicBezTo>
                      <a:pt x="54" y="20300"/>
                      <a:pt x="27" y="20326"/>
                      <a:pt x="27" y="20353"/>
                    </a:cubicBezTo>
                    <a:cubicBezTo>
                      <a:pt x="1" y="20407"/>
                      <a:pt x="27" y="20460"/>
                      <a:pt x="81" y="20514"/>
                    </a:cubicBezTo>
                    <a:cubicBezTo>
                      <a:pt x="1794" y="21504"/>
                      <a:pt x="2865" y="23297"/>
                      <a:pt x="2945" y="25305"/>
                    </a:cubicBezTo>
                    <a:cubicBezTo>
                      <a:pt x="2945" y="25358"/>
                      <a:pt x="2972" y="25385"/>
                      <a:pt x="2998" y="25412"/>
                    </a:cubicBezTo>
                    <a:cubicBezTo>
                      <a:pt x="4952" y="26402"/>
                      <a:pt x="6157" y="28356"/>
                      <a:pt x="6157" y="30524"/>
                    </a:cubicBezTo>
                    <a:cubicBezTo>
                      <a:pt x="6157" y="32692"/>
                      <a:pt x="4952" y="34646"/>
                      <a:pt x="2998" y="35636"/>
                    </a:cubicBezTo>
                    <a:cubicBezTo>
                      <a:pt x="2972" y="35663"/>
                      <a:pt x="2945" y="35717"/>
                      <a:pt x="2945" y="35770"/>
                    </a:cubicBezTo>
                    <a:cubicBezTo>
                      <a:pt x="3105" y="37831"/>
                      <a:pt x="1633" y="39651"/>
                      <a:pt x="108" y="40535"/>
                    </a:cubicBezTo>
                    <a:cubicBezTo>
                      <a:pt x="54" y="40561"/>
                      <a:pt x="27" y="40588"/>
                      <a:pt x="27" y="40615"/>
                    </a:cubicBezTo>
                    <a:cubicBezTo>
                      <a:pt x="1" y="40668"/>
                      <a:pt x="27" y="40749"/>
                      <a:pt x="81" y="40775"/>
                    </a:cubicBezTo>
                    <a:cubicBezTo>
                      <a:pt x="1821" y="41766"/>
                      <a:pt x="2945" y="43639"/>
                      <a:pt x="2945" y="45540"/>
                    </a:cubicBezTo>
                    <a:cubicBezTo>
                      <a:pt x="2945" y="45540"/>
                      <a:pt x="2945" y="45566"/>
                      <a:pt x="2945" y="45566"/>
                    </a:cubicBezTo>
                    <a:cubicBezTo>
                      <a:pt x="2918" y="45620"/>
                      <a:pt x="2972" y="45674"/>
                      <a:pt x="2998" y="45674"/>
                    </a:cubicBezTo>
                    <a:cubicBezTo>
                      <a:pt x="4952" y="46664"/>
                      <a:pt x="6157" y="48618"/>
                      <a:pt x="6157" y="50786"/>
                    </a:cubicBezTo>
                    <a:cubicBezTo>
                      <a:pt x="6157" y="52954"/>
                      <a:pt x="4952" y="54934"/>
                      <a:pt x="2998" y="55898"/>
                    </a:cubicBezTo>
                    <a:cubicBezTo>
                      <a:pt x="2972" y="55925"/>
                      <a:pt x="2945" y="55952"/>
                      <a:pt x="2945" y="56005"/>
                    </a:cubicBezTo>
                    <a:cubicBezTo>
                      <a:pt x="2891" y="58012"/>
                      <a:pt x="1821" y="59806"/>
                      <a:pt x="108" y="60796"/>
                    </a:cubicBezTo>
                    <a:cubicBezTo>
                      <a:pt x="54" y="60823"/>
                      <a:pt x="27" y="60850"/>
                      <a:pt x="27" y="60903"/>
                    </a:cubicBezTo>
                    <a:cubicBezTo>
                      <a:pt x="1" y="60957"/>
                      <a:pt x="27" y="61010"/>
                      <a:pt x="81" y="61037"/>
                    </a:cubicBezTo>
                    <a:cubicBezTo>
                      <a:pt x="1821" y="62054"/>
                      <a:pt x="2891" y="63847"/>
                      <a:pt x="2945" y="65828"/>
                    </a:cubicBezTo>
                    <a:cubicBezTo>
                      <a:pt x="2945" y="65882"/>
                      <a:pt x="2972" y="65935"/>
                      <a:pt x="2998" y="65962"/>
                    </a:cubicBezTo>
                    <a:cubicBezTo>
                      <a:pt x="4952" y="66925"/>
                      <a:pt x="6157" y="68879"/>
                      <a:pt x="6157" y="71047"/>
                    </a:cubicBezTo>
                    <a:cubicBezTo>
                      <a:pt x="6157" y="73242"/>
                      <a:pt x="4952" y="75196"/>
                      <a:pt x="2998" y="76160"/>
                    </a:cubicBezTo>
                    <a:cubicBezTo>
                      <a:pt x="2972" y="76186"/>
                      <a:pt x="2945" y="76240"/>
                      <a:pt x="2945" y="76267"/>
                    </a:cubicBezTo>
                    <a:cubicBezTo>
                      <a:pt x="2891" y="78274"/>
                      <a:pt x="1821" y="80067"/>
                      <a:pt x="81" y="81084"/>
                    </a:cubicBezTo>
                    <a:cubicBezTo>
                      <a:pt x="27" y="81111"/>
                      <a:pt x="1" y="81191"/>
                      <a:pt x="27" y="81245"/>
                    </a:cubicBezTo>
                    <a:cubicBezTo>
                      <a:pt x="61" y="81296"/>
                      <a:pt x="106" y="81315"/>
                      <a:pt x="148" y="81315"/>
                    </a:cubicBezTo>
                    <a:cubicBezTo>
                      <a:pt x="172" y="81315"/>
                      <a:pt x="195" y="81308"/>
                      <a:pt x="215" y="81299"/>
                    </a:cubicBezTo>
                    <a:cubicBezTo>
                      <a:pt x="2008" y="80255"/>
                      <a:pt x="3105" y="78408"/>
                      <a:pt x="3186" y="76347"/>
                    </a:cubicBezTo>
                    <a:cubicBezTo>
                      <a:pt x="5193" y="75330"/>
                      <a:pt x="6424" y="73296"/>
                      <a:pt x="6424" y="71047"/>
                    </a:cubicBezTo>
                    <a:cubicBezTo>
                      <a:pt x="6424" y="68826"/>
                      <a:pt x="5193" y="66792"/>
                      <a:pt x="3186" y="65748"/>
                    </a:cubicBezTo>
                    <a:cubicBezTo>
                      <a:pt x="3105" y="63767"/>
                      <a:pt x="2088" y="61974"/>
                      <a:pt x="402" y="60930"/>
                    </a:cubicBezTo>
                    <a:cubicBezTo>
                      <a:pt x="2088" y="59859"/>
                      <a:pt x="3105" y="58093"/>
                      <a:pt x="3186" y="56085"/>
                    </a:cubicBezTo>
                    <a:cubicBezTo>
                      <a:pt x="5193" y="55068"/>
                      <a:pt x="6424" y="53034"/>
                      <a:pt x="6424" y="50786"/>
                    </a:cubicBezTo>
                    <a:cubicBezTo>
                      <a:pt x="6424" y="48537"/>
                      <a:pt x="5193" y="46530"/>
                      <a:pt x="3186" y="45486"/>
                    </a:cubicBezTo>
                    <a:cubicBezTo>
                      <a:pt x="3159" y="43586"/>
                      <a:pt x="2088" y="41739"/>
                      <a:pt x="402" y="40668"/>
                    </a:cubicBezTo>
                    <a:cubicBezTo>
                      <a:pt x="1901" y="39705"/>
                      <a:pt x="3320" y="37885"/>
                      <a:pt x="3186" y="35824"/>
                    </a:cubicBezTo>
                    <a:cubicBezTo>
                      <a:pt x="5193" y="34780"/>
                      <a:pt x="6424" y="32772"/>
                      <a:pt x="6424" y="30524"/>
                    </a:cubicBezTo>
                    <a:cubicBezTo>
                      <a:pt x="6424" y="28276"/>
                      <a:pt x="5193" y="26268"/>
                      <a:pt x="3186" y="25225"/>
                    </a:cubicBezTo>
                    <a:cubicBezTo>
                      <a:pt x="3105" y="23244"/>
                      <a:pt x="2062" y="21451"/>
                      <a:pt x="402" y="20407"/>
                    </a:cubicBezTo>
                    <a:cubicBezTo>
                      <a:pt x="2088" y="19336"/>
                      <a:pt x="3186" y="17436"/>
                      <a:pt x="3186" y="15616"/>
                    </a:cubicBezTo>
                    <a:cubicBezTo>
                      <a:pt x="3186" y="15589"/>
                      <a:pt x="3186" y="15562"/>
                      <a:pt x="3186" y="15562"/>
                    </a:cubicBezTo>
                    <a:cubicBezTo>
                      <a:pt x="5193" y="14518"/>
                      <a:pt x="6424" y="12511"/>
                      <a:pt x="6424" y="10263"/>
                    </a:cubicBezTo>
                    <a:cubicBezTo>
                      <a:pt x="6424" y="8014"/>
                      <a:pt x="5193" y="6007"/>
                      <a:pt x="3186" y="4963"/>
                    </a:cubicBezTo>
                    <a:cubicBezTo>
                      <a:pt x="3186" y="3036"/>
                      <a:pt x="2008" y="1055"/>
                      <a:pt x="215" y="11"/>
                    </a:cubicBezTo>
                    <a:cubicBezTo>
                      <a:pt x="200" y="4"/>
                      <a:pt x="184" y="1"/>
                      <a:pt x="167"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50" name="Google Shape;1927;p89"/>
              <p:cNvSpPr/>
              <p:nvPr/>
            </p:nvSpPr>
            <p:spPr>
              <a:xfrm>
                <a:off x="839675" y="2845375"/>
                <a:ext cx="159950" cy="2032675"/>
              </a:xfrm>
              <a:custGeom>
                <a:avLst/>
                <a:gdLst/>
                <a:ahLst/>
                <a:cxnLst/>
                <a:rect l="l" t="t" r="r" b="b"/>
                <a:pathLst>
                  <a:path w="6398" h="81307" extrusionOk="0">
                    <a:moveTo>
                      <a:pt x="119" y="1"/>
                    </a:moveTo>
                    <a:cubicBezTo>
                      <a:pt x="81" y="1"/>
                      <a:pt x="44" y="24"/>
                      <a:pt x="27" y="57"/>
                    </a:cubicBezTo>
                    <a:cubicBezTo>
                      <a:pt x="0" y="84"/>
                      <a:pt x="0" y="110"/>
                      <a:pt x="0" y="137"/>
                    </a:cubicBezTo>
                    <a:cubicBezTo>
                      <a:pt x="0" y="164"/>
                      <a:pt x="27" y="217"/>
                      <a:pt x="54" y="244"/>
                    </a:cubicBezTo>
                    <a:cubicBezTo>
                      <a:pt x="1794" y="1234"/>
                      <a:pt x="2971" y="3162"/>
                      <a:pt x="2918" y="5035"/>
                    </a:cubicBezTo>
                    <a:cubicBezTo>
                      <a:pt x="2918" y="5089"/>
                      <a:pt x="2945" y="5142"/>
                      <a:pt x="2998" y="5142"/>
                    </a:cubicBezTo>
                    <a:cubicBezTo>
                      <a:pt x="4925" y="6133"/>
                      <a:pt x="6156" y="8086"/>
                      <a:pt x="6156" y="10254"/>
                    </a:cubicBezTo>
                    <a:cubicBezTo>
                      <a:pt x="6156" y="12422"/>
                      <a:pt x="4925" y="14376"/>
                      <a:pt x="2998" y="15367"/>
                    </a:cubicBezTo>
                    <a:cubicBezTo>
                      <a:pt x="2945" y="15393"/>
                      <a:pt x="2918" y="15420"/>
                      <a:pt x="2918" y="15474"/>
                    </a:cubicBezTo>
                    <a:cubicBezTo>
                      <a:pt x="2971" y="17321"/>
                      <a:pt x="1847" y="19248"/>
                      <a:pt x="81" y="20265"/>
                    </a:cubicBezTo>
                    <a:cubicBezTo>
                      <a:pt x="54" y="20292"/>
                      <a:pt x="27" y="20318"/>
                      <a:pt x="0" y="20345"/>
                    </a:cubicBezTo>
                    <a:cubicBezTo>
                      <a:pt x="0" y="20425"/>
                      <a:pt x="27" y="20479"/>
                      <a:pt x="54" y="20506"/>
                    </a:cubicBezTo>
                    <a:cubicBezTo>
                      <a:pt x="1794" y="21496"/>
                      <a:pt x="2864" y="23289"/>
                      <a:pt x="2918" y="25297"/>
                    </a:cubicBezTo>
                    <a:cubicBezTo>
                      <a:pt x="2918" y="25350"/>
                      <a:pt x="2945" y="25404"/>
                      <a:pt x="2998" y="25404"/>
                    </a:cubicBezTo>
                    <a:cubicBezTo>
                      <a:pt x="4925" y="26394"/>
                      <a:pt x="6156" y="28348"/>
                      <a:pt x="6156" y="30516"/>
                    </a:cubicBezTo>
                    <a:cubicBezTo>
                      <a:pt x="6156" y="32684"/>
                      <a:pt x="4925" y="34665"/>
                      <a:pt x="2998" y="35628"/>
                    </a:cubicBezTo>
                    <a:cubicBezTo>
                      <a:pt x="2945" y="35655"/>
                      <a:pt x="2918" y="35709"/>
                      <a:pt x="2918" y="35762"/>
                    </a:cubicBezTo>
                    <a:cubicBezTo>
                      <a:pt x="3078" y="37823"/>
                      <a:pt x="1606" y="39643"/>
                      <a:pt x="81" y="40526"/>
                    </a:cubicBezTo>
                    <a:cubicBezTo>
                      <a:pt x="54" y="40553"/>
                      <a:pt x="27" y="40580"/>
                      <a:pt x="0" y="40633"/>
                    </a:cubicBezTo>
                    <a:cubicBezTo>
                      <a:pt x="0" y="40687"/>
                      <a:pt x="27" y="40741"/>
                      <a:pt x="54" y="40767"/>
                    </a:cubicBezTo>
                    <a:cubicBezTo>
                      <a:pt x="1794" y="41784"/>
                      <a:pt x="2918" y="43631"/>
                      <a:pt x="2918" y="45532"/>
                    </a:cubicBezTo>
                    <a:cubicBezTo>
                      <a:pt x="2918" y="45558"/>
                      <a:pt x="2918" y="45558"/>
                      <a:pt x="2918" y="45558"/>
                    </a:cubicBezTo>
                    <a:cubicBezTo>
                      <a:pt x="2918" y="45612"/>
                      <a:pt x="2945" y="45665"/>
                      <a:pt x="2998" y="45692"/>
                    </a:cubicBezTo>
                    <a:cubicBezTo>
                      <a:pt x="4925" y="46656"/>
                      <a:pt x="6156" y="48610"/>
                      <a:pt x="6156" y="50778"/>
                    </a:cubicBezTo>
                    <a:cubicBezTo>
                      <a:pt x="6156" y="52972"/>
                      <a:pt x="4925" y="54926"/>
                      <a:pt x="2998" y="55890"/>
                    </a:cubicBezTo>
                    <a:cubicBezTo>
                      <a:pt x="2945" y="55917"/>
                      <a:pt x="2918" y="55970"/>
                      <a:pt x="2918" y="55997"/>
                    </a:cubicBezTo>
                    <a:cubicBezTo>
                      <a:pt x="2864" y="58004"/>
                      <a:pt x="1820" y="59798"/>
                      <a:pt x="81" y="60815"/>
                    </a:cubicBezTo>
                    <a:cubicBezTo>
                      <a:pt x="54" y="60815"/>
                      <a:pt x="27" y="60841"/>
                      <a:pt x="0" y="60895"/>
                    </a:cubicBezTo>
                    <a:cubicBezTo>
                      <a:pt x="0" y="60949"/>
                      <a:pt x="27" y="61002"/>
                      <a:pt x="54" y="61029"/>
                    </a:cubicBezTo>
                    <a:cubicBezTo>
                      <a:pt x="1794" y="62046"/>
                      <a:pt x="2864" y="63839"/>
                      <a:pt x="2918" y="65847"/>
                    </a:cubicBezTo>
                    <a:cubicBezTo>
                      <a:pt x="2918" y="65873"/>
                      <a:pt x="2945" y="65927"/>
                      <a:pt x="2998" y="65954"/>
                    </a:cubicBezTo>
                    <a:cubicBezTo>
                      <a:pt x="4925" y="66917"/>
                      <a:pt x="6156" y="68871"/>
                      <a:pt x="6156" y="71066"/>
                    </a:cubicBezTo>
                    <a:cubicBezTo>
                      <a:pt x="6156" y="73234"/>
                      <a:pt x="4925" y="75188"/>
                      <a:pt x="2998" y="76151"/>
                    </a:cubicBezTo>
                    <a:cubicBezTo>
                      <a:pt x="2945" y="76178"/>
                      <a:pt x="2918" y="76232"/>
                      <a:pt x="2918" y="76285"/>
                    </a:cubicBezTo>
                    <a:cubicBezTo>
                      <a:pt x="2864" y="78266"/>
                      <a:pt x="1794" y="80059"/>
                      <a:pt x="81" y="81076"/>
                    </a:cubicBezTo>
                    <a:cubicBezTo>
                      <a:pt x="0" y="81103"/>
                      <a:pt x="0" y="81183"/>
                      <a:pt x="27" y="81237"/>
                    </a:cubicBezTo>
                    <a:cubicBezTo>
                      <a:pt x="44" y="81288"/>
                      <a:pt x="83" y="81306"/>
                      <a:pt x="122" y="81306"/>
                    </a:cubicBezTo>
                    <a:cubicBezTo>
                      <a:pt x="145" y="81306"/>
                      <a:pt x="168" y="81300"/>
                      <a:pt x="188" y="81290"/>
                    </a:cubicBezTo>
                    <a:cubicBezTo>
                      <a:pt x="1981" y="80247"/>
                      <a:pt x="3105" y="78400"/>
                      <a:pt x="3159" y="76366"/>
                    </a:cubicBezTo>
                    <a:cubicBezTo>
                      <a:pt x="5166" y="75322"/>
                      <a:pt x="6397" y="73288"/>
                      <a:pt x="6397" y="71066"/>
                    </a:cubicBezTo>
                    <a:cubicBezTo>
                      <a:pt x="6397" y="68818"/>
                      <a:pt x="5166" y="66783"/>
                      <a:pt x="3159" y="65766"/>
                    </a:cubicBezTo>
                    <a:cubicBezTo>
                      <a:pt x="3105" y="63759"/>
                      <a:pt x="2061" y="61992"/>
                      <a:pt x="375" y="60922"/>
                    </a:cubicBezTo>
                    <a:cubicBezTo>
                      <a:pt x="2061" y="59878"/>
                      <a:pt x="3105" y="58085"/>
                      <a:pt x="3159" y="56077"/>
                    </a:cubicBezTo>
                    <a:cubicBezTo>
                      <a:pt x="5166" y="55060"/>
                      <a:pt x="6397" y="53026"/>
                      <a:pt x="6397" y="50778"/>
                    </a:cubicBezTo>
                    <a:cubicBezTo>
                      <a:pt x="6397" y="48556"/>
                      <a:pt x="5166" y="46522"/>
                      <a:pt x="3159" y="45505"/>
                    </a:cubicBezTo>
                    <a:cubicBezTo>
                      <a:pt x="3159" y="43604"/>
                      <a:pt x="2061" y="41731"/>
                      <a:pt x="375" y="40660"/>
                    </a:cubicBezTo>
                    <a:cubicBezTo>
                      <a:pt x="1901" y="39697"/>
                      <a:pt x="3292" y="37877"/>
                      <a:pt x="3185" y="35816"/>
                    </a:cubicBezTo>
                    <a:cubicBezTo>
                      <a:pt x="5166" y="34799"/>
                      <a:pt x="6397" y="32764"/>
                      <a:pt x="6397" y="30516"/>
                    </a:cubicBezTo>
                    <a:cubicBezTo>
                      <a:pt x="6397" y="28268"/>
                      <a:pt x="5166" y="26260"/>
                      <a:pt x="3159" y="25216"/>
                    </a:cubicBezTo>
                    <a:cubicBezTo>
                      <a:pt x="3078" y="23236"/>
                      <a:pt x="2035" y="21442"/>
                      <a:pt x="375" y="20399"/>
                    </a:cubicBezTo>
                    <a:cubicBezTo>
                      <a:pt x="2061" y="19328"/>
                      <a:pt x="3159" y="17454"/>
                      <a:pt x="3159" y="15608"/>
                    </a:cubicBezTo>
                    <a:cubicBezTo>
                      <a:pt x="3159" y="15581"/>
                      <a:pt x="3159" y="15581"/>
                      <a:pt x="3159" y="15554"/>
                    </a:cubicBezTo>
                    <a:cubicBezTo>
                      <a:pt x="5166" y="14510"/>
                      <a:pt x="6397" y="12503"/>
                      <a:pt x="6397" y="10254"/>
                    </a:cubicBezTo>
                    <a:cubicBezTo>
                      <a:pt x="6397" y="8006"/>
                      <a:pt x="5166" y="5999"/>
                      <a:pt x="3159" y="4955"/>
                    </a:cubicBezTo>
                    <a:cubicBezTo>
                      <a:pt x="3159" y="3028"/>
                      <a:pt x="1981" y="1047"/>
                      <a:pt x="188" y="30"/>
                    </a:cubicBezTo>
                    <a:cubicBezTo>
                      <a:pt x="167" y="10"/>
                      <a:pt x="143" y="1"/>
                      <a:pt x="11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51" name="Google Shape;1928;p89"/>
              <p:cNvSpPr/>
              <p:nvPr/>
            </p:nvSpPr>
            <p:spPr>
              <a:xfrm>
                <a:off x="685775" y="2593575"/>
                <a:ext cx="159950" cy="2032875"/>
              </a:xfrm>
              <a:custGeom>
                <a:avLst/>
                <a:gdLst/>
                <a:ahLst/>
                <a:cxnLst/>
                <a:rect l="l" t="t" r="r" b="b"/>
                <a:pathLst>
                  <a:path w="6398" h="81315" extrusionOk="0">
                    <a:moveTo>
                      <a:pt x="140" y="1"/>
                    </a:moveTo>
                    <a:cubicBezTo>
                      <a:pt x="95" y="1"/>
                      <a:pt x="47" y="26"/>
                      <a:pt x="27" y="65"/>
                    </a:cubicBezTo>
                    <a:cubicBezTo>
                      <a:pt x="27" y="92"/>
                      <a:pt x="0" y="118"/>
                      <a:pt x="0" y="118"/>
                    </a:cubicBezTo>
                    <a:cubicBezTo>
                      <a:pt x="0" y="172"/>
                      <a:pt x="27" y="225"/>
                      <a:pt x="81" y="225"/>
                    </a:cubicBezTo>
                    <a:cubicBezTo>
                      <a:pt x="1820" y="1243"/>
                      <a:pt x="2944" y="3170"/>
                      <a:pt x="2918" y="5043"/>
                    </a:cubicBezTo>
                    <a:cubicBezTo>
                      <a:pt x="2918" y="5070"/>
                      <a:pt x="2944" y="5124"/>
                      <a:pt x="2998" y="5150"/>
                    </a:cubicBezTo>
                    <a:cubicBezTo>
                      <a:pt x="4952" y="6141"/>
                      <a:pt x="6156" y="8095"/>
                      <a:pt x="6156" y="10263"/>
                    </a:cubicBezTo>
                    <a:cubicBezTo>
                      <a:pt x="6156" y="12431"/>
                      <a:pt x="4952" y="14384"/>
                      <a:pt x="2998" y="15375"/>
                    </a:cubicBezTo>
                    <a:cubicBezTo>
                      <a:pt x="2944" y="15402"/>
                      <a:pt x="2918" y="15428"/>
                      <a:pt x="2918" y="15482"/>
                    </a:cubicBezTo>
                    <a:cubicBezTo>
                      <a:pt x="2998" y="17329"/>
                      <a:pt x="1847" y="19256"/>
                      <a:pt x="81" y="20273"/>
                    </a:cubicBezTo>
                    <a:cubicBezTo>
                      <a:pt x="54" y="20300"/>
                      <a:pt x="27" y="20326"/>
                      <a:pt x="27" y="20353"/>
                    </a:cubicBezTo>
                    <a:cubicBezTo>
                      <a:pt x="0" y="20407"/>
                      <a:pt x="27" y="20460"/>
                      <a:pt x="81" y="20514"/>
                    </a:cubicBezTo>
                    <a:cubicBezTo>
                      <a:pt x="1794" y="21504"/>
                      <a:pt x="2864" y="23297"/>
                      <a:pt x="2918" y="25305"/>
                    </a:cubicBezTo>
                    <a:cubicBezTo>
                      <a:pt x="2918" y="25358"/>
                      <a:pt x="2944" y="25385"/>
                      <a:pt x="2998" y="25412"/>
                    </a:cubicBezTo>
                    <a:cubicBezTo>
                      <a:pt x="4952" y="26402"/>
                      <a:pt x="6156" y="28356"/>
                      <a:pt x="6156" y="30524"/>
                    </a:cubicBezTo>
                    <a:cubicBezTo>
                      <a:pt x="6156" y="32692"/>
                      <a:pt x="4952" y="34646"/>
                      <a:pt x="2998" y="35636"/>
                    </a:cubicBezTo>
                    <a:cubicBezTo>
                      <a:pt x="2944" y="35663"/>
                      <a:pt x="2918" y="35717"/>
                      <a:pt x="2918" y="35770"/>
                    </a:cubicBezTo>
                    <a:cubicBezTo>
                      <a:pt x="3078" y="37831"/>
                      <a:pt x="1633" y="39651"/>
                      <a:pt x="81" y="40535"/>
                    </a:cubicBezTo>
                    <a:cubicBezTo>
                      <a:pt x="54" y="40561"/>
                      <a:pt x="27" y="40588"/>
                      <a:pt x="27" y="40615"/>
                    </a:cubicBezTo>
                    <a:cubicBezTo>
                      <a:pt x="0" y="40668"/>
                      <a:pt x="27" y="40749"/>
                      <a:pt x="81" y="40775"/>
                    </a:cubicBezTo>
                    <a:cubicBezTo>
                      <a:pt x="1820" y="41766"/>
                      <a:pt x="2918" y="43639"/>
                      <a:pt x="2918" y="45540"/>
                    </a:cubicBezTo>
                    <a:lnTo>
                      <a:pt x="2918" y="45566"/>
                    </a:lnTo>
                    <a:cubicBezTo>
                      <a:pt x="2918" y="45620"/>
                      <a:pt x="2944" y="45674"/>
                      <a:pt x="2998" y="45674"/>
                    </a:cubicBezTo>
                    <a:cubicBezTo>
                      <a:pt x="4952" y="46664"/>
                      <a:pt x="6156" y="48618"/>
                      <a:pt x="6156" y="50786"/>
                    </a:cubicBezTo>
                    <a:cubicBezTo>
                      <a:pt x="6156" y="52954"/>
                      <a:pt x="4952" y="54934"/>
                      <a:pt x="2998" y="55898"/>
                    </a:cubicBezTo>
                    <a:cubicBezTo>
                      <a:pt x="2944" y="55925"/>
                      <a:pt x="2918" y="55952"/>
                      <a:pt x="2918" y="56005"/>
                    </a:cubicBezTo>
                    <a:cubicBezTo>
                      <a:pt x="2891" y="58012"/>
                      <a:pt x="1820" y="59806"/>
                      <a:pt x="81" y="60796"/>
                    </a:cubicBezTo>
                    <a:cubicBezTo>
                      <a:pt x="54" y="60823"/>
                      <a:pt x="27" y="60850"/>
                      <a:pt x="27" y="60903"/>
                    </a:cubicBezTo>
                    <a:cubicBezTo>
                      <a:pt x="0" y="60957"/>
                      <a:pt x="27" y="61010"/>
                      <a:pt x="81" y="61037"/>
                    </a:cubicBezTo>
                    <a:cubicBezTo>
                      <a:pt x="1820" y="62054"/>
                      <a:pt x="2891" y="63847"/>
                      <a:pt x="2918" y="65828"/>
                    </a:cubicBezTo>
                    <a:cubicBezTo>
                      <a:pt x="2918" y="65882"/>
                      <a:pt x="2944" y="65935"/>
                      <a:pt x="2998" y="65962"/>
                    </a:cubicBezTo>
                    <a:cubicBezTo>
                      <a:pt x="4952" y="66925"/>
                      <a:pt x="6156" y="68879"/>
                      <a:pt x="6156" y="71047"/>
                    </a:cubicBezTo>
                    <a:cubicBezTo>
                      <a:pt x="6156" y="73242"/>
                      <a:pt x="4952" y="75196"/>
                      <a:pt x="2998" y="76160"/>
                    </a:cubicBezTo>
                    <a:cubicBezTo>
                      <a:pt x="2944" y="76186"/>
                      <a:pt x="2918" y="76240"/>
                      <a:pt x="2918" y="76267"/>
                    </a:cubicBezTo>
                    <a:cubicBezTo>
                      <a:pt x="2891" y="78274"/>
                      <a:pt x="1820" y="80067"/>
                      <a:pt x="81" y="81084"/>
                    </a:cubicBezTo>
                    <a:cubicBezTo>
                      <a:pt x="27" y="81111"/>
                      <a:pt x="0" y="81191"/>
                      <a:pt x="27" y="81245"/>
                    </a:cubicBezTo>
                    <a:cubicBezTo>
                      <a:pt x="61" y="81296"/>
                      <a:pt x="95" y="81315"/>
                      <a:pt x="136" y="81315"/>
                    </a:cubicBezTo>
                    <a:cubicBezTo>
                      <a:pt x="159" y="81315"/>
                      <a:pt x="185" y="81308"/>
                      <a:pt x="214" y="81299"/>
                    </a:cubicBezTo>
                    <a:cubicBezTo>
                      <a:pt x="2008" y="80255"/>
                      <a:pt x="3105" y="78408"/>
                      <a:pt x="3185" y="76347"/>
                    </a:cubicBezTo>
                    <a:cubicBezTo>
                      <a:pt x="5166" y="75330"/>
                      <a:pt x="6397" y="73296"/>
                      <a:pt x="6397" y="71047"/>
                    </a:cubicBezTo>
                    <a:cubicBezTo>
                      <a:pt x="6397" y="68826"/>
                      <a:pt x="5166" y="66792"/>
                      <a:pt x="3185" y="65748"/>
                    </a:cubicBezTo>
                    <a:cubicBezTo>
                      <a:pt x="3105" y="63767"/>
                      <a:pt x="2061" y="61974"/>
                      <a:pt x="375" y="60930"/>
                    </a:cubicBezTo>
                    <a:cubicBezTo>
                      <a:pt x="2061" y="59859"/>
                      <a:pt x="3105" y="58093"/>
                      <a:pt x="3185" y="56085"/>
                    </a:cubicBezTo>
                    <a:cubicBezTo>
                      <a:pt x="5166" y="55068"/>
                      <a:pt x="6397" y="53034"/>
                      <a:pt x="6397" y="50786"/>
                    </a:cubicBezTo>
                    <a:cubicBezTo>
                      <a:pt x="6397" y="48537"/>
                      <a:pt x="5166" y="46530"/>
                      <a:pt x="3185" y="45486"/>
                    </a:cubicBezTo>
                    <a:cubicBezTo>
                      <a:pt x="3159" y="43586"/>
                      <a:pt x="2088" y="41739"/>
                      <a:pt x="375" y="40668"/>
                    </a:cubicBezTo>
                    <a:cubicBezTo>
                      <a:pt x="1901" y="39705"/>
                      <a:pt x="3292" y="37885"/>
                      <a:pt x="3185" y="35824"/>
                    </a:cubicBezTo>
                    <a:cubicBezTo>
                      <a:pt x="5166" y="34780"/>
                      <a:pt x="6397" y="32772"/>
                      <a:pt x="6397" y="30524"/>
                    </a:cubicBezTo>
                    <a:cubicBezTo>
                      <a:pt x="6397" y="28276"/>
                      <a:pt x="5166" y="26268"/>
                      <a:pt x="3185" y="25225"/>
                    </a:cubicBezTo>
                    <a:cubicBezTo>
                      <a:pt x="3078" y="23244"/>
                      <a:pt x="2061" y="21451"/>
                      <a:pt x="375" y="20407"/>
                    </a:cubicBezTo>
                    <a:cubicBezTo>
                      <a:pt x="2088" y="19336"/>
                      <a:pt x="3185" y="17436"/>
                      <a:pt x="3185" y="15616"/>
                    </a:cubicBezTo>
                    <a:cubicBezTo>
                      <a:pt x="3185" y="15589"/>
                      <a:pt x="3185" y="15589"/>
                      <a:pt x="3185" y="15562"/>
                    </a:cubicBezTo>
                    <a:cubicBezTo>
                      <a:pt x="5166" y="14518"/>
                      <a:pt x="6397" y="12511"/>
                      <a:pt x="6397" y="10263"/>
                    </a:cubicBezTo>
                    <a:cubicBezTo>
                      <a:pt x="6397" y="8014"/>
                      <a:pt x="5166" y="6007"/>
                      <a:pt x="3185" y="4963"/>
                    </a:cubicBezTo>
                    <a:cubicBezTo>
                      <a:pt x="3185" y="3036"/>
                      <a:pt x="1981" y="1055"/>
                      <a:pt x="188" y="11"/>
                    </a:cubicBezTo>
                    <a:cubicBezTo>
                      <a:pt x="173" y="4"/>
                      <a:pt x="157" y="1"/>
                      <a:pt x="140"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52" name="Google Shape;1929;p89"/>
              <p:cNvSpPr/>
              <p:nvPr/>
            </p:nvSpPr>
            <p:spPr>
              <a:xfrm>
                <a:off x="531875" y="2845375"/>
                <a:ext cx="160600" cy="2032675"/>
              </a:xfrm>
              <a:custGeom>
                <a:avLst/>
                <a:gdLst/>
                <a:ahLst/>
                <a:cxnLst/>
                <a:rect l="l" t="t" r="r" b="b"/>
                <a:pathLst>
                  <a:path w="6424" h="81307" extrusionOk="0">
                    <a:moveTo>
                      <a:pt x="144" y="1"/>
                    </a:moveTo>
                    <a:cubicBezTo>
                      <a:pt x="103" y="1"/>
                      <a:pt x="60" y="24"/>
                      <a:pt x="27" y="57"/>
                    </a:cubicBezTo>
                    <a:cubicBezTo>
                      <a:pt x="27" y="84"/>
                      <a:pt x="27" y="110"/>
                      <a:pt x="27" y="137"/>
                    </a:cubicBezTo>
                    <a:cubicBezTo>
                      <a:pt x="27" y="164"/>
                      <a:pt x="54" y="217"/>
                      <a:pt x="80" y="244"/>
                    </a:cubicBezTo>
                    <a:cubicBezTo>
                      <a:pt x="1820" y="1234"/>
                      <a:pt x="2971" y="3162"/>
                      <a:pt x="2944" y="5035"/>
                    </a:cubicBezTo>
                    <a:cubicBezTo>
                      <a:pt x="2944" y="5089"/>
                      <a:pt x="2971" y="5142"/>
                      <a:pt x="2998" y="5142"/>
                    </a:cubicBezTo>
                    <a:cubicBezTo>
                      <a:pt x="4952" y="6133"/>
                      <a:pt x="6156" y="8086"/>
                      <a:pt x="6156" y="10254"/>
                    </a:cubicBezTo>
                    <a:cubicBezTo>
                      <a:pt x="6156" y="12422"/>
                      <a:pt x="4952" y="14376"/>
                      <a:pt x="2998" y="15367"/>
                    </a:cubicBezTo>
                    <a:cubicBezTo>
                      <a:pt x="2971" y="15393"/>
                      <a:pt x="2944" y="15447"/>
                      <a:pt x="2944" y="15474"/>
                    </a:cubicBezTo>
                    <a:cubicBezTo>
                      <a:pt x="2998" y="17321"/>
                      <a:pt x="1847" y="19248"/>
                      <a:pt x="107" y="20265"/>
                    </a:cubicBezTo>
                    <a:cubicBezTo>
                      <a:pt x="54" y="20292"/>
                      <a:pt x="27" y="20318"/>
                      <a:pt x="27" y="20345"/>
                    </a:cubicBezTo>
                    <a:cubicBezTo>
                      <a:pt x="0" y="20425"/>
                      <a:pt x="27" y="20479"/>
                      <a:pt x="80" y="20506"/>
                    </a:cubicBezTo>
                    <a:cubicBezTo>
                      <a:pt x="1793" y="21496"/>
                      <a:pt x="2864" y="23289"/>
                      <a:pt x="2944" y="25297"/>
                    </a:cubicBezTo>
                    <a:cubicBezTo>
                      <a:pt x="2944" y="25350"/>
                      <a:pt x="2971" y="25404"/>
                      <a:pt x="2998" y="25404"/>
                    </a:cubicBezTo>
                    <a:cubicBezTo>
                      <a:pt x="4952" y="26394"/>
                      <a:pt x="6156" y="28348"/>
                      <a:pt x="6156" y="30516"/>
                    </a:cubicBezTo>
                    <a:cubicBezTo>
                      <a:pt x="6156" y="32684"/>
                      <a:pt x="4952" y="34665"/>
                      <a:pt x="2998" y="35628"/>
                    </a:cubicBezTo>
                    <a:cubicBezTo>
                      <a:pt x="2971" y="35655"/>
                      <a:pt x="2944" y="35709"/>
                      <a:pt x="2944" y="35762"/>
                    </a:cubicBezTo>
                    <a:cubicBezTo>
                      <a:pt x="3105" y="37823"/>
                      <a:pt x="1633" y="39643"/>
                      <a:pt x="107" y="40526"/>
                    </a:cubicBezTo>
                    <a:cubicBezTo>
                      <a:pt x="54" y="40553"/>
                      <a:pt x="27" y="40580"/>
                      <a:pt x="27" y="40633"/>
                    </a:cubicBezTo>
                    <a:cubicBezTo>
                      <a:pt x="0" y="40687"/>
                      <a:pt x="27" y="40741"/>
                      <a:pt x="80" y="40767"/>
                    </a:cubicBezTo>
                    <a:cubicBezTo>
                      <a:pt x="1820" y="41784"/>
                      <a:pt x="2944" y="43631"/>
                      <a:pt x="2944" y="45532"/>
                    </a:cubicBezTo>
                    <a:lnTo>
                      <a:pt x="2944" y="45558"/>
                    </a:lnTo>
                    <a:cubicBezTo>
                      <a:pt x="2918" y="45612"/>
                      <a:pt x="2971" y="45665"/>
                      <a:pt x="2998" y="45692"/>
                    </a:cubicBezTo>
                    <a:cubicBezTo>
                      <a:pt x="4952" y="46656"/>
                      <a:pt x="6156" y="48610"/>
                      <a:pt x="6156" y="50778"/>
                    </a:cubicBezTo>
                    <a:cubicBezTo>
                      <a:pt x="6156" y="52972"/>
                      <a:pt x="4952" y="54926"/>
                      <a:pt x="2998" y="55890"/>
                    </a:cubicBezTo>
                    <a:cubicBezTo>
                      <a:pt x="2971" y="55917"/>
                      <a:pt x="2944" y="55970"/>
                      <a:pt x="2944" y="55997"/>
                    </a:cubicBezTo>
                    <a:cubicBezTo>
                      <a:pt x="2891" y="58004"/>
                      <a:pt x="1820" y="59798"/>
                      <a:pt x="107" y="60815"/>
                    </a:cubicBezTo>
                    <a:cubicBezTo>
                      <a:pt x="54" y="60815"/>
                      <a:pt x="27" y="60841"/>
                      <a:pt x="27" y="60895"/>
                    </a:cubicBezTo>
                    <a:cubicBezTo>
                      <a:pt x="0" y="60949"/>
                      <a:pt x="27" y="61002"/>
                      <a:pt x="80" y="61029"/>
                    </a:cubicBezTo>
                    <a:cubicBezTo>
                      <a:pt x="1820" y="62046"/>
                      <a:pt x="2891" y="63839"/>
                      <a:pt x="2944" y="65847"/>
                    </a:cubicBezTo>
                    <a:cubicBezTo>
                      <a:pt x="2944" y="65873"/>
                      <a:pt x="2971" y="65927"/>
                      <a:pt x="2998" y="65954"/>
                    </a:cubicBezTo>
                    <a:cubicBezTo>
                      <a:pt x="4952" y="66917"/>
                      <a:pt x="6156" y="68871"/>
                      <a:pt x="6156" y="71066"/>
                    </a:cubicBezTo>
                    <a:cubicBezTo>
                      <a:pt x="6156" y="73234"/>
                      <a:pt x="4952" y="75188"/>
                      <a:pt x="2998" y="76151"/>
                    </a:cubicBezTo>
                    <a:cubicBezTo>
                      <a:pt x="2971" y="76178"/>
                      <a:pt x="2944" y="76232"/>
                      <a:pt x="2944" y="76285"/>
                    </a:cubicBezTo>
                    <a:cubicBezTo>
                      <a:pt x="2891" y="78266"/>
                      <a:pt x="1820" y="80059"/>
                      <a:pt x="80" y="81076"/>
                    </a:cubicBezTo>
                    <a:cubicBezTo>
                      <a:pt x="27" y="81103"/>
                      <a:pt x="0" y="81183"/>
                      <a:pt x="54" y="81237"/>
                    </a:cubicBezTo>
                    <a:cubicBezTo>
                      <a:pt x="71" y="81288"/>
                      <a:pt x="109" y="81306"/>
                      <a:pt x="149" y="81306"/>
                    </a:cubicBezTo>
                    <a:cubicBezTo>
                      <a:pt x="171" y="81306"/>
                      <a:pt x="195" y="81300"/>
                      <a:pt x="214" y="81290"/>
                    </a:cubicBezTo>
                    <a:cubicBezTo>
                      <a:pt x="2008" y="80247"/>
                      <a:pt x="3105" y="78400"/>
                      <a:pt x="3185" y="76366"/>
                    </a:cubicBezTo>
                    <a:cubicBezTo>
                      <a:pt x="5193" y="75322"/>
                      <a:pt x="6424" y="73288"/>
                      <a:pt x="6424" y="71066"/>
                    </a:cubicBezTo>
                    <a:cubicBezTo>
                      <a:pt x="6424" y="68818"/>
                      <a:pt x="5193" y="66783"/>
                      <a:pt x="3185" y="65766"/>
                    </a:cubicBezTo>
                    <a:cubicBezTo>
                      <a:pt x="3105" y="63759"/>
                      <a:pt x="2088" y="61992"/>
                      <a:pt x="402" y="60922"/>
                    </a:cubicBezTo>
                    <a:cubicBezTo>
                      <a:pt x="2088" y="59878"/>
                      <a:pt x="3105" y="58085"/>
                      <a:pt x="3185" y="56077"/>
                    </a:cubicBezTo>
                    <a:cubicBezTo>
                      <a:pt x="5193" y="55060"/>
                      <a:pt x="6424" y="53026"/>
                      <a:pt x="6424" y="50778"/>
                    </a:cubicBezTo>
                    <a:cubicBezTo>
                      <a:pt x="6424" y="48556"/>
                      <a:pt x="5193" y="46522"/>
                      <a:pt x="3185" y="45505"/>
                    </a:cubicBezTo>
                    <a:cubicBezTo>
                      <a:pt x="3185" y="43604"/>
                      <a:pt x="2088" y="41731"/>
                      <a:pt x="402" y="40660"/>
                    </a:cubicBezTo>
                    <a:cubicBezTo>
                      <a:pt x="1900" y="39697"/>
                      <a:pt x="3319" y="37877"/>
                      <a:pt x="3185" y="35816"/>
                    </a:cubicBezTo>
                    <a:cubicBezTo>
                      <a:pt x="5193" y="34799"/>
                      <a:pt x="6424" y="32764"/>
                      <a:pt x="6424" y="30516"/>
                    </a:cubicBezTo>
                    <a:cubicBezTo>
                      <a:pt x="6424" y="28268"/>
                      <a:pt x="5193" y="26260"/>
                      <a:pt x="3185" y="25216"/>
                    </a:cubicBezTo>
                    <a:cubicBezTo>
                      <a:pt x="3105" y="23236"/>
                      <a:pt x="2061" y="21442"/>
                      <a:pt x="402" y="20399"/>
                    </a:cubicBezTo>
                    <a:cubicBezTo>
                      <a:pt x="2088" y="19328"/>
                      <a:pt x="3185" y="17454"/>
                      <a:pt x="3185" y="15608"/>
                    </a:cubicBezTo>
                    <a:cubicBezTo>
                      <a:pt x="3185" y="15581"/>
                      <a:pt x="3185" y="15581"/>
                      <a:pt x="3185" y="15554"/>
                    </a:cubicBezTo>
                    <a:cubicBezTo>
                      <a:pt x="5193" y="14510"/>
                      <a:pt x="6424" y="12503"/>
                      <a:pt x="6424" y="10254"/>
                    </a:cubicBezTo>
                    <a:cubicBezTo>
                      <a:pt x="6424" y="8006"/>
                      <a:pt x="5193" y="5999"/>
                      <a:pt x="3185" y="4955"/>
                    </a:cubicBezTo>
                    <a:cubicBezTo>
                      <a:pt x="3185" y="3028"/>
                      <a:pt x="2008" y="1047"/>
                      <a:pt x="214" y="30"/>
                    </a:cubicBezTo>
                    <a:cubicBezTo>
                      <a:pt x="194" y="10"/>
                      <a:pt x="169" y="1"/>
                      <a:pt x="144"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53" name="Google Shape;1930;p89"/>
              <p:cNvSpPr/>
              <p:nvPr/>
            </p:nvSpPr>
            <p:spPr>
              <a:xfrm>
                <a:off x="378625" y="2593575"/>
                <a:ext cx="159950" cy="2032875"/>
              </a:xfrm>
              <a:custGeom>
                <a:avLst/>
                <a:gdLst/>
                <a:ahLst/>
                <a:cxnLst/>
                <a:rect l="l" t="t" r="r" b="b"/>
                <a:pathLst>
                  <a:path w="6398" h="81315" extrusionOk="0">
                    <a:moveTo>
                      <a:pt x="141" y="1"/>
                    </a:moveTo>
                    <a:cubicBezTo>
                      <a:pt x="95" y="1"/>
                      <a:pt x="47" y="26"/>
                      <a:pt x="28" y="65"/>
                    </a:cubicBezTo>
                    <a:cubicBezTo>
                      <a:pt x="1" y="92"/>
                      <a:pt x="1" y="118"/>
                      <a:pt x="1" y="118"/>
                    </a:cubicBezTo>
                    <a:cubicBezTo>
                      <a:pt x="1" y="172"/>
                      <a:pt x="28" y="225"/>
                      <a:pt x="54" y="225"/>
                    </a:cubicBezTo>
                    <a:cubicBezTo>
                      <a:pt x="1794" y="1243"/>
                      <a:pt x="2918" y="3116"/>
                      <a:pt x="2918" y="4963"/>
                    </a:cubicBezTo>
                    <a:cubicBezTo>
                      <a:pt x="2918" y="4990"/>
                      <a:pt x="2918" y="5017"/>
                      <a:pt x="2918" y="5043"/>
                    </a:cubicBezTo>
                    <a:cubicBezTo>
                      <a:pt x="2918" y="5070"/>
                      <a:pt x="2945" y="5124"/>
                      <a:pt x="2999" y="5150"/>
                    </a:cubicBezTo>
                    <a:cubicBezTo>
                      <a:pt x="4952" y="6141"/>
                      <a:pt x="6157" y="8095"/>
                      <a:pt x="6157" y="10263"/>
                    </a:cubicBezTo>
                    <a:cubicBezTo>
                      <a:pt x="6157" y="12431"/>
                      <a:pt x="4952" y="14384"/>
                      <a:pt x="2999" y="15375"/>
                    </a:cubicBezTo>
                    <a:cubicBezTo>
                      <a:pt x="2945" y="15402"/>
                      <a:pt x="2918" y="15428"/>
                      <a:pt x="2918" y="15482"/>
                    </a:cubicBezTo>
                    <a:cubicBezTo>
                      <a:pt x="2972" y="17329"/>
                      <a:pt x="1848" y="19256"/>
                      <a:pt x="81" y="20273"/>
                    </a:cubicBezTo>
                    <a:cubicBezTo>
                      <a:pt x="54" y="20300"/>
                      <a:pt x="28" y="20326"/>
                      <a:pt x="1" y="20353"/>
                    </a:cubicBezTo>
                    <a:cubicBezTo>
                      <a:pt x="1" y="20407"/>
                      <a:pt x="28" y="20487"/>
                      <a:pt x="54" y="20514"/>
                    </a:cubicBezTo>
                    <a:cubicBezTo>
                      <a:pt x="1794" y="21504"/>
                      <a:pt x="2865" y="23297"/>
                      <a:pt x="2918" y="25305"/>
                    </a:cubicBezTo>
                    <a:cubicBezTo>
                      <a:pt x="2918" y="25358"/>
                      <a:pt x="2945" y="25412"/>
                      <a:pt x="2999" y="25412"/>
                    </a:cubicBezTo>
                    <a:cubicBezTo>
                      <a:pt x="4952" y="26402"/>
                      <a:pt x="6157" y="28356"/>
                      <a:pt x="6157" y="30524"/>
                    </a:cubicBezTo>
                    <a:cubicBezTo>
                      <a:pt x="6157" y="32692"/>
                      <a:pt x="4952" y="34646"/>
                      <a:pt x="2999" y="35636"/>
                    </a:cubicBezTo>
                    <a:cubicBezTo>
                      <a:pt x="2945" y="35663"/>
                      <a:pt x="2918" y="35717"/>
                      <a:pt x="2918" y="35770"/>
                    </a:cubicBezTo>
                    <a:cubicBezTo>
                      <a:pt x="3079" y="37831"/>
                      <a:pt x="1607" y="39651"/>
                      <a:pt x="81" y="40535"/>
                    </a:cubicBezTo>
                    <a:cubicBezTo>
                      <a:pt x="54" y="40561"/>
                      <a:pt x="28" y="40588"/>
                      <a:pt x="1" y="40615"/>
                    </a:cubicBezTo>
                    <a:cubicBezTo>
                      <a:pt x="1" y="40668"/>
                      <a:pt x="28" y="40749"/>
                      <a:pt x="54" y="40775"/>
                    </a:cubicBezTo>
                    <a:cubicBezTo>
                      <a:pt x="1794" y="41766"/>
                      <a:pt x="2918" y="43639"/>
                      <a:pt x="2918" y="45540"/>
                    </a:cubicBezTo>
                    <a:cubicBezTo>
                      <a:pt x="2918" y="45540"/>
                      <a:pt x="2918" y="45566"/>
                      <a:pt x="2918" y="45566"/>
                    </a:cubicBezTo>
                    <a:cubicBezTo>
                      <a:pt x="2918" y="45620"/>
                      <a:pt x="2945" y="45674"/>
                      <a:pt x="2999" y="45674"/>
                    </a:cubicBezTo>
                    <a:cubicBezTo>
                      <a:pt x="4952" y="46664"/>
                      <a:pt x="6157" y="48618"/>
                      <a:pt x="6157" y="50786"/>
                    </a:cubicBezTo>
                    <a:cubicBezTo>
                      <a:pt x="6157" y="52954"/>
                      <a:pt x="4952" y="54934"/>
                      <a:pt x="2999" y="55898"/>
                    </a:cubicBezTo>
                    <a:cubicBezTo>
                      <a:pt x="2945" y="55925"/>
                      <a:pt x="2918" y="55952"/>
                      <a:pt x="2918" y="56005"/>
                    </a:cubicBezTo>
                    <a:cubicBezTo>
                      <a:pt x="2865" y="58012"/>
                      <a:pt x="1821" y="59806"/>
                      <a:pt x="81" y="60796"/>
                    </a:cubicBezTo>
                    <a:cubicBezTo>
                      <a:pt x="54" y="60823"/>
                      <a:pt x="28" y="60850"/>
                      <a:pt x="1" y="60903"/>
                    </a:cubicBezTo>
                    <a:cubicBezTo>
                      <a:pt x="1" y="60957"/>
                      <a:pt x="28" y="61010"/>
                      <a:pt x="54" y="61037"/>
                    </a:cubicBezTo>
                    <a:cubicBezTo>
                      <a:pt x="1794" y="62054"/>
                      <a:pt x="2865" y="63847"/>
                      <a:pt x="2918" y="65828"/>
                    </a:cubicBezTo>
                    <a:cubicBezTo>
                      <a:pt x="2918" y="65882"/>
                      <a:pt x="2945" y="65935"/>
                      <a:pt x="2999" y="65962"/>
                    </a:cubicBezTo>
                    <a:cubicBezTo>
                      <a:pt x="4952" y="66925"/>
                      <a:pt x="6157" y="68879"/>
                      <a:pt x="6157" y="71047"/>
                    </a:cubicBezTo>
                    <a:cubicBezTo>
                      <a:pt x="6157" y="73242"/>
                      <a:pt x="4952" y="75196"/>
                      <a:pt x="2999" y="76160"/>
                    </a:cubicBezTo>
                    <a:cubicBezTo>
                      <a:pt x="2945" y="76186"/>
                      <a:pt x="2918" y="76240"/>
                      <a:pt x="2918" y="76267"/>
                    </a:cubicBezTo>
                    <a:cubicBezTo>
                      <a:pt x="2865" y="78274"/>
                      <a:pt x="1821" y="80067"/>
                      <a:pt x="81" y="81084"/>
                    </a:cubicBezTo>
                    <a:cubicBezTo>
                      <a:pt x="1" y="81111"/>
                      <a:pt x="1" y="81191"/>
                      <a:pt x="28" y="81245"/>
                    </a:cubicBezTo>
                    <a:cubicBezTo>
                      <a:pt x="45" y="81296"/>
                      <a:pt x="83" y="81315"/>
                      <a:pt x="123" y="81315"/>
                    </a:cubicBezTo>
                    <a:cubicBezTo>
                      <a:pt x="145" y="81315"/>
                      <a:pt x="169" y="81308"/>
                      <a:pt x="188" y="81299"/>
                    </a:cubicBezTo>
                    <a:cubicBezTo>
                      <a:pt x="1981" y="80255"/>
                      <a:pt x="3106" y="78408"/>
                      <a:pt x="3159" y="76347"/>
                    </a:cubicBezTo>
                    <a:cubicBezTo>
                      <a:pt x="5167" y="75330"/>
                      <a:pt x="6398" y="73296"/>
                      <a:pt x="6398" y="71047"/>
                    </a:cubicBezTo>
                    <a:cubicBezTo>
                      <a:pt x="6398" y="68826"/>
                      <a:pt x="5167" y="66792"/>
                      <a:pt x="3159" y="65748"/>
                    </a:cubicBezTo>
                    <a:cubicBezTo>
                      <a:pt x="3106" y="63767"/>
                      <a:pt x="2062" y="61974"/>
                      <a:pt x="376" y="60930"/>
                    </a:cubicBezTo>
                    <a:cubicBezTo>
                      <a:pt x="2062" y="59859"/>
                      <a:pt x="3106" y="58093"/>
                      <a:pt x="3159" y="56085"/>
                    </a:cubicBezTo>
                    <a:cubicBezTo>
                      <a:pt x="5167" y="55068"/>
                      <a:pt x="6398" y="53034"/>
                      <a:pt x="6398" y="50786"/>
                    </a:cubicBezTo>
                    <a:cubicBezTo>
                      <a:pt x="6398" y="48537"/>
                      <a:pt x="5167" y="46530"/>
                      <a:pt x="3159" y="45486"/>
                    </a:cubicBezTo>
                    <a:cubicBezTo>
                      <a:pt x="3159" y="43586"/>
                      <a:pt x="2062" y="41739"/>
                      <a:pt x="376" y="40668"/>
                    </a:cubicBezTo>
                    <a:cubicBezTo>
                      <a:pt x="1901" y="39705"/>
                      <a:pt x="3293" y="37885"/>
                      <a:pt x="3186" y="35824"/>
                    </a:cubicBezTo>
                    <a:cubicBezTo>
                      <a:pt x="5167" y="34780"/>
                      <a:pt x="6398" y="32772"/>
                      <a:pt x="6398" y="30524"/>
                    </a:cubicBezTo>
                    <a:cubicBezTo>
                      <a:pt x="6398" y="28276"/>
                      <a:pt x="5167" y="26268"/>
                      <a:pt x="3159" y="25225"/>
                    </a:cubicBezTo>
                    <a:cubicBezTo>
                      <a:pt x="3079" y="23244"/>
                      <a:pt x="2035" y="21451"/>
                      <a:pt x="376" y="20407"/>
                    </a:cubicBezTo>
                    <a:cubicBezTo>
                      <a:pt x="2062" y="19336"/>
                      <a:pt x="3186" y="17436"/>
                      <a:pt x="3186" y="15616"/>
                    </a:cubicBezTo>
                    <a:cubicBezTo>
                      <a:pt x="3186" y="15589"/>
                      <a:pt x="3186" y="15589"/>
                      <a:pt x="3186" y="15562"/>
                    </a:cubicBezTo>
                    <a:cubicBezTo>
                      <a:pt x="5167" y="14518"/>
                      <a:pt x="6398" y="12511"/>
                      <a:pt x="6398" y="10263"/>
                    </a:cubicBezTo>
                    <a:cubicBezTo>
                      <a:pt x="6398" y="8014"/>
                      <a:pt x="5167" y="6007"/>
                      <a:pt x="3186" y="4963"/>
                    </a:cubicBezTo>
                    <a:cubicBezTo>
                      <a:pt x="3186" y="3036"/>
                      <a:pt x="1981" y="1055"/>
                      <a:pt x="188" y="11"/>
                    </a:cubicBezTo>
                    <a:cubicBezTo>
                      <a:pt x="174" y="4"/>
                      <a:pt x="158" y="1"/>
                      <a:pt x="141"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54" name="Google Shape;1931;p89"/>
              <p:cNvSpPr/>
              <p:nvPr/>
            </p:nvSpPr>
            <p:spPr>
              <a:xfrm>
                <a:off x="224725" y="2845375"/>
                <a:ext cx="159950" cy="2032675"/>
              </a:xfrm>
              <a:custGeom>
                <a:avLst/>
                <a:gdLst/>
                <a:ahLst/>
                <a:cxnLst/>
                <a:rect l="l" t="t" r="r" b="b"/>
                <a:pathLst>
                  <a:path w="6398" h="81307" extrusionOk="0">
                    <a:moveTo>
                      <a:pt x="126" y="1"/>
                    </a:moveTo>
                    <a:cubicBezTo>
                      <a:pt x="81" y="1"/>
                      <a:pt x="44" y="24"/>
                      <a:pt x="27" y="57"/>
                    </a:cubicBezTo>
                    <a:cubicBezTo>
                      <a:pt x="27" y="84"/>
                      <a:pt x="1" y="110"/>
                      <a:pt x="1" y="137"/>
                    </a:cubicBezTo>
                    <a:cubicBezTo>
                      <a:pt x="1" y="164"/>
                      <a:pt x="27" y="217"/>
                      <a:pt x="81" y="244"/>
                    </a:cubicBezTo>
                    <a:cubicBezTo>
                      <a:pt x="1821" y="1234"/>
                      <a:pt x="2972" y="3162"/>
                      <a:pt x="2918" y="5035"/>
                    </a:cubicBezTo>
                    <a:cubicBezTo>
                      <a:pt x="2945" y="5089"/>
                      <a:pt x="2945" y="5142"/>
                      <a:pt x="2998" y="5142"/>
                    </a:cubicBezTo>
                    <a:cubicBezTo>
                      <a:pt x="4952" y="6133"/>
                      <a:pt x="6157" y="8086"/>
                      <a:pt x="6157" y="10254"/>
                    </a:cubicBezTo>
                    <a:cubicBezTo>
                      <a:pt x="6157" y="12422"/>
                      <a:pt x="4952" y="14376"/>
                      <a:pt x="2998" y="15367"/>
                    </a:cubicBezTo>
                    <a:cubicBezTo>
                      <a:pt x="2945" y="15393"/>
                      <a:pt x="2918" y="15447"/>
                      <a:pt x="2918" y="15474"/>
                    </a:cubicBezTo>
                    <a:cubicBezTo>
                      <a:pt x="2972" y="17321"/>
                      <a:pt x="1848" y="19248"/>
                      <a:pt x="108" y="20265"/>
                    </a:cubicBezTo>
                    <a:cubicBezTo>
                      <a:pt x="54" y="20292"/>
                      <a:pt x="27" y="20318"/>
                      <a:pt x="27" y="20345"/>
                    </a:cubicBezTo>
                    <a:cubicBezTo>
                      <a:pt x="1" y="20425"/>
                      <a:pt x="27" y="20479"/>
                      <a:pt x="81" y="20506"/>
                    </a:cubicBezTo>
                    <a:cubicBezTo>
                      <a:pt x="1794" y="21496"/>
                      <a:pt x="2865" y="23289"/>
                      <a:pt x="2918" y="25297"/>
                    </a:cubicBezTo>
                    <a:cubicBezTo>
                      <a:pt x="2945" y="25350"/>
                      <a:pt x="2972" y="25404"/>
                      <a:pt x="2998" y="25404"/>
                    </a:cubicBezTo>
                    <a:cubicBezTo>
                      <a:pt x="4952" y="26394"/>
                      <a:pt x="6157" y="28348"/>
                      <a:pt x="6157" y="30516"/>
                    </a:cubicBezTo>
                    <a:cubicBezTo>
                      <a:pt x="6157" y="32684"/>
                      <a:pt x="4952" y="34665"/>
                      <a:pt x="2998" y="35628"/>
                    </a:cubicBezTo>
                    <a:cubicBezTo>
                      <a:pt x="2945" y="35655"/>
                      <a:pt x="2918" y="35709"/>
                      <a:pt x="2918" y="35762"/>
                    </a:cubicBezTo>
                    <a:cubicBezTo>
                      <a:pt x="3106" y="37823"/>
                      <a:pt x="1633" y="39643"/>
                      <a:pt x="108" y="40526"/>
                    </a:cubicBezTo>
                    <a:cubicBezTo>
                      <a:pt x="54" y="40553"/>
                      <a:pt x="27" y="40580"/>
                      <a:pt x="27" y="40633"/>
                    </a:cubicBezTo>
                    <a:cubicBezTo>
                      <a:pt x="1" y="40687"/>
                      <a:pt x="27" y="40741"/>
                      <a:pt x="81" y="40767"/>
                    </a:cubicBezTo>
                    <a:cubicBezTo>
                      <a:pt x="1821" y="41784"/>
                      <a:pt x="2918" y="43631"/>
                      <a:pt x="2918" y="45532"/>
                    </a:cubicBezTo>
                    <a:cubicBezTo>
                      <a:pt x="2918" y="45558"/>
                      <a:pt x="2918" y="45558"/>
                      <a:pt x="2918" y="45558"/>
                    </a:cubicBezTo>
                    <a:cubicBezTo>
                      <a:pt x="2918" y="45612"/>
                      <a:pt x="2945" y="45665"/>
                      <a:pt x="2998" y="45692"/>
                    </a:cubicBezTo>
                    <a:cubicBezTo>
                      <a:pt x="4952" y="46656"/>
                      <a:pt x="6157" y="48610"/>
                      <a:pt x="6157" y="50778"/>
                    </a:cubicBezTo>
                    <a:cubicBezTo>
                      <a:pt x="6157" y="52972"/>
                      <a:pt x="4952" y="54926"/>
                      <a:pt x="2998" y="55890"/>
                    </a:cubicBezTo>
                    <a:cubicBezTo>
                      <a:pt x="2945" y="55917"/>
                      <a:pt x="2918" y="55970"/>
                      <a:pt x="2918" y="55997"/>
                    </a:cubicBezTo>
                    <a:cubicBezTo>
                      <a:pt x="2891" y="58004"/>
                      <a:pt x="1821" y="59798"/>
                      <a:pt x="108" y="60815"/>
                    </a:cubicBezTo>
                    <a:cubicBezTo>
                      <a:pt x="54" y="60815"/>
                      <a:pt x="27" y="60841"/>
                      <a:pt x="27" y="60895"/>
                    </a:cubicBezTo>
                    <a:cubicBezTo>
                      <a:pt x="1" y="60949"/>
                      <a:pt x="27" y="61002"/>
                      <a:pt x="81" y="61029"/>
                    </a:cubicBezTo>
                    <a:cubicBezTo>
                      <a:pt x="1821" y="62046"/>
                      <a:pt x="2891" y="63839"/>
                      <a:pt x="2918" y="65847"/>
                    </a:cubicBezTo>
                    <a:cubicBezTo>
                      <a:pt x="2918" y="65873"/>
                      <a:pt x="2945" y="65927"/>
                      <a:pt x="2998" y="65954"/>
                    </a:cubicBezTo>
                    <a:cubicBezTo>
                      <a:pt x="4952" y="66917"/>
                      <a:pt x="6157" y="68871"/>
                      <a:pt x="6157" y="71066"/>
                    </a:cubicBezTo>
                    <a:cubicBezTo>
                      <a:pt x="6157" y="73234"/>
                      <a:pt x="4952" y="75188"/>
                      <a:pt x="2998" y="76151"/>
                    </a:cubicBezTo>
                    <a:cubicBezTo>
                      <a:pt x="2945" y="76178"/>
                      <a:pt x="2918" y="76232"/>
                      <a:pt x="2918" y="76285"/>
                    </a:cubicBezTo>
                    <a:cubicBezTo>
                      <a:pt x="2891" y="78266"/>
                      <a:pt x="1821" y="80059"/>
                      <a:pt x="81" y="81076"/>
                    </a:cubicBezTo>
                    <a:cubicBezTo>
                      <a:pt x="27" y="81103"/>
                      <a:pt x="1" y="81183"/>
                      <a:pt x="27" y="81237"/>
                    </a:cubicBezTo>
                    <a:cubicBezTo>
                      <a:pt x="61" y="81288"/>
                      <a:pt x="95" y="81306"/>
                      <a:pt x="136" y="81306"/>
                    </a:cubicBezTo>
                    <a:cubicBezTo>
                      <a:pt x="160" y="81306"/>
                      <a:pt x="185" y="81300"/>
                      <a:pt x="215" y="81290"/>
                    </a:cubicBezTo>
                    <a:cubicBezTo>
                      <a:pt x="2008" y="80247"/>
                      <a:pt x="3106" y="78400"/>
                      <a:pt x="3186" y="76366"/>
                    </a:cubicBezTo>
                    <a:cubicBezTo>
                      <a:pt x="5166" y="75322"/>
                      <a:pt x="6398" y="73288"/>
                      <a:pt x="6398" y="71066"/>
                    </a:cubicBezTo>
                    <a:cubicBezTo>
                      <a:pt x="6398" y="68818"/>
                      <a:pt x="5166" y="66783"/>
                      <a:pt x="3186" y="65766"/>
                    </a:cubicBezTo>
                    <a:cubicBezTo>
                      <a:pt x="3106" y="63759"/>
                      <a:pt x="2062" y="61992"/>
                      <a:pt x="375" y="60922"/>
                    </a:cubicBezTo>
                    <a:cubicBezTo>
                      <a:pt x="2062" y="59878"/>
                      <a:pt x="3106" y="58085"/>
                      <a:pt x="3186" y="56077"/>
                    </a:cubicBezTo>
                    <a:cubicBezTo>
                      <a:pt x="5166" y="55060"/>
                      <a:pt x="6398" y="53026"/>
                      <a:pt x="6398" y="50778"/>
                    </a:cubicBezTo>
                    <a:cubicBezTo>
                      <a:pt x="6398" y="48556"/>
                      <a:pt x="5166" y="46522"/>
                      <a:pt x="3186" y="45505"/>
                    </a:cubicBezTo>
                    <a:cubicBezTo>
                      <a:pt x="3159" y="43604"/>
                      <a:pt x="2088" y="41731"/>
                      <a:pt x="375" y="40660"/>
                    </a:cubicBezTo>
                    <a:cubicBezTo>
                      <a:pt x="1901" y="39697"/>
                      <a:pt x="3293" y="37877"/>
                      <a:pt x="3186" y="35816"/>
                    </a:cubicBezTo>
                    <a:cubicBezTo>
                      <a:pt x="5166" y="34799"/>
                      <a:pt x="6398" y="32764"/>
                      <a:pt x="6398" y="30516"/>
                    </a:cubicBezTo>
                    <a:cubicBezTo>
                      <a:pt x="6398" y="28268"/>
                      <a:pt x="5166" y="26260"/>
                      <a:pt x="3186" y="25216"/>
                    </a:cubicBezTo>
                    <a:cubicBezTo>
                      <a:pt x="3079" y="23236"/>
                      <a:pt x="2062" y="21442"/>
                      <a:pt x="375" y="20399"/>
                    </a:cubicBezTo>
                    <a:cubicBezTo>
                      <a:pt x="2088" y="19328"/>
                      <a:pt x="3186" y="17454"/>
                      <a:pt x="3186" y="15608"/>
                    </a:cubicBezTo>
                    <a:cubicBezTo>
                      <a:pt x="3186" y="15581"/>
                      <a:pt x="3186" y="15581"/>
                      <a:pt x="3186" y="15554"/>
                    </a:cubicBezTo>
                    <a:cubicBezTo>
                      <a:pt x="5166" y="14510"/>
                      <a:pt x="6398" y="12503"/>
                      <a:pt x="6398" y="10254"/>
                    </a:cubicBezTo>
                    <a:cubicBezTo>
                      <a:pt x="6398" y="8006"/>
                      <a:pt x="5166" y="5999"/>
                      <a:pt x="3186" y="4955"/>
                    </a:cubicBezTo>
                    <a:cubicBezTo>
                      <a:pt x="3186" y="3028"/>
                      <a:pt x="1981" y="1047"/>
                      <a:pt x="215" y="30"/>
                    </a:cubicBezTo>
                    <a:cubicBezTo>
                      <a:pt x="184" y="10"/>
                      <a:pt x="153" y="1"/>
                      <a:pt x="126" y="1"/>
                    </a:cubicBezTo>
                    <a:close/>
                  </a:path>
                </a:pathLst>
              </a:custGeom>
              <a:solidFill>
                <a:schemeClr val="dk2"/>
              </a:solidFill>
              <a:ln>
                <a:noFill/>
              </a:ln>
            </p:spPr>
            <p:txBody>
              <a:bodyPr spcFirstLastPara="1" wrap="square" lIns="91425" tIns="91425" rIns="91425" bIns="91425" anchor="ctr" anchorCtr="0">
                <a:noAutofit/>
              </a:bodyPr>
              <a:lstStyle/>
              <a:p>
                <a:endParaRPr/>
              </a:p>
            </p:txBody>
          </p:sp>
        </p:grpSp>
        <p:grpSp>
          <p:nvGrpSpPr>
            <p:cNvPr id="5" name="Google Shape;1907;p89"/>
            <p:cNvGrpSpPr/>
            <p:nvPr/>
          </p:nvGrpSpPr>
          <p:grpSpPr>
            <a:xfrm rot="16200000">
              <a:off x="6638053" y="2944884"/>
              <a:ext cx="2277317" cy="5304377"/>
              <a:chOff x="224725" y="566950"/>
              <a:chExt cx="1850875" cy="4311100"/>
            </a:xfrm>
          </p:grpSpPr>
          <p:sp>
            <p:nvSpPr>
              <p:cNvPr id="7" name="Google Shape;1908;p89"/>
              <p:cNvSpPr/>
              <p:nvPr/>
            </p:nvSpPr>
            <p:spPr>
              <a:xfrm>
                <a:off x="1914975" y="566950"/>
                <a:ext cx="160625" cy="2033000"/>
              </a:xfrm>
              <a:custGeom>
                <a:avLst/>
                <a:gdLst/>
                <a:ahLst/>
                <a:cxnLst/>
                <a:rect l="l" t="t" r="r" b="b"/>
                <a:pathLst>
                  <a:path w="6425" h="81320" extrusionOk="0">
                    <a:moveTo>
                      <a:pt x="126" y="1"/>
                    </a:moveTo>
                    <a:cubicBezTo>
                      <a:pt x="81" y="1"/>
                      <a:pt x="44" y="24"/>
                      <a:pt x="27" y="57"/>
                    </a:cubicBezTo>
                    <a:cubicBezTo>
                      <a:pt x="27" y="84"/>
                      <a:pt x="27" y="110"/>
                      <a:pt x="27" y="137"/>
                    </a:cubicBezTo>
                    <a:cubicBezTo>
                      <a:pt x="27" y="164"/>
                      <a:pt x="27" y="217"/>
                      <a:pt x="81" y="244"/>
                    </a:cubicBezTo>
                    <a:cubicBezTo>
                      <a:pt x="1821" y="1261"/>
                      <a:pt x="2972" y="3188"/>
                      <a:pt x="2945" y="5035"/>
                    </a:cubicBezTo>
                    <a:cubicBezTo>
                      <a:pt x="2945" y="5089"/>
                      <a:pt x="2972" y="5142"/>
                      <a:pt x="2998" y="5169"/>
                    </a:cubicBezTo>
                    <a:cubicBezTo>
                      <a:pt x="4952" y="6133"/>
                      <a:pt x="6157" y="8086"/>
                      <a:pt x="6157" y="10255"/>
                    </a:cubicBezTo>
                    <a:cubicBezTo>
                      <a:pt x="6157" y="12449"/>
                      <a:pt x="4952" y="14403"/>
                      <a:pt x="2998" y="15367"/>
                    </a:cubicBezTo>
                    <a:cubicBezTo>
                      <a:pt x="2945" y="15394"/>
                      <a:pt x="2945" y="15447"/>
                      <a:pt x="2945" y="15501"/>
                    </a:cubicBezTo>
                    <a:cubicBezTo>
                      <a:pt x="2998" y="17321"/>
                      <a:pt x="1848" y="19248"/>
                      <a:pt x="108" y="20292"/>
                    </a:cubicBezTo>
                    <a:cubicBezTo>
                      <a:pt x="54" y="20292"/>
                      <a:pt x="27" y="20318"/>
                      <a:pt x="27" y="20372"/>
                    </a:cubicBezTo>
                    <a:cubicBezTo>
                      <a:pt x="1" y="20425"/>
                      <a:pt x="27" y="20479"/>
                      <a:pt x="81" y="20506"/>
                    </a:cubicBezTo>
                    <a:cubicBezTo>
                      <a:pt x="1794" y="21496"/>
                      <a:pt x="2865" y="23316"/>
                      <a:pt x="2945" y="25324"/>
                    </a:cubicBezTo>
                    <a:cubicBezTo>
                      <a:pt x="2945" y="25350"/>
                      <a:pt x="2972" y="25404"/>
                      <a:pt x="2998" y="25431"/>
                    </a:cubicBezTo>
                    <a:cubicBezTo>
                      <a:pt x="4952" y="26394"/>
                      <a:pt x="6157" y="28348"/>
                      <a:pt x="6157" y="30543"/>
                    </a:cubicBezTo>
                    <a:cubicBezTo>
                      <a:pt x="6157" y="32711"/>
                      <a:pt x="4952" y="34665"/>
                      <a:pt x="2998" y="35628"/>
                    </a:cubicBezTo>
                    <a:cubicBezTo>
                      <a:pt x="2945" y="35655"/>
                      <a:pt x="2918" y="35709"/>
                      <a:pt x="2945" y="35762"/>
                    </a:cubicBezTo>
                    <a:cubicBezTo>
                      <a:pt x="3106" y="37823"/>
                      <a:pt x="1633" y="39643"/>
                      <a:pt x="108" y="40553"/>
                    </a:cubicBezTo>
                    <a:cubicBezTo>
                      <a:pt x="54" y="40553"/>
                      <a:pt x="27" y="40580"/>
                      <a:pt x="27" y="40633"/>
                    </a:cubicBezTo>
                    <a:cubicBezTo>
                      <a:pt x="1" y="40687"/>
                      <a:pt x="27" y="40741"/>
                      <a:pt x="81" y="40767"/>
                    </a:cubicBezTo>
                    <a:cubicBezTo>
                      <a:pt x="1821" y="41784"/>
                      <a:pt x="2945" y="43658"/>
                      <a:pt x="2945" y="45532"/>
                    </a:cubicBezTo>
                    <a:cubicBezTo>
                      <a:pt x="2945" y="45558"/>
                      <a:pt x="2945" y="45558"/>
                      <a:pt x="2945" y="45585"/>
                    </a:cubicBezTo>
                    <a:cubicBezTo>
                      <a:pt x="2945" y="45612"/>
                      <a:pt x="2972" y="45665"/>
                      <a:pt x="2998" y="45692"/>
                    </a:cubicBezTo>
                    <a:cubicBezTo>
                      <a:pt x="4952" y="46656"/>
                      <a:pt x="6157" y="48636"/>
                      <a:pt x="6157" y="50804"/>
                    </a:cubicBezTo>
                    <a:cubicBezTo>
                      <a:pt x="6157" y="52972"/>
                      <a:pt x="4952" y="54926"/>
                      <a:pt x="2998" y="55917"/>
                    </a:cubicBezTo>
                    <a:cubicBezTo>
                      <a:pt x="2972" y="55917"/>
                      <a:pt x="2945" y="55970"/>
                      <a:pt x="2945" y="56024"/>
                    </a:cubicBezTo>
                    <a:cubicBezTo>
                      <a:pt x="2891" y="58004"/>
                      <a:pt x="1821" y="59798"/>
                      <a:pt x="108" y="60815"/>
                    </a:cubicBezTo>
                    <a:cubicBezTo>
                      <a:pt x="54" y="60815"/>
                      <a:pt x="27" y="60868"/>
                      <a:pt x="27" y="60895"/>
                    </a:cubicBezTo>
                    <a:cubicBezTo>
                      <a:pt x="1" y="60949"/>
                      <a:pt x="27" y="61002"/>
                      <a:pt x="81" y="61029"/>
                    </a:cubicBezTo>
                    <a:cubicBezTo>
                      <a:pt x="1821" y="62046"/>
                      <a:pt x="2891" y="63839"/>
                      <a:pt x="2945" y="65847"/>
                    </a:cubicBezTo>
                    <a:cubicBezTo>
                      <a:pt x="2945" y="65900"/>
                      <a:pt x="2972" y="65927"/>
                      <a:pt x="2998" y="65954"/>
                    </a:cubicBezTo>
                    <a:cubicBezTo>
                      <a:pt x="4952" y="66944"/>
                      <a:pt x="6157" y="68898"/>
                      <a:pt x="6157" y="71066"/>
                    </a:cubicBezTo>
                    <a:cubicBezTo>
                      <a:pt x="6157" y="73234"/>
                      <a:pt x="4952" y="75188"/>
                      <a:pt x="2998" y="76178"/>
                    </a:cubicBezTo>
                    <a:cubicBezTo>
                      <a:pt x="2972" y="76178"/>
                      <a:pt x="2945" y="76232"/>
                      <a:pt x="2945" y="76285"/>
                    </a:cubicBezTo>
                    <a:cubicBezTo>
                      <a:pt x="2891" y="78266"/>
                      <a:pt x="1821" y="80086"/>
                      <a:pt x="81" y="81076"/>
                    </a:cubicBezTo>
                    <a:cubicBezTo>
                      <a:pt x="27" y="81130"/>
                      <a:pt x="1" y="81183"/>
                      <a:pt x="27" y="81264"/>
                    </a:cubicBezTo>
                    <a:cubicBezTo>
                      <a:pt x="61" y="81297"/>
                      <a:pt x="104" y="81320"/>
                      <a:pt x="145" y="81320"/>
                    </a:cubicBezTo>
                    <a:cubicBezTo>
                      <a:pt x="170" y="81320"/>
                      <a:pt x="194" y="81311"/>
                      <a:pt x="215" y="81290"/>
                    </a:cubicBezTo>
                    <a:cubicBezTo>
                      <a:pt x="2008" y="80273"/>
                      <a:pt x="3106" y="78427"/>
                      <a:pt x="3186" y="76366"/>
                    </a:cubicBezTo>
                    <a:cubicBezTo>
                      <a:pt x="5166" y="75322"/>
                      <a:pt x="6424" y="73314"/>
                      <a:pt x="6424" y="71066"/>
                    </a:cubicBezTo>
                    <a:cubicBezTo>
                      <a:pt x="6424" y="68818"/>
                      <a:pt x="5166" y="66784"/>
                      <a:pt x="3186" y="65766"/>
                    </a:cubicBezTo>
                    <a:cubicBezTo>
                      <a:pt x="3106" y="63786"/>
                      <a:pt x="2062" y="61992"/>
                      <a:pt x="375" y="60922"/>
                    </a:cubicBezTo>
                    <a:cubicBezTo>
                      <a:pt x="2062" y="59878"/>
                      <a:pt x="3106" y="58085"/>
                      <a:pt x="3186" y="56104"/>
                    </a:cubicBezTo>
                    <a:cubicBezTo>
                      <a:pt x="5166" y="55060"/>
                      <a:pt x="6424" y="53053"/>
                      <a:pt x="6424" y="50804"/>
                    </a:cubicBezTo>
                    <a:cubicBezTo>
                      <a:pt x="6424" y="48556"/>
                      <a:pt x="5166" y="46522"/>
                      <a:pt x="3186" y="45505"/>
                    </a:cubicBezTo>
                    <a:cubicBezTo>
                      <a:pt x="3159" y="43604"/>
                      <a:pt x="2088" y="41731"/>
                      <a:pt x="375" y="40660"/>
                    </a:cubicBezTo>
                    <a:cubicBezTo>
                      <a:pt x="1901" y="39723"/>
                      <a:pt x="3320" y="37877"/>
                      <a:pt x="3186" y="35816"/>
                    </a:cubicBezTo>
                    <a:cubicBezTo>
                      <a:pt x="5193" y="34799"/>
                      <a:pt x="6424" y="32764"/>
                      <a:pt x="6424" y="30543"/>
                    </a:cubicBezTo>
                    <a:cubicBezTo>
                      <a:pt x="6424" y="28295"/>
                      <a:pt x="5166" y="26260"/>
                      <a:pt x="3186" y="25243"/>
                    </a:cubicBezTo>
                    <a:cubicBezTo>
                      <a:pt x="3106" y="23236"/>
                      <a:pt x="2062" y="21443"/>
                      <a:pt x="375" y="20399"/>
                    </a:cubicBezTo>
                    <a:cubicBezTo>
                      <a:pt x="2088" y="19328"/>
                      <a:pt x="3186" y="17454"/>
                      <a:pt x="3186" y="15608"/>
                    </a:cubicBezTo>
                    <a:cubicBezTo>
                      <a:pt x="3186" y="15608"/>
                      <a:pt x="3186" y="15581"/>
                      <a:pt x="3186" y="15554"/>
                    </a:cubicBezTo>
                    <a:cubicBezTo>
                      <a:pt x="5166" y="14537"/>
                      <a:pt x="6424" y="12503"/>
                      <a:pt x="6424" y="10255"/>
                    </a:cubicBezTo>
                    <a:cubicBezTo>
                      <a:pt x="6424" y="8033"/>
                      <a:pt x="5166" y="5999"/>
                      <a:pt x="3186" y="4982"/>
                    </a:cubicBezTo>
                    <a:lnTo>
                      <a:pt x="3186" y="4955"/>
                    </a:lnTo>
                    <a:cubicBezTo>
                      <a:pt x="3186" y="3028"/>
                      <a:pt x="2008" y="1074"/>
                      <a:pt x="215" y="30"/>
                    </a:cubicBezTo>
                    <a:cubicBezTo>
                      <a:pt x="184" y="10"/>
                      <a:pt x="153" y="1"/>
                      <a:pt x="126"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8" name="Google Shape;1909;p89"/>
              <p:cNvSpPr/>
              <p:nvPr/>
            </p:nvSpPr>
            <p:spPr>
              <a:xfrm>
                <a:off x="1761075" y="818875"/>
                <a:ext cx="160625" cy="2032875"/>
              </a:xfrm>
              <a:custGeom>
                <a:avLst/>
                <a:gdLst/>
                <a:ahLst/>
                <a:cxnLst/>
                <a:rect l="l" t="t" r="r" b="b"/>
                <a:pathLst>
                  <a:path w="6425" h="81315" extrusionOk="0">
                    <a:moveTo>
                      <a:pt x="149" y="1"/>
                    </a:moveTo>
                    <a:cubicBezTo>
                      <a:pt x="110" y="1"/>
                      <a:pt x="71" y="20"/>
                      <a:pt x="54" y="70"/>
                    </a:cubicBezTo>
                    <a:cubicBezTo>
                      <a:pt x="27" y="70"/>
                      <a:pt x="27" y="97"/>
                      <a:pt x="27" y="124"/>
                    </a:cubicBezTo>
                    <a:cubicBezTo>
                      <a:pt x="27" y="178"/>
                      <a:pt x="54" y="204"/>
                      <a:pt x="81" y="231"/>
                    </a:cubicBezTo>
                    <a:cubicBezTo>
                      <a:pt x="1821" y="1248"/>
                      <a:pt x="2972" y="3175"/>
                      <a:pt x="2945" y="5022"/>
                    </a:cubicBezTo>
                    <a:cubicBezTo>
                      <a:pt x="2945" y="5076"/>
                      <a:pt x="2972" y="5129"/>
                      <a:pt x="2998" y="5156"/>
                    </a:cubicBezTo>
                    <a:cubicBezTo>
                      <a:pt x="4952" y="6119"/>
                      <a:pt x="6183" y="8073"/>
                      <a:pt x="6183" y="10268"/>
                    </a:cubicBezTo>
                    <a:cubicBezTo>
                      <a:pt x="6183" y="12436"/>
                      <a:pt x="4952" y="14390"/>
                      <a:pt x="2998" y="15354"/>
                    </a:cubicBezTo>
                    <a:cubicBezTo>
                      <a:pt x="2972" y="15380"/>
                      <a:pt x="2945" y="15461"/>
                      <a:pt x="2945" y="15487"/>
                    </a:cubicBezTo>
                    <a:cubicBezTo>
                      <a:pt x="2998" y="17334"/>
                      <a:pt x="1847" y="19235"/>
                      <a:pt x="108" y="20278"/>
                    </a:cubicBezTo>
                    <a:cubicBezTo>
                      <a:pt x="81" y="20278"/>
                      <a:pt x="27" y="20305"/>
                      <a:pt x="27" y="20359"/>
                    </a:cubicBezTo>
                    <a:cubicBezTo>
                      <a:pt x="27" y="20412"/>
                      <a:pt x="27" y="20466"/>
                      <a:pt x="81" y="20493"/>
                    </a:cubicBezTo>
                    <a:cubicBezTo>
                      <a:pt x="1821" y="21510"/>
                      <a:pt x="2891" y="23303"/>
                      <a:pt x="2945" y="25310"/>
                    </a:cubicBezTo>
                    <a:cubicBezTo>
                      <a:pt x="2945" y="25364"/>
                      <a:pt x="2972" y="25391"/>
                      <a:pt x="2998" y="25417"/>
                    </a:cubicBezTo>
                    <a:cubicBezTo>
                      <a:pt x="4952" y="26381"/>
                      <a:pt x="6183" y="28362"/>
                      <a:pt x="6183" y="30530"/>
                    </a:cubicBezTo>
                    <a:cubicBezTo>
                      <a:pt x="6183" y="32698"/>
                      <a:pt x="4952" y="34652"/>
                      <a:pt x="2998" y="35642"/>
                    </a:cubicBezTo>
                    <a:cubicBezTo>
                      <a:pt x="2972" y="35642"/>
                      <a:pt x="2945" y="35695"/>
                      <a:pt x="2945" y="35749"/>
                    </a:cubicBezTo>
                    <a:cubicBezTo>
                      <a:pt x="3105" y="37837"/>
                      <a:pt x="1633" y="39630"/>
                      <a:pt x="108" y="40540"/>
                    </a:cubicBezTo>
                    <a:cubicBezTo>
                      <a:pt x="81" y="40540"/>
                      <a:pt x="27" y="40594"/>
                      <a:pt x="27" y="40620"/>
                    </a:cubicBezTo>
                    <a:cubicBezTo>
                      <a:pt x="27" y="40674"/>
                      <a:pt x="27" y="40727"/>
                      <a:pt x="81" y="40754"/>
                    </a:cubicBezTo>
                    <a:cubicBezTo>
                      <a:pt x="1821" y="41771"/>
                      <a:pt x="2945" y="43645"/>
                      <a:pt x="2945" y="45545"/>
                    </a:cubicBezTo>
                    <a:cubicBezTo>
                      <a:pt x="2945" y="45545"/>
                      <a:pt x="2945" y="45545"/>
                      <a:pt x="2945" y="45572"/>
                    </a:cubicBezTo>
                    <a:cubicBezTo>
                      <a:pt x="2945" y="45626"/>
                      <a:pt x="2972" y="45652"/>
                      <a:pt x="2998" y="45679"/>
                    </a:cubicBezTo>
                    <a:cubicBezTo>
                      <a:pt x="4952" y="46669"/>
                      <a:pt x="6183" y="48623"/>
                      <a:pt x="6183" y="50791"/>
                    </a:cubicBezTo>
                    <a:cubicBezTo>
                      <a:pt x="6183" y="52959"/>
                      <a:pt x="4952" y="54913"/>
                      <a:pt x="2998" y="55904"/>
                    </a:cubicBezTo>
                    <a:cubicBezTo>
                      <a:pt x="2972" y="55930"/>
                      <a:pt x="2945" y="55957"/>
                      <a:pt x="2945" y="56011"/>
                    </a:cubicBezTo>
                    <a:cubicBezTo>
                      <a:pt x="2891" y="57991"/>
                      <a:pt x="1847" y="59785"/>
                      <a:pt x="108" y="60802"/>
                    </a:cubicBezTo>
                    <a:cubicBezTo>
                      <a:pt x="81" y="60828"/>
                      <a:pt x="27" y="60855"/>
                      <a:pt x="27" y="60882"/>
                    </a:cubicBezTo>
                    <a:cubicBezTo>
                      <a:pt x="27" y="60935"/>
                      <a:pt x="27" y="60989"/>
                      <a:pt x="81" y="61016"/>
                    </a:cubicBezTo>
                    <a:cubicBezTo>
                      <a:pt x="1821" y="62033"/>
                      <a:pt x="2891" y="63826"/>
                      <a:pt x="2945" y="65834"/>
                    </a:cubicBezTo>
                    <a:cubicBezTo>
                      <a:pt x="2945" y="65887"/>
                      <a:pt x="2972" y="65914"/>
                      <a:pt x="2998" y="65941"/>
                    </a:cubicBezTo>
                    <a:cubicBezTo>
                      <a:pt x="4952" y="66931"/>
                      <a:pt x="6183" y="68885"/>
                      <a:pt x="6183" y="71053"/>
                    </a:cubicBezTo>
                    <a:cubicBezTo>
                      <a:pt x="6183" y="73221"/>
                      <a:pt x="4952" y="75175"/>
                      <a:pt x="2998" y="76165"/>
                    </a:cubicBezTo>
                    <a:cubicBezTo>
                      <a:pt x="2972" y="76192"/>
                      <a:pt x="2945" y="76219"/>
                      <a:pt x="2945" y="76272"/>
                    </a:cubicBezTo>
                    <a:cubicBezTo>
                      <a:pt x="2891" y="78280"/>
                      <a:pt x="1821" y="80073"/>
                      <a:pt x="81" y="81090"/>
                    </a:cubicBezTo>
                    <a:cubicBezTo>
                      <a:pt x="27" y="81117"/>
                      <a:pt x="1" y="81197"/>
                      <a:pt x="54" y="81251"/>
                    </a:cubicBezTo>
                    <a:cubicBezTo>
                      <a:pt x="74" y="81290"/>
                      <a:pt x="122" y="81315"/>
                      <a:pt x="167" y="81315"/>
                    </a:cubicBezTo>
                    <a:cubicBezTo>
                      <a:pt x="184" y="81315"/>
                      <a:pt x="200" y="81311"/>
                      <a:pt x="215" y="81304"/>
                    </a:cubicBezTo>
                    <a:cubicBezTo>
                      <a:pt x="2008" y="80260"/>
                      <a:pt x="3105" y="78413"/>
                      <a:pt x="3186" y="76352"/>
                    </a:cubicBezTo>
                    <a:cubicBezTo>
                      <a:pt x="5193" y="75309"/>
                      <a:pt x="6424" y="73301"/>
                      <a:pt x="6424" y="71053"/>
                    </a:cubicBezTo>
                    <a:cubicBezTo>
                      <a:pt x="6424" y="68805"/>
                      <a:pt x="5193" y="66797"/>
                      <a:pt x="3186" y="65753"/>
                    </a:cubicBezTo>
                    <a:cubicBezTo>
                      <a:pt x="3132" y="63773"/>
                      <a:pt x="2088" y="61979"/>
                      <a:pt x="402" y="60909"/>
                    </a:cubicBezTo>
                    <a:cubicBezTo>
                      <a:pt x="2088" y="59865"/>
                      <a:pt x="3132" y="58072"/>
                      <a:pt x="3186" y="56091"/>
                    </a:cubicBezTo>
                    <a:cubicBezTo>
                      <a:pt x="5193" y="55047"/>
                      <a:pt x="6424" y="53040"/>
                      <a:pt x="6424" y="50791"/>
                    </a:cubicBezTo>
                    <a:cubicBezTo>
                      <a:pt x="6424" y="48543"/>
                      <a:pt x="5193" y="46536"/>
                      <a:pt x="3186" y="45492"/>
                    </a:cubicBezTo>
                    <a:cubicBezTo>
                      <a:pt x="3186" y="43591"/>
                      <a:pt x="2088" y="41718"/>
                      <a:pt x="402" y="40647"/>
                    </a:cubicBezTo>
                    <a:cubicBezTo>
                      <a:pt x="1901" y="39710"/>
                      <a:pt x="3320" y="37890"/>
                      <a:pt x="3186" y="35829"/>
                    </a:cubicBezTo>
                    <a:cubicBezTo>
                      <a:pt x="5193" y="34785"/>
                      <a:pt x="6424" y="32751"/>
                      <a:pt x="6424" y="30530"/>
                    </a:cubicBezTo>
                    <a:cubicBezTo>
                      <a:pt x="6424" y="28281"/>
                      <a:pt x="5193" y="26247"/>
                      <a:pt x="3186" y="25230"/>
                    </a:cubicBezTo>
                    <a:cubicBezTo>
                      <a:pt x="3105" y="23223"/>
                      <a:pt x="2062" y="21429"/>
                      <a:pt x="402" y="20386"/>
                    </a:cubicBezTo>
                    <a:cubicBezTo>
                      <a:pt x="2115" y="19315"/>
                      <a:pt x="3212" y="17415"/>
                      <a:pt x="3186" y="15541"/>
                    </a:cubicBezTo>
                    <a:cubicBezTo>
                      <a:pt x="5193" y="14524"/>
                      <a:pt x="6424" y="12490"/>
                      <a:pt x="6424" y="10268"/>
                    </a:cubicBezTo>
                    <a:cubicBezTo>
                      <a:pt x="6424" y="8020"/>
                      <a:pt x="5193" y="5986"/>
                      <a:pt x="3186" y="4969"/>
                    </a:cubicBezTo>
                    <a:lnTo>
                      <a:pt x="3186" y="4942"/>
                    </a:lnTo>
                    <a:cubicBezTo>
                      <a:pt x="3186" y="3041"/>
                      <a:pt x="2008" y="1061"/>
                      <a:pt x="215" y="17"/>
                    </a:cubicBezTo>
                    <a:cubicBezTo>
                      <a:pt x="195" y="7"/>
                      <a:pt x="172" y="1"/>
                      <a:pt x="14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9" name="Google Shape;1910;p89"/>
              <p:cNvSpPr/>
              <p:nvPr/>
            </p:nvSpPr>
            <p:spPr>
              <a:xfrm>
                <a:off x="1607850" y="566950"/>
                <a:ext cx="159950" cy="2033000"/>
              </a:xfrm>
              <a:custGeom>
                <a:avLst/>
                <a:gdLst/>
                <a:ahLst/>
                <a:cxnLst/>
                <a:rect l="l" t="t" r="r" b="b"/>
                <a:pathLst>
                  <a:path w="6398" h="81320" extrusionOk="0">
                    <a:moveTo>
                      <a:pt x="119" y="1"/>
                    </a:moveTo>
                    <a:cubicBezTo>
                      <a:pt x="81" y="1"/>
                      <a:pt x="44" y="24"/>
                      <a:pt x="27" y="57"/>
                    </a:cubicBezTo>
                    <a:cubicBezTo>
                      <a:pt x="0" y="84"/>
                      <a:pt x="0" y="110"/>
                      <a:pt x="0" y="137"/>
                    </a:cubicBezTo>
                    <a:cubicBezTo>
                      <a:pt x="0" y="164"/>
                      <a:pt x="27" y="217"/>
                      <a:pt x="81" y="244"/>
                    </a:cubicBezTo>
                    <a:cubicBezTo>
                      <a:pt x="1820" y="1261"/>
                      <a:pt x="2944" y="3188"/>
                      <a:pt x="2918" y="5035"/>
                    </a:cubicBezTo>
                    <a:cubicBezTo>
                      <a:pt x="2918" y="5089"/>
                      <a:pt x="2944" y="5142"/>
                      <a:pt x="2998" y="5169"/>
                    </a:cubicBezTo>
                    <a:cubicBezTo>
                      <a:pt x="4952" y="6133"/>
                      <a:pt x="6156" y="8086"/>
                      <a:pt x="6156" y="10255"/>
                    </a:cubicBezTo>
                    <a:cubicBezTo>
                      <a:pt x="6156" y="12449"/>
                      <a:pt x="4952" y="14403"/>
                      <a:pt x="2998" y="15367"/>
                    </a:cubicBezTo>
                    <a:cubicBezTo>
                      <a:pt x="2944" y="15394"/>
                      <a:pt x="2918" y="15447"/>
                      <a:pt x="2918" y="15501"/>
                    </a:cubicBezTo>
                    <a:cubicBezTo>
                      <a:pt x="2971" y="17347"/>
                      <a:pt x="1847" y="19248"/>
                      <a:pt x="81" y="20292"/>
                    </a:cubicBezTo>
                    <a:cubicBezTo>
                      <a:pt x="54" y="20292"/>
                      <a:pt x="27" y="20318"/>
                      <a:pt x="0" y="20372"/>
                    </a:cubicBezTo>
                    <a:cubicBezTo>
                      <a:pt x="0" y="20425"/>
                      <a:pt x="27" y="20479"/>
                      <a:pt x="81" y="20506"/>
                    </a:cubicBezTo>
                    <a:cubicBezTo>
                      <a:pt x="1794" y="21496"/>
                      <a:pt x="2864" y="23316"/>
                      <a:pt x="2918" y="25324"/>
                    </a:cubicBezTo>
                    <a:cubicBezTo>
                      <a:pt x="2918" y="25350"/>
                      <a:pt x="2944" y="25404"/>
                      <a:pt x="2998" y="25431"/>
                    </a:cubicBezTo>
                    <a:cubicBezTo>
                      <a:pt x="4952" y="26394"/>
                      <a:pt x="6156" y="28348"/>
                      <a:pt x="6156" y="30543"/>
                    </a:cubicBezTo>
                    <a:cubicBezTo>
                      <a:pt x="6156" y="32711"/>
                      <a:pt x="4952" y="34665"/>
                      <a:pt x="2998" y="35628"/>
                    </a:cubicBezTo>
                    <a:cubicBezTo>
                      <a:pt x="2944" y="35655"/>
                      <a:pt x="2918" y="35709"/>
                      <a:pt x="2918" y="35762"/>
                    </a:cubicBezTo>
                    <a:cubicBezTo>
                      <a:pt x="3078" y="37823"/>
                      <a:pt x="1633" y="39643"/>
                      <a:pt x="81" y="40553"/>
                    </a:cubicBezTo>
                    <a:cubicBezTo>
                      <a:pt x="54" y="40553"/>
                      <a:pt x="27" y="40580"/>
                      <a:pt x="0" y="40633"/>
                    </a:cubicBezTo>
                    <a:cubicBezTo>
                      <a:pt x="0" y="40687"/>
                      <a:pt x="27" y="40741"/>
                      <a:pt x="81" y="40767"/>
                    </a:cubicBezTo>
                    <a:cubicBezTo>
                      <a:pt x="1820" y="41784"/>
                      <a:pt x="2918" y="43658"/>
                      <a:pt x="2918" y="45532"/>
                    </a:cubicBezTo>
                    <a:cubicBezTo>
                      <a:pt x="2918" y="45558"/>
                      <a:pt x="2918" y="45558"/>
                      <a:pt x="2918" y="45585"/>
                    </a:cubicBezTo>
                    <a:cubicBezTo>
                      <a:pt x="2918" y="45612"/>
                      <a:pt x="2944" y="45665"/>
                      <a:pt x="2998" y="45692"/>
                    </a:cubicBezTo>
                    <a:cubicBezTo>
                      <a:pt x="4952" y="46656"/>
                      <a:pt x="6156" y="48636"/>
                      <a:pt x="6156" y="50804"/>
                    </a:cubicBezTo>
                    <a:cubicBezTo>
                      <a:pt x="6156" y="52972"/>
                      <a:pt x="4952" y="54926"/>
                      <a:pt x="2998" y="55917"/>
                    </a:cubicBezTo>
                    <a:cubicBezTo>
                      <a:pt x="2944" y="55917"/>
                      <a:pt x="2918" y="55970"/>
                      <a:pt x="2918" y="56024"/>
                    </a:cubicBezTo>
                    <a:cubicBezTo>
                      <a:pt x="2864" y="58004"/>
                      <a:pt x="1820" y="59798"/>
                      <a:pt x="81" y="60815"/>
                    </a:cubicBezTo>
                    <a:cubicBezTo>
                      <a:pt x="54" y="60815"/>
                      <a:pt x="27" y="60868"/>
                      <a:pt x="0" y="60895"/>
                    </a:cubicBezTo>
                    <a:cubicBezTo>
                      <a:pt x="0" y="60949"/>
                      <a:pt x="27" y="61002"/>
                      <a:pt x="81" y="61029"/>
                    </a:cubicBezTo>
                    <a:cubicBezTo>
                      <a:pt x="1820" y="62046"/>
                      <a:pt x="2864" y="63839"/>
                      <a:pt x="2918" y="65847"/>
                    </a:cubicBezTo>
                    <a:cubicBezTo>
                      <a:pt x="2918" y="65900"/>
                      <a:pt x="2944" y="65927"/>
                      <a:pt x="2998" y="65954"/>
                    </a:cubicBezTo>
                    <a:cubicBezTo>
                      <a:pt x="4952" y="66944"/>
                      <a:pt x="6156" y="68898"/>
                      <a:pt x="6156" y="71066"/>
                    </a:cubicBezTo>
                    <a:cubicBezTo>
                      <a:pt x="6156" y="73234"/>
                      <a:pt x="4952" y="75188"/>
                      <a:pt x="2998" y="76178"/>
                    </a:cubicBezTo>
                    <a:cubicBezTo>
                      <a:pt x="2944" y="76178"/>
                      <a:pt x="2918" y="76232"/>
                      <a:pt x="2918" y="76285"/>
                    </a:cubicBezTo>
                    <a:cubicBezTo>
                      <a:pt x="2864" y="78266"/>
                      <a:pt x="1820" y="80086"/>
                      <a:pt x="81" y="81076"/>
                    </a:cubicBezTo>
                    <a:cubicBezTo>
                      <a:pt x="27" y="81130"/>
                      <a:pt x="0" y="81183"/>
                      <a:pt x="27" y="81264"/>
                    </a:cubicBezTo>
                    <a:cubicBezTo>
                      <a:pt x="44" y="81297"/>
                      <a:pt x="81" y="81320"/>
                      <a:pt x="119" y="81320"/>
                    </a:cubicBezTo>
                    <a:cubicBezTo>
                      <a:pt x="143" y="81320"/>
                      <a:pt x="167" y="81311"/>
                      <a:pt x="188" y="81290"/>
                    </a:cubicBezTo>
                    <a:cubicBezTo>
                      <a:pt x="1981" y="80273"/>
                      <a:pt x="3105" y="78427"/>
                      <a:pt x="3185" y="76366"/>
                    </a:cubicBezTo>
                    <a:cubicBezTo>
                      <a:pt x="5166" y="75322"/>
                      <a:pt x="6397" y="73314"/>
                      <a:pt x="6397" y="71066"/>
                    </a:cubicBezTo>
                    <a:cubicBezTo>
                      <a:pt x="6397" y="68818"/>
                      <a:pt x="5166" y="66784"/>
                      <a:pt x="3185" y="65766"/>
                    </a:cubicBezTo>
                    <a:cubicBezTo>
                      <a:pt x="3105" y="63786"/>
                      <a:pt x="2061" y="61992"/>
                      <a:pt x="375" y="60922"/>
                    </a:cubicBezTo>
                    <a:cubicBezTo>
                      <a:pt x="2061" y="59878"/>
                      <a:pt x="3105" y="58085"/>
                      <a:pt x="3185" y="56104"/>
                    </a:cubicBezTo>
                    <a:cubicBezTo>
                      <a:pt x="5166" y="55060"/>
                      <a:pt x="6397" y="53053"/>
                      <a:pt x="6397" y="50804"/>
                    </a:cubicBezTo>
                    <a:cubicBezTo>
                      <a:pt x="6397" y="48556"/>
                      <a:pt x="5166" y="46522"/>
                      <a:pt x="3185" y="45505"/>
                    </a:cubicBezTo>
                    <a:cubicBezTo>
                      <a:pt x="3159" y="43604"/>
                      <a:pt x="2061" y="41731"/>
                      <a:pt x="375" y="40660"/>
                    </a:cubicBezTo>
                    <a:cubicBezTo>
                      <a:pt x="1901" y="39723"/>
                      <a:pt x="3292" y="37877"/>
                      <a:pt x="3185" y="35816"/>
                    </a:cubicBezTo>
                    <a:cubicBezTo>
                      <a:pt x="5166" y="34799"/>
                      <a:pt x="6397" y="32764"/>
                      <a:pt x="6397" y="30543"/>
                    </a:cubicBezTo>
                    <a:cubicBezTo>
                      <a:pt x="6397" y="28295"/>
                      <a:pt x="5166" y="26260"/>
                      <a:pt x="3185" y="25243"/>
                    </a:cubicBezTo>
                    <a:cubicBezTo>
                      <a:pt x="3078" y="23236"/>
                      <a:pt x="2061" y="21443"/>
                      <a:pt x="375" y="20399"/>
                    </a:cubicBezTo>
                    <a:cubicBezTo>
                      <a:pt x="2061" y="19328"/>
                      <a:pt x="3185" y="17454"/>
                      <a:pt x="3185" y="15608"/>
                    </a:cubicBezTo>
                    <a:cubicBezTo>
                      <a:pt x="3185" y="15608"/>
                      <a:pt x="3185" y="15581"/>
                      <a:pt x="3185" y="15554"/>
                    </a:cubicBezTo>
                    <a:cubicBezTo>
                      <a:pt x="5166" y="14537"/>
                      <a:pt x="6397" y="12503"/>
                      <a:pt x="6397" y="10255"/>
                    </a:cubicBezTo>
                    <a:cubicBezTo>
                      <a:pt x="6397" y="8033"/>
                      <a:pt x="5166" y="5999"/>
                      <a:pt x="3185" y="4982"/>
                    </a:cubicBezTo>
                    <a:lnTo>
                      <a:pt x="3185" y="4955"/>
                    </a:lnTo>
                    <a:cubicBezTo>
                      <a:pt x="3185" y="3028"/>
                      <a:pt x="1981" y="1074"/>
                      <a:pt x="188" y="30"/>
                    </a:cubicBezTo>
                    <a:cubicBezTo>
                      <a:pt x="167" y="10"/>
                      <a:pt x="143" y="1"/>
                      <a:pt x="11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0" name="Google Shape;1911;p89"/>
              <p:cNvSpPr/>
              <p:nvPr/>
            </p:nvSpPr>
            <p:spPr>
              <a:xfrm>
                <a:off x="1453950" y="818875"/>
                <a:ext cx="160600" cy="2032875"/>
              </a:xfrm>
              <a:custGeom>
                <a:avLst/>
                <a:gdLst/>
                <a:ahLst/>
                <a:cxnLst/>
                <a:rect l="l" t="t" r="r" b="b"/>
                <a:pathLst>
                  <a:path w="6424" h="81315" extrusionOk="0">
                    <a:moveTo>
                      <a:pt x="136" y="1"/>
                    </a:moveTo>
                    <a:cubicBezTo>
                      <a:pt x="95" y="1"/>
                      <a:pt x="61" y="20"/>
                      <a:pt x="27" y="70"/>
                    </a:cubicBezTo>
                    <a:cubicBezTo>
                      <a:pt x="27" y="70"/>
                      <a:pt x="27" y="97"/>
                      <a:pt x="27" y="124"/>
                    </a:cubicBezTo>
                    <a:cubicBezTo>
                      <a:pt x="27" y="178"/>
                      <a:pt x="27" y="204"/>
                      <a:pt x="80" y="231"/>
                    </a:cubicBezTo>
                    <a:cubicBezTo>
                      <a:pt x="1820" y="1248"/>
                      <a:pt x="2971" y="3175"/>
                      <a:pt x="2944" y="5022"/>
                    </a:cubicBezTo>
                    <a:cubicBezTo>
                      <a:pt x="2944" y="5076"/>
                      <a:pt x="2971" y="5129"/>
                      <a:pt x="2998" y="5156"/>
                    </a:cubicBezTo>
                    <a:cubicBezTo>
                      <a:pt x="4952" y="6119"/>
                      <a:pt x="6156" y="8073"/>
                      <a:pt x="6156" y="10268"/>
                    </a:cubicBezTo>
                    <a:cubicBezTo>
                      <a:pt x="6156" y="12436"/>
                      <a:pt x="4952" y="14390"/>
                      <a:pt x="2998" y="15354"/>
                    </a:cubicBezTo>
                    <a:cubicBezTo>
                      <a:pt x="2971" y="15380"/>
                      <a:pt x="2944" y="15434"/>
                      <a:pt x="2944" y="15487"/>
                    </a:cubicBezTo>
                    <a:cubicBezTo>
                      <a:pt x="2944" y="15514"/>
                      <a:pt x="2944" y="15568"/>
                      <a:pt x="2944" y="15595"/>
                    </a:cubicBezTo>
                    <a:cubicBezTo>
                      <a:pt x="2944" y="17415"/>
                      <a:pt x="1820" y="19261"/>
                      <a:pt x="107" y="20278"/>
                    </a:cubicBezTo>
                    <a:cubicBezTo>
                      <a:pt x="54" y="20278"/>
                      <a:pt x="27" y="20305"/>
                      <a:pt x="27" y="20359"/>
                    </a:cubicBezTo>
                    <a:cubicBezTo>
                      <a:pt x="0" y="20412"/>
                      <a:pt x="27" y="20466"/>
                      <a:pt x="80" y="20493"/>
                    </a:cubicBezTo>
                    <a:cubicBezTo>
                      <a:pt x="1793" y="21510"/>
                      <a:pt x="2864" y="23303"/>
                      <a:pt x="2944" y="25310"/>
                    </a:cubicBezTo>
                    <a:cubicBezTo>
                      <a:pt x="2944" y="25364"/>
                      <a:pt x="2971" y="25391"/>
                      <a:pt x="2998" y="25417"/>
                    </a:cubicBezTo>
                    <a:cubicBezTo>
                      <a:pt x="4952" y="26381"/>
                      <a:pt x="6156" y="28362"/>
                      <a:pt x="6156" y="30530"/>
                    </a:cubicBezTo>
                    <a:cubicBezTo>
                      <a:pt x="6156" y="32698"/>
                      <a:pt x="4952" y="34652"/>
                      <a:pt x="2998" y="35642"/>
                    </a:cubicBezTo>
                    <a:cubicBezTo>
                      <a:pt x="2944" y="35642"/>
                      <a:pt x="2918" y="35695"/>
                      <a:pt x="2944" y="35749"/>
                    </a:cubicBezTo>
                    <a:cubicBezTo>
                      <a:pt x="3105" y="37837"/>
                      <a:pt x="1633" y="39630"/>
                      <a:pt x="107" y="40540"/>
                    </a:cubicBezTo>
                    <a:cubicBezTo>
                      <a:pt x="54" y="40540"/>
                      <a:pt x="27" y="40594"/>
                      <a:pt x="27" y="40620"/>
                    </a:cubicBezTo>
                    <a:cubicBezTo>
                      <a:pt x="0" y="40674"/>
                      <a:pt x="27" y="40727"/>
                      <a:pt x="80" y="40754"/>
                    </a:cubicBezTo>
                    <a:cubicBezTo>
                      <a:pt x="1820" y="41771"/>
                      <a:pt x="2944" y="43645"/>
                      <a:pt x="2944" y="45545"/>
                    </a:cubicBezTo>
                    <a:cubicBezTo>
                      <a:pt x="2944" y="45545"/>
                      <a:pt x="2944" y="45572"/>
                      <a:pt x="2944" y="45572"/>
                    </a:cubicBezTo>
                    <a:cubicBezTo>
                      <a:pt x="2944" y="45626"/>
                      <a:pt x="2971" y="45652"/>
                      <a:pt x="2998" y="45679"/>
                    </a:cubicBezTo>
                    <a:cubicBezTo>
                      <a:pt x="4952" y="46669"/>
                      <a:pt x="6156" y="48623"/>
                      <a:pt x="6156" y="50791"/>
                    </a:cubicBezTo>
                    <a:cubicBezTo>
                      <a:pt x="6156" y="52959"/>
                      <a:pt x="4952" y="54913"/>
                      <a:pt x="2998" y="55904"/>
                    </a:cubicBezTo>
                    <a:cubicBezTo>
                      <a:pt x="2971" y="55930"/>
                      <a:pt x="2944" y="55957"/>
                      <a:pt x="2944" y="56011"/>
                    </a:cubicBezTo>
                    <a:cubicBezTo>
                      <a:pt x="2891" y="57991"/>
                      <a:pt x="1820" y="59785"/>
                      <a:pt x="107" y="60802"/>
                    </a:cubicBezTo>
                    <a:cubicBezTo>
                      <a:pt x="54" y="60828"/>
                      <a:pt x="27" y="60855"/>
                      <a:pt x="27" y="60882"/>
                    </a:cubicBezTo>
                    <a:cubicBezTo>
                      <a:pt x="0" y="60935"/>
                      <a:pt x="27" y="60989"/>
                      <a:pt x="80" y="61016"/>
                    </a:cubicBezTo>
                    <a:cubicBezTo>
                      <a:pt x="1820" y="62033"/>
                      <a:pt x="2891" y="63826"/>
                      <a:pt x="2944" y="65834"/>
                    </a:cubicBezTo>
                    <a:cubicBezTo>
                      <a:pt x="2944" y="65887"/>
                      <a:pt x="2971" y="65914"/>
                      <a:pt x="2998" y="65941"/>
                    </a:cubicBezTo>
                    <a:cubicBezTo>
                      <a:pt x="4952" y="66931"/>
                      <a:pt x="6156" y="68885"/>
                      <a:pt x="6156" y="71053"/>
                    </a:cubicBezTo>
                    <a:cubicBezTo>
                      <a:pt x="6156" y="73221"/>
                      <a:pt x="4952" y="75175"/>
                      <a:pt x="2998" y="76165"/>
                    </a:cubicBezTo>
                    <a:cubicBezTo>
                      <a:pt x="2971" y="76192"/>
                      <a:pt x="2944" y="76219"/>
                      <a:pt x="2944" y="76272"/>
                    </a:cubicBezTo>
                    <a:cubicBezTo>
                      <a:pt x="2891" y="78280"/>
                      <a:pt x="1820" y="80073"/>
                      <a:pt x="80" y="81090"/>
                    </a:cubicBezTo>
                    <a:cubicBezTo>
                      <a:pt x="27" y="81117"/>
                      <a:pt x="0" y="81197"/>
                      <a:pt x="27" y="81251"/>
                    </a:cubicBezTo>
                    <a:cubicBezTo>
                      <a:pt x="66" y="81290"/>
                      <a:pt x="120" y="81315"/>
                      <a:pt x="167" y="81315"/>
                    </a:cubicBezTo>
                    <a:cubicBezTo>
                      <a:pt x="184" y="81315"/>
                      <a:pt x="200" y="81311"/>
                      <a:pt x="214" y="81304"/>
                    </a:cubicBezTo>
                    <a:cubicBezTo>
                      <a:pt x="2008" y="80260"/>
                      <a:pt x="3105" y="78413"/>
                      <a:pt x="3185" y="76352"/>
                    </a:cubicBezTo>
                    <a:cubicBezTo>
                      <a:pt x="5166" y="75309"/>
                      <a:pt x="6424" y="73301"/>
                      <a:pt x="6424" y="71053"/>
                    </a:cubicBezTo>
                    <a:cubicBezTo>
                      <a:pt x="6424" y="68805"/>
                      <a:pt x="5166" y="66797"/>
                      <a:pt x="3185" y="65753"/>
                    </a:cubicBezTo>
                    <a:cubicBezTo>
                      <a:pt x="3105" y="63773"/>
                      <a:pt x="2061" y="61979"/>
                      <a:pt x="375" y="60909"/>
                    </a:cubicBezTo>
                    <a:cubicBezTo>
                      <a:pt x="2061" y="59865"/>
                      <a:pt x="3105" y="58072"/>
                      <a:pt x="3185" y="56091"/>
                    </a:cubicBezTo>
                    <a:cubicBezTo>
                      <a:pt x="5166" y="55047"/>
                      <a:pt x="6424" y="53040"/>
                      <a:pt x="6424" y="50791"/>
                    </a:cubicBezTo>
                    <a:cubicBezTo>
                      <a:pt x="6424" y="48543"/>
                      <a:pt x="5193" y="46536"/>
                      <a:pt x="3185" y="45492"/>
                    </a:cubicBezTo>
                    <a:cubicBezTo>
                      <a:pt x="3159" y="43591"/>
                      <a:pt x="2088" y="41718"/>
                      <a:pt x="375" y="40647"/>
                    </a:cubicBezTo>
                    <a:cubicBezTo>
                      <a:pt x="1901" y="39710"/>
                      <a:pt x="3319" y="37890"/>
                      <a:pt x="3185" y="35829"/>
                    </a:cubicBezTo>
                    <a:cubicBezTo>
                      <a:pt x="5193" y="34785"/>
                      <a:pt x="6424" y="32751"/>
                      <a:pt x="6424" y="30530"/>
                    </a:cubicBezTo>
                    <a:cubicBezTo>
                      <a:pt x="6424" y="28281"/>
                      <a:pt x="5166" y="26247"/>
                      <a:pt x="3185" y="25230"/>
                    </a:cubicBezTo>
                    <a:cubicBezTo>
                      <a:pt x="3105" y="23223"/>
                      <a:pt x="2061" y="21429"/>
                      <a:pt x="375" y="20386"/>
                    </a:cubicBezTo>
                    <a:cubicBezTo>
                      <a:pt x="2088" y="19315"/>
                      <a:pt x="3185" y="17441"/>
                      <a:pt x="3185" y="15595"/>
                    </a:cubicBezTo>
                    <a:cubicBezTo>
                      <a:pt x="3185" y="15595"/>
                      <a:pt x="3185" y="15568"/>
                      <a:pt x="3185" y="15541"/>
                    </a:cubicBezTo>
                    <a:cubicBezTo>
                      <a:pt x="5193" y="14524"/>
                      <a:pt x="6424" y="12490"/>
                      <a:pt x="6424" y="10268"/>
                    </a:cubicBezTo>
                    <a:cubicBezTo>
                      <a:pt x="6424" y="8020"/>
                      <a:pt x="5193" y="5986"/>
                      <a:pt x="3185" y="4969"/>
                    </a:cubicBezTo>
                    <a:cubicBezTo>
                      <a:pt x="3185" y="3041"/>
                      <a:pt x="2008" y="1061"/>
                      <a:pt x="214" y="17"/>
                    </a:cubicBezTo>
                    <a:cubicBezTo>
                      <a:pt x="185" y="7"/>
                      <a:pt x="159" y="1"/>
                      <a:pt x="136"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1" name="Google Shape;1912;p89"/>
              <p:cNvSpPr/>
              <p:nvPr/>
            </p:nvSpPr>
            <p:spPr>
              <a:xfrm>
                <a:off x="1300050" y="566950"/>
                <a:ext cx="160600" cy="2033000"/>
              </a:xfrm>
              <a:custGeom>
                <a:avLst/>
                <a:gdLst/>
                <a:ahLst/>
                <a:cxnLst/>
                <a:rect l="l" t="t" r="r" b="b"/>
                <a:pathLst>
                  <a:path w="6424" h="81320" extrusionOk="0">
                    <a:moveTo>
                      <a:pt x="146" y="1"/>
                    </a:moveTo>
                    <a:cubicBezTo>
                      <a:pt x="107" y="1"/>
                      <a:pt x="70" y="24"/>
                      <a:pt x="54" y="57"/>
                    </a:cubicBezTo>
                    <a:cubicBezTo>
                      <a:pt x="27" y="84"/>
                      <a:pt x="27" y="110"/>
                      <a:pt x="27" y="137"/>
                    </a:cubicBezTo>
                    <a:cubicBezTo>
                      <a:pt x="27" y="164"/>
                      <a:pt x="54" y="217"/>
                      <a:pt x="80" y="244"/>
                    </a:cubicBezTo>
                    <a:cubicBezTo>
                      <a:pt x="1820" y="1261"/>
                      <a:pt x="2971" y="3188"/>
                      <a:pt x="2944" y="5035"/>
                    </a:cubicBezTo>
                    <a:cubicBezTo>
                      <a:pt x="2944" y="5089"/>
                      <a:pt x="2971" y="5142"/>
                      <a:pt x="3025" y="5169"/>
                    </a:cubicBezTo>
                    <a:cubicBezTo>
                      <a:pt x="4952" y="6133"/>
                      <a:pt x="6183" y="8086"/>
                      <a:pt x="6183" y="10255"/>
                    </a:cubicBezTo>
                    <a:cubicBezTo>
                      <a:pt x="6183" y="12449"/>
                      <a:pt x="4952" y="14403"/>
                      <a:pt x="3025" y="15367"/>
                    </a:cubicBezTo>
                    <a:cubicBezTo>
                      <a:pt x="2971" y="15394"/>
                      <a:pt x="2944" y="15447"/>
                      <a:pt x="2944" y="15501"/>
                    </a:cubicBezTo>
                    <a:cubicBezTo>
                      <a:pt x="2998" y="17321"/>
                      <a:pt x="1847" y="19248"/>
                      <a:pt x="107" y="20292"/>
                    </a:cubicBezTo>
                    <a:cubicBezTo>
                      <a:pt x="80" y="20292"/>
                      <a:pt x="54" y="20318"/>
                      <a:pt x="27" y="20372"/>
                    </a:cubicBezTo>
                    <a:cubicBezTo>
                      <a:pt x="27" y="20425"/>
                      <a:pt x="27" y="20479"/>
                      <a:pt x="80" y="20506"/>
                    </a:cubicBezTo>
                    <a:cubicBezTo>
                      <a:pt x="1820" y="21496"/>
                      <a:pt x="2891" y="23316"/>
                      <a:pt x="2944" y="25324"/>
                    </a:cubicBezTo>
                    <a:cubicBezTo>
                      <a:pt x="2944" y="25350"/>
                      <a:pt x="2971" y="25404"/>
                      <a:pt x="3025" y="25431"/>
                    </a:cubicBezTo>
                    <a:cubicBezTo>
                      <a:pt x="4952" y="26394"/>
                      <a:pt x="6183" y="28348"/>
                      <a:pt x="6183" y="30543"/>
                    </a:cubicBezTo>
                    <a:cubicBezTo>
                      <a:pt x="6183" y="32711"/>
                      <a:pt x="4952" y="34665"/>
                      <a:pt x="3025" y="35628"/>
                    </a:cubicBezTo>
                    <a:cubicBezTo>
                      <a:pt x="2971" y="35655"/>
                      <a:pt x="2944" y="35709"/>
                      <a:pt x="2944" y="35762"/>
                    </a:cubicBezTo>
                    <a:cubicBezTo>
                      <a:pt x="3105" y="37823"/>
                      <a:pt x="1633" y="39643"/>
                      <a:pt x="107" y="40553"/>
                    </a:cubicBezTo>
                    <a:cubicBezTo>
                      <a:pt x="80" y="40553"/>
                      <a:pt x="54" y="40580"/>
                      <a:pt x="27" y="40633"/>
                    </a:cubicBezTo>
                    <a:cubicBezTo>
                      <a:pt x="27" y="40687"/>
                      <a:pt x="27" y="40741"/>
                      <a:pt x="80" y="40767"/>
                    </a:cubicBezTo>
                    <a:cubicBezTo>
                      <a:pt x="1820" y="41784"/>
                      <a:pt x="2944" y="43658"/>
                      <a:pt x="2944" y="45532"/>
                    </a:cubicBezTo>
                    <a:cubicBezTo>
                      <a:pt x="2944" y="45558"/>
                      <a:pt x="2944" y="45558"/>
                      <a:pt x="2944" y="45585"/>
                    </a:cubicBezTo>
                    <a:cubicBezTo>
                      <a:pt x="2944" y="45612"/>
                      <a:pt x="2971" y="45665"/>
                      <a:pt x="3025" y="45692"/>
                    </a:cubicBezTo>
                    <a:cubicBezTo>
                      <a:pt x="4952" y="46656"/>
                      <a:pt x="6183" y="48636"/>
                      <a:pt x="6183" y="50804"/>
                    </a:cubicBezTo>
                    <a:cubicBezTo>
                      <a:pt x="6183" y="52972"/>
                      <a:pt x="4952" y="54926"/>
                      <a:pt x="3025" y="55917"/>
                    </a:cubicBezTo>
                    <a:cubicBezTo>
                      <a:pt x="2971" y="55917"/>
                      <a:pt x="2944" y="55970"/>
                      <a:pt x="2944" y="56024"/>
                    </a:cubicBezTo>
                    <a:cubicBezTo>
                      <a:pt x="2891" y="58004"/>
                      <a:pt x="1847" y="59798"/>
                      <a:pt x="107" y="60815"/>
                    </a:cubicBezTo>
                    <a:cubicBezTo>
                      <a:pt x="80" y="60815"/>
                      <a:pt x="54" y="60868"/>
                      <a:pt x="27" y="60895"/>
                    </a:cubicBezTo>
                    <a:cubicBezTo>
                      <a:pt x="27" y="60949"/>
                      <a:pt x="27" y="61002"/>
                      <a:pt x="80" y="61029"/>
                    </a:cubicBezTo>
                    <a:cubicBezTo>
                      <a:pt x="1820" y="62046"/>
                      <a:pt x="2891" y="63839"/>
                      <a:pt x="2944" y="65847"/>
                    </a:cubicBezTo>
                    <a:cubicBezTo>
                      <a:pt x="2944" y="65900"/>
                      <a:pt x="2971" y="65927"/>
                      <a:pt x="3025" y="65954"/>
                    </a:cubicBezTo>
                    <a:cubicBezTo>
                      <a:pt x="4952" y="66944"/>
                      <a:pt x="6183" y="68898"/>
                      <a:pt x="6183" y="71066"/>
                    </a:cubicBezTo>
                    <a:cubicBezTo>
                      <a:pt x="6183" y="73234"/>
                      <a:pt x="4952" y="75188"/>
                      <a:pt x="3025" y="76178"/>
                    </a:cubicBezTo>
                    <a:cubicBezTo>
                      <a:pt x="2971" y="76178"/>
                      <a:pt x="2944" y="76232"/>
                      <a:pt x="2944" y="76285"/>
                    </a:cubicBezTo>
                    <a:cubicBezTo>
                      <a:pt x="2891" y="78266"/>
                      <a:pt x="1820" y="80086"/>
                      <a:pt x="80" y="81076"/>
                    </a:cubicBezTo>
                    <a:cubicBezTo>
                      <a:pt x="27" y="81130"/>
                      <a:pt x="0" y="81183"/>
                      <a:pt x="54" y="81264"/>
                    </a:cubicBezTo>
                    <a:cubicBezTo>
                      <a:pt x="70" y="81297"/>
                      <a:pt x="107" y="81320"/>
                      <a:pt x="146" y="81320"/>
                    </a:cubicBezTo>
                    <a:cubicBezTo>
                      <a:pt x="169" y="81320"/>
                      <a:pt x="194" y="81311"/>
                      <a:pt x="214" y="81290"/>
                    </a:cubicBezTo>
                    <a:cubicBezTo>
                      <a:pt x="2007" y="80273"/>
                      <a:pt x="3105" y="78427"/>
                      <a:pt x="3185" y="76366"/>
                    </a:cubicBezTo>
                    <a:cubicBezTo>
                      <a:pt x="5193" y="75322"/>
                      <a:pt x="6424" y="73314"/>
                      <a:pt x="6424" y="71066"/>
                    </a:cubicBezTo>
                    <a:cubicBezTo>
                      <a:pt x="6424" y="68818"/>
                      <a:pt x="5193" y="66784"/>
                      <a:pt x="3185" y="65766"/>
                    </a:cubicBezTo>
                    <a:cubicBezTo>
                      <a:pt x="3132" y="63786"/>
                      <a:pt x="2088" y="61992"/>
                      <a:pt x="402" y="60922"/>
                    </a:cubicBezTo>
                    <a:cubicBezTo>
                      <a:pt x="2088" y="59878"/>
                      <a:pt x="3132" y="58085"/>
                      <a:pt x="3185" y="56104"/>
                    </a:cubicBezTo>
                    <a:cubicBezTo>
                      <a:pt x="5193" y="55060"/>
                      <a:pt x="6424" y="53053"/>
                      <a:pt x="6424" y="50804"/>
                    </a:cubicBezTo>
                    <a:cubicBezTo>
                      <a:pt x="6424" y="48556"/>
                      <a:pt x="5193" y="46522"/>
                      <a:pt x="3185" y="45505"/>
                    </a:cubicBezTo>
                    <a:cubicBezTo>
                      <a:pt x="3185" y="43604"/>
                      <a:pt x="2088" y="41731"/>
                      <a:pt x="402" y="40660"/>
                    </a:cubicBezTo>
                    <a:cubicBezTo>
                      <a:pt x="1927" y="39723"/>
                      <a:pt x="3319" y="37903"/>
                      <a:pt x="3212" y="35816"/>
                    </a:cubicBezTo>
                    <a:cubicBezTo>
                      <a:pt x="5193" y="34799"/>
                      <a:pt x="6424" y="32764"/>
                      <a:pt x="6424" y="30543"/>
                    </a:cubicBezTo>
                    <a:cubicBezTo>
                      <a:pt x="6424" y="28295"/>
                      <a:pt x="5193" y="26260"/>
                      <a:pt x="3185" y="25243"/>
                    </a:cubicBezTo>
                    <a:cubicBezTo>
                      <a:pt x="3105" y="23236"/>
                      <a:pt x="2061" y="21443"/>
                      <a:pt x="402" y="20399"/>
                    </a:cubicBezTo>
                    <a:cubicBezTo>
                      <a:pt x="2088" y="19328"/>
                      <a:pt x="3185" y="17454"/>
                      <a:pt x="3185" y="15608"/>
                    </a:cubicBezTo>
                    <a:cubicBezTo>
                      <a:pt x="3185" y="15608"/>
                      <a:pt x="3185" y="15581"/>
                      <a:pt x="3185" y="15554"/>
                    </a:cubicBezTo>
                    <a:cubicBezTo>
                      <a:pt x="5193" y="14537"/>
                      <a:pt x="6424" y="12503"/>
                      <a:pt x="6424" y="10255"/>
                    </a:cubicBezTo>
                    <a:cubicBezTo>
                      <a:pt x="6424" y="8033"/>
                      <a:pt x="5193" y="5999"/>
                      <a:pt x="3185" y="4982"/>
                    </a:cubicBezTo>
                    <a:lnTo>
                      <a:pt x="3185" y="4955"/>
                    </a:lnTo>
                    <a:cubicBezTo>
                      <a:pt x="3185" y="3028"/>
                      <a:pt x="2007" y="1074"/>
                      <a:pt x="214" y="30"/>
                    </a:cubicBezTo>
                    <a:cubicBezTo>
                      <a:pt x="194" y="10"/>
                      <a:pt x="169" y="1"/>
                      <a:pt x="146"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2" name="Google Shape;1913;p89"/>
              <p:cNvSpPr/>
              <p:nvPr/>
            </p:nvSpPr>
            <p:spPr>
              <a:xfrm>
                <a:off x="1146800" y="818875"/>
                <a:ext cx="159950" cy="2032875"/>
              </a:xfrm>
              <a:custGeom>
                <a:avLst/>
                <a:gdLst/>
                <a:ahLst/>
                <a:cxnLst/>
                <a:rect l="l" t="t" r="r" b="b"/>
                <a:pathLst>
                  <a:path w="6398" h="81315" extrusionOk="0">
                    <a:moveTo>
                      <a:pt x="123" y="1"/>
                    </a:moveTo>
                    <a:cubicBezTo>
                      <a:pt x="83" y="1"/>
                      <a:pt x="44" y="20"/>
                      <a:pt x="28" y="70"/>
                    </a:cubicBezTo>
                    <a:cubicBezTo>
                      <a:pt x="28" y="70"/>
                      <a:pt x="1" y="97"/>
                      <a:pt x="1" y="124"/>
                    </a:cubicBezTo>
                    <a:cubicBezTo>
                      <a:pt x="1" y="178"/>
                      <a:pt x="28" y="204"/>
                      <a:pt x="81" y="231"/>
                    </a:cubicBezTo>
                    <a:cubicBezTo>
                      <a:pt x="1821" y="1248"/>
                      <a:pt x="2972" y="3175"/>
                      <a:pt x="2918" y="5022"/>
                    </a:cubicBezTo>
                    <a:cubicBezTo>
                      <a:pt x="2918" y="5076"/>
                      <a:pt x="2945" y="5129"/>
                      <a:pt x="2998" y="5156"/>
                    </a:cubicBezTo>
                    <a:cubicBezTo>
                      <a:pt x="4952" y="6119"/>
                      <a:pt x="6157" y="8073"/>
                      <a:pt x="6157" y="10268"/>
                    </a:cubicBezTo>
                    <a:cubicBezTo>
                      <a:pt x="6157" y="12436"/>
                      <a:pt x="4952" y="14390"/>
                      <a:pt x="2998" y="15354"/>
                    </a:cubicBezTo>
                    <a:cubicBezTo>
                      <a:pt x="2945" y="15380"/>
                      <a:pt x="2918" y="15434"/>
                      <a:pt x="2918" y="15487"/>
                    </a:cubicBezTo>
                    <a:cubicBezTo>
                      <a:pt x="2998" y="17334"/>
                      <a:pt x="1848" y="19235"/>
                      <a:pt x="81" y="20278"/>
                    </a:cubicBezTo>
                    <a:cubicBezTo>
                      <a:pt x="54" y="20278"/>
                      <a:pt x="28" y="20305"/>
                      <a:pt x="1" y="20359"/>
                    </a:cubicBezTo>
                    <a:cubicBezTo>
                      <a:pt x="1" y="20412"/>
                      <a:pt x="28" y="20466"/>
                      <a:pt x="81" y="20493"/>
                    </a:cubicBezTo>
                    <a:cubicBezTo>
                      <a:pt x="1794" y="21510"/>
                      <a:pt x="2865" y="23303"/>
                      <a:pt x="2918" y="25310"/>
                    </a:cubicBezTo>
                    <a:cubicBezTo>
                      <a:pt x="2918" y="25364"/>
                      <a:pt x="2945" y="25391"/>
                      <a:pt x="2998" y="25417"/>
                    </a:cubicBezTo>
                    <a:cubicBezTo>
                      <a:pt x="4952" y="26381"/>
                      <a:pt x="6157" y="28362"/>
                      <a:pt x="6157" y="30530"/>
                    </a:cubicBezTo>
                    <a:cubicBezTo>
                      <a:pt x="6157" y="32698"/>
                      <a:pt x="4952" y="34652"/>
                      <a:pt x="2998" y="35642"/>
                    </a:cubicBezTo>
                    <a:cubicBezTo>
                      <a:pt x="2945" y="35642"/>
                      <a:pt x="2918" y="35695"/>
                      <a:pt x="2918" y="35749"/>
                    </a:cubicBezTo>
                    <a:cubicBezTo>
                      <a:pt x="3079" y="37837"/>
                      <a:pt x="1633" y="39630"/>
                      <a:pt x="81" y="40540"/>
                    </a:cubicBezTo>
                    <a:cubicBezTo>
                      <a:pt x="54" y="40540"/>
                      <a:pt x="28" y="40594"/>
                      <a:pt x="1" y="40620"/>
                    </a:cubicBezTo>
                    <a:cubicBezTo>
                      <a:pt x="1" y="40674"/>
                      <a:pt x="28" y="40727"/>
                      <a:pt x="81" y="40754"/>
                    </a:cubicBezTo>
                    <a:cubicBezTo>
                      <a:pt x="1821" y="41771"/>
                      <a:pt x="2918" y="43645"/>
                      <a:pt x="2918" y="45545"/>
                    </a:cubicBezTo>
                    <a:cubicBezTo>
                      <a:pt x="2918" y="45545"/>
                      <a:pt x="2918" y="45545"/>
                      <a:pt x="2918" y="45572"/>
                    </a:cubicBezTo>
                    <a:cubicBezTo>
                      <a:pt x="2918" y="45626"/>
                      <a:pt x="2945" y="45652"/>
                      <a:pt x="2998" y="45679"/>
                    </a:cubicBezTo>
                    <a:cubicBezTo>
                      <a:pt x="4952" y="46669"/>
                      <a:pt x="6157" y="48623"/>
                      <a:pt x="6157" y="50791"/>
                    </a:cubicBezTo>
                    <a:cubicBezTo>
                      <a:pt x="6157" y="52959"/>
                      <a:pt x="4952" y="54913"/>
                      <a:pt x="2998" y="55904"/>
                    </a:cubicBezTo>
                    <a:cubicBezTo>
                      <a:pt x="2945" y="55930"/>
                      <a:pt x="2918" y="55957"/>
                      <a:pt x="2918" y="56011"/>
                    </a:cubicBezTo>
                    <a:cubicBezTo>
                      <a:pt x="2891" y="57991"/>
                      <a:pt x="1821" y="59785"/>
                      <a:pt x="81" y="60802"/>
                    </a:cubicBezTo>
                    <a:cubicBezTo>
                      <a:pt x="54" y="60828"/>
                      <a:pt x="28" y="60855"/>
                      <a:pt x="1" y="60882"/>
                    </a:cubicBezTo>
                    <a:cubicBezTo>
                      <a:pt x="1" y="60935"/>
                      <a:pt x="28" y="60989"/>
                      <a:pt x="81" y="61016"/>
                    </a:cubicBezTo>
                    <a:cubicBezTo>
                      <a:pt x="1821" y="62033"/>
                      <a:pt x="2891" y="63826"/>
                      <a:pt x="2918" y="65834"/>
                    </a:cubicBezTo>
                    <a:cubicBezTo>
                      <a:pt x="2918" y="65887"/>
                      <a:pt x="2945" y="65914"/>
                      <a:pt x="2998" y="65941"/>
                    </a:cubicBezTo>
                    <a:cubicBezTo>
                      <a:pt x="4952" y="66931"/>
                      <a:pt x="6157" y="68885"/>
                      <a:pt x="6157" y="71053"/>
                    </a:cubicBezTo>
                    <a:cubicBezTo>
                      <a:pt x="6157" y="73221"/>
                      <a:pt x="4952" y="75175"/>
                      <a:pt x="2998" y="76165"/>
                    </a:cubicBezTo>
                    <a:cubicBezTo>
                      <a:pt x="2945" y="76192"/>
                      <a:pt x="2918" y="76219"/>
                      <a:pt x="2918" y="76272"/>
                    </a:cubicBezTo>
                    <a:cubicBezTo>
                      <a:pt x="2891" y="78280"/>
                      <a:pt x="1821" y="80073"/>
                      <a:pt x="81" y="81090"/>
                    </a:cubicBezTo>
                    <a:cubicBezTo>
                      <a:pt x="28" y="81117"/>
                      <a:pt x="1" y="81197"/>
                      <a:pt x="28" y="81251"/>
                    </a:cubicBezTo>
                    <a:cubicBezTo>
                      <a:pt x="47" y="81290"/>
                      <a:pt x="95" y="81315"/>
                      <a:pt x="151" y="81315"/>
                    </a:cubicBezTo>
                    <a:cubicBezTo>
                      <a:pt x="172" y="81315"/>
                      <a:pt x="193" y="81311"/>
                      <a:pt x="215" y="81304"/>
                    </a:cubicBezTo>
                    <a:cubicBezTo>
                      <a:pt x="1981" y="80260"/>
                      <a:pt x="3106" y="78413"/>
                      <a:pt x="3186" y="76352"/>
                    </a:cubicBezTo>
                    <a:cubicBezTo>
                      <a:pt x="5167" y="75309"/>
                      <a:pt x="6398" y="73301"/>
                      <a:pt x="6398" y="71053"/>
                    </a:cubicBezTo>
                    <a:cubicBezTo>
                      <a:pt x="6398" y="68805"/>
                      <a:pt x="5167" y="66797"/>
                      <a:pt x="3186" y="65753"/>
                    </a:cubicBezTo>
                    <a:cubicBezTo>
                      <a:pt x="3106" y="63773"/>
                      <a:pt x="2062" y="61979"/>
                      <a:pt x="375" y="60909"/>
                    </a:cubicBezTo>
                    <a:cubicBezTo>
                      <a:pt x="2062" y="59865"/>
                      <a:pt x="3106" y="58072"/>
                      <a:pt x="3186" y="56091"/>
                    </a:cubicBezTo>
                    <a:cubicBezTo>
                      <a:pt x="5167" y="55047"/>
                      <a:pt x="6398" y="53040"/>
                      <a:pt x="6398" y="50791"/>
                    </a:cubicBezTo>
                    <a:cubicBezTo>
                      <a:pt x="6398" y="48543"/>
                      <a:pt x="5167" y="46536"/>
                      <a:pt x="3186" y="45492"/>
                    </a:cubicBezTo>
                    <a:cubicBezTo>
                      <a:pt x="3159" y="43591"/>
                      <a:pt x="2088" y="41718"/>
                      <a:pt x="375" y="40647"/>
                    </a:cubicBezTo>
                    <a:cubicBezTo>
                      <a:pt x="1901" y="39710"/>
                      <a:pt x="3293" y="37890"/>
                      <a:pt x="3186" y="35829"/>
                    </a:cubicBezTo>
                    <a:cubicBezTo>
                      <a:pt x="5167" y="34785"/>
                      <a:pt x="6398" y="32751"/>
                      <a:pt x="6398" y="30530"/>
                    </a:cubicBezTo>
                    <a:cubicBezTo>
                      <a:pt x="6398" y="28281"/>
                      <a:pt x="5167" y="26247"/>
                      <a:pt x="3186" y="25230"/>
                    </a:cubicBezTo>
                    <a:cubicBezTo>
                      <a:pt x="3079" y="23223"/>
                      <a:pt x="2062" y="21429"/>
                      <a:pt x="375" y="20386"/>
                    </a:cubicBezTo>
                    <a:cubicBezTo>
                      <a:pt x="2088" y="19315"/>
                      <a:pt x="3186" y="17415"/>
                      <a:pt x="3186" y="15541"/>
                    </a:cubicBezTo>
                    <a:cubicBezTo>
                      <a:pt x="5167" y="14524"/>
                      <a:pt x="6398" y="12490"/>
                      <a:pt x="6398" y="10268"/>
                    </a:cubicBezTo>
                    <a:cubicBezTo>
                      <a:pt x="6398" y="8020"/>
                      <a:pt x="5167" y="5986"/>
                      <a:pt x="3186" y="4969"/>
                    </a:cubicBezTo>
                    <a:lnTo>
                      <a:pt x="3186" y="4942"/>
                    </a:lnTo>
                    <a:cubicBezTo>
                      <a:pt x="3186" y="3041"/>
                      <a:pt x="1981" y="1061"/>
                      <a:pt x="188" y="17"/>
                    </a:cubicBezTo>
                    <a:cubicBezTo>
                      <a:pt x="169" y="7"/>
                      <a:pt x="145" y="1"/>
                      <a:pt x="123"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3" name="Google Shape;1914;p89"/>
              <p:cNvSpPr/>
              <p:nvPr/>
            </p:nvSpPr>
            <p:spPr>
              <a:xfrm>
                <a:off x="992900" y="566950"/>
                <a:ext cx="160625" cy="2033000"/>
              </a:xfrm>
              <a:custGeom>
                <a:avLst/>
                <a:gdLst/>
                <a:ahLst/>
                <a:cxnLst/>
                <a:rect l="l" t="t" r="r" b="b"/>
                <a:pathLst>
                  <a:path w="6425" h="81320" extrusionOk="0">
                    <a:moveTo>
                      <a:pt x="145" y="1"/>
                    </a:moveTo>
                    <a:cubicBezTo>
                      <a:pt x="104" y="1"/>
                      <a:pt x="60" y="24"/>
                      <a:pt x="27" y="57"/>
                    </a:cubicBezTo>
                    <a:cubicBezTo>
                      <a:pt x="27" y="84"/>
                      <a:pt x="27" y="110"/>
                      <a:pt x="27" y="137"/>
                    </a:cubicBezTo>
                    <a:cubicBezTo>
                      <a:pt x="27" y="164"/>
                      <a:pt x="54" y="217"/>
                      <a:pt x="81" y="244"/>
                    </a:cubicBezTo>
                    <a:cubicBezTo>
                      <a:pt x="1821" y="1261"/>
                      <a:pt x="2972" y="3188"/>
                      <a:pt x="2945" y="5035"/>
                    </a:cubicBezTo>
                    <a:cubicBezTo>
                      <a:pt x="2945" y="5089"/>
                      <a:pt x="2972" y="5142"/>
                      <a:pt x="2998" y="5169"/>
                    </a:cubicBezTo>
                    <a:cubicBezTo>
                      <a:pt x="4952" y="6133"/>
                      <a:pt x="6157" y="8086"/>
                      <a:pt x="6157" y="10255"/>
                    </a:cubicBezTo>
                    <a:cubicBezTo>
                      <a:pt x="6157" y="12449"/>
                      <a:pt x="4952" y="14403"/>
                      <a:pt x="2998" y="15367"/>
                    </a:cubicBezTo>
                    <a:cubicBezTo>
                      <a:pt x="2972" y="15394"/>
                      <a:pt x="2945" y="15447"/>
                      <a:pt x="2945" y="15501"/>
                    </a:cubicBezTo>
                    <a:cubicBezTo>
                      <a:pt x="2998" y="17347"/>
                      <a:pt x="1847" y="19248"/>
                      <a:pt x="108" y="20292"/>
                    </a:cubicBezTo>
                    <a:cubicBezTo>
                      <a:pt x="54" y="20292"/>
                      <a:pt x="27" y="20318"/>
                      <a:pt x="27" y="20372"/>
                    </a:cubicBezTo>
                    <a:cubicBezTo>
                      <a:pt x="1" y="20425"/>
                      <a:pt x="27" y="20479"/>
                      <a:pt x="81" y="20506"/>
                    </a:cubicBezTo>
                    <a:cubicBezTo>
                      <a:pt x="1794" y="21496"/>
                      <a:pt x="2865" y="23289"/>
                      <a:pt x="2945" y="25324"/>
                    </a:cubicBezTo>
                    <a:cubicBezTo>
                      <a:pt x="2945" y="25350"/>
                      <a:pt x="2972" y="25404"/>
                      <a:pt x="2998" y="25431"/>
                    </a:cubicBezTo>
                    <a:cubicBezTo>
                      <a:pt x="4952" y="26394"/>
                      <a:pt x="6157" y="28348"/>
                      <a:pt x="6157" y="30543"/>
                    </a:cubicBezTo>
                    <a:cubicBezTo>
                      <a:pt x="6157" y="32711"/>
                      <a:pt x="4952" y="34665"/>
                      <a:pt x="2998" y="35628"/>
                    </a:cubicBezTo>
                    <a:cubicBezTo>
                      <a:pt x="2972" y="35655"/>
                      <a:pt x="2945" y="35709"/>
                      <a:pt x="2945" y="35762"/>
                    </a:cubicBezTo>
                    <a:cubicBezTo>
                      <a:pt x="3105" y="37823"/>
                      <a:pt x="1633" y="39643"/>
                      <a:pt x="108" y="40553"/>
                    </a:cubicBezTo>
                    <a:cubicBezTo>
                      <a:pt x="54" y="40553"/>
                      <a:pt x="27" y="40580"/>
                      <a:pt x="27" y="40633"/>
                    </a:cubicBezTo>
                    <a:cubicBezTo>
                      <a:pt x="1" y="40687"/>
                      <a:pt x="27" y="40741"/>
                      <a:pt x="81" y="40767"/>
                    </a:cubicBezTo>
                    <a:cubicBezTo>
                      <a:pt x="1821" y="41784"/>
                      <a:pt x="2945" y="43658"/>
                      <a:pt x="2945" y="45532"/>
                    </a:cubicBezTo>
                    <a:cubicBezTo>
                      <a:pt x="2945" y="45558"/>
                      <a:pt x="2945" y="45558"/>
                      <a:pt x="2945" y="45585"/>
                    </a:cubicBezTo>
                    <a:cubicBezTo>
                      <a:pt x="2945" y="45612"/>
                      <a:pt x="2972" y="45665"/>
                      <a:pt x="2998" y="45692"/>
                    </a:cubicBezTo>
                    <a:cubicBezTo>
                      <a:pt x="4952" y="46656"/>
                      <a:pt x="6157" y="48636"/>
                      <a:pt x="6157" y="50804"/>
                    </a:cubicBezTo>
                    <a:cubicBezTo>
                      <a:pt x="6157" y="52972"/>
                      <a:pt x="4952" y="54926"/>
                      <a:pt x="2998" y="55917"/>
                    </a:cubicBezTo>
                    <a:cubicBezTo>
                      <a:pt x="2972" y="55917"/>
                      <a:pt x="2945" y="55970"/>
                      <a:pt x="2945" y="56024"/>
                    </a:cubicBezTo>
                    <a:cubicBezTo>
                      <a:pt x="2891" y="58004"/>
                      <a:pt x="1821" y="59798"/>
                      <a:pt x="108" y="60815"/>
                    </a:cubicBezTo>
                    <a:cubicBezTo>
                      <a:pt x="54" y="60815"/>
                      <a:pt x="27" y="60868"/>
                      <a:pt x="27" y="60895"/>
                    </a:cubicBezTo>
                    <a:cubicBezTo>
                      <a:pt x="1" y="60949"/>
                      <a:pt x="27" y="61002"/>
                      <a:pt x="81" y="61029"/>
                    </a:cubicBezTo>
                    <a:cubicBezTo>
                      <a:pt x="1821" y="62046"/>
                      <a:pt x="2891" y="63839"/>
                      <a:pt x="2945" y="65847"/>
                    </a:cubicBezTo>
                    <a:cubicBezTo>
                      <a:pt x="2945" y="65900"/>
                      <a:pt x="2972" y="65927"/>
                      <a:pt x="2998" y="65954"/>
                    </a:cubicBezTo>
                    <a:cubicBezTo>
                      <a:pt x="4952" y="66944"/>
                      <a:pt x="6157" y="68898"/>
                      <a:pt x="6157" y="71066"/>
                    </a:cubicBezTo>
                    <a:cubicBezTo>
                      <a:pt x="6157" y="73234"/>
                      <a:pt x="4952" y="75188"/>
                      <a:pt x="2998" y="76178"/>
                    </a:cubicBezTo>
                    <a:cubicBezTo>
                      <a:pt x="2972" y="76178"/>
                      <a:pt x="2945" y="76232"/>
                      <a:pt x="2945" y="76285"/>
                    </a:cubicBezTo>
                    <a:cubicBezTo>
                      <a:pt x="2891" y="78266"/>
                      <a:pt x="1821" y="80086"/>
                      <a:pt x="81" y="81076"/>
                    </a:cubicBezTo>
                    <a:cubicBezTo>
                      <a:pt x="27" y="81130"/>
                      <a:pt x="1" y="81183"/>
                      <a:pt x="27" y="81264"/>
                    </a:cubicBezTo>
                    <a:cubicBezTo>
                      <a:pt x="60" y="81297"/>
                      <a:pt x="104" y="81320"/>
                      <a:pt x="145" y="81320"/>
                    </a:cubicBezTo>
                    <a:cubicBezTo>
                      <a:pt x="170" y="81320"/>
                      <a:pt x="194" y="81311"/>
                      <a:pt x="215" y="81290"/>
                    </a:cubicBezTo>
                    <a:cubicBezTo>
                      <a:pt x="2008" y="80273"/>
                      <a:pt x="3105" y="78427"/>
                      <a:pt x="3186" y="76366"/>
                    </a:cubicBezTo>
                    <a:cubicBezTo>
                      <a:pt x="5193" y="75322"/>
                      <a:pt x="6424" y="73314"/>
                      <a:pt x="6424" y="71066"/>
                    </a:cubicBezTo>
                    <a:cubicBezTo>
                      <a:pt x="6424" y="68818"/>
                      <a:pt x="5193" y="66784"/>
                      <a:pt x="3186" y="65766"/>
                    </a:cubicBezTo>
                    <a:cubicBezTo>
                      <a:pt x="3105" y="63786"/>
                      <a:pt x="2088" y="61992"/>
                      <a:pt x="402" y="60922"/>
                    </a:cubicBezTo>
                    <a:cubicBezTo>
                      <a:pt x="2088" y="59878"/>
                      <a:pt x="3105" y="58085"/>
                      <a:pt x="3186" y="56104"/>
                    </a:cubicBezTo>
                    <a:cubicBezTo>
                      <a:pt x="5193" y="55060"/>
                      <a:pt x="6424" y="53053"/>
                      <a:pt x="6424" y="50804"/>
                    </a:cubicBezTo>
                    <a:cubicBezTo>
                      <a:pt x="6424" y="48556"/>
                      <a:pt x="5193" y="46522"/>
                      <a:pt x="3186" y="45505"/>
                    </a:cubicBezTo>
                    <a:cubicBezTo>
                      <a:pt x="3159" y="43604"/>
                      <a:pt x="2088" y="41731"/>
                      <a:pt x="402" y="40660"/>
                    </a:cubicBezTo>
                    <a:cubicBezTo>
                      <a:pt x="1901" y="39723"/>
                      <a:pt x="3320" y="37877"/>
                      <a:pt x="3186" y="35816"/>
                    </a:cubicBezTo>
                    <a:cubicBezTo>
                      <a:pt x="5193" y="34799"/>
                      <a:pt x="6424" y="32764"/>
                      <a:pt x="6424" y="30543"/>
                    </a:cubicBezTo>
                    <a:cubicBezTo>
                      <a:pt x="6424" y="28295"/>
                      <a:pt x="5193" y="26260"/>
                      <a:pt x="3186" y="25243"/>
                    </a:cubicBezTo>
                    <a:cubicBezTo>
                      <a:pt x="3105" y="23236"/>
                      <a:pt x="2062" y="21443"/>
                      <a:pt x="402" y="20399"/>
                    </a:cubicBezTo>
                    <a:cubicBezTo>
                      <a:pt x="2088" y="19328"/>
                      <a:pt x="3186" y="17454"/>
                      <a:pt x="3186" y="15608"/>
                    </a:cubicBezTo>
                    <a:cubicBezTo>
                      <a:pt x="3186" y="15608"/>
                      <a:pt x="3186" y="15581"/>
                      <a:pt x="3186" y="15554"/>
                    </a:cubicBezTo>
                    <a:cubicBezTo>
                      <a:pt x="5193" y="14537"/>
                      <a:pt x="6424" y="12503"/>
                      <a:pt x="6424" y="10255"/>
                    </a:cubicBezTo>
                    <a:cubicBezTo>
                      <a:pt x="6424" y="8033"/>
                      <a:pt x="5193" y="5999"/>
                      <a:pt x="3186" y="4982"/>
                    </a:cubicBezTo>
                    <a:lnTo>
                      <a:pt x="3186" y="4955"/>
                    </a:lnTo>
                    <a:cubicBezTo>
                      <a:pt x="3186" y="3028"/>
                      <a:pt x="2008" y="1074"/>
                      <a:pt x="215" y="30"/>
                    </a:cubicBezTo>
                    <a:cubicBezTo>
                      <a:pt x="194" y="10"/>
                      <a:pt x="170" y="1"/>
                      <a:pt x="145"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4" name="Google Shape;1915;p89"/>
              <p:cNvSpPr/>
              <p:nvPr/>
            </p:nvSpPr>
            <p:spPr>
              <a:xfrm>
                <a:off x="839675" y="818875"/>
                <a:ext cx="159950" cy="2032875"/>
              </a:xfrm>
              <a:custGeom>
                <a:avLst/>
                <a:gdLst/>
                <a:ahLst/>
                <a:cxnLst/>
                <a:rect l="l" t="t" r="r" b="b"/>
                <a:pathLst>
                  <a:path w="6398" h="81315" extrusionOk="0">
                    <a:moveTo>
                      <a:pt x="122" y="1"/>
                    </a:moveTo>
                    <a:cubicBezTo>
                      <a:pt x="83" y="1"/>
                      <a:pt x="44" y="20"/>
                      <a:pt x="27" y="70"/>
                    </a:cubicBezTo>
                    <a:cubicBezTo>
                      <a:pt x="0" y="70"/>
                      <a:pt x="0" y="97"/>
                      <a:pt x="0" y="124"/>
                    </a:cubicBezTo>
                    <a:cubicBezTo>
                      <a:pt x="0" y="178"/>
                      <a:pt x="27" y="204"/>
                      <a:pt x="54" y="231"/>
                    </a:cubicBezTo>
                    <a:cubicBezTo>
                      <a:pt x="1794" y="1248"/>
                      <a:pt x="2971" y="3175"/>
                      <a:pt x="2918" y="5022"/>
                    </a:cubicBezTo>
                    <a:cubicBezTo>
                      <a:pt x="2918" y="5076"/>
                      <a:pt x="2945" y="5129"/>
                      <a:pt x="2998" y="5156"/>
                    </a:cubicBezTo>
                    <a:cubicBezTo>
                      <a:pt x="4925" y="6119"/>
                      <a:pt x="6156" y="8073"/>
                      <a:pt x="6156" y="10268"/>
                    </a:cubicBezTo>
                    <a:cubicBezTo>
                      <a:pt x="6156" y="12436"/>
                      <a:pt x="4925" y="14390"/>
                      <a:pt x="2998" y="15354"/>
                    </a:cubicBezTo>
                    <a:cubicBezTo>
                      <a:pt x="2945" y="15380"/>
                      <a:pt x="2918" y="15434"/>
                      <a:pt x="2918" y="15487"/>
                    </a:cubicBezTo>
                    <a:cubicBezTo>
                      <a:pt x="2971" y="17334"/>
                      <a:pt x="1847" y="19235"/>
                      <a:pt x="81" y="20278"/>
                    </a:cubicBezTo>
                    <a:cubicBezTo>
                      <a:pt x="54" y="20278"/>
                      <a:pt x="27" y="20305"/>
                      <a:pt x="0" y="20359"/>
                    </a:cubicBezTo>
                    <a:cubicBezTo>
                      <a:pt x="0" y="20412"/>
                      <a:pt x="27" y="20466"/>
                      <a:pt x="54" y="20493"/>
                    </a:cubicBezTo>
                    <a:cubicBezTo>
                      <a:pt x="1794" y="21510"/>
                      <a:pt x="2864" y="23303"/>
                      <a:pt x="2918" y="25310"/>
                    </a:cubicBezTo>
                    <a:cubicBezTo>
                      <a:pt x="2918" y="25364"/>
                      <a:pt x="2945" y="25391"/>
                      <a:pt x="2998" y="25417"/>
                    </a:cubicBezTo>
                    <a:cubicBezTo>
                      <a:pt x="4925" y="26381"/>
                      <a:pt x="6156" y="28362"/>
                      <a:pt x="6156" y="30530"/>
                    </a:cubicBezTo>
                    <a:cubicBezTo>
                      <a:pt x="6156" y="32698"/>
                      <a:pt x="4925" y="34652"/>
                      <a:pt x="2998" y="35642"/>
                    </a:cubicBezTo>
                    <a:cubicBezTo>
                      <a:pt x="2945" y="35642"/>
                      <a:pt x="2918" y="35695"/>
                      <a:pt x="2918" y="35749"/>
                    </a:cubicBezTo>
                    <a:cubicBezTo>
                      <a:pt x="3078" y="37837"/>
                      <a:pt x="1606" y="39630"/>
                      <a:pt x="81" y="40540"/>
                    </a:cubicBezTo>
                    <a:cubicBezTo>
                      <a:pt x="54" y="40540"/>
                      <a:pt x="27" y="40594"/>
                      <a:pt x="0" y="40620"/>
                    </a:cubicBezTo>
                    <a:cubicBezTo>
                      <a:pt x="0" y="40674"/>
                      <a:pt x="27" y="40727"/>
                      <a:pt x="54" y="40754"/>
                    </a:cubicBezTo>
                    <a:cubicBezTo>
                      <a:pt x="1794" y="41771"/>
                      <a:pt x="2918" y="43645"/>
                      <a:pt x="2918" y="45545"/>
                    </a:cubicBezTo>
                    <a:cubicBezTo>
                      <a:pt x="2918" y="45545"/>
                      <a:pt x="2918" y="45545"/>
                      <a:pt x="2918" y="45572"/>
                    </a:cubicBezTo>
                    <a:cubicBezTo>
                      <a:pt x="2918" y="45626"/>
                      <a:pt x="2945" y="45652"/>
                      <a:pt x="2998" y="45679"/>
                    </a:cubicBezTo>
                    <a:cubicBezTo>
                      <a:pt x="4925" y="46669"/>
                      <a:pt x="6156" y="48623"/>
                      <a:pt x="6156" y="50791"/>
                    </a:cubicBezTo>
                    <a:cubicBezTo>
                      <a:pt x="6156" y="52959"/>
                      <a:pt x="4925" y="54913"/>
                      <a:pt x="2998" y="55904"/>
                    </a:cubicBezTo>
                    <a:cubicBezTo>
                      <a:pt x="2945" y="55930"/>
                      <a:pt x="2918" y="55957"/>
                      <a:pt x="2918" y="56011"/>
                    </a:cubicBezTo>
                    <a:cubicBezTo>
                      <a:pt x="2864" y="57991"/>
                      <a:pt x="1820" y="59785"/>
                      <a:pt x="81" y="60802"/>
                    </a:cubicBezTo>
                    <a:cubicBezTo>
                      <a:pt x="54" y="60828"/>
                      <a:pt x="27" y="60855"/>
                      <a:pt x="0" y="60882"/>
                    </a:cubicBezTo>
                    <a:cubicBezTo>
                      <a:pt x="0" y="60935"/>
                      <a:pt x="27" y="60989"/>
                      <a:pt x="54" y="61016"/>
                    </a:cubicBezTo>
                    <a:cubicBezTo>
                      <a:pt x="1794" y="62033"/>
                      <a:pt x="2864" y="63826"/>
                      <a:pt x="2918" y="65834"/>
                    </a:cubicBezTo>
                    <a:cubicBezTo>
                      <a:pt x="2918" y="65887"/>
                      <a:pt x="2945" y="65914"/>
                      <a:pt x="2998" y="65941"/>
                    </a:cubicBezTo>
                    <a:cubicBezTo>
                      <a:pt x="4925" y="66931"/>
                      <a:pt x="6156" y="68885"/>
                      <a:pt x="6156" y="71053"/>
                    </a:cubicBezTo>
                    <a:cubicBezTo>
                      <a:pt x="6156" y="73221"/>
                      <a:pt x="4925" y="75175"/>
                      <a:pt x="2998" y="76165"/>
                    </a:cubicBezTo>
                    <a:cubicBezTo>
                      <a:pt x="2945" y="76192"/>
                      <a:pt x="2918" y="76219"/>
                      <a:pt x="2918" y="76272"/>
                    </a:cubicBezTo>
                    <a:cubicBezTo>
                      <a:pt x="2864" y="78280"/>
                      <a:pt x="1794" y="80073"/>
                      <a:pt x="81" y="81090"/>
                    </a:cubicBezTo>
                    <a:cubicBezTo>
                      <a:pt x="0" y="81117"/>
                      <a:pt x="0" y="81197"/>
                      <a:pt x="27" y="81251"/>
                    </a:cubicBezTo>
                    <a:cubicBezTo>
                      <a:pt x="47" y="81290"/>
                      <a:pt x="95" y="81315"/>
                      <a:pt x="140" y="81315"/>
                    </a:cubicBezTo>
                    <a:cubicBezTo>
                      <a:pt x="157" y="81315"/>
                      <a:pt x="173" y="81311"/>
                      <a:pt x="188" y="81304"/>
                    </a:cubicBezTo>
                    <a:cubicBezTo>
                      <a:pt x="1981" y="80260"/>
                      <a:pt x="3105" y="78413"/>
                      <a:pt x="3159" y="76352"/>
                    </a:cubicBezTo>
                    <a:cubicBezTo>
                      <a:pt x="5166" y="75309"/>
                      <a:pt x="6397" y="73301"/>
                      <a:pt x="6397" y="71053"/>
                    </a:cubicBezTo>
                    <a:cubicBezTo>
                      <a:pt x="6397" y="68805"/>
                      <a:pt x="5166" y="66797"/>
                      <a:pt x="3159" y="65753"/>
                    </a:cubicBezTo>
                    <a:cubicBezTo>
                      <a:pt x="3105" y="63773"/>
                      <a:pt x="2061" y="61979"/>
                      <a:pt x="375" y="60909"/>
                    </a:cubicBezTo>
                    <a:cubicBezTo>
                      <a:pt x="2061" y="59865"/>
                      <a:pt x="3105" y="58072"/>
                      <a:pt x="3159" y="56091"/>
                    </a:cubicBezTo>
                    <a:cubicBezTo>
                      <a:pt x="5166" y="55047"/>
                      <a:pt x="6397" y="53040"/>
                      <a:pt x="6397" y="50791"/>
                    </a:cubicBezTo>
                    <a:cubicBezTo>
                      <a:pt x="6397" y="48543"/>
                      <a:pt x="5166" y="46536"/>
                      <a:pt x="3159" y="45492"/>
                    </a:cubicBezTo>
                    <a:cubicBezTo>
                      <a:pt x="3159" y="43591"/>
                      <a:pt x="2061" y="41718"/>
                      <a:pt x="375" y="40647"/>
                    </a:cubicBezTo>
                    <a:cubicBezTo>
                      <a:pt x="1901" y="39710"/>
                      <a:pt x="3292" y="37890"/>
                      <a:pt x="3185" y="35829"/>
                    </a:cubicBezTo>
                    <a:cubicBezTo>
                      <a:pt x="5166" y="34785"/>
                      <a:pt x="6397" y="32751"/>
                      <a:pt x="6397" y="30530"/>
                    </a:cubicBezTo>
                    <a:cubicBezTo>
                      <a:pt x="6397" y="28281"/>
                      <a:pt x="5166" y="26247"/>
                      <a:pt x="3159" y="25230"/>
                    </a:cubicBezTo>
                    <a:cubicBezTo>
                      <a:pt x="3078" y="23223"/>
                      <a:pt x="2035" y="21429"/>
                      <a:pt x="375" y="20386"/>
                    </a:cubicBezTo>
                    <a:cubicBezTo>
                      <a:pt x="2061" y="19315"/>
                      <a:pt x="3159" y="17441"/>
                      <a:pt x="3159" y="15595"/>
                    </a:cubicBezTo>
                    <a:cubicBezTo>
                      <a:pt x="3159" y="15595"/>
                      <a:pt x="3159" y="15568"/>
                      <a:pt x="3159" y="15541"/>
                    </a:cubicBezTo>
                    <a:cubicBezTo>
                      <a:pt x="5166" y="14524"/>
                      <a:pt x="6397" y="12490"/>
                      <a:pt x="6397" y="10268"/>
                    </a:cubicBezTo>
                    <a:cubicBezTo>
                      <a:pt x="6397" y="8020"/>
                      <a:pt x="5166" y="5986"/>
                      <a:pt x="3159" y="4969"/>
                    </a:cubicBezTo>
                    <a:lnTo>
                      <a:pt x="3159" y="4942"/>
                    </a:lnTo>
                    <a:cubicBezTo>
                      <a:pt x="3159" y="3041"/>
                      <a:pt x="1981" y="1061"/>
                      <a:pt x="188" y="17"/>
                    </a:cubicBezTo>
                    <a:cubicBezTo>
                      <a:pt x="168" y="7"/>
                      <a:pt x="145" y="1"/>
                      <a:pt x="122"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5" name="Google Shape;1916;p89"/>
              <p:cNvSpPr/>
              <p:nvPr/>
            </p:nvSpPr>
            <p:spPr>
              <a:xfrm>
                <a:off x="685775" y="566950"/>
                <a:ext cx="159950" cy="2033000"/>
              </a:xfrm>
              <a:custGeom>
                <a:avLst/>
                <a:gdLst/>
                <a:ahLst/>
                <a:cxnLst/>
                <a:rect l="l" t="t" r="r" b="b"/>
                <a:pathLst>
                  <a:path w="6398" h="81320" extrusionOk="0">
                    <a:moveTo>
                      <a:pt x="119" y="1"/>
                    </a:moveTo>
                    <a:cubicBezTo>
                      <a:pt x="81" y="1"/>
                      <a:pt x="44" y="24"/>
                      <a:pt x="27" y="57"/>
                    </a:cubicBezTo>
                    <a:cubicBezTo>
                      <a:pt x="27" y="84"/>
                      <a:pt x="0" y="110"/>
                      <a:pt x="0" y="137"/>
                    </a:cubicBezTo>
                    <a:cubicBezTo>
                      <a:pt x="0" y="164"/>
                      <a:pt x="27" y="217"/>
                      <a:pt x="81" y="244"/>
                    </a:cubicBezTo>
                    <a:cubicBezTo>
                      <a:pt x="1820" y="1261"/>
                      <a:pt x="2944" y="3188"/>
                      <a:pt x="2918" y="5035"/>
                    </a:cubicBezTo>
                    <a:cubicBezTo>
                      <a:pt x="2918" y="5089"/>
                      <a:pt x="2944" y="5142"/>
                      <a:pt x="2998" y="5169"/>
                    </a:cubicBezTo>
                    <a:cubicBezTo>
                      <a:pt x="4952" y="6133"/>
                      <a:pt x="6156" y="8086"/>
                      <a:pt x="6156" y="10255"/>
                    </a:cubicBezTo>
                    <a:cubicBezTo>
                      <a:pt x="6156" y="12449"/>
                      <a:pt x="4952" y="14403"/>
                      <a:pt x="2998" y="15367"/>
                    </a:cubicBezTo>
                    <a:cubicBezTo>
                      <a:pt x="2944" y="15394"/>
                      <a:pt x="2918" y="15447"/>
                      <a:pt x="2918" y="15501"/>
                    </a:cubicBezTo>
                    <a:cubicBezTo>
                      <a:pt x="2998" y="17347"/>
                      <a:pt x="1847" y="19248"/>
                      <a:pt x="81" y="20292"/>
                    </a:cubicBezTo>
                    <a:cubicBezTo>
                      <a:pt x="54" y="20292"/>
                      <a:pt x="27" y="20318"/>
                      <a:pt x="27" y="20372"/>
                    </a:cubicBezTo>
                    <a:cubicBezTo>
                      <a:pt x="0" y="20425"/>
                      <a:pt x="27" y="20479"/>
                      <a:pt x="81" y="20506"/>
                    </a:cubicBezTo>
                    <a:cubicBezTo>
                      <a:pt x="1794" y="21496"/>
                      <a:pt x="2864" y="23316"/>
                      <a:pt x="2918" y="25324"/>
                    </a:cubicBezTo>
                    <a:cubicBezTo>
                      <a:pt x="2918" y="25350"/>
                      <a:pt x="2944" y="25404"/>
                      <a:pt x="2998" y="25431"/>
                    </a:cubicBezTo>
                    <a:cubicBezTo>
                      <a:pt x="4952" y="26394"/>
                      <a:pt x="6156" y="28348"/>
                      <a:pt x="6156" y="30543"/>
                    </a:cubicBezTo>
                    <a:cubicBezTo>
                      <a:pt x="6156" y="32711"/>
                      <a:pt x="4952" y="34665"/>
                      <a:pt x="2998" y="35628"/>
                    </a:cubicBezTo>
                    <a:cubicBezTo>
                      <a:pt x="2944" y="35655"/>
                      <a:pt x="2918" y="35709"/>
                      <a:pt x="2918" y="35762"/>
                    </a:cubicBezTo>
                    <a:cubicBezTo>
                      <a:pt x="3078" y="37823"/>
                      <a:pt x="1633" y="39643"/>
                      <a:pt x="81" y="40553"/>
                    </a:cubicBezTo>
                    <a:cubicBezTo>
                      <a:pt x="54" y="40553"/>
                      <a:pt x="27" y="40580"/>
                      <a:pt x="27" y="40633"/>
                    </a:cubicBezTo>
                    <a:cubicBezTo>
                      <a:pt x="0" y="40687"/>
                      <a:pt x="27" y="40741"/>
                      <a:pt x="81" y="40767"/>
                    </a:cubicBezTo>
                    <a:cubicBezTo>
                      <a:pt x="1820" y="41784"/>
                      <a:pt x="2918" y="43658"/>
                      <a:pt x="2918" y="45532"/>
                    </a:cubicBezTo>
                    <a:cubicBezTo>
                      <a:pt x="2918" y="45558"/>
                      <a:pt x="2918" y="45558"/>
                      <a:pt x="2918" y="45585"/>
                    </a:cubicBezTo>
                    <a:cubicBezTo>
                      <a:pt x="2918" y="45612"/>
                      <a:pt x="2944" y="45665"/>
                      <a:pt x="2998" y="45692"/>
                    </a:cubicBezTo>
                    <a:cubicBezTo>
                      <a:pt x="4952" y="46656"/>
                      <a:pt x="6156" y="48636"/>
                      <a:pt x="6156" y="50804"/>
                    </a:cubicBezTo>
                    <a:cubicBezTo>
                      <a:pt x="6156" y="52972"/>
                      <a:pt x="4952" y="54926"/>
                      <a:pt x="2998" y="55917"/>
                    </a:cubicBezTo>
                    <a:cubicBezTo>
                      <a:pt x="2944" y="55917"/>
                      <a:pt x="2918" y="55970"/>
                      <a:pt x="2918" y="56024"/>
                    </a:cubicBezTo>
                    <a:cubicBezTo>
                      <a:pt x="2891" y="58004"/>
                      <a:pt x="1820" y="59798"/>
                      <a:pt x="81" y="60815"/>
                    </a:cubicBezTo>
                    <a:cubicBezTo>
                      <a:pt x="54" y="60815"/>
                      <a:pt x="27" y="60868"/>
                      <a:pt x="27" y="60895"/>
                    </a:cubicBezTo>
                    <a:cubicBezTo>
                      <a:pt x="0" y="60949"/>
                      <a:pt x="27" y="61002"/>
                      <a:pt x="81" y="61029"/>
                    </a:cubicBezTo>
                    <a:cubicBezTo>
                      <a:pt x="1820" y="62046"/>
                      <a:pt x="2891" y="63839"/>
                      <a:pt x="2918" y="65847"/>
                    </a:cubicBezTo>
                    <a:cubicBezTo>
                      <a:pt x="2918" y="65900"/>
                      <a:pt x="2944" y="65927"/>
                      <a:pt x="2998" y="65954"/>
                    </a:cubicBezTo>
                    <a:cubicBezTo>
                      <a:pt x="4952" y="66944"/>
                      <a:pt x="6156" y="68898"/>
                      <a:pt x="6156" y="71066"/>
                    </a:cubicBezTo>
                    <a:cubicBezTo>
                      <a:pt x="6156" y="73234"/>
                      <a:pt x="4952" y="75188"/>
                      <a:pt x="2998" y="76178"/>
                    </a:cubicBezTo>
                    <a:cubicBezTo>
                      <a:pt x="2944" y="76178"/>
                      <a:pt x="2918" y="76232"/>
                      <a:pt x="2918" y="76285"/>
                    </a:cubicBezTo>
                    <a:cubicBezTo>
                      <a:pt x="2891" y="78293"/>
                      <a:pt x="1820" y="80086"/>
                      <a:pt x="81" y="81076"/>
                    </a:cubicBezTo>
                    <a:cubicBezTo>
                      <a:pt x="27" y="81130"/>
                      <a:pt x="0" y="81183"/>
                      <a:pt x="27" y="81264"/>
                    </a:cubicBezTo>
                    <a:cubicBezTo>
                      <a:pt x="60" y="81297"/>
                      <a:pt x="93" y="81320"/>
                      <a:pt x="133" y="81320"/>
                    </a:cubicBezTo>
                    <a:cubicBezTo>
                      <a:pt x="157" y="81320"/>
                      <a:pt x="184" y="81311"/>
                      <a:pt x="214" y="81290"/>
                    </a:cubicBezTo>
                    <a:cubicBezTo>
                      <a:pt x="2008" y="80273"/>
                      <a:pt x="3105" y="78427"/>
                      <a:pt x="3185" y="76366"/>
                    </a:cubicBezTo>
                    <a:cubicBezTo>
                      <a:pt x="5166" y="75322"/>
                      <a:pt x="6397" y="73314"/>
                      <a:pt x="6397" y="71066"/>
                    </a:cubicBezTo>
                    <a:cubicBezTo>
                      <a:pt x="6397" y="68818"/>
                      <a:pt x="5166" y="66784"/>
                      <a:pt x="3185" y="65766"/>
                    </a:cubicBezTo>
                    <a:cubicBezTo>
                      <a:pt x="3105" y="63786"/>
                      <a:pt x="2061" y="61992"/>
                      <a:pt x="375" y="60922"/>
                    </a:cubicBezTo>
                    <a:cubicBezTo>
                      <a:pt x="2061" y="59878"/>
                      <a:pt x="3105" y="58085"/>
                      <a:pt x="3185" y="56104"/>
                    </a:cubicBezTo>
                    <a:cubicBezTo>
                      <a:pt x="5166" y="55060"/>
                      <a:pt x="6397" y="53053"/>
                      <a:pt x="6397" y="50804"/>
                    </a:cubicBezTo>
                    <a:cubicBezTo>
                      <a:pt x="6397" y="48556"/>
                      <a:pt x="5166" y="46522"/>
                      <a:pt x="3185" y="45505"/>
                    </a:cubicBezTo>
                    <a:cubicBezTo>
                      <a:pt x="3159" y="43604"/>
                      <a:pt x="2088" y="41731"/>
                      <a:pt x="375" y="40660"/>
                    </a:cubicBezTo>
                    <a:cubicBezTo>
                      <a:pt x="1901" y="39723"/>
                      <a:pt x="3292" y="37903"/>
                      <a:pt x="3185" y="35816"/>
                    </a:cubicBezTo>
                    <a:cubicBezTo>
                      <a:pt x="5166" y="34799"/>
                      <a:pt x="6397" y="32764"/>
                      <a:pt x="6397" y="30543"/>
                    </a:cubicBezTo>
                    <a:cubicBezTo>
                      <a:pt x="6397" y="28295"/>
                      <a:pt x="5166" y="26260"/>
                      <a:pt x="3185" y="25243"/>
                    </a:cubicBezTo>
                    <a:cubicBezTo>
                      <a:pt x="3078" y="23236"/>
                      <a:pt x="2061" y="21443"/>
                      <a:pt x="375" y="20399"/>
                    </a:cubicBezTo>
                    <a:cubicBezTo>
                      <a:pt x="2088" y="19328"/>
                      <a:pt x="3185" y="17401"/>
                      <a:pt x="3185" y="15554"/>
                    </a:cubicBezTo>
                    <a:cubicBezTo>
                      <a:pt x="5166" y="14537"/>
                      <a:pt x="6397" y="12503"/>
                      <a:pt x="6397" y="10255"/>
                    </a:cubicBezTo>
                    <a:cubicBezTo>
                      <a:pt x="6397" y="8033"/>
                      <a:pt x="5166" y="5999"/>
                      <a:pt x="3185" y="4982"/>
                    </a:cubicBezTo>
                    <a:lnTo>
                      <a:pt x="3185" y="4955"/>
                    </a:lnTo>
                    <a:cubicBezTo>
                      <a:pt x="3185" y="3028"/>
                      <a:pt x="1981" y="1074"/>
                      <a:pt x="188" y="30"/>
                    </a:cubicBezTo>
                    <a:cubicBezTo>
                      <a:pt x="167" y="10"/>
                      <a:pt x="143" y="1"/>
                      <a:pt x="11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6" name="Google Shape;1917;p89"/>
              <p:cNvSpPr/>
              <p:nvPr/>
            </p:nvSpPr>
            <p:spPr>
              <a:xfrm>
                <a:off x="531875" y="818875"/>
                <a:ext cx="160600" cy="2032875"/>
              </a:xfrm>
              <a:custGeom>
                <a:avLst/>
                <a:gdLst/>
                <a:ahLst/>
                <a:cxnLst/>
                <a:rect l="l" t="t" r="r" b="b"/>
                <a:pathLst>
                  <a:path w="6424" h="81315" extrusionOk="0">
                    <a:moveTo>
                      <a:pt x="147" y="1"/>
                    </a:moveTo>
                    <a:cubicBezTo>
                      <a:pt x="106" y="1"/>
                      <a:pt x="61" y="20"/>
                      <a:pt x="27" y="70"/>
                    </a:cubicBezTo>
                    <a:cubicBezTo>
                      <a:pt x="27" y="70"/>
                      <a:pt x="27" y="97"/>
                      <a:pt x="27" y="124"/>
                    </a:cubicBezTo>
                    <a:cubicBezTo>
                      <a:pt x="27" y="178"/>
                      <a:pt x="54" y="204"/>
                      <a:pt x="80" y="231"/>
                    </a:cubicBezTo>
                    <a:cubicBezTo>
                      <a:pt x="1820" y="1248"/>
                      <a:pt x="2971" y="3175"/>
                      <a:pt x="2944" y="5022"/>
                    </a:cubicBezTo>
                    <a:cubicBezTo>
                      <a:pt x="2944" y="5076"/>
                      <a:pt x="2971" y="5129"/>
                      <a:pt x="2998" y="5156"/>
                    </a:cubicBezTo>
                    <a:cubicBezTo>
                      <a:pt x="4952" y="6119"/>
                      <a:pt x="6156" y="8073"/>
                      <a:pt x="6156" y="10268"/>
                    </a:cubicBezTo>
                    <a:cubicBezTo>
                      <a:pt x="6156" y="12436"/>
                      <a:pt x="4952" y="14390"/>
                      <a:pt x="2998" y="15354"/>
                    </a:cubicBezTo>
                    <a:cubicBezTo>
                      <a:pt x="2971" y="15380"/>
                      <a:pt x="2944" y="15461"/>
                      <a:pt x="2944" y="15487"/>
                    </a:cubicBezTo>
                    <a:cubicBezTo>
                      <a:pt x="2998" y="17334"/>
                      <a:pt x="1847" y="19235"/>
                      <a:pt x="107" y="20278"/>
                    </a:cubicBezTo>
                    <a:cubicBezTo>
                      <a:pt x="54" y="20278"/>
                      <a:pt x="27" y="20305"/>
                      <a:pt x="27" y="20359"/>
                    </a:cubicBezTo>
                    <a:cubicBezTo>
                      <a:pt x="0" y="20412"/>
                      <a:pt x="27" y="20466"/>
                      <a:pt x="80" y="20493"/>
                    </a:cubicBezTo>
                    <a:cubicBezTo>
                      <a:pt x="1793" y="21510"/>
                      <a:pt x="2864" y="23303"/>
                      <a:pt x="2944" y="25310"/>
                    </a:cubicBezTo>
                    <a:cubicBezTo>
                      <a:pt x="2944" y="25364"/>
                      <a:pt x="2971" y="25391"/>
                      <a:pt x="2998" y="25417"/>
                    </a:cubicBezTo>
                    <a:cubicBezTo>
                      <a:pt x="4952" y="26381"/>
                      <a:pt x="6156" y="28362"/>
                      <a:pt x="6156" y="30530"/>
                    </a:cubicBezTo>
                    <a:cubicBezTo>
                      <a:pt x="6156" y="32698"/>
                      <a:pt x="4952" y="34652"/>
                      <a:pt x="2998" y="35642"/>
                    </a:cubicBezTo>
                    <a:cubicBezTo>
                      <a:pt x="2971" y="35642"/>
                      <a:pt x="2944" y="35695"/>
                      <a:pt x="2944" y="35749"/>
                    </a:cubicBezTo>
                    <a:cubicBezTo>
                      <a:pt x="3105" y="37837"/>
                      <a:pt x="1633" y="39630"/>
                      <a:pt x="107" y="40540"/>
                    </a:cubicBezTo>
                    <a:cubicBezTo>
                      <a:pt x="54" y="40540"/>
                      <a:pt x="27" y="40594"/>
                      <a:pt x="27" y="40620"/>
                    </a:cubicBezTo>
                    <a:cubicBezTo>
                      <a:pt x="0" y="40674"/>
                      <a:pt x="27" y="40727"/>
                      <a:pt x="80" y="40754"/>
                    </a:cubicBezTo>
                    <a:cubicBezTo>
                      <a:pt x="1820" y="41771"/>
                      <a:pt x="2944" y="43645"/>
                      <a:pt x="2944" y="45545"/>
                    </a:cubicBezTo>
                    <a:cubicBezTo>
                      <a:pt x="2944" y="45545"/>
                      <a:pt x="2944" y="45545"/>
                      <a:pt x="2944" y="45572"/>
                    </a:cubicBezTo>
                    <a:cubicBezTo>
                      <a:pt x="2944" y="45626"/>
                      <a:pt x="2971" y="45652"/>
                      <a:pt x="2998" y="45679"/>
                    </a:cubicBezTo>
                    <a:cubicBezTo>
                      <a:pt x="4952" y="46669"/>
                      <a:pt x="6156" y="48623"/>
                      <a:pt x="6156" y="50791"/>
                    </a:cubicBezTo>
                    <a:cubicBezTo>
                      <a:pt x="6156" y="52959"/>
                      <a:pt x="4952" y="54913"/>
                      <a:pt x="2998" y="55904"/>
                    </a:cubicBezTo>
                    <a:cubicBezTo>
                      <a:pt x="2971" y="55930"/>
                      <a:pt x="2944" y="55957"/>
                      <a:pt x="2944" y="56011"/>
                    </a:cubicBezTo>
                    <a:cubicBezTo>
                      <a:pt x="2891" y="57991"/>
                      <a:pt x="1820" y="59785"/>
                      <a:pt x="107" y="60802"/>
                    </a:cubicBezTo>
                    <a:cubicBezTo>
                      <a:pt x="54" y="60828"/>
                      <a:pt x="27" y="60855"/>
                      <a:pt x="27" y="60882"/>
                    </a:cubicBezTo>
                    <a:cubicBezTo>
                      <a:pt x="0" y="60935"/>
                      <a:pt x="27" y="60989"/>
                      <a:pt x="80" y="61016"/>
                    </a:cubicBezTo>
                    <a:cubicBezTo>
                      <a:pt x="1820" y="62033"/>
                      <a:pt x="2891" y="63826"/>
                      <a:pt x="2944" y="65834"/>
                    </a:cubicBezTo>
                    <a:cubicBezTo>
                      <a:pt x="2944" y="65887"/>
                      <a:pt x="2971" y="65914"/>
                      <a:pt x="2998" y="65941"/>
                    </a:cubicBezTo>
                    <a:cubicBezTo>
                      <a:pt x="4952" y="66931"/>
                      <a:pt x="6156" y="68885"/>
                      <a:pt x="6156" y="71053"/>
                    </a:cubicBezTo>
                    <a:cubicBezTo>
                      <a:pt x="6156" y="73221"/>
                      <a:pt x="4952" y="75175"/>
                      <a:pt x="2998" y="76165"/>
                    </a:cubicBezTo>
                    <a:cubicBezTo>
                      <a:pt x="2971" y="76192"/>
                      <a:pt x="2944" y="76219"/>
                      <a:pt x="2944" y="76272"/>
                    </a:cubicBezTo>
                    <a:cubicBezTo>
                      <a:pt x="2891" y="78280"/>
                      <a:pt x="1820" y="80073"/>
                      <a:pt x="80" y="81090"/>
                    </a:cubicBezTo>
                    <a:cubicBezTo>
                      <a:pt x="27" y="81117"/>
                      <a:pt x="0" y="81197"/>
                      <a:pt x="54" y="81251"/>
                    </a:cubicBezTo>
                    <a:cubicBezTo>
                      <a:pt x="73" y="81290"/>
                      <a:pt x="122" y="81315"/>
                      <a:pt x="167" y="81315"/>
                    </a:cubicBezTo>
                    <a:cubicBezTo>
                      <a:pt x="184" y="81315"/>
                      <a:pt x="200" y="81311"/>
                      <a:pt x="214" y="81304"/>
                    </a:cubicBezTo>
                    <a:cubicBezTo>
                      <a:pt x="2008" y="80260"/>
                      <a:pt x="3105" y="78413"/>
                      <a:pt x="3185" y="76352"/>
                    </a:cubicBezTo>
                    <a:cubicBezTo>
                      <a:pt x="5193" y="75309"/>
                      <a:pt x="6424" y="73301"/>
                      <a:pt x="6424" y="71053"/>
                    </a:cubicBezTo>
                    <a:cubicBezTo>
                      <a:pt x="6424" y="68805"/>
                      <a:pt x="5193" y="66797"/>
                      <a:pt x="3185" y="65753"/>
                    </a:cubicBezTo>
                    <a:cubicBezTo>
                      <a:pt x="3105" y="63773"/>
                      <a:pt x="2088" y="61979"/>
                      <a:pt x="402" y="60909"/>
                    </a:cubicBezTo>
                    <a:cubicBezTo>
                      <a:pt x="2088" y="59865"/>
                      <a:pt x="3105" y="58072"/>
                      <a:pt x="3185" y="56091"/>
                    </a:cubicBezTo>
                    <a:cubicBezTo>
                      <a:pt x="5193" y="55047"/>
                      <a:pt x="6424" y="53040"/>
                      <a:pt x="6424" y="50791"/>
                    </a:cubicBezTo>
                    <a:cubicBezTo>
                      <a:pt x="6424" y="48543"/>
                      <a:pt x="5193" y="46536"/>
                      <a:pt x="3185" y="45492"/>
                    </a:cubicBezTo>
                    <a:cubicBezTo>
                      <a:pt x="3185" y="43591"/>
                      <a:pt x="2088" y="41718"/>
                      <a:pt x="402" y="40647"/>
                    </a:cubicBezTo>
                    <a:cubicBezTo>
                      <a:pt x="1900" y="39710"/>
                      <a:pt x="3319" y="37890"/>
                      <a:pt x="3185" y="35829"/>
                    </a:cubicBezTo>
                    <a:cubicBezTo>
                      <a:pt x="5193" y="34785"/>
                      <a:pt x="6424" y="32751"/>
                      <a:pt x="6424" y="30530"/>
                    </a:cubicBezTo>
                    <a:cubicBezTo>
                      <a:pt x="6424" y="28281"/>
                      <a:pt x="5193" y="26247"/>
                      <a:pt x="3185" y="25230"/>
                    </a:cubicBezTo>
                    <a:cubicBezTo>
                      <a:pt x="3105" y="23223"/>
                      <a:pt x="2061" y="21429"/>
                      <a:pt x="402" y="20386"/>
                    </a:cubicBezTo>
                    <a:cubicBezTo>
                      <a:pt x="2088" y="19315"/>
                      <a:pt x="3185" y="17441"/>
                      <a:pt x="3185" y="15595"/>
                    </a:cubicBezTo>
                    <a:cubicBezTo>
                      <a:pt x="3185" y="15595"/>
                      <a:pt x="3185" y="15568"/>
                      <a:pt x="3185" y="15541"/>
                    </a:cubicBezTo>
                    <a:cubicBezTo>
                      <a:pt x="5193" y="14524"/>
                      <a:pt x="6424" y="12490"/>
                      <a:pt x="6424" y="10268"/>
                    </a:cubicBezTo>
                    <a:cubicBezTo>
                      <a:pt x="6424" y="8020"/>
                      <a:pt x="5193" y="5986"/>
                      <a:pt x="3185" y="4969"/>
                    </a:cubicBezTo>
                    <a:lnTo>
                      <a:pt x="3185" y="4942"/>
                    </a:lnTo>
                    <a:cubicBezTo>
                      <a:pt x="3185" y="3041"/>
                      <a:pt x="2008" y="1061"/>
                      <a:pt x="214" y="17"/>
                    </a:cubicBezTo>
                    <a:cubicBezTo>
                      <a:pt x="195" y="7"/>
                      <a:pt x="171" y="1"/>
                      <a:pt x="147"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7" name="Google Shape;1918;p89"/>
              <p:cNvSpPr/>
              <p:nvPr/>
            </p:nvSpPr>
            <p:spPr>
              <a:xfrm>
                <a:off x="378625" y="566950"/>
                <a:ext cx="159950" cy="2033000"/>
              </a:xfrm>
              <a:custGeom>
                <a:avLst/>
                <a:gdLst/>
                <a:ahLst/>
                <a:cxnLst/>
                <a:rect l="l" t="t" r="r" b="b"/>
                <a:pathLst>
                  <a:path w="6398" h="81320" extrusionOk="0">
                    <a:moveTo>
                      <a:pt x="120" y="1"/>
                    </a:moveTo>
                    <a:cubicBezTo>
                      <a:pt x="81" y="1"/>
                      <a:pt x="44" y="24"/>
                      <a:pt x="28" y="57"/>
                    </a:cubicBezTo>
                    <a:cubicBezTo>
                      <a:pt x="1" y="84"/>
                      <a:pt x="1" y="110"/>
                      <a:pt x="1" y="137"/>
                    </a:cubicBezTo>
                    <a:cubicBezTo>
                      <a:pt x="1" y="164"/>
                      <a:pt x="28" y="217"/>
                      <a:pt x="54" y="244"/>
                    </a:cubicBezTo>
                    <a:cubicBezTo>
                      <a:pt x="1821" y="1261"/>
                      <a:pt x="2972" y="3188"/>
                      <a:pt x="2918" y="5035"/>
                    </a:cubicBezTo>
                    <a:cubicBezTo>
                      <a:pt x="2918" y="5116"/>
                      <a:pt x="2945" y="5142"/>
                      <a:pt x="2999" y="5169"/>
                    </a:cubicBezTo>
                    <a:cubicBezTo>
                      <a:pt x="4952" y="6133"/>
                      <a:pt x="6157" y="8086"/>
                      <a:pt x="6157" y="10255"/>
                    </a:cubicBezTo>
                    <a:cubicBezTo>
                      <a:pt x="6157" y="12449"/>
                      <a:pt x="4952" y="14403"/>
                      <a:pt x="2999" y="15367"/>
                    </a:cubicBezTo>
                    <a:cubicBezTo>
                      <a:pt x="2945" y="15394"/>
                      <a:pt x="2918" y="15447"/>
                      <a:pt x="2918" y="15501"/>
                    </a:cubicBezTo>
                    <a:cubicBezTo>
                      <a:pt x="2972" y="17347"/>
                      <a:pt x="1848" y="19248"/>
                      <a:pt x="81" y="20292"/>
                    </a:cubicBezTo>
                    <a:cubicBezTo>
                      <a:pt x="54" y="20292"/>
                      <a:pt x="28" y="20318"/>
                      <a:pt x="1" y="20372"/>
                    </a:cubicBezTo>
                    <a:cubicBezTo>
                      <a:pt x="1" y="20425"/>
                      <a:pt x="28" y="20479"/>
                      <a:pt x="54" y="20506"/>
                    </a:cubicBezTo>
                    <a:cubicBezTo>
                      <a:pt x="1794" y="21496"/>
                      <a:pt x="2865" y="23316"/>
                      <a:pt x="2918" y="25324"/>
                    </a:cubicBezTo>
                    <a:cubicBezTo>
                      <a:pt x="2918" y="25350"/>
                      <a:pt x="2945" y="25404"/>
                      <a:pt x="2999" y="25431"/>
                    </a:cubicBezTo>
                    <a:cubicBezTo>
                      <a:pt x="4952" y="26394"/>
                      <a:pt x="6157" y="28348"/>
                      <a:pt x="6157" y="30543"/>
                    </a:cubicBezTo>
                    <a:cubicBezTo>
                      <a:pt x="6157" y="32711"/>
                      <a:pt x="4952" y="34665"/>
                      <a:pt x="2999" y="35628"/>
                    </a:cubicBezTo>
                    <a:cubicBezTo>
                      <a:pt x="2945" y="35655"/>
                      <a:pt x="2918" y="35709"/>
                      <a:pt x="2918" y="35762"/>
                    </a:cubicBezTo>
                    <a:cubicBezTo>
                      <a:pt x="3079" y="37823"/>
                      <a:pt x="1607" y="39643"/>
                      <a:pt x="81" y="40553"/>
                    </a:cubicBezTo>
                    <a:cubicBezTo>
                      <a:pt x="54" y="40553"/>
                      <a:pt x="28" y="40580"/>
                      <a:pt x="1" y="40633"/>
                    </a:cubicBezTo>
                    <a:cubicBezTo>
                      <a:pt x="1" y="40687"/>
                      <a:pt x="28" y="40741"/>
                      <a:pt x="54" y="40767"/>
                    </a:cubicBezTo>
                    <a:cubicBezTo>
                      <a:pt x="1794" y="41784"/>
                      <a:pt x="2918" y="43658"/>
                      <a:pt x="2918" y="45532"/>
                    </a:cubicBezTo>
                    <a:cubicBezTo>
                      <a:pt x="2918" y="45558"/>
                      <a:pt x="2918" y="45558"/>
                      <a:pt x="2918" y="45585"/>
                    </a:cubicBezTo>
                    <a:cubicBezTo>
                      <a:pt x="2918" y="45612"/>
                      <a:pt x="2945" y="45665"/>
                      <a:pt x="2999" y="45692"/>
                    </a:cubicBezTo>
                    <a:cubicBezTo>
                      <a:pt x="4952" y="46656"/>
                      <a:pt x="6157" y="48636"/>
                      <a:pt x="6157" y="50804"/>
                    </a:cubicBezTo>
                    <a:cubicBezTo>
                      <a:pt x="6157" y="52972"/>
                      <a:pt x="4952" y="54926"/>
                      <a:pt x="2999" y="55917"/>
                    </a:cubicBezTo>
                    <a:cubicBezTo>
                      <a:pt x="2945" y="55917"/>
                      <a:pt x="2918" y="55970"/>
                      <a:pt x="2918" y="56024"/>
                    </a:cubicBezTo>
                    <a:cubicBezTo>
                      <a:pt x="2865" y="58004"/>
                      <a:pt x="1821" y="59798"/>
                      <a:pt x="81" y="60815"/>
                    </a:cubicBezTo>
                    <a:cubicBezTo>
                      <a:pt x="54" y="60815"/>
                      <a:pt x="28" y="60868"/>
                      <a:pt x="1" y="60895"/>
                    </a:cubicBezTo>
                    <a:cubicBezTo>
                      <a:pt x="1" y="60949"/>
                      <a:pt x="28" y="61002"/>
                      <a:pt x="54" y="61029"/>
                    </a:cubicBezTo>
                    <a:cubicBezTo>
                      <a:pt x="1794" y="62046"/>
                      <a:pt x="2865" y="63839"/>
                      <a:pt x="2918" y="65847"/>
                    </a:cubicBezTo>
                    <a:cubicBezTo>
                      <a:pt x="2918" y="65900"/>
                      <a:pt x="2945" y="65927"/>
                      <a:pt x="2999" y="65954"/>
                    </a:cubicBezTo>
                    <a:cubicBezTo>
                      <a:pt x="4952" y="66944"/>
                      <a:pt x="6157" y="68898"/>
                      <a:pt x="6157" y="71066"/>
                    </a:cubicBezTo>
                    <a:cubicBezTo>
                      <a:pt x="6157" y="73234"/>
                      <a:pt x="4952" y="75188"/>
                      <a:pt x="2999" y="76178"/>
                    </a:cubicBezTo>
                    <a:cubicBezTo>
                      <a:pt x="2945" y="76178"/>
                      <a:pt x="2918" y="76232"/>
                      <a:pt x="2918" y="76285"/>
                    </a:cubicBezTo>
                    <a:cubicBezTo>
                      <a:pt x="2865" y="78293"/>
                      <a:pt x="1821" y="80086"/>
                      <a:pt x="81" y="81076"/>
                    </a:cubicBezTo>
                    <a:cubicBezTo>
                      <a:pt x="1" y="81130"/>
                      <a:pt x="1" y="81183"/>
                      <a:pt x="28" y="81264"/>
                    </a:cubicBezTo>
                    <a:cubicBezTo>
                      <a:pt x="44" y="81297"/>
                      <a:pt x="81" y="81320"/>
                      <a:pt x="120" y="81320"/>
                    </a:cubicBezTo>
                    <a:cubicBezTo>
                      <a:pt x="143" y="81320"/>
                      <a:pt x="168" y="81311"/>
                      <a:pt x="188" y="81290"/>
                    </a:cubicBezTo>
                    <a:cubicBezTo>
                      <a:pt x="1981" y="80273"/>
                      <a:pt x="3106" y="78427"/>
                      <a:pt x="3159" y="76366"/>
                    </a:cubicBezTo>
                    <a:cubicBezTo>
                      <a:pt x="5167" y="75322"/>
                      <a:pt x="6398" y="73314"/>
                      <a:pt x="6398" y="71066"/>
                    </a:cubicBezTo>
                    <a:cubicBezTo>
                      <a:pt x="6398" y="68818"/>
                      <a:pt x="5167" y="66784"/>
                      <a:pt x="3159" y="65766"/>
                    </a:cubicBezTo>
                    <a:cubicBezTo>
                      <a:pt x="3106" y="63786"/>
                      <a:pt x="2062" y="61992"/>
                      <a:pt x="376" y="60922"/>
                    </a:cubicBezTo>
                    <a:cubicBezTo>
                      <a:pt x="2062" y="59878"/>
                      <a:pt x="3106" y="58085"/>
                      <a:pt x="3159" y="56104"/>
                    </a:cubicBezTo>
                    <a:cubicBezTo>
                      <a:pt x="5167" y="55060"/>
                      <a:pt x="6398" y="53053"/>
                      <a:pt x="6398" y="50804"/>
                    </a:cubicBezTo>
                    <a:cubicBezTo>
                      <a:pt x="6398" y="48556"/>
                      <a:pt x="5167" y="46522"/>
                      <a:pt x="3159" y="45505"/>
                    </a:cubicBezTo>
                    <a:cubicBezTo>
                      <a:pt x="3159" y="43604"/>
                      <a:pt x="2062" y="41731"/>
                      <a:pt x="376" y="40660"/>
                    </a:cubicBezTo>
                    <a:cubicBezTo>
                      <a:pt x="1901" y="39723"/>
                      <a:pt x="3293" y="37903"/>
                      <a:pt x="3186" y="35816"/>
                    </a:cubicBezTo>
                    <a:cubicBezTo>
                      <a:pt x="5167" y="34799"/>
                      <a:pt x="6398" y="32764"/>
                      <a:pt x="6398" y="30543"/>
                    </a:cubicBezTo>
                    <a:cubicBezTo>
                      <a:pt x="6398" y="28295"/>
                      <a:pt x="5167" y="26260"/>
                      <a:pt x="3159" y="25243"/>
                    </a:cubicBezTo>
                    <a:cubicBezTo>
                      <a:pt x="3079" y="23236"/>
                      <a:pt x="2035" y="21443"/>
                      <a:pt x="376" y="20399"/>
                    </a:cubicBezTo>
                    <a:cubicBezTo>
                      <a:pt x="2089" y="19328"/>
                      <a:pt x="3186" y="17401"/>
                      <a:pt x="3186" y="15554"/>
                    </a:cubicBezTo>
                    <a:cubicBezTo>
                      <a:pt x="5167" y="14537"/>
                      <a:pt x="6398" y="12503"/>
                      <a:pt x="6398" y="10255"/>
                    </a:cubicBezTo>
                    <a:cubicBezTo>
                      <a:pt x="6398" y="8033"/>
                      <a:pt x="5167" y="5999"/>
                      <a:pt x="3186" y="4982"/>
                    </a:cubicBezTo>
                    <a:lnTo>
                      <a:pt x="3186" y="4955"/>
                    </a:lnTo>
                    <a:cubicBezTo>
                      <a:pt x="3186" y="3028"/>
                      <a:pt x="1981" y="1074"/>
                      <a:pt x="188" y="30"/>
                    </a:cubicBezTo>
                    <a:cubicBezTo>
                      <a:pt x="168" y="10"/>
                      <a:pt x="143" y="1"/>
                      <a:pt x="120"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8" name="Google Shape;1919;p89"/>
              <p:cNvSpPr/>
              <p:nvPr/>
            </p:nvSpPr>
            <p:spPr>
              <a:xfrm>
                <a:off x="224725" y="818875"/>
                <a:ext cx="159950" cy="2032875"/>
              </a:xfrm>
              <a:custGeom>
                <a:avLst/>
                <a:gdLst/>
                <a:ahLst/>
                <a:cxnLst/>
                <a:rect l="l" t="t" r="r" b="b"/>
                <a:pathLst>
                  <a:path w="6398" h="81315" extrusionOk="0">
                    <a:moveTo>
                      <a:pt x="129" y="1"/>
                    </a:moveTo>
                    <a:cubicBezTo>
                      <a:pt x="83" y="1"/>
                      <a:pt x="44" y="20"/>
                      <a:pt x="27" y="70"/>
                    </a:cubicBezTo>
                    <a:cubicBezTo>
                      <a:pt x="27" y="70"/>
                      <a:pt x="1" y="97"/>
                      <a:pt x="1" y="124"/>
                    </a:cubicBezTo>
                    <a:cubicBezTo>
                      <a:pt x="1" y="178"/>
                      <a:pt x="27" y="204"/>
                      <a:pt x="81" y="231"/>
                    </a:cubicBezTo>
                    <a:cubicBezTo>
                      <a:pt x="1821" y="1248"/>
                      <a:pt x="2972" y="3175"/>
                      <a:pt x="2918" y="5022"/>
                    </a:cubicBezTo>
                    <a:cubicBezTo>
                      <a:pt x="2945" y="5076"/>
                      <a:pt x="2945" y="5129"/>
                      <a:pt x="2998" y="5156"/>
                    </a:cubicBezTo>
                    <a:cubicBezTo>
                      <a:pt x="4952" y="6119"/>
                      <a:pt x="6157" y="8073"/>
                      <a:pt x="6157" y="10268"/>
                    </a:cubicBezTo>
                    <a:cubicBezTo>
                      <a:pt x="6157" y="12436"/>
                      <a:pt x="4952" y="14390"/>
                      <a:pt x="2998" y="15354"/>
                    </a:cubicBezTo>
                    <a:cubicBezTo>
                      <a:pt x="2945" y="15380"/>
                      <a:pt x="2918" y="15461"/>
                      <a:pt x="2918" y="15487"/>
                    </a:cubicBezTo>
                    <a:cubicBezTo>
                      <a:pt x="2998" y="17334"/>
                      <a:pt x="1848" y="19235"/>
                      <a:pt x="108" y="20278"/>
                    </a:cubicBezTo>
                    <a:cubicBezTo>
                      <a:pt x="54" y="20278"/>
                      <a:pt x="27" y="20305"/>
                      <a:pt x="27" y="20359"/>
                    </a:cubicBezTo>
                    <a:cubicBezTo>
                      <a:pt x="1" y="20412"/>
                      <a:pt x="27" y="20466"/>
                      <a:pt x="81" y="20493"/>
                    </a:cubicBezTo>
                    <a:cubicBezTo>
                      <a:pt x="1794" y="21510"/>
                      <a:pt x="2865" y="23303"/>
                      <a:pt x="2918" y="25310"/>
                    </a:cubicBezTo>
                    <a:cubicBezTo>
                      <a:pt x="2945" y="25364"/>
                      <a:pt x="2972" y="25391"/>
                      <a:pt x="2998" y="25417"/>
                    </a:cubicBezTo>
                    <a:cubicBezTo>
                      <a:pt x="4952" y="26381"/>
                      <a:pt x="6157" y="28362"/>
                      <a:pt x="6157" y="30530"/>
                    </a:cubicBezTo>
                    <a:cubicBezTo>
                      <a:pt x="6157" y="32698"/>
                      <a:pt x="4952" y="34652"/>
                      <a:pt x="2998" y="35642"/>
                    </a:cubicBezTo>
                    <a:cubicBezTo>
                      <a:pt x="2945" y="35642"/>
                      <a:pt x="2918" y="35695"/>
                      <a:pt x="2918" y="35749"/>
                    </a:cubicBezTo>
                    <a:cubicBezTo>
                      <a:pt x="3106" y="37837"/>
                      <a:pt x="1633" y="39630"/>
                      <a:pt x="108" y="40540"/>
                    </a:cubicBezTo>
                    <a:cubicBezTo>
                      <a:pt x="54" y="40540"/>
                      <a:pt x="27" y="40594"/>
                      <a:pt x="27" y="40620"/>
                    </a:cubicBezTo>
                    <a:cubicBezTo>
                      <a:pt x="1" y="40674"/>
                      <a:pt x="27" y="40727"/>
                      <a:pt x="81" y="40754"/>
                    </a:cubicBezTo>
                    <a:cubicBezTo>
                      <a:pt x="1821" y="41771"/>
                      <a:pt x="2918" y="43645"/>
                      <a:pt x="2918" y="45545"/>
                    </a:cubicBezTo>
                    <a:cubicBezTo>
                      <a:pt x="2918" y="45545"/>
                      <a:pt x="2918" y="45545"/>
                      <a:pt x="2918" y="45572"/>
                    </a:cubicBezTo>
                    <a:cubicBezTo>
                      <a:pt x="2918" y="45626"/>
                      <a:pt x="2945" y="45652"/>
                      <a:pt x="2998" y="45679"/>
                    </a:cubicBezTo>
                    <a:cubicBezTo>
                      <a:pt x="4952" y="46669"/>
                      <a:pt x="6157" y="48623"/>
                      <a:pt x="6157" y="50791"/>
                    </a:cubicBezTo>
                    <a:cubicBezTo>
                      <a:pt x="6157" y="52959"/>
                      <a:pt x="4952" y="54913"/>
                      <a:pt x="2998" y="55904"/>
                    </a:cubicBezTo>
                    <a:cubicBezTo>
                      <a:pt x="2945" y="55930"/>
                      <a:pt x="2918" y="55957"/>
                      <a:pt x="2918" y="56011"/>
                    </a:cubicBezTo>
                    <a:cubicBezTo>
                      <a:pt x="2891" y="57991"/>
                      <a:pt x="1821" y="59785"/>
                      <a:pt x="108" y="60802"/>
                    </a:cubicBezTo>
                    <a:cubicBezTo>
                      <a:pt x="54" y="60828"/>
                      <a:pt x="27" y="60855"/>
                      <a:pt x="27" y="60882"/>
                    </a:cubicBezTo>
                    <a:cubicBezTo>
                      <a:pt x="1" y="60935"/>
                      <a:pt x="27" y="60989"/>
                      <a:pt x="81" y="61016"/>
                    </a:cubicBezTo>
                    <a:cubicBezTo>
                      <a:pt x="1821" y="62033"/>
                      <a:pt x="2891" y="63826"/>
                      <a:pt x="2918" y="65834"/>
                    </a:cubicBezTo>
                    <a:cubicBezTo>
                      <a:pt x="2918" y="65887"/>
                      <a:pt x="2945" y="65914"/>
                      <a:pt x="2998" y="65941"/>
                    </a:cubicBezTo>
                    <a:cubicBezTo>
                      <a:pt x="4952" y="66931"/>
                      <a:pt x="6157" y="68885"/>
                      <a:pt x="6157" y="71053"/>
                    </a:cubicBezTo>
                    <a:cubicBezTo>
                      <a:pt x="6157" y="73221"/>
                      <a:pt x="4952" y="75175"/>
                      <a:pt x="2998" y="76165"/>
                    </a:cubicBezTo>
                    <a:cubicBezTo>
                      <a:pt x="2945" y="76192"/>
                      <a:pt x="2918" y="76219"/>
                      <a:pt x="2918" y="76272"/>
                    </a:cubicBezTo>
                    <a:cubicBezTo>
                      <a:pt x="2891" y="78280"/>
                      <a:pt x="1821" y="80073"/>
                      <a:pt x="81" y="81090"/>
                    </a:cubicBezTo>
                    <a:cubicBezTo>
                      <a:pt x="27" y="81117"/>
                      <a:pt x="1" y="81197"/>
                      <a:pt x="27" y="81251"/>
                    </a:cubicBezTo>
                    <a:cubicBezTo>
                      <a:pt x="67" y="81290"/>
                      <a:pt x="106" y="81315"/>
                      <a:pt x="156" y="81315"/>
                    </a:cubicBezTo>
                    <a:cubicBezTo>
                      <a:pt x="174" y="81315"/>
                      <a:pt x="193" y="81311"/>
                      <a:pt x="215" y="81304"/>
                    </a:cubicBezTo>
                    <a:cubicBezTo>
                      <a:pt x="2008" y="80260"/>
                      <a:pt x="3106" y="78413"/>
                      <a:pt x="3186" y="76352"/>
                    </a:cubicBezTo>
                    <a:cubicBezTo>
                      <a:pt x="5166" y="75309"/>
                      <a:pt x="6398" y="73301"/>
                      <a:pt x="6398" y="71053"/>
                    </a:cubicBezTo>
                    <a:cubicBezTo>
                      <a:pt x="6398" y="68805"/>
                      <a:pt x="5166" y="66797"/>
                      <a:pt x="3186" y="65753"/>
                    </a:cubicBezTo>
                    <a:cubicBezTo>
                      <a:pt x="3106" y="63773"/>
                      <a:pt x="2062" y="61979"/>
                      <a:pt x="375" y="60909"/>
                    </a:cubicBezTo>
                    <a:cubicBezTo>
                      <a:pt x="2062" y="59865"/>
                      <a:pt x="3106" y="58072"/>
                      <a:pt x="3186" y="56091"/>
                    </a:cubicBezTo>
                    <a:cubicBezTo>
                      <a:pt x="5166" y="55047"/>
                      <a:pt x="6398" y="53040"/>
                      <a:pt x="6398" y="50791"/>
                    </a:cubicBezTo>
                    <a:cubicBezTo>
                      <a:pt x="6398" y="48543"/>
                      <a:pt x="5166" y="46536"/>
                      <a:pt x="3186" y="45492"/>
                    </a:cubicBezTo>
                    <a:cubicBezTo>
                      <a:pt x="3159" y="43591"/>
                      <a:pt x="2088" y="41718"/>
                      <a:pt x="375" y="40647"/>
                    </a:cubicBezTo>
                    <a:cubicBezTo>
                      <a:pt x="1901" y="39710"/>
                      <a:pt x="3320" y="37890"/>
                      <a:pt x="3186" y="35829"/>
                    </a:cubicBezTo>
                    <a:cubicBezTo>
                      <a:pt x="5166" y="34785"/>
                      <a:pt x="6398" y="32751"/>
                      <a:pt x="6398" y="30530"/>
                    </a:cubicBezTo>
                    <a:cubicBezTo>
                      <a:pt x="6398" y="28281"/>
                      <a:pt x="5166" y="26247"/>
                      <a:pt x="3186" y="25230"/>
                    </a:cubicBezTo>
                    <a:cubicBezTo>
                      <a:pt x="3079" y="23223"/>
                      <a:pt x="2062" y="21429"/>
                      <a:pt x="375" y="20386"/>
                    </a:cubicBezTo>
                    <a:cubicBezTo>
                      <a:pt x="2088" y="19315"/>
                      <a:pt x="3186" y="17441"/>
                      <a:pt x="3186" y="15595"/>
                    </a:cubicBezTo>
                    <a:cubicBezTo>
                      <a:pt x="3186" y="15595"/>
                      <a:pt x="3186" y="15568"/>
                      <a:pt x="3186" y="15541"/>
                    </a:cubicBezTo>
                    <a:cubicBezTo>
                      <a:pt x="5166" y="14524"/>
                      <a:pt x="6398" y="12490"/>
                      <a:pt x="6398" y="10268"/>
                    </a:cubicBezTo>
                    <a:cubicBezTo>
                      <a:pt x="6398" y="8020"/>
                      <a:pt x="5166" y="5986"/>
                      <a:pt x="3186" y="4969"/>
                    </a:cubicBezTo>
                    <a:lnTo>
                      <a:pt x="3186" y="4942"/>
                    </a:lnTo>
                    <a:cubicBezTo>
                      <a:pt x="3186" y="3041"/>
                      <a:pt x="1981" y="1061"/>
                      <a:pt x="215" y="17"/>
                    </a:cubicBezTo>
                    <a:cubicBezTo>
                      <a:pt x="185" y="7"/>
                      <a:pt x="156" y="1"/>
                      <a:pt x="12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9" name="Google Shape;1920;p89"/>
              <p:cNvSpPr/>
              <p:nvPr/>
            </p:nvSpPr>
            <p:spPr>
              <a:xfrm>
                <a:off x="1914975" y="2593575"/>
                <a:ext cx="160625" cy="2032875"/>
              </a:xfrm>
              <a:custGeom>
                <a:avLst/>
                <a:gdLst/>
                <a:ahLst/>
                <a:cxnLst/>
                <a:rect l="l" t="t" r="r" b="b"/>
                <a:pathLst>
                  <a:path w="6425" h="81315" extrusionOk="0">
                    <a:moveTo>
                      <a:pt x="151" y="1"/>
                    </a:moveTo>
                    <a:cubicBezTo>
                      <a:pt x="95" y="1"/>
                      <a:pt x="47" y="26"/>
                      <a:pt x="27" y="65"/>
                    </a:cubicBezTo>
                    <a:cubicBezTo>
                      <a:pt x="27" y="92"/>
                      <a:pt x="27" y="118"/>
                      <a:pt x="27" y="118"/>
                    </a:cubicBezTo>
                    <a:cubicBezTo>
                      <a:pt x="27" y="172"/>
                      <a:pt x="27" y="225"/>
                      <a:pt x="81" y="225"/>
                    </a:cubicBezTo>
                    <a:cubicBezTo>
                      <a:pt x="1821" y="1243"/>
                      <a:pt x="2972" y="3170"/>
                      <a:pt x="2945" y="5043"/>
                    </a:cubicBezTo>
                    <a:cubicBezTo>
                      <a:pt x="2945" y="5070"/>
                      <a:pt x="2972" y="5124"/>
                      <a:pt x="2998" y="5150"/>
                    </a:cubicBezTo>
                    <a:cubicBezTo>
                      <a:pt x="4952" y="6141"/>
                      <a:pt x="6157" y="8095"/>
                      <a:pt x="6157" y="10263"/>
                    </a:cubicBezTo>
                    <a:cubicBezTo>
                      <a:pt x="6157" y="12431"/>
                      <a:pt x="4952" y="14384"/>
                      <a:pt x="2998" y="15375"/>
                    </a:cubicBezTo>
                    <a:cubicBezTo>
                      <a:pt x="2945" y="15402"/>
                      <a:pt x="2945" y="15428"/>
                      <a:pt x="2945" y="15482"/>
                    </a:cubicBezTo>
                    <a:cubicBezTo>
                      <a:pt x="2998" y="17355"/>
                      <a:pt x="1848" y="19256"/>
                      <a:pt x="108" y="20273"/>
                    </a:cubicBezTo>
                    <a:cubicBezTo>
                      <a:pt x="54" y="20300"/>
                      <a:pt x="27" y="20326"/>
                      <a:pt x="27" y="20353"/>
                    </a:cubicBezTo>
                    <a:cubicBezTo>
                      <a:pt x="1" y="20407"/>
                      <a:pt x="27" y="20460"/>
                      <a:pt x="81" y="20514"/>
                    </a:cubicBezTo>
                    <a:cubicBezTo>
                      <a:pt x="1794" y="21504"/>
                      <a:pt x="2865" y="23297"/>
                      <a:pt x="2945" y="25305"/>
                    </a:cubicBezTo>
                    <a:cubicBezTo>
                      <a:pt x="2945" y="25358"/>
                      <a:pt x="2972" y="25385"/>
                      <a:pt x="2998" y="25412"/>
                    </a:cubicBezTo>
                    <a:cubicBezTo>
                      <a:pt x="4952" y="26402"/>
                      <a:pt x="6157" y="28356"/>
                      <a:pt x="6157" y="30524"/>
                    </a:cubicBezTo>
                    <a:cubicBezTo>
                      <a:pt x="6157" y="32692"/>
                      <a:pt x="4952" y="34646"/>
                      <a:pt x="2998" y="35636"/>
                    </a:cubicBezTo>
                    <a:cubicBezTo>
                      <a:pt x="2945" y="35663"/>
                      <a:pt x="2918" y="35717"/>
                      <a:pt x="2945" y="35770"/>
                    </a:cubicBezTo>
                    <a:cubicBezTo>
                      <a:pt x="3106" y="37831"/>
                      <a:pt x="1633" y="39651"/>
                      <a:pt x="108" y="40535"/>
                    </a:cubicBezTo>
                    <a:cubicBezTo>
                      <a:pt x="54" y="40561"/>
                      <a:pt x="27" y="40588"/>
                      <a:pt x="27" y="40615"/>
                    </a:cubicBezTo>
                    <a:cubicBezTo>
                      <a:pt x="1" y="40668"/>
                      <a:pt x="27" y="40749"/>
                      <a:pt x="81" y="40775"/>
                    </a:cubicBezTo>
                    <a:cubicBezTo>
                      <a:pt x="1821" y="41766"/>
                      <a:pt x="2945" y="43639"/>
                      <a:pt x="2945" y="45540"/>
                    </a:cubicBezTo>
                    <a:cubicBezTo>
                      <a:pt x="2945" y="45540"/>
                      <a:pt x="2945" y="45566"/>
                      <a:pt x="2945" y="45566"/>
                    </a:cubicBezTo>
                    <a:cubicBezTo>
                      <a:pt x="2945" y="45620"/>
                      <a:pt x="2972" y="45674"/>
                      <a:pt x="2998" y="45674"/>
                    </a:cubicBezTo>
                    <a:cubicBezTo>
                      <a:pt x="4952" y="46664"/>
                      <a:pt x="6157" y="48618"/>
                      <a:pt x="6157" y="50786"/>
                    </a:cubicBezTo>
                    <a:cubicBezTo>
                      <a:pt x="6157" y="52954"/>
                      <a:pt x="4952" y="54934"/>
                      <a:pt x="2998" y="55898"/>
                    </a:cubicBezTo>
                    <a:cubicBezTo>
                      <a:pt x="2972" y="55925"/>
                      <a:pt x="2945" y="55952"/>
                      <a:pt x="2945" y="56005"/>
                    </a:cubicBezTo>
                    <a:cubicBezTo>
                      <a:pt x="2891" y="58012"/>
                      <a:pt x="1821" y="59806"/>
                      <a:pt x="108" y="60796"/>
                    </a:cubicBezTo>
                    <a:cubicBezTo>
                      <a:pt x="54" y="60823"/>
                      <a:pt x="27" y="60850"/>
                      <a:pt x="27" y="60903"/>
                    </a:cubicBezTo>
                    <a:cubicBezTo>
                      <a:pt x="1" y="60957"/>
                      <a:pt x="27" y="61010"/>
                      <a:pt x="81" y="61037"/>
                    </a:cubicBezTo>
                    <a:cubicBezTo>
                      <a:pt x="1821" y="62054"/>
                      <a:pt x="2891" y="63847"/>
                      <a:pt x="2945" y="65828"/>
                    </a:cubicBezTo>
                    <a:cubicBezTo>
                      <a:pt x="2945" y="65882"/>
                      <a:pt x="2972" y="65935"/>
                      <a:pt x="2998" y="65962"/>
                    </a:cubicBezTo>
                    <a:cubicBezTo>
                      <a:pt x="4952" y="66925"/>
                      <a:pt x="6157" y="68879"/>
                      <a:pt x="6157" y="71047"/>
                    </a:cubicBezTo>
                    <a:cubicBezTo>
                      <a:pt x="6157" y="73242"/>
                      <a:pt x="4952" y="75196"/>
                      <a:pt x="2998" y="76160"/>
                    </a:cubicBezTo>
                    <a:cubicBezTo>
                      <a:pt x="2972" y="76186"/>
                      <a:pt x="2945" y="76240"/>
                      <a:pt x="2945" y="76267"/>
                    </a:cubicBezTo>
                    <a:cubicBezTo>
                      <a:pt x="2891" y="78274"/>
                      <a:pt x="1821" y="80067"/>
                      <a:pt x="81" y="81084"/>
                    </a:cubicBezTo>
                    <a:cubicBezTo>
                      <a:pt x="27" y="81111"/>
                      <a:pt x="1" y="81191"/>
                      <a:pt x="27" y="81245"/>
                    </a:cubicBezTo>
                    <a:cubicBezTo>
                      <a:pt x="61" y="81296"/>
                      <a:pt x="106" y="81315"/>
                      <a:pt x="148" y="81315"/>
                    </a:cubicBezTo>
                    <a:cubicBezTo>
                      <a:pt x="172" y="81315"/>
                      <a:pt x="195" y="81308"/>
                      <a:pt x="215" y="81299"/>
                    </a:cubicBezTo>
                    <a:cubicBezTo>
                      <a:pt x="2008" y="80255"/>
                      <a:pt x="3106" y="78408"/>
                      <a:pt x="3186" y="76347"/>
                    </a:cubicBezTo>
                    <a:cubicBezTo>
                      <a:pt x="5166" y="75330"/>
                      <a:pt x="6424" y="73296"/>
                      <a:pt x="6424" y="71047"/>
                    </a:cubicBezTo>
                    <a:cubicBezTo>
                      <a:pt x="6424" y="68826"/>
                      <a:pt x="5166" y="66792"/>
                      <a:pt x="3186" y="65748"/>
                    </a:cubicBezTo>
                    <a:cubicBezTo>
                      <a:pt x="3106" y="63767"/>
                      <a:pt x="2062" y="61974"/>
                      <a:pt x="375" y="60930"/>
                    </a:cubicBezTo>
                    <a:cubicBezTo>
                      <a:pt x="2062" y="59859"/>
                      <a:pt x="3106" y="58093"/>
                      <a:pt x="3186" y="56085"/>
                    </a:cubicBezTo>
                    <a:cubicBezTo>
                      <a:pt x="5166" y="55068"/>
                      <a:pt x="6424" y="53034"/>
                      <a:pt x="6424" y="50786"/>
                    </a:cubicBezTo>
                    <a:cubicBezTo>
                      <a:pt x="6424" y="48537"/>
                      <a:pt x="5166" y="46530"/>
                      <a:pt x="3186" y="45486"/>
                    </a:cubicBezTo>
                    <a:cubicBezTo>
                      <a:pt x="3159" y="43586"/>
                      <a:pt x="2088" y="41739"/>
                      <a:pt x="375" y="40668"/>
                    </a:cubicBezTo>
                    <a:cubicBezTo>
                      <a:pt x="1901" y="39705"/>
                      <a:pt x="3320" y="37885"/>
                      <a:pt x="3186" y="35824"/>
                    </a:cubicBezTo>
                    <a:cubicBezTo>
                      <a:pt x="5193" y="34780"/>
                      <a:pt x="6424" y="32772"/>
                      <a:pt x="6424" y="30524"/>
                    </a:cubicBezTo>
                    <a:cubicBezTo>
                      <a:pt x="6424" y="28276"/>
                      <a:pt x="5166" y="26268"/>
                      <a:pt x="3186" y="25225"/>
                    </a:cubicBezTo>
                    <a:cubicBezTo>
                      <a:pt x="3106" y="23244"/>
                      <a:pt x="2062" y="21451"/>
                      <a:pt x="375" y="20407"/>
                    </a:cubicBezTo>
                    <a:cubicBezTo>
                      <a:pt x="2088" y="19336"/>
                      <a:pt x="3186" y="17436"/>
                      <a:pt x="3186" y="15616"/>
                    </a:cubicBezTo>
                    <a:cubicBezTo>
                      <a:pt x="3186" y="15589"/>
                      <a:pt x="3186" y="15562"/>
                      <a:pt x="3186" y="15562"/>
                    </a:cubicBezTo>
                    <a:cubicBezTo>
                      <a:pt x="5166" y="14518"/>
                      <a:pt x="6424" y="12511"/>
                      <a:pt x="6424" y="10263"/>
                    </a:cubicBezTo>
                    <a:cubicBezTo>
                      <a:pt x="6424" y="8014"/>
                      <a:pt x="5166" y="6007"/>
                      <a:pt x="3186" y="4963"/>
                    </a:cubicBezTo>
                    <a:cubicBezTo>
                      <a:pt x="3186" y="3036"/>
                      <a:pt x="2008" y="1055"/>
                      <a:pt x="215" y="11"/>
                    </a:cubicBezTo>
                    <a:cubicBezTo>
                      <a:pt x="193" y="4"/>
                      <a:pt x="172" y="1"/>
                      <a:pt x="151"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0" name="Google Shape;1921;p89"/>
              <p:cNvSpPr/>
              <p:nvPr/>
            </p:nvSpPr>
            <p:spPr>
              <a:xfrm>
                <a:off x="1761075" y="2845375"/>
                <a:ext cx="160625" cy="2032675"/>
              </a:xfrm>
              <a:custGeom>
                <a:avLst/>
                <a:gdLst/>
                <a:ahLst/>
                <a:cxnLst/>
                <a:rect l="l" t="t" r="r" b="b"/>
                <a:pathLst>
                  <a:path w="6425" h="81307" extrusionOk="0">
                    <a:moveTo>
                      <a:pt x="146" y="1"/>
                    </a:moveTo>
                    <a:cubicBezTo>
                      <a:pt x="108" y="1"/>
                      <a:pt x="71" y="24"/>
                      <a:pt x="54" y="57"/>
                    </a:cubicBezTo>
                    <a:cubicBezTo>
                      <a:pt x="27" y="84"/>
                      <a:pt x="27" y="110"/>
                      <a:pt x="27" y="137"/>
                    </a:cubicBezTo>
                    <a:cubicBezTo>
                      <a:pt x="27" y="164"/>
                      <a:pt x="54" y="217"/>
                      <a:pt x="81" y="244"/>
                    </a:cubicBezTo>
                    <a:cubicBezTo>
                      <a:pt x="1821" y="1234"/>
                      <a:pt x="2972" y="3162"/>
                      <a:pt x="2945" y="5035"/>
                    </a:cubicBezTo>
                    <a:cubicBezTo>
                      <a:pt x="2945" y="5089"/>
                      <a:pt x="2972" y="5142"/>
                      <a:pt x="2998" y="5142"/>
                    </a:cubicBezTo>
                    <a:cubicBezTo>
                      <a:pt x="4952" y="6133"/>
                      <a:pt x="6183" y="8086"/>
                      <a:pt x="6183" y="10254"/>
                    </a:cubicBezTo>
                    <a:cubicBezTo>
                      <a:pt x="6183" y="12422"/>
                      <a:pt x="4952" y="14376"/>
                      <a:pt x="2998" y="15367"/>
                    </a:cubicBezTo>
                    <a:cubicBezTo>
                      <a:pt x="2972" y="15393"/>
                      <a:pt x="2945" y="15447"/>
                      <a:pt x="2945" y="15474"/>
                    </a:cubicBezTo>
                    <a:cubicBezTo>
                      <a:pt x="2998" y="17321"/>
                      <a:pt x="1847" y="19248"/>
                      <a:pt x="108" y="20265"/>
                    </a:cubicBezTo>
                    <a:cubicBezTo>
                      <a:pt x="81" y="20292"/>
                      <a:pt x="27" y="20318"/>
                      <a:pt x="27" y="20345"/>
                    </a:cubicBezTo>
                    <a:cubicBezTo>
                      <a:pt x="27" y="20425"/>
                      <a:pt x="27" y="20479"/>
                      <a:pt x="81" y="20506"/>
                    </a:cubicBezTo>
                    <a:cubicBezTo>
                      <a:pt x="1821" y="21496"/>
                      <a:pt x="2891" y="23289"/>
                      <a:pt x="2945" y="25297"/>
                    </a:cubicBezTo>
                    <a:cubicBezTo>
                      <a:pt x="2945" y="25350"/>
                      <a:pt x="2972" y="25404"/>
                      <a:pt x="2998" y="25404"/>
                    </a:cubicBezTo>
                    <a:cubicBezTo>
                      <a:pt x="4952" y="26394"/>
                      <a:pt x="6183" y="28348"/>
                      <a:pt x="6183" y="30516"/>
                    </a:cubicBezTo>
                    <a:cubicBezTo>
                      <a:pt x="6183" y="32684"/>
                      <a:pt x="4952" y="34665"/>
                      <a:pt x="2998" y="35628"/>
                    </a:cubicBezTo>
                    <a:cubicBezTo>
                      <a:pt x="2972" y="35655"/>
                      <a:pt x="2945" y="35709"/>
                      <a:pt x="2945" y="35762"/>
                    </a:cubicBezTo>
                    <a:cubicBezTo>
                      <a:pt x="3105" y="37823"/>
                      <a:pt x="1633" y="39643"/>
                      <a:pt x="108" y="40526"/>
                    </a:cubicBezTo>
                    <a:cubicBezTo>
                      <a:pt x="81" y="40553"/>
                      <a:pt x="27" y="40580"/>
                      <a:pt x="27" y="40633"/>
                    </a:cubicBezTo>
                    <a:cubicBezTo>
                      <a:pt x="27" y="40687"/>
                      <a:pt x="27" y="40741"/>
                      <a:pt x="81" y="40767"/>
                    </a:cubicBezTo>
                    <a:cubicBezTo>
                      <a:pt x="1821" y="41784"/>
                      <a:pt x="2945" y="43631"/>
                      <a:pt x="2945" y="45532"/>
                    </a:cubicBezTo>
                    <a:lnTo>
                      <a:pt x="2945" y="45558"/>
                    </a:lnTo>
                    <a:cubicBezTo>
                      <a:pt x="2945" y="45612"/>
                      <a:pt x="2972" y="45665"/>
                      <a:pt x="2998" y="45692"/>
                    </a:cubicBezTo>
                    <a:cubicBezTo>
                      <a:pt x="4952" y="46656"/>
                      <a:pt x="6183" y="48610"/>
                      <a:pt x="6183" y="50778"/>
                    </a:cubicBezTo>
                    <a:cubicBezTo>
                      <a:pt x="6183" y="52972"/>
                      <a:pt x="4952" y="54926"/>
                      <a:pt x="2998" y="55890"/>
                    </a:cubicBezTo>
                    <a:cubicBezTo>
                      <a:pt x="2972" y="55917"/>
                      <a:pt x="2945" y="55970"/>
                      <a:pt x="2945" y="55997"/>
                    </a:cubicBezTo>
                    <a:cubicBezTo>
                      <a:pt x="2891" y="58004"/>
                      <a:pt x="1847" y="59798"/>
                      <a:pt x="108" y="60815"/>
                    </a:cubicBezTo>
                    <a:cubicBezTo>
                      <a:pt x="81" y="60815"/>
                      <a:pt x="27" y="60841"/>
                      <a:pt x="27" y="60895"/>
                    </a:cubicBezTo>
                    <a:cubicBezTo>
                      <a:pt x="27" y="60949"/>
                      <a:pt x="27" y="61002"/>
                      <a:pt x="81" y="61029"/>
                    </a:cubicBezTo>
                    <a:cubicBezTo>
                      <a:pt x="1821" y="62046"/>
                      <a:pt x="2891" y="63839"/>
                      <a:pt x="2945" y="65847"/>
                    </a:cubicBezTo>
                    <a:cubicBezTo>
                      <a:pt x="2945" y="65873"/>
                      <a:pt x="2972" y="65927"/>
                      <a:pt x="2998" y="65954"/>
                    </a:cubicBezTo>
                    <a:cubicBezTo>
                      <a:pt x="4952" y="66917"/>
                      <a:pt x="6183" y="68871"/>
                      <a:pt x="6183" y="71066"/>
                    </a:cubicBezTo>
                    <a:cubicBezTo>
                      <a:pt x="6183" y="73234"/>
                      <a:pt x="4952" y="75188"/>
                      <a:pt x="2998" y="76151"/>
                    </a:cubicBezTo>
                    <a:cubicBezTo>
                      <a:pt x="2972" y="76178"/>
                      <a:pt x="2945" y="76232"/>
                      <a:pt x="2945" y="76285"/>
                    </a:cubicBezTo>
                    <a:cubicBezTo>
                      <a:pt x="2891" y="78266"/>
                      <a:pt x="1821" y="80059"/>
                      <a:pt x="81" y="81076"/>
                    </a:cubicBezTo>
                    <a:cubicBezTo>
                      <a:pt x="27" y="81103"/>
                      <a:pt x="1" y="81183"/>
                      <a:pt x="54" y="81237"/>
                    </a:cubicBezTo>
                    <a:cubicBezTo>
                      <a:pt x="71" y="81288"/>
                      <a:pt x="110" y="81306"/>
                      <a:pt x="149" y="81306"/>
                    </a:cubicBezTo>
                    <a:cubicBezTo>
                      <a:pt x="172" y="81306"/>
                      <a:pt x="195" y="81300"/>
                      <a:pt x="215" y="81290"/>
                    </a:cubicBezTo>
                    <a:cubicBezTo>
                      <a:pt x="2008" y="80247"/>
                      <a:pt x="3105" y="78400"/>
                      <a:pt x="3186" y="76366"/>
                    </a:cubicBezTo>
                    <a:cubicBezTo>
                      <a:pt x="5193" y="75322"/>
                      <a:pt x="6424" y="73288"/>
                      <a:pt x="6424" y="71066"/>
                    </a:cubicBezTo>
                    <a:cubicBezTo>
                      <a:pt x="6424" y="68818"/>
                      <a:pt x="5193" y="66783"/>
                      <a:pt x="3186" y="65766"/>
                    </a:cubicBezTo>
                    <a:cubicBezTo>
                      <a:pt x="3132" y="63759"/>
                      <a:pt x="2088" y="61992"/>
                      <a:pt x="402" y="60922"/>
                    </a:cubicBezTo>
                    <a:cubicBezTo>
                      <a:pt x="2088" y="59878"/>
                      <a:pt x="3132" y="58085"/>
                      <a:pt x="3186" y="56077"/>
                    </a:cubicBezTo>
                    <a:cubicBezTo>
                      <a:pt x="5193" y="55060"/>
                      <a:pt x="6424" y="53026"/>
                      <a:pt x="6424" y="50778"/>
                    </a:cubicBezTo>
                    <a:cubicBezTo>
                      <a:pt x="6424" y="48556"/>
                      <a:pt x="5193" y="46522"/>
                      <a:pt x="3186" y="45505"/>
                    </a:cubicBezTo>
                    <a:cubicBezTo>
                      <a:pt x="3186" y="43604"/>
                      <a:pt x="2088" y="41731"/>
                      <a:pt x="402" y="40660"/>
                    </a:cubicBezTo>
                    <a:cubicBezTo>
                      <a:pt x="1901" y="39697"/>
                      <a:pt x="3320" y="37877"/>
                      <a:pt x="3186" y="35816"/>
                    </a:cubicBezTo>
                    <a:cubicBezTo>
                      <a:pt x="5193" y="34799"/>
                      <a:pt x="6424" y="32764"/>
                      <a:pt x="6424" y="30516"/>
                    </a:cubicBezTo>
                    <a:cubicBezTo>
                      <a:pt x="6424" y="28268"/>
                      <a:pt x="5193" y="26260"/>
                      <a:pt x="3186" y="25216"/>
                    </a:cubicBezTo>
                    <a:cubicBezTo>
                      <a:pt x="3105" y="23236"/>
                      <a:pt x="2062" y="21442"/>
                      <a:pt x="402" y="20399"/>
                    </a:cubicBezTo>
                    <a:cubicBezTo>
                      <a:pt x="2115" y="19328"/>
                      <a:pt x="3212" y="17401"/>
                      <a:pt x="3186" y="15554"/>
                    </a:cubicBezTo>
                    <a:cubicBezTo>
                      <a:pt x="5193" y="14510"/>
                      <a:pt x="6424" y="12503"/>
                      <a:pt x="6424" y="10254"/>
                    </a:cubicBezTo>
                    <a:cubicBezTo>
                      <a:pt x="6424" y="8006"/>
                      <a:pt x="5193" y="5999"/>
                      <a:pt x="3186" y="4955"/>
                    </a:cubicBezTo>
                    <a:cubicBezTo>
                      <a:pt x="3186" y="3028"/>
                      <a:pt x="2008" y="1047"/>
                      <a:pt x="215" y="30"/>
                    </a:cubicBezTo>
                    <a:cubicBezTo>
                      <a:pt x="194" y="10"/>
                      <a:pt x="170" y="1"/>
                      <a:pt x="146"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1" name="Google Shape;1922;p89"/>
              <p:cNvSpPr/>
              <p:nvPr/>
            </p:nvSpPr>
            <p:spPr>
              <a:xfrm>
                <a:off x="1607850" y="2593575"/>
                <a:ext cx="159950" cy="2032875"/>
              </a:xfrm>
              <a:custGeom>
                <a:avLst/>
                <a:gdLst/>
                <a:ahLst/>
                <a:cxnLst/>
                <a:rect l="l" t="t" r="r" b="b"/>
                <a:pathLst>
                  <a:path w="6398" h="81315" extrusionOk="0">
                    <a:moveTo>
                      <a:pt x="140" y="1"/>
                    </a:moveTo>
                    <a:cubicBezTo>
                      <a:pt x="95" y="1"/>
                      <a:pt x="47" y="26"/>
                      <a:pt x="27" y="65"/>
                    </a:cubicBezTo>
                    <a:cubicBezTo>
                      <a:pt x="0" y="92"/>
                      <a:pt x="0" y="118"/>
                      <a:pt x="0" y="118"/>
                    </a:cubicBezTo>
                    <a:cubicBezTo>
                      <a:pt x="0" y="172"/>
                      <a:pt x="27" y="225"/>
                      <a:pt x="81" y="225"/>
                    </a:cubicBezTo>
                    <a:cubicBezTo>
                      <a:pt x="1820" y="1243"/>
                      <a:pt x="2944" y="3170"/>
                      <a:pt x="2918" y="5043"/>
                    </a:cubicBezTo>
                    <a:cubicBezTo>
                      <a:pt x="2918" y="5070"/>
                      <a:pt x="2944" y="5124"/>
                      <a:pt x="2998" y="5150"/>
                    </a:cubicBezTo>
                    <a:cubicBezTo>
                      <a:pt x="4952" y="6141"/>
                      <a:pt x="6156" y="8095"/>
                      <a:pt x="6156" y="10263"/>
                    </a:cubicBezTo>
                    <a:cubicBezTo>
                      <a:pt x="6156" y="12431"/>
                      <a:pt x="4952" y="14384"/>
                      <a:pt x="2998" y="15375"/>
                    </a:cubicBezTo>
                    <a:cubicBezTo>
                      <a:pt x="2944" y="15402"/>
                      <a:pt x="2918" y="15428"/>
                      <a:pt x="2918" y="15482"/>
                    </a:cubicBezTo>
                    <a:cubicBezTo>
                      <a:pt x="2971" y="17329"/>
                      <a:pt x="1847" y="19256"/>
                      <a:pt x="81" y="20273"/>
                    </a:cubicBezTo>
                    <a:cubicBezTo>
                      <a:pt x="54" y="20300"/>
                      <a:pt x="27" y="20326"/>
                      <a:pt x="0" y="20353"/>
                    </a:cubicBezTo>
                    <a:cubicBezTo>
                      <a:pt x="0" y="20407"/>
                      <a:pt x="27" y="20460"/>
                      <a:pt x="81" y="20514"/>
                    </a:cubicBezTo>
                    <a:cubicBezTo>
                      <a:pt x="1794" y="21504"/>
                      <a:pt x="2864" y="23297"/>
                      <a:pt x="2918" y="25305"/>
                    </a:cubicBezTo>
                    <a:cubicBezTo>
                      <a:pt x="2918" y="25358"/>
                      <a:pt x="2944" y="25385"/>
                      <a:pt x="2998" y="25412"/>
                    </a:cubicBezTo>
                    <a:cubicBezTo>
                      <a:pt x="4952" y="26402"/>
                      <a:pt x="6156" y="28356"/>
                      <a:pt x="6156" y="30524"/>
                    </a:cubicBezTo>
                    <a:cubicBezTo>
                      <a:pt x="6156" y="32692"/>
                      <a:pt x="4952" y="34646"/>
                      <a:pt x="2998" y="35636"/>
                    </a:cubicBezTo>
                    <a:cubicBezTo>
                      <a:pt x="2944" y="35663"/>
                      <a:pt x="2918" y="35717"/>
                      <a:pt x="2918" y="35770"/>
                    </a:cubicBezTo>
                    <a:cubicBezTo>
                      <a:pt x="3078" y="37831"/>
                      <a:pt x="1633" y="39651"/>
                      <a:pt x="81" y="40535"/>
                    </a:cubicBezTo>
                    <a:cubicBezTo>
                      <a:pt x="54" y="40561"/>
                      <a:pt x="27" y="40588"/>
                      <a:pt x="0" y="40615"/>
                    </a:cubicBezTo>
                    <a:cubicBezTo>
                      <a:pt x="0" y="40668"/>
                      <a:pt x="27" y="40749"/>
                      <a:pt x="81" y="40775"/>
                    </a:cubicBezTo>
                    <a:cubicBezTo>
                      <a:pt x="1820" y="41766"/>
                      <a:pt x="2918" y="43639"/>
                      <a:pt x="2918" y="45540"/>
                    </a:cubicBezTo>
                    <a:cubicBezTo>
                      <a:pt x="2918" y="45540"/>
                      <a:pt x="2918" y="45566"/>
                      <a:pt x="2918" y="45566"/>
                    </a:cubicBezTo>
                    <a:cubicBezTo>
                      <a:pt x="2918" y="45620"/>
                      <a:pt x="2944" y="45674"/>
                      <a:pt x="2998" y="45674"/>
                    </a:cubicBezTo>
                    <a:cubicBezTo>
                      <a:pt x="4952" y="46664"/>
                      <a:pt x="6156" y="48618"/>
                      <a:pt x="6156" y="50786"/>
                    </a:cubicBezTo>
                    <a:cubicBezTo>
                      <a:pt x="6156" y="52954"/>
                      <a:pt x="4952" y="54934"/>
                      <a:pt x="2998" y="55898"/>
                    </a:cubicBezTo>
                    <a:cubicBezTo>
                      <a:pt x="2944" y="55925"/>
                      <a:pt x="2918" y="55952"/>
                      <a:pt x="2918" y="56005"/>
                    </a:cubicBezTo>
                    <a:cubicBezTo>
                      <a:pt x="2864" y="58012"/>
                      <a:pt x="1820" y="59806"/>
                      <a:pt x="81" y="60796"/>
                    </a:cubicBezTo>
                    <a:cubicBezTo>
                      <a:pt x="54" y="60823"/>
                      <a:pt x="27" y="60850"/>
                      <a:pt x="0" y="60903"/>
                    </a:cubicBezTo>
                    <a:cubicBezTo>
                      <a:pt x="0" y="60957"/>
                      <a:pt x="27" y="61010"/>
                      <a:pt x="81" y="61037"/>
                    </a:cubicBezTo>
                    <a:cubicBezTo>
                      <a:pt x="1820" y="62054"/>
                      <a:pt x="2864" y="63847"/>
                      <a:pt x="2918" y="65828"/>
                    </a:cubicBezTo>
                    <a:cubicBezTo>
                      <a:pt x="2918" y="65882"/>
                      <a:pt x="2944" y="65935"/>
                      <a:pt x="2998" y="65962"/>
                    </a:cubicBezTo>
                    <a:cubicBezTo>
                      <a:pt x="4952" y="66925"/>
                      <a:pt x="6156" y="68879"/>
                      <a:pt x="6156" y="71047"/>
                    </a:cubicBezTo>
                    <a:cubicBezTo>
                      <a:pt x="6156" y="73242"/>
                      <a:pt x="4952" y="75196"/>
                      <a:pt x="2998" y="76160"/>
                    </a:cubicBezTo>
                    <a:cubicBezTo>
                      <a:pt x="2944" y="76186"/>
                      <a:pt x="2918" y="76240"/>
                      <a:pt x="2918" y="76267"/>
                    </a:cubicBezTo>
                    <a:cubicBezTo>
                      <a:pt x="2864" y="78274"/>
                      <a:pt x="1820" y="80067"/>
                      <a:pt x="81" y="81084"/>
                    </a:cubicBezTo>
                    <a:cubicBezTo>
                      <a:pt x="27" y="81111"/>
                      <a:pt x="0" y="81191"/>
                      <a:pt x="27" y="81245"/>
                    </a:cubicBezTo>
                    <a:cubicBezTo>
                      <a:pt x="44" y="81296"/>
                      <a:pt x="82" y="81315"/>
                      <a:pt x="122" y="81315"/>
                    </a:cubicBezTo>
                    <a:cubicBezTo>
                      <a:pt x="145" y="81315"/>
                      <a:pt x="168" y="81308"/>
                      <a:pt x="188" y="81299"/>
                    </a:cubicBezTo>
                    <a:cubicBezTo>
                      <a:pt x="1981" y="80255"/>
                      <a:pt x="3105" y="78408"/>
                      <a:pt x="3185" y="76347"/>
                    </a:cubicBezTo>
                    <a:cubicBezTo>
                      <a:pt x="5166" y="75330"/>
                      <a:pt x="6397" y="73296"/>
                      <a:pt x="6397" y="71047"/>
                    </a:cubicBezTo>
                    <a:cubicBezTo>
                      <a:pt x="6397" y="68826"/>
                      <a:pt x="5166" y="66792"/>
                      <a:pt x="3185" y="65748"/>
                    </a:cubicBezTo>
                    <a:cubicBezTo>
                      <a:pt x="3105" y="63767"/>
                      <a:pt x="2061" y="61974"/>
                      <a:pt x="375" y="60930"/>
                    </a:cubicBezTo>
                    <a:cubicBezTo>
                      <a:pt x="2061" y="59859"/>
                      <a:pt x="3105" y="58093"/>
                      <a:pt x="3185" y="56085"/>
                    </a:cubicBezTo>
                    <a:cubicBezTo>
                      <a:pt x="5166" y="55068"/>
                      <a:pt x="6397" y="53034"/>
                      <a:pt x="6397" y="50786"/>
                    </a:cubicBezTo>
                    <a:cubicBezTo>
                      <a:pt x="6397" y="48537"/>
                      <a:pt x="5166" y="46530"/>
                      <a:pt x="3185" y="45486"/>
                    </a:cubicBezTo>
                    <a:cubicBezTo>
                      <a:pt x="3159" y="43586"/>
                      <a:pt x="2061" y="41739"/>
                      <a:pt x="375" y="40668"/>
                    </a:cubicBezTo>
                    <a:cubicBezTo>
                      <a:pt x="1901" y="39705"/>
                      <a:pt x="3292" y="37885"/>
                      <a:pt x="3185" y="35824"/>
                    </a:cubicBezTo>
                    <a:cubicBezTo>
                      <a:pt x="5166" y="34780"/>
                      <a:pt x="6397" y="32772"/>
                      <a:pt x="6397" y="30524"/>
                    </a:cubicBezTo>
                    <a:cubicBezTo>
                      <a:pt x="6397" y="28276"/>
                      <a:pt x="5166" y="26268"/>
                      <a:pt x="3185" y="25225"/>
                    </a:cubicBezTo>
                    <a:cubicBezTo>
                      <a:pt x="3078" y="23244"/>
                      <a:pt x="2061" y="21451"/>
                      <a:pt x="375" y="20407"/>
                    </a:cubicBezTo>
                    <a:cubicBezTo>
                      <a:pt x="2061" y="19336"/>
                      <a:pt x="3185" y="17436"/>
                      <a:pt x="3185" y="15616"/>
                    </a:cubicBezTo>
                    <a:cubicBezTo>
                      <a:pt x="3185" y="15589"/>
                      <a:pt x="3185" y="15562"/>
                      <a:pt x="3185" y="15562"/>
                    </a:cubicBezTo>
                    <a:cubicBezTo>
                      <a:pt x="5166" y="14518"/>
                      <a:pt x="6397" y="12511"/>
                      <a:pt x="6397" y="10263"/>
                    </a:cubicBezTo>
                    <a:cubicBezTo>
                      <a:pt x="6397" y="8014"/>
                      <a:pt x="5166" y="6007"/>
                      <a:pt x="3185" y="4963"/>
                    </a:cubicBezTo>
                    <a:cubicBezTo>
                      <a:pt x="3185" y="3036"/>
                      <a:pt x="1981" y="1055"/>
                      <a:pt x="188" y="11"/>
                    </a:cubicBezTo>
                    <a:cubicBezTo>
                      <a:pt x="173" y="4"/>
                      <a:pt x="157" y="1"/>
                      <a:pt x="140"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2" name="Google Shape;1923;p89"/>
              <p:cNvSpPr/>
              <p:nvPr/>
            </p:nvSpPr>
            <p:spPr>
              <a:xfrm>
                <a:off x="1453950" y="2845375"/>
                <a:ext cx="160600" cy="2032675"/>
              </a:xfrm>
              <a:custGeom>
                <a:avLst/>
                <a:gdLst/>
                <a:ahLst/>
                <a:cxnLst/>
                <a:rect l="l" t="t" r="r" b="b"/>
                <a:pathLst>
                  <a:path w="6424" h="81307" extrusionOk="0">
                    <a:moveTo>
                      <a:pt x="133" y="1"/>
                    </a:moveTo>
                    <a:cubicBezTo>
                      <a:pt x="93" y="1"/>
                      <a:pt x="60" y="24"/>
                      <a:pt x="27" y="57"/>
                    </a:cubicBezTo>
                    <a:cubicBezTo>
                      <a:pt x="27" y="84"/>
                      <a:pt x="27" y="110"/>
                      <a:pt x="27" y="137"/>
                    </a:cubicBezTo>
                    <a:cubicBezTo>
                      <a:pt x="27" y="164"/>
                      <a:pt x="27" y="217"/>
                      <a:pt x="80" y="244"/>
                    </a:cubicBezTo>
                    <a:cubicBezTo>
                      <a:pt x="1820" y="1234"/>
                      <a:pt x="2971" y="3188"/>
                      <a:pt x="2944" y="5035"/>
                    </a:cubicBezTo>
                    <a:cubicBezTo>
                      <a:pt x="2944" y="5089"/>
                      <a:pt x="2971" y="5142"/>
                      <a:pt x="2998" y="5142"/>
                    </a:cubicBezTo>
                    <a:cubicBezTo>
                      <a:pt x="4952" y="6133"/>
                      <a:pt x="6156" y="8086"/>
                      <a:pt x="6156" y="10254"/>
                    </a:cubicBezTo>
                    <a:cubicBezTo>
                      <a:pt x="6156" y="12422"/>
                      <a:pt x="4952" y="14376"/>
                      <a:pt x="2998" y="15367"/>
                    </a:cubicBezTo>
                    <a:cubicBezTo>
                      <a:pt x="2971" y="15393"/>
                      <a:pt x="2944" y="15420"/>
                      <a:pt x="2944" y="15474"/>
                    </a:cubicBezTo>
                    <a:cubicBezTo>
                      <a:pt x="2998" y="17347"/>
                      <a:pt x="1847" y="19248"/>
                      <a:pt x="107" y="20265"/>
                    </a:cubicBezTo>
                    <a:cubicBezTo>
                      <a:pt x="54" y="20292"/>
                      <a:pt x="27" y="20318"/>
                      <a:pt x="27" y="20345"/>
                    </a:cubicBezTo>
                    <a:cubicBezTo>
                      <a:pt x="0" y="20425"/>
                      <a:pt x="27" y="20479"/>
                      <a:pt x="80" y="20506"/>
                    </a:cubicBezTo>
                    <a:cubicBezTo>
                      <a:pt x="1793" y="21496"/>
                      <a:pt x="2864" y="23289"/>
                      <a:pt x="2944" y="25297"/>
                    </a:cubicBezTo>
                    <a:cubicBezTo>
                      <a:pt x="2944" y="25350"/>
                      <a:pt x="2971" y="25404"/>
                      <a:pt x="2998" y="25404"/>
                    </a:cubicBezTo>
                    <a:cubicBezTo>
                      <a:pt x="4952" y="26394"/>
                      <a:pt x="6156" y="28348"/>
                      <a:pt x="6156" y="30516"/>
                    </a:cubicBezTo>
                    <a:cubicBezTo>
                      <a:pt x="6156" y="32684"/>
                      <a:pt x="4952" y="34665"/>
                      <a:pt x="2998" y="35628"/>
                    </a:cubicBezTo>
                    <a:cubicBezTo>
                      <a:pt x="2944" y="35655"/>
                      <a:pt x="2918" y="35709"/>
                      <a:pt x="2944" y="35762"/>
                    </a:cubicBezTo>
                    <a:cubicBezTo>
                      <a:pt x="3105" y="37823"/>
                      <a:pt x="1633" y="39643"/>
                      <a:pt x="107" y="40526"/>
                    </a:cubicBezTo>
                    <a:cubicBezTo>
                      <a:pt x="54" y="40553"/>
                      <a:pt x="27" y="40580"/>
                      <a:pt x="27" y="40633"/>
                    </a:cubicBezTo>
                    <a:cubicBezTo>
                      <a:pt x="0" y="40687"/>
                      <a:pt x="27" y="40741"/>
                      <a:pt x="80" y="40767"/>
                    </a:cubicBezTo>
                    <a:cubicBezTo>
                      <a:pt x="1820" y="41784"/>
                      <a:pt x="2944" y="43631"/>
                      <a:pt x="2944" y="45532"/>
                    </a:cubicBezTo>
                    <a:cubicBezTo>
                      <a:pt x="2944" y="45558"/>
                      <a:pt x="2944" y="45558"/>
                      <a:pt x="2944" y="45558"/>
                    </a:cubicBezTo>
                    <a:cubicBezTo>
                      <a:pt x="2918" y="45612"/>
                      <a:pt x="2971" y="45665"/>
                      <a:pt x="2998" y="45692"/>
                    </a:cubicBezTo>
                    <a:cubicBezTo>
                      <a:pt x="4952" y="46656"/>
                      <a:pt x="6156" y="48610"/>
                      <a:pt x="6156" y="50778"/>
                    </a:cubicBezTo>
                    <a:cubicBezTo>
                      <a:pt x="6156" y="52972"/>
                      <a:pt x="4952" y="54926"/>
                      <a:pt x="2998" y="55890"/>
                    </a:cubicBezTo>
                    <a:cubicBezTo>
                      <a:pt x="2971" y="55917"/>
                      <a:pt x="2944" y="55970"/>
                      <a:pt x="2944" y="55997"/>
                    </a:cubicBezTo>
                    <a:cubicBezTo>
                      <a:pt x="2891" y="58004"/>
                      <a:pt x="1820" y="59798"/>
                      <a:pt x="107" y="60815"/>
                    </a:cubicBezTo>
                    <a:cubicBezTo>
                      <a:pt x="54" y="60815"/>
                      <a:pt x="27" y="60841"/>
                      <a:pt x="27" y="60895"/>
                    </a:cubicBezTo>
                    <a:cubicBezTo>
                      <a:pt x="0" y="60949"/>
                      <a:pt x="27" y="61002"/>
                      <a:pt x="80" y="61029"/>
                    </a:cubicBezTo>
                    <a:cubicBezTo>
                      <a:pt x="1820" y="62046"/>
                      <a:pt x="2891" y="63839"/>
                      <a:pt x="2944" y="65847"/>
                    </a:cubicBezTo>
                    <a:cubicBezTo>
                      <a:pt x="2944" y="65873"/>
                      <a:pt x="2971" y="65927"/>
                      <a:pt x="2998" y="65954"/>
                    </a:cubicBezTo>
                    <a:cubicBezTo>
                      <a:pt x="4952" y="66917"/>
                      <a:pt x="6156" y="68871"/>
                      <a:pt x="6156" y="71066"/>
                    </a:cubicBezTo>
                    <a:cubicBezTo>
                      <a:pt x="6156" y="73234"/>
                      <a:pt x="4952" y="75188"/>
                      <a:pt x="2998" y="76151"/>
                    </a:cubicBezTo>
                    <a:cubicBezTo>
                      <a:pt x="2971" y="76178"/>
                      <a:pt x="2944" y="76232"/>
                      <a:pt x="2944" y="76285"/>
                    </a:cubicBezTo>
                    <a:cubicBezTo>
                      <a:pt x="2891" y="78266"/>
                      <a:pt x="1820" y="80059"/>
                      <a:pt x="80" y="81076"/>
                    </a:cubicBezTo>
                    <a:cubicBezTo>
                      <a:pt x="27" y="81103"/>
                      <a:pt x="0" y="81183"/>
                      <a:pt x="27" y="81237"/>
                    </a:cubicBezTo>
                    <a:cubicBezTo>
                      <a:pt x="61" y="81288"/>
                      <a:pt x="106" y="81306"/>
                      <a:pt x="147" y="81306"/>
                    </a:cubicBezTo>
                    <a:cubicBezTo>
                      <a:pt x="172" y="81306"/>
                      <a:pt x="195" y="81300"/>
                      <a:pt x="214" y="81290"/>
                    </a:cubicBezTo>
                    <a:cubicBezTo>
                      <a:pt x="2008" y="80247"/>
                      <a:pt x="3105" y="78400"/>
                      <a:pt x="3185" y="76366"/>
                    </a:cubicBezTo>
                    <a:cubicBezTo>
                      <a:pt x="5166" y="75322"/>
                      <a:pt x="6424" y="73288"/>
                      <a:pt x="6424" y="71066"/>
                    </a:cubicBezTo>
                    <a:cubicBezTo>
                      <a:pt x="6424" y="68818"/>
                      <a:pt x="5166" y="66783"/>
                      <a:pt x="3185" y="65766"/>
                    </a:cubicBezTo>
                    <a:cubicBezTo>
                      <a:pt x="3105" y="63759"/>
                      <a:pt x="2061" y="61992"/>
                      <a:pt x="375" y="60922"/>
                    </a:cubicBezTo>
                    <a:cubicBezTo>
                      <a:pt x="2061" y="59878"/>
                      <a:pt x="3105" y="58085"/>
                      <a:pt x="3185" y="56077"/>
                    </a:cubicBezTo>
                    <a:cubicBezTo>
                      <a:pt x="5166" y="55060"/>
                      <a:pt x="6424" y="53026"/>
                      <a:pt x="6424" y="50778"/>
                    </a:cubicBezTo>
                    <a:cubicBezTo>
                      <a:pt x="6424" y="48556"/>
                      <a:pt x="5193" y="46522"/>
                      <a:pt x="3185" y="45505"/>
                    </a:cubicBezTo>
                    <a:cubicBezTo>
                      <a:pt x="3159" y="43604"/>
                      <a:pt x="2088" y="41731"/>
                      <a:pt x="375" y="40660"/>
                    </a:cubicBezTo>
                    <a:cubicBezTo>
                      <a:pt x="1901" y="39697"/>
                      <a:pt x="3319" y="37877"/>
                      <a:pt x="3185" y="35816"/>
                    </a:cubicBezTo>
                    <a:cubicBezTo>
                      <a:pt x="5193" y="34799"/>
                      <a:pt x="6424" y="32764"/>
                      <a:pt x="6424" y="30516"/>
                    </a:cubicBezTo>
                    <a:cubicBezTo>
                      <a:pt x="6424" y="28268"/>
                      <a:pt x="5166" y="26260"/>
                      <a:pt x="3185" y="25216"/>
                    </a:cubicBezTo>
                    <a:cubicBezTo>
                      <a:pt x="3105" y="23236"/>
                      <a:pt x="2061" y="21442"/>
                      <a:pt x="375" y="20399"/>
                    </a:cubicBezTo>
                    <a:cubicBezTo>
                      <a:pt x="2088" y="19328"/>
                      <a:pt x="3185" y="17454"/>
                      <a:pt x="3185" y="15608"/>
                    </a:cubicBezTo>
                    <a:cubicBezTo>
                      <a:pt x="3185" y="15581"/>
                      <a:pt x="3185" y="15581"/>
                      <a:pt x="3185" y="15554"/>
                    </a:cubicBezTo>
                    <a:cubicBezTo>
                      <a:pt x="5193" y="14510"/>
                      <a:pt x="6424" y="12503"/>
                      <a:pt x="6424" y="10254"/>
                    </a:cubicBezTo>
                    <a:cubicBezTo>
                      <a:pt x="6424" y="8006"/>
                      <a:pt x="5193" y="5999"/>
                      <a:pt x="3185" y="4955"/>
                    </a:cubicBezTo>
                    <a:cubicBezTo>
                      <a:pt x="3185" y="3028"/>
                      <a:pt x="2008" y="1047"/>
                      <a:pt x="214" y="30"/>
                    </a:cubicBezTo>
                    <a:cubicBezTo>
                      <a:pt x="184" y="10"/>
                      <a:pt x="157" y="1"/>
                      <a:pt x="133"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3" name="Google Shape;1924;p89"/>
              <p:cNvSpPr/>
              <p:nvPr/>
            </p:nvSpPr>
            <p:spPr>
              <a:xfrm>
                <a:off x="1300050" y="2593575"/>
                <a:ext cx="160600" cy="2032875"/>
              </a:xfrm>
              <a:custGeom>
                <a:avLst/>
                <a:gdLst/>
                <a:ahLst/>
                <a:cxnLst/>
                <a:rect l="l" t="t" r="r" b="b"/>
                <a:pathLst>
                  <a:path w="6424" h="81315" extrusionOk="0">
                    <a:moveTo>
                      <a:pt x="167" y="1"/>
                    </a:moveTo>
                    <a:cubicBezTo>
                      <a:pt x="121" y="1"/>
                      <a:pt x="73" y="26"/>
                      <a:pt x="54" y="65"/>
                    </a:cubicBezTo>
                    <a:cubicBezTo>
                      <a:pt x="27" y="92"/>
                      <a:pt x="27" y="118"/>
                      <a:pt x="27" y="118"/>
                    </a:cubicBezTo>
                    <a:cubicBezTo>
                      <a:pt x="27" y="172"/>
                      <a:pt x="54" y="225"/>
                      <a:pt x="80" y="225"/>
                    </a:cubicBezTo>
                    <a:cubicBezTo>
                      <a:pt x="1820" y="1243"/>
                      <a:pt x="2971" y="3170"/>
                      <a:pt x="2944" y="5043"/>
                    </a:cubicBezTo>
                    <a:cubicBezTo>
                      <a:pt x="2944" y="5070"/>
                      <a:pt x="2971" y="5124"/>
                      <a:pt x="3025" y="5150"/>
                    </a:cubicBezTo>
                    <a:cubicBezTo>
                      <a:pt x="4952" y="6141"/>
                      <a:pt x="6183" y="8095"/>
                      <a:pt x="6183" y="10263"/>
                    </a:cubicBezTo>
                    <a:cubicBezTo>
                      <a:pt x="6183" y="12431"/>
                      <a:pt x="4952" y="14384"/>
                      <a:pt x="3025" y="15375"/>
                    </a:cubicBezTo>
                    <a:cubicBezTo>
                      <a:pt x="2971" y="15402"/>
                      <a:pt x="2944" y="15428"/>
                      <a:pt x="2944" y="15482"/>
                    </a:cubicBezTo>
                    <a:cubicBezTo>
                      <a:pt x="2998" y="17355"/>
                      <a:pt x="1847" y="19256"/>
                      <a:pt x="107" y="20273"/>
                    </a:cubicBezTo>
                    <a:cubicBezTo>
                      <a:pt x="80" y="20300"/>
                      <a:pt x="54" y="20326"/>
                      <a:pt x="27" y="20353"/>
                    </a:cubicBezTo>
                    <a:cubicBezTo>
                      <a:pt x="27" y="20407"/>
                      <a:pt x="27" y="20460"/>
                      <a:pt x="80" y="20514"/>
                    </a:cubicBezTo>
                    <a:cubicBezTo>
                      <a:pt x="1820" y="21504"/>
                      <a:pt x="2891" y="23297"/>
                      <a:pt x="2944" y="25305"/>
                    </a:cubicBezTo>
                    <a:cubicBezTo>
                      <a:pt x="2944" y="25358"/>
                      <a:pt x="2971" y="25385"/>
                      <a:pt x="3025" y="25412"/>
                    </a:cubicBezTo>
                    <a:cubicBezTo>
                      <a:pt x="4952" y="26402"/>
                      <a:pt x="6183" y="28356"/>
                      <a:pt x="6183" y="30524"/>
                    </a:cubicBezTo>
                    <a:cubicBezTo>
                      <a:pt x="6183" y="32692"/>
                      <a:pt x="4952" y="34646"/>
                      <a:pt x="3025" y="35636"/>
                    </a:cubicBezTo>
                    <a:cubicBezTo>
                      <a:pt x="2971" y="35663"/>
                      <a:pt x="2944" y="35717"/>
                      <a:pt x="2944" y="35770"/>
                    </a:cubicBezTo>
                    <a:cubicBezTo>
                      <a:pt x="3105" y="37831"/>
                      <a:pt x="1633" y="39651"/>
                      <a:pt x="107" y="40535"/>
                    </a:cubicBezTo>
                    <a:cubicBezTo>
                      <a:pt x="80" y="40561"/>
                      <a:pt x="54" y="40588"/>
                      <a:pt x="27" y="40615"/>
                    </a:cubicBezTo>
                    <a:cubicBezTo>
                      <a:pt x="27" y="40668"/>
                      <a:pt x="27" y="40749"/>
                      <a:pt x="80" y="40775"/>
                    </a:cubicBezTo>
                    <a:cubicBezTo>
                      <a:pt x="1820" y="41766"/>
                      <a:pt x="2944" y="43639"/>
                      <a:pt x="2944" y="45540"/>
                    </a:cubicBezTo>
                    <a:cubicBezTo>
                      <a:pt x="2944" y="45540"/>
                      <a:pt x="2944" y="45566"/>
                      <a:pt x="2944" y="45566"/>
                    </a:cubicBezTo>
                    <a:cubicBezTo>
                      <a:pt x="2944" y="45620"/>
                      <a:pt x="2971" y="45674"/>
                      <a:pt x="3025" y="45674"/>
                    </a:cubicBezTo>
                    <a:cubicBezTo>
                      <a:pt x="4952" y="46664"/>
                      <a:pt x="6183" y="48618"/>
                      <a:pt x="6183" y="50786"/>
                    </a:cubicBezTo>
                    <a:cubicBezTo>
                      <a:pt x="6183" y="52954"/>
                      <a:pt x="4952" y="54934"/>
                      <a:pt x="3025" y="55898"/>
                    </a:cubicBezTo>
                    <a:cubicBezTo>
                      <a:pt x="2971" y="55925"/>
                      <a:pt x="2944" y="55952"/>
                      <a:pt x="2944" y="56005"/>
                    </a:cubicBezTo>
                    <a:cubicBezTo>
                      <a:pt x="2891" y="58012"/>
                      <a:pt x="1847" y="59806"/>
                      <a:pt x="107" y="60796"/>
                    </a:cubicBezTo>
                    <a:cubicBezTo>
                      <a:pt x="80" y="60823"/>
                      <a:pt x="54" y="60850"/>
                      <a:pt x="27" y="60903"/>
                    </a:cubicBezTo>
                    <a:cubicBezTo>
                      <a:pt x="27" y="60957"/>
                      <a:pt x="27" y="61010"/>
                      <a:pt x="80" y="61037"/>
                    </a:cubicBezTo>
                    <a:cubicBezTo>
                      <a:pt x="1820" y="62054"/>
                      <a:pt x="2891" y="63847"/>
                      <a:pt x="2944" y="65828"/>
                    </a:cubicBezTo>
                    <a:cubicBezTo>
                      <a:pt x="2944" y="65882"/>
                      <a:pt x="2971" y="65935"/>
                      <a:pt x="3025" y="65962"/>
                    </a:cubicBezTo>
                    <a:cubicBezTo>
                      <a:pt x="4952" y="66925"/>
                      <a:pt x="6183" y="68879"/>
                      <a:pt x="6183" y="71047"/>
                    </a:cubicBezTo>
                    <a:cubicBezTo>
                      <a:pt x="6183" y="73242"/>
                      <a:pt x="4952" y="75196"/>
                      <a:pt x="3025" y="76160"/>
                    </a:cubicBezTo>
                    <a:cubicBezTo>
                      <a:pt x="2971" y="76186"/>
                      <a:pt x="2944" y="76240"/>
                      <a:pt x="2944" y="76267"/>
                    </a:cubicBezTo>
                    <a:cubicBezTo>
                      <a:pt x="2891" y="78274"/>
                      <a:pt x="1820" y="80067"/>
                      <a:pt x="80" y="81084"/>
                    </a:cubicBezTo>
                    <a:cubicBezTo>
                      <a:pt x="27" y="81111"/>
                      <a:pt x="0" y="81191"/>
                      <a:pt x="54" y="81245"/>
                    </a:cubicBezTo>
                    <a:cubicBezTo>
                      <a:pt x="71" y="81296"/>
                      <a:pt x="109" y="81315"/>
                      <a:pt x="149" y="81315"/>
                    </a:cubicBezTo>
                    <a:cubicBezTo>
                      <a:pt x="171" y="81315"/>
                      <a:pt x="195" y="81308"/>
                      <a:pt x="214" y="81299"/>
                    </a:cubicBezTo>
                    <a:cubicBezTo>
                      <a:pt x="2007" y="80255"/>
                      <a:pt x="3105" y="78408"/>
                      <a:pt x="3185" y="76347"/>
                    </a:cubicBezTo>
                    <a:cubicBezTo>
                      <a:pt x="5193" y="75330"/>
                      <a:pt x="6424" y="73296"/>
                      <a:pt x="6424" y="71047"/>
                    </a:cubicBezTo>
                    <a:cubicBezTo>
                      <a:pt x="6424" y="68826"/>
                      <a:pt x="5193" y="66792"/>
                      <a:pt x="3185" y="65748"/>
                    </a:cubicBezTo>
                    <a:cubicBezTo>
                      <a:pt x="3132" y="63767"/>
                      <a:pt x="2088" y="61974"/>
                      <a:pt x="402" y="60930"/>
                    </a:cubicBezTo>
                    <a:cubicBezTo>
                      <a:pt x="2088" y="59859"/>
                      <a:pt x="3132" y="58093"/>
                      <a:pt x="3185" y="56085"/>
                    </a:cubicBezTo>
                    <a:cubicBezTo>
                      <a:pt x="5193" y="55068"/>
                      <a:pt x="6424" y="53034"/>
                      <a:pt x="6424" y="50786"/>
                    </a:cubicBezTo>
                    <a:cubicBezTo>
                      <a:pt x="6424" y="48537"/>
                      <a:pt x="5193" y="46530"/>
                      <a:pt x="3185" y="45486"/>
                    </a:cubicBezTo>
                    <a:cubicBezTo>
                      <a:pt x="3185" y="43586"/>
                      <a:pt x="2088" y="41739"/>
                      <a:pt x="402" y="40668"/>
                    </a:cubicBezTo>
                    <a:cubicBezTo>
                      <a:pt x="1927" y="39705"/>
                      <a:pt x="3319" y="37885"/>
                      <a:pt x="3212" y="35824"/>
                    </a:cubicBezTo>
                    <a:cubicBezTo>
                      <a:pt x="5193" y="34780"/>
                      <a:pt x="6424" y="32772"/>
                      <a:pt x="6424" y="30524"/>
                    </a:cubicBezTo>
                    <a:cubicBezTo>
                      <a:pt x="6424" y="28276"/>
                      <a:pt x="5193" y="26268"/>
                      <a:pt x="3185" y="25225"/>
                    </a:cubicBezTo>
                    <a:cubicBezTo>
                      <a:pt x="3105" y="23244"/>
                      <a:pt x="2061" y="21451"/>
                      <a:pt x="402" y="20407"/>
                    </a:cubicBezTo>
                    <a:cubicBezTo>
                      <a:pt x="2088" y="19336"/>
                      <a:pt x="3185" y="17436"/>
                      <a:pt x="3185" y="15616"/>
                    </a:cubicBezTo>
                    <a:cubicBezTo>
                      <a:pt x="3185" y="15589"/>
                      <a:pt x="3185" y="15562"/>
                      <a:pt x="3185" y="15562"/>
                    </a:cubicBezTo>
                    <a:cubicBezTo>
                      <a:pt x="5193" y="14518"/>
                      <a:pt x="6424" y="12511"/>
                      <a:pt x="6424" y="10263"/>
                    </a:cubicBezTo>
                    <a:cubicBezTo>
                      <a:pt x="6424" y="8014"/>
                      <a:pt x="5193" y="6007"/>
                      <a:pt x="3185" y="4963"/>
                    </a:cubicBezTo>
                    <a:cubicBezTo>
                      <a:pt x="3185" y="3036"/>
                      <a:pt x="2007" y="1055"/>
                      <a:pt x="214" y="11"/>
                    </a:cubicBezTo>
                    <a:cubicBezTo>
                      <a:pt x="200" y="4"/>
                      <a:pt x="184" y="1"/>
                      <a:pt x="167"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4" name="Google Shape;1925;p89"/>
              <p:cNvSpPr/>
              <p:nvPr/>
            </p:nvSpPr>
            <p:spPr>
              <a:xfrm>
                <a:off x="1146800" y="2845375"/>
                <a:ext cx="159950" cy="2032675"/>
              </a:xfrm>
              <a:custGeom>
                <a:avLst/>
                <a:gdLst/>
                <a:ahLst/>
                <a:cxnLst/>
                <a:rect l="l" t="t" r="r" b="b"/>
                <a:pathLst>
                  <a:path w="6398" h="81307" extrusionOk="0">
                    <a:moveTo>
                      <a:pt x="120" y="1"/>
                    </a:moveTo>
                    <a:cubicBezTo>
                      <a:pt x="81" y="1"/>
                      <a:pt x="44" y="24"/>
                      <a:pt x="28" y="57"/>
                    </a:cubicBezTo>
                    <a:cubicBezTo>
                      <a:pt x="28" y="84"/>
                      <a:pt x="1" y="110"/>
                      <a:pt x="1" y="137"/>
                    </a:cubicBezTo>
                    <a:cubicBezTo>
                      <a:pt x="1" y="164"/>
                      <a:pt x="28" y="217"/>
                      <a:pt x="81" y="244"/>
                    </a:cubicBezTo>
                    <a:cubicBezTo>
                      <a:pt x="1821" y="1234"/>
                      <a:pt x="2972" y="3162"/>
                      <a:pt x="2918" y="5035"/>
                    </a:cubicBezTo>
                    <a:cubicBezTo>
                      <a:pt x="2918" y="5089"/>
                      <a:pt x="2945" y="5142"/>
                      <a:pt x="2998" y="5142"/>
                    </a:cubicBezTo>
                    <a:cubicBezTo>
                      <a:pt x="4952" y="6133"/>
                      <a:pt x="6157" y="8086"/>
                      <a:pt x="6157" y="10254"/>
                    </a:cubicBezTo>
                    <a:cubicBezTo>
                      <a:pt x="6157" y="12422"/>
                      <a:pt x="4952" y="14376"/>
                      <a:pt x="2998" y="15367"/>
                    </a:cubicBezTo>
                    <a:cubicBezTo>
                      <a:pt x="2945" y="15393"/>
                      <a:pt x="2918" y="15420"/>
                      <a:pt x="2918" y="15474"/>
                    </a:cubicBezTo>
                    <a:cubicBezTo>
                      <a:pt x="2972" y="17321"/>
                      <a:pt x="1848" y="19248"/>
                      <a:pt x="81" y="20265"/>
                    </a:cubicBezTo>
                    <a:cubicBezTo>
                      <a:pt x="54" y="20292"/>
                      <a:pt x="28" y="20318"/>
                      <a:pt x="1" y="20345"/>
                    </a:cubicBezTo>
                    <a:cubicBezTo>
                      <a:pt x="1" y="20425"/>
                      <a:pt x="28" y="20479"/>
                      <a:pt x="81" y="20506"/>
                    </a:cubicBezTo>
                    <a:cubicBezTo>
                      <a:pt x="1794" y="21496"/>
                      <a:pt x="2865" y="23289"/>
                      <a:pt x="2918" y="25297"/>
                    </a:cubicBezTo>
                    <a:cubicBezTo>
                      <a:pt x="2918" y="25350"/>
                      <a:pt x="2945" y="25404"/>
                      <a:pt x="2998" y="25404"/>
                    </a:cubicBezTo>
                    <a:cubicBezTo>
                      <a:pt x="4952" y="26394"/>
                      <a:pt x="6157" y="28348"/>
                      <a:pt x="6157" y="30516"/>
                    </a:cubicBezTo>
                    <a:cubicBezTo>
                      <a:pt x="6157" y="32684"/>
                      <a:pt x="4952" y="34665"/>
                      <a:pt x="2998" y="35628"/>
                    </a:cubicBezTo>
                    <a:cubicBezTo>
                      <a:pt x="2945" y="35655"/>
                      <a:pt x="2918" y="35709"/>
                      <a:pt x="2918" y="35762"/>
                    </a:cubicBezTo>
                    <a:cubicBezTo>
                      <a:pt x="3079" y="37823"/>
                      <a:pt x="1633" y="39643"/>
                      <a:pt x="81" y="40526"/>
                    </a:cubicBezTo>
                    <a:cubicBezTo>
                      <a:pt x="54" y="40553"/>
                      <a:pt x="28" y="40580"/>
                      <a:pt x="1" y="40633"/>
                    </a:cubicBezTo>
                    <a:cubicBezTo>
                      <a:pt x="1" y="40687"/>
                      <a:pt x="28" y="40741"/>
                      <a:pt x="81" y="40767"/>
                    </a:cubicBezTo>
                    <a:cubicBezTo>
                      <a:pt x="1821" y="41784"/>
                      <a:pt x="2918" y="43631"/>
                      <a:pt x="2918" y="45532"/>
                    </a:cubicBezTo>
                    <a:cubicBezTo>
                      <a:pt x="2918" y="45532"/>
                      <a:pt x="2918" y="45558"/>
                      <a:pt x="2918" y="45558"/>
                    </a:cubicBezTo>
                    <a:cubicBezTo>
                      <a:pt x="2918" y="45612"/>
                      <a:pt x="2945" y="45665"/>
                      <a:pt x="2998" y="45692"/>
                    </a:cubicBezTo>
                    <a:cubicBezTo>
                      <a:pt x="4952" y="46656"/>
                      <a:pt x="6157" y="48610"/>
                      <a:pt x="6157" y="50778"/>
                    </a:cubicBezTo>
                    <a:cubicBezTo>
                      <a:pt x="6157" y="52972"/>
                      <a:pt x="4952" y="54926"/>
                      <a:pt x="2998" y="55890"/>
                    </a:cubicBezTo>
                    <a:cubicBezTo>
                      <a:pt x="2945" y="55917"/>
                      <a:pt x="2918" y="55970"/>
                      <a:pt x="2918" y="55997"/>
                    </a:cubicBezTo>
                    <a:cubicBezTo>
                      <a:pt x="2891" y="58004"/>
                      <a:pt x="1821" y="59798"/>
                      <a:pt x="81" y="60815"/>
                    </a:cubicBezTo>
                    <a:cubicBezTo>
                      <a:pt x="54" y="60815"/>
                      <a:pt x="28" y="60841"/>
                      <a:pt x="1" y="60895"/>
                    </a:cubicBezTo>
                    <a:cubicBezTo>
                      <a:pt x="1" y="60949"/>
                      <a:pt x="28" y="61002"/>
                      <a:pt x="81" y="61029"/>
                    </a:cubicBezTo>
                    <a:cubicBezTo>
                      <a:pt x="1821" y="62046"/>
                      <a:pt x="2891" y="63839"/>
                      <a:pt x="2918" y="65847"/>
                    </a:cubicBezTo>
                    <a:cubicBezTo>
                      <a:pt x="2918" y="65873"/>
                      <a:pt x="2945" y="65927"/>
                      <a:pt x="2998" y="65954"/>
                    </a:cubicBezTo>
                    <a:cubicBezTo>
                      <a:pt x="4952" y="66917"/>
                      <a:pt x="6157" y="68871"/>
                      <a:pt x="6157" y="71066"/>
                    </a:cubicBezTo>
                    <a:cubicBezTo>
                      <a:pt x="6157" y="73234"/>
                      <a:pt x="4952" y="75188"/>
                      <a:pt x="2998" y="76151"/>
                    </a:cubicBezTo>
                    <a:cubicBezTo>
                      <a:pt x="2945" y="76178"/>
                      <a:pt x="2918" y="76232"/>
                      <a:pt x="2918" y="76285"/>
                    </a:cubicBezTo>
                    <a:cubicBezTo>
                      <a:pt x="2891" y="78266"/>
                      <a:pt x="1821" y="80059"/>
                      <a:pt x="81" y="81076"/>
                    </a:cubicBezTo>
                    <a:cubicBezTo>
                      <a:pt x="28" y="81103"/>
                      <a:pt x="1" y="81183"/>
                      <a:pt x="28" y="81237"/>
                    </a:cubicBezTo>
                    <a:cubicBezTo>
                      <a:pt x="44" y="81288"/>
                      <a:pt x="83" y="81306"/>
                      <a:pt x="129" y="81306"/>
                    </a:cubicBezTo>
                    <a:cubicBezTo>
                      <a:pt x="156" y="81306"/>
                      <a:pt x="185" y="81300"/>
                      <a:pt x="215" y="81290"/>
                    </a:cubicBezTo>
                    <a:cubicBezTo>
                      <a:pt x="1981" y="80247"/>
                      <a:pt x="3106" y="78400"/>
                      <a:pt x="3186" y="76366"/>
                    </a:cubicBezTo>
                    <a:cubicBezTo>
                      <a:pt x="5167" y="75322"/>
                      <a:pt x="6398" y="73288"/>
                      <a:pt x="6398" y="71066"/>
                    </a:cubicBezTo>
                    <a:cubicBezTo>
                      <a:pt x="6398" y="68818"/>
                      <a:pt x="5167" y="66783"/>
                      <a:pt x="3186" y="65766"/>
                    </a:cubicBezTo>
                    <a:cubicBezTo>
                      <a:pt x="3106" y="63759"/>
                      <a:pt x="2062" y="61992"/>
                      <a:pt x="375" y="60922"/>
                    </a:cubicBezTo>
                    <a:cubicBezTo>
                      <a:pt x="2062" y="59878"/>
                      <a:pt x="3106" y="58085"/>
                      <a:pt x="3186" y="56077"/>
                    </a:cubicBezTo>
                    <a:cubicBezTo>
                      <a:pt x="5167" y="55060"/>
                      <a:pt x="6398" y="53026"/>
                      <a:pt x="6398" y="50778"/>
                    </a:cubicBezTo>
                    <a:cubicBezTo>
                      <a:pt x="6398" y="48556"/>
                      <a:pt x="5167" y="46522"/>
                      <a:pt x="3186" y="45505"/>
                    </a:cubicBezTo>
                    <a:cubicBezTo>
                      <a:pt x="3159" y="43604"/>
                      <a:pt x="2088" y="41731"/>
                      <a:pt x="375" y="40660"/>
                    </a:cubicBezTo>
                    <a:cubicBezTo>
                      <a:pt x="1901" y="39697"/>
                      <a:pt x="3293" y="37877"/>
                      <a:pt x="3186" y="35816"/>
                    </a:cubicBezTo>
                    <a:cubicBezTo>
                      <a:pt x="5167" y="34799"/>
                      <a:pt x="6398" y="32764"/>
                      <a:pt x="6398" y="30516"/>
                    </a:cubicBezTo>
                    <a:cubicBezTo>
                      <a:pt x="6398" y="28268"/>
                      <a:pt x="5167" y="26260"/>
                      <a:pt x="3186" y="25216"/>
                    </a:cubicBezTo>
                    <a:cubicBezTo>
                      <a:pt x="3079" y="23236"/>
                      <a:pt x="2062" y="21442"/>
                      <a:pt x="375" y="20399"/>
                    </a:cubicBezTo>
                    <a:cubicBezTo>
                      <a:pt x="2088" y="19328"/>
                      <a:pt x="3186" y="17401"/>
                      <a:pt x="3186" y="15554"/>
                    </a:cubicBezTo>
                    <a:cubicBezTo>
                      <a:pt x="5167" y="14510"/>
                      <a:pt x="6398" y="12503"/>
                      <a:pt x="6398" y="10254"/>
                    </a:cubicBezTo>
                    <a:cubicBezTo>
                      <a:pt x="6398" y="8006"/>
                      <a:pt x="5167" y="5999"/>
                      <a:pt x="3186" y="4955"/>
                    </a:cubicBezTo>
                    <a:cubicBezTo>
                      <a:pt x="3186" y="3028"/>
                      <a:pt x="1981" y="1047"/>
                      <a:pt x="188" y="30"/>
                    </a:cubicBezTo>
                    <a:cubicBezTo>
                      <a:pt x="168" y="10"/>
                      <a:pt x="143" y="1"/>
                      <a:pt x="120"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5" name="Google Shape;1926;p89"/>
              <p:cNvSpPr/>
              <p:nvPr/>
            </p:nvSpPr>
            <p:spPr>
              <a:xfrm>
                <a:off x="992900" y="2593575"/>
                <a:ext cx="160625" cy="2032875"/>
              </a:xfrm>
              <a:custGeom>
                <a:avLst/>
                <a:gdLst/>
                <a:ahLst/>
                <a:cxnLst/>
                <a:rect l="l" t="t" r="r" b="b"/>
                <a:pathLst>
                  <a:path w="6425" h="81315" extrusionOk="0">
                    <a:moveTo>
                      <a:pt x="167" y="1"/>
                    </a:moveTo>
                    <a:cubicBezTo>
                      <a:pt x="120" y="1"/>
                      <a:pt x="67" y="26"/>
                      <a:pt x="27" y="65"/>
                    </a:cubicBezTo>
                    <a:cubicBezTo>
                      <a:pt x="27" y="92"/>
                      <a:pt x="27" y="118"/>
                      <a:pt x="27" y="118"/>
                    </a:cubicBezTo>
                    <a:cubicBezTo>
                      <a:pt x="27" y="172"/>
                      <a:pt x="54" y="225"/>
                      <a:pt x="81" y="225"/>
                    </a:cubicBezTo>
                    <a:cubicBezTo>
                      <a:pt x="1821" y="1243"/>
                      <a:pt x="2972" y="3170"/>
                      <a:pt x="2945" y="5043"/>
                    </a:cubicBezTo>
                    <a:cubicBezTo>
                      <a:pt x="2945" y="5070"/>
                      <a:pt x="2972" y="5124"/>
                      <a:pt x="2998" y="5150"/>
                    </a:cubicBezTo>
                    <a:cubicBezTo>
                      <a:pt x="4952" y="6141"/>
                      <a:pt x="6157" y="8095"/>
                      <a:pt x="6157" y="10263"/>
                    </a:cubicBezTo>
                    <a:cubicBezTo>
                      <a:pt x="6157" y="12431"/>
                      <a:pt x="4952" y="14384"/>
                      <a:pt x="2998" y="15375"/>
                    </a:cubicBezTo>
                    <a:cubicBezTo>
                      <a:pt x="2972" y="15402"/>
                      <a:pt x="2945" y="15428"/>
                      <a:pt x="2945" y="15482"/>
                    </a:cubicBezTo>
                    <a:cubicBezTo>
                      <a:pt x="2998" y="17329"/>
                      <a:pt x="1847" y="19256"/>
                      <a:pt x="108" y="20273"/>
                    </a:cubicBezTo>
                    <a:cubicBezTo>
                      <a:pt x="54" y="20300"/>
                      <a:pt x="27" y="20326"/>
                      <a:pt x="27" y="20353"/>
                    </a:cubicBezTo>
                    <a:cubicBezTo>
                      <a:pt x="1" y="20407"/>
                      <a:pt x="27" y="20460"/>
                      <a:pt x="81" y="20514"/>
                    </a:cubicBezTo>
                    <a:cubicBezTo>
                      <a:pt x="1794" y="21504"/>
                      <a:pt x="2865" y="23297"/>
                      <a:pt x="2945" y="25305"/>
                    </a:cubicBezTo>
                    <a:cubicBezTo>
                      <a:pt x="2945" y="25358"/>
                      <a:pt x="2972" y="25385"/>
                      <a:pt x="2998" y="25412"/>
                    </a:cubicBezTo>
                    <a:cubicBezTo>
                      <a:pt x="4952" y="26402"/>
                      <a:pt x="6157" y="28356"/>
                      <a:pt x="6157" y="30524"/>
                    </a:cubicBezTo>
                    <a:cubicBezTo>
                      <a:pt x="6157" y="32692"/>
                      <a:pt x="4952" y="34646"/>
                      <a:pt x="2998" y="35636"/>
                    </a:cubicBezTo>
                    <a:cubicBezTo>
                      <a:pt x="2972" y="35663"/>
                      <a:pt x="2945" y="35717"/>
                      <a:pt x="2945" y="35770"/>
                    </a:cubicBezTo>
                    <a:cubicBezTo>
                      <a:pt x="3105" y="37831"/>
                      <a:pt x="1633" y="39651"/>
                      <a:pt x="108" y="40535"/>
                    </a:cubicBezTo>
                    <a:cubicBezTo>
                      <a:pt x="54" y="40561"/>
                      <a:pt x="27" y="40588"/>
                      <a:pt x="27" y="40615"/>
                    </a:cubicBezTo>
                    <a:cubicBezTo>
                      <a:pt x="1" y="40668"/>
                      <a:pt x="27" y="40749"/>
                      <a:pt x="81" y="40775"/>
                    </a:cubicBezTo>
                    <a:cubicBezTo>
                      <a:pt x="1821" y="41766"/>
                      <a:pt x="2945" y="43639"/>
                      <a:pt x="2945" y="45540"/>
                    </a:cubicBezTo>
                    <a:cubicBezTo>
                      <a:pt x="2945" y="45540"/>
                      <a:pt x="2945" y="45566"/>
                      <a:pt x="2945" y="45566"/>
                    </a:cubicBezTo>
                    <a:cubicBezTo>
                      <a:pt x="2918" y="45620"/>
                      <a:pt x="2972" y="45674"/>
                      <a:pt x="2998" y="45674"/>
                    </a:cubicBezTo>
                    <a:cubicBezTo>
                      <a:pt x="4952" y="46664"/>
                      <a:pt x="6157" y="48618"/>
                      <a:pt x="6157" y="50786"/>
                    </a:cubicBezTo>
                    <a:cubicBezTo>
                      <a:pt x="6157" y="52954"/>
                      <a:pt x="4952" y="54934"/>
                      <a:pt x="2998" y="55898"/>
                    </a:cubicBezTo>
                    <a:cubicBezTo>
                      <a:pt x="2972" y="55925"/>
                      <a:pt x="2945" y="55952"/>
                      <a:pt x="2945" y="56005"/>
                    </a:cubicBezTo>
                    <a:cubicBezTo>
                      <a:pt x="2891" y="58012"/>
                      <a:pt x="1821" y="59806"/>
                      <a:pt x="108" y="60796"/>
                    </a:cubicBezTo>
                    <a:cubicBezTo>
                      <a:pt x="54" y="60823"/>
                      <a:pt x="27" y="60850"/>
                      <a:pt x="27" y="60903"/>
                    </a:cubicBezTo>
                    <a:cubicBezTo>
                      <a:pt x="1" y="60957"/>
                      <a:pt x="27" y="61010"/>
                      <a:pt x="81" y="61037"/>
                    </a:cubicBezTo>
                    <a:cubicBezTo>
                      <a:pt x="1821" y="62054"/>
                      <a:pt x="2891" y="63847"/>
                      <a:pt x="2945" y="65828"/>
                    </a:cubicBezTo>
                    <a:cubicBezTo>
                      <a:pt x="2945" y="65882"/>
                      <a:pt x="2972" y="65935"/>
                      <a:pt x="2998" y="65962"/>
                    </a:cubicBezTo>
                    <a:cubicBezTo>
                      <a:pt x="4952" y="66925"/>
                      <a:pt x="6157" y="68879"/>
                      <a:pt x="6157" y="71047"/>
                    </a:cubicBezTo>
                    <a:cubicBezTo>
                      <a:pt x="6157" y="73242"/>
                      <a:pt x="4952" y="75196"/>
                      <a:pt x="2998" y="76160"/>
                    </a:cubicBezTo>
                    <a:cubicBezTo>
                      <a:pt x="2972" y="76186"/>
                      <a:pt x="2945" y="76240"/>
                      <a:pt x="2945" y="76267"/>
                    </a:cubicBezTo>
                    <a:cubicBezTo>
                      <a:pt x="2891" y="78274"/>
                      <a:pt x="1821" y="80067"/>
                      <a:pt x="81" y="81084"/>
                    </a:cubicBezTo>
                    <a:cubicBezTo>
                      <a:pt x="27" y="81111"/>
                      <a:pt x="1" y="81191"/>
                      <a:pt x="27" y="81245"/>
                    </a:cubicBezTo>
                    <a:cubicBezTo>
                      <a:pt x="61" y="81296"/>
                      <a:pt x="106" y="81315"/>
                      <a:pt x="148" y="81315"/>
                    </a:cubicBezTo>
                    <a:cubicBezTo>
                      <a:pt x="172" y="81315"/>
                      <a:pt x="195" y="81308"/>
                      <a:pt x="215" y="81299"/>
                    </a:cubicBezTo>
                    <a:cubicBezTo>
                      <a:pt x="2008" y="80255"/>
                      <a:pt x="3105" y="78408"/>
                      <a:pt x="3186" y="76347"/>
                    </a:cubicBezTo>
                    <a:cubicBezTo>
                      <a:pt x="5193" y="75330"/>
                      <a:pt x="6424" y="73296"/>
                      <a:pt x="6424" y="71047"/>
                    </a:cubicBezTo>
                    <a:cubicBezTo>
                      <a:pt x="6424" y="68826"/>
                      <a:pt x="5193" y="66792"/>
                      <a:pt x="3186" y="65748"/>
                    </a:cubicBezTo>
                    <a:cubicBezTo>
                      <a:pt x="3105" y="63767"/>
                      <a:pt x="2088" y="61974"/>
                      <a:pt x="402" y="60930"/>
                    </a:cubicBezTo>
                    <a:cubicBezTo>
                      <a:pt x="2088" y="59859"/>
                      <a:pt x="3105" y="58093"/>
                      <a:pt x="3186" y="56085"/>
                    </a:cubicBezTo>
                    <a:cubicBezTo>
                      <a:pt x="5193" y="55068"/>
                      <a:pt x="6424" y="53034"/>
                      <a:pt x="6424" y="50786"/>
                    </a:cubicBezTo>
                    <a:cubicBezTo>
                      <a:pt x="6424" y="48537"/>
                      <a:pt x="5193" y="46530"/>
                      <a:pt x="3186" y="45486"/>
                    </a:cubicBezTo>
                    <a:cubicBezTo>
                      <a:pt x="3159" y="43586"/>
                      <a:pt x="2088" y="41739"/>
                      <a:pt x="402" y="40668"/>
                    </a:cubicBezTo>
                    <a:cubicBezTo>
                      <a:pt x="1901" y="39705"/>
                      <a:pt x="3320" y="37885"/>
                      <a:pt x="3186" y="35824"/>
                    </a:cubicBezTo>
                    <a:cubicBezTo>
                      <a:pt x="5193" y="34780"/>
                      <a:pt x="6424" y="32772"/>
                      <a:pt x="6424" y="30524"/>
                    </a:cubicBezTo>
                    <a:cubicBezTo>
                      <a:pt x="6424" y="28276"/>
                      <a:pt x="5193" y="26268"/>
                      <a:pt x="3186" y="25225"/>
                    </a:cubicBezTo>
                    <a:cubicBezTo>
                      <a:pt x="3105" y="23244"/>
                      <a:pt x="2062" y="21451"/>
                      <a:pt x="402" y="20407"/>
                    </a:cubicBezTo>
                    <a:cubicBezTo>
                      <a:pt x="2088" y="19336"/>
                      <a:pt x="3186" y="17436"/>
                      <a:pt x="3186" y="15616"/>
                    </a:cubicBezTo>
                    <a:cubicBezTo>
                      <a:pt x="3186" y="15589"/>
                      <a:pt x="3186" y="15562"/>
                      <a:pt x="3186" y="15562"/>
                    </a:cubicBezTo>
                    <a:cubicBezTo>
                      <a:pt x="5193" y="14518"/>
                      <a:pt x="6424" y="12511"/>
                      <a:pt x="6424" y="10263"/>
                    </a:cubicBezTo>
                    <a:cubicBezTo>
                      <a:pt x="6424" y="8014"/>
                      <a:pt x="5193" y="6007"/>
                      <a:pt x="3186" y="4963"/>
                    </a:cubicBezTo>
                    <a:cubicBezTo>
                      <a:pt x="3186" y="3036"/>
                      <a:pt x="2008" y="1055"/>
                      <a:pt x="215" y="11"/>
                    </a:cubicBezTo>
                    <a:cubicBezTo>
                      <a:pt x="200" y="4"/>
                      <a:pt x="184" y="1"/>
                      <a:pt x="167"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6" name="Google Shape;1927;p89"/>
              <p:cNvSpPr/>
              <p:nvPr/>
            </p:nvSpPr>
            <p:spPr>
              <a:xfrm>
                <a:off x="839675" y="2845375"/>
                <a:ext cx="159950" cy="2032675"/>
              </a:xfrm>
              <a:custGeom>
                <a:avLst/>
                <a:gdLst/>
                <a:ahLst/>
                <a:cxnLst/>
                <a:rect l="l" t="t" r="r" b="b"/>
                <a:pathLst>
                  <a:path w="6398" h="81307" extrusionOk="0">
                    <a:moveTo>
                      <a:pt x="119" y="1"/>
                    </a:moveTo>
                    <a:cubicBezTo>
                      <a:pt x="81" y="1"/>
                      <a:pt x="44" y="24"/>
                      <a:pt x="27" y="57"/>
                    </a:cubicBezTo>
                    <a:cubicBezTo>
                      <a:pt x="0" y="84"/>
                      <a:pt x="0" y="110"/>
                      <a:pt x="0" y="137"/>
                    </a:cubicBezTo>
                    <a:cubicBezTo>
                      <a:pt x="0" y="164"/>
                      <a:pt x="27" y="217"/>
                      <a:pt x="54" y="244"/>
                    </a:cubicBezTo>
                    <a:cubicBezTo>
                      <a:pt x="1794" y="1234"/>
                      <a:pt x="2971" y="3162"/>
                      <a:pt x="2918" y="5035"/>
                    </a:cubicBezTo>
                    <a:cubicBezTo>
                      <a:pt x="2918" y="5089"/>
                      <a:pt x="2945" y="5142"/>
                      <a:pt x="2998" y="5142"/>
                    </a:cubicBezTo>
                    <a:cubicBezTo>
                      <a:pt x="4925" y="6133"/>
                      <a:pt x="6156" y="8086"/>
                      <a:pt x="6156" y="10254"/>
                    </a:cubicBezTo>
                    <a:cubicBezTo>
                      <a:pt x="6156" y="12422"/>
                      <a:pt x="4925" y="14376"/>
                      <a:pt x="2998" y="15367"/>
                    </a:cubicBezTo>
                    <a:cubicBezTo>
                      <a:pt x="2945" y="15393"/>
                      <a:pt x="2918" y="15420"/>
                      <a:pt x="2918" y="15474"/>
                    </a:cubicBezTo>
                    <a:cubicBezTo>
                      <a:pt x="2971" y="17321"/>
                      <a:pt x="1847" y="19248"/>
                      <a:pt x="81" y="20265"/>
                    </a:cubicBezTo>
                    <a:cubicBezTo>
                      <a:pt x="54" y="20292"/>
                      <a:pt x="27" y="20318"/>
                      <a:pt x="0" y="20345"/>
                    </a:cubicBezTo>
                    <a:cubicBezTo>
                      <a:pt x="0" y="20425"/>
                      <a:pt x="27" y="20479"/>
                      <a:pt x="54" y="20506"/>
                    </a:cubicBezTo>
                    <a:cubicBezTo>
                      <a:pt x="1794" y="21496"/>
                      <a:pt x="2864" y="23289"/>
                      <a:pt x="2918" y="25297"/>
                    </a:cubicBezTo>
                    <a:cubicBezTo>
                      <a:pt x="2918" y="25350"/>
                      <a:pt x="2945" y="25404"/>
                      <a:pt x="2998" y="25404"/>
                    </a:cubicBezTo>
                    <a:cubicBezTo>
                      <a:pt x="4925" y="26394"/>
                      <a:pt x="6156" y="28348"/>
                      <a:pt x="6156" y="30516"/>
                    </a:cubicBezTo>
                    <a:cubicBezTo>
                      <a:pt x="6156" y="32684"/>
                      <a:pt x="4925" y="34665"/>
                      <a:pt x="2998" y="35628"/>
                    </a:cubicBezTo>
                    <a:cubicBezTo>
                      <a:pt x="2945" y="35655"/>
                      <a:pt x="2918" y="35709"/>
                      <a:pt x="2918" y="35762"/>
                    </a:cubicBezTo>
                    <a:cubicBezTo>
                      <a:pt x="3078" y="37823"/>
                      <a:pt x="1606" y="39643"/>
                      <a:pt x="81" y="40526"/>
                    </a:cubicBezTo>
                    <a:cubicBezTo>
                      <a:pt x="54" y="40553"/>
                      <a:pt x="27" y="40580"/>
                      <a:pt x="0" y="40633"/>
                    </a:cubicBezTo>
                    <a:cubicBezTo>
                      <a:pt x="0" y="40687"/>
                      <a:pt x="27" y="40741"/>
                      <a:pt x="54" y="40767"/>
                    </a:cubicBezTo>
                    <a:cubicBezTo>
                      <a:pt x="1794" y="41784"/>
                      <a:pt x="2918" y="43631"/>
                      <a:pt x="2918" y="45532"/>
                    </a:cubicBezTo>
                    <a:cubicBezTo>
                      <a:pt x="2918" y="45558"/>
                      <a:pt x="2918" y="45558"/>
                      <a:pt x="2918" y="45558"/>
                    </a:cubicBezTo>
                    <a:cubicBezTo>
                      <a:pt x="2918" y="45612"/>
                      <a:pt x="2945" y="45665"/>
                      <a:pt x="2998" y="45692"/>
                    </a:cubicBezTo>
                    <a:cubicBezTo>
                      <a:pt x="4925" y="46656"/>
                      <a:pt x="6156" y="48610"/>
                      <a:pt x="6156" y="50778"/>
                    </a:cubicBezTo>
                    <a:cubicBezTo>
                      <a:pt x="6156" y="52972"/>
                      <a:pt x="4925" y="54926"/>
                      <a:pt x="2998" y="55890"/>
                    </a:cubicBezTo>
                    <a:cubicBezTo>
                      <a:pt x="2945" y="55917"/>
                      <a:pt x="2918" y="55970"/>
                      <a:pt x="2918" y="55997"/>
                    </a:cubicBezTo>
                    <a:cubicBezTo>
                      <a:pt x="2864" y="58004"/>
                      <a:pt x="1820" y="59798"/>
                      <a:pt x="81" y="60815"/>
                    </a:cubicBezTo>
                    <a:cubicBezTo>
                      <a:pt x="54" y="60815"/>
                      <a:pt x="27" y="60841"/>
                      <a:pt x="0" y="60895"/>
                    </a:cubicBezTo>
                    <a:cubicBezTo>
                      <a:pt x="0" y="60949"/>
                      <a:pt x="27" y="61002"/>
                      <a:pt x="54" y="61029"/>
                    </a:cubicBezTo>
                    <a:cubicBezTo>
                      <a:pt x="1794" y="62046"/>
                      <a:pt x="2864" y="63839"/>
                      <a:pt x="2918" y="65847"/>
                    </a:cubicBezTo>
                    <a:cubicBezTo>
                      <a:pt x="2918" y="65873"/>
                      <a:pt x="2945" y="65927"/>
                      <a:pt x="2998" y="65954"/>
                    </a:cubicBezTo>
                    <a:cubicBezTo>
                      <a:pt x="4925" y="66917"/>
                      <a:pt x="6156" y="68871"/>
                      <a:pt x="6156" y="71066"/>
                    </a:cubicBezTo>
                    <a:cubicBezTo>
                      <a:pt x="6156" y="73234"/>
                      <a:pt x="4925" y="75188"/>
                      <a:pt x="2998" y="76151"/>
                    </a:cubicBezTo>
                    <a:cubicBezTo>
                      <a:pt x="2945" y="76178"/>
                      <a:pt x="2918" y="76232"/>
                      <a:pt x="2918" y="76285"/>
                    </a:cubicBezTo>
                    <a:cubicBezTo>
                      <a:pt x="2864" y="78266"/>
                      <a:pt x="1794" y="80059"/>
                      <a:pt x="81" y="81076"/>
                    </a:cubicBezTo>
                    <a:cubicBezTo>
                      <a:pt x="0" y="81103"/>
                      <a:pt x="0" y="81183"/>
                      <a:pt x="27" y="81237"/>
                    </a:cubicBezTo>
                    <a:cubicBezTo>
                      <a:pt x="44" y="81288"/>
                      <a:pt x="83" y="81306"/>
                      <a:pt x="122" y="81306"/>
                    </a:cubicBezTo>
                    <a:cubicBezTo>
                      <a:pt x="145" y="81306"/>
                      <a:pt x="168" y="81300"/>
                      <a:pt x="188" y="81290"/>
                    </a:cubicBezTo>
                    <a:cubicBezTo>
                      <a:pt x="1981" y="80247"/>
                      <a:pt x="3105" y="78400"/>
                      <a:pt x="3159" y="76366"/>
                    </a:cubicBezTo>
                    <a:cubicBezTo>
                      <a:pt x="5166" y="75322"/>
                      <a:pt x="6397" y="73288"/>
                      <a:pt x="6397" y="71066"/>
                    </a:cubicBezTo>
                    <a:cubicBezTo>
                      <a:pt x="6397" y="68818"/>
                      <a:pt x="5166" y="66783"/>
                      <a:pt x="3159" y="65766"/>
                    </a:cubicBezTo>
                    <a:cubicBezTo>
                      <a:pt x="3105" y="63759"/>
                      <a:pt x="2061" y="61992"/>
                      <a:pt x="375" y="60922"/>
                    </a:cubicBezTo>
                    <a:cubicBezTo>
                      <a:pt x="2061" y="59878"/>
                      <a:pt x="3105" y="58085"/>
                      <a:pt x="3159" y="56077"/>
                    </a:cubicBezTo>
                    <a:cubicBezTo>
                      <a:pt x="5166" y="55060"/>
                      <a:pt x="6397" y="53026"/>
                      <a:pt x="6397" y="50778"/>
                    </a:cubicBezTo>
                    <a:cubicBezTo>
                      <a:pt x="6397" y="48556"/>
                      <a:pt x="5166" y="46522"/>
                      <a:pt x="3159" y="45505"/>
                    </a:cubicBezTo>
                    <a:cubicBezTo>
                      <a:pt x="3159" y="43604"/>
                      <a:pt x="2061" y="41731"/>
                      <a:pt x="375" y="40660"/>
                    </a:cubicBezTo>
                    <a:cubicBezTo>
                      <a:pt x="1901" y="39697"/>
                      <a:pt x="3292" y="37877"/>
                      <a:pt x="3185" y="35816"/>
                    </a:cubicBezTo>
                    <a:cubicBezTo>
                      <a:pt x="5166" y="34799"/>
                      <a:pt x="6397" y="32764"/>
                      <a:pt x="6397" y="30516"/>
                    </a:cubicBezTo>
                    <a:cubicBezTo>
                      <a:pt x="6397" y="28268"/>
                      <a:pt x="5166" y="26260"/>
                      <a:pt x="3159" y="25216"/>
                    </a:cubicBezTo>
                    <a:cubicBezTo>
                      <a:pt x="3078" y="23236"/>
                      <a:pt x="2035" y="21442"/>
                      <a:pt x="375" y="20399"/>
                    </a:cubicBezTo>
                    <a:cubicBezTo>
                      <a:pt x="2061" y="19328"/>
                      <a:pt x="3159" y="17454"/>
                      <a:pt x="3159" y="15608"/>
                    </a:cubicBezTo>
                    <a:cubicBezTo>
                      <a:pt x="3159" y="15581"/>
                      <a:pt x="3159" y="15581"/>
                      <a:pt x="3159" y="15554"/>
                    </a:cubicBezTo>
                    <a:cubicBezTo>
                      <a:pt x="5166" y="14510"/>
                      <a:pt x="6397" y="12503"/>
                      <a:pt x="6397" y="10254"/>
                    </a:cubicBezTo>
                    <a:cubicBezTo>
                      <a:pt x="6397" y="8006"/>
                      <a:pt x="5166" y="5999"/>
                      <a:pt x="3159" y="4955"/>
                    </a:cubicBezTo>
                    <a:cubicBezTo>
                      <a:pt x="3159" y="3028"/>
                      <a:pt x="1981" y="1047"/>
                      <a:pt x="188" y="30"/>
                    </a:cubicBezTo>
                    <a:cubicBezTo>
                      <a:pt x="167" y="10"/>
                      <a:pt x="143" y="1"/>
                      <a:pt x="11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7" name="Google Shape;1928;p89"/>
              <p:cNvSpPr/>
              <p:nvPr/>
            </p:nvSpPr>
            <p:spPr>
              <a:xfrm>
                <a:off x="685775" y="2593575"/>
                <a:ext cx="159950" cy="2032875"/>
              </a:xfrm>
              <a:custGeom>
                <a:avLst/>
                <a:gdLst/>
                <a:ahLst/>
                <a:cxnLst/>
                <a:rect l="l" t="t" r="r" b="b"/>
                <a:pathLst>
                  <a:path w="6398" h="81315" extrusionOk="0">
                    <a:moveTo>
                      <a:pt x="140" y="1"/>
                    </a:moveTo>
                    <a:cubicBezTo>
                      <a:pt x="95" y="1"/>
                      <a:pt x="47" y="26"/>
                      <a:pt x="27" y="65"/>
                    </a:cubicBezTo>
                    <a:cubicBezTo>
                      <a:pt x="27" y="92"/>
                      <a:pt x="0" y="118"/>
                      <a:pt x="0" y="118"/>
                    </a:cubicBezTo>
                    <a:cubicBezTo>
                      <a:pt x="0" y="172"/>
                      <a:pt x="27" y="225"/>
                      <a:pt x="81" y="225"/>
                    </a:cubicBezTo>
                    <a:cubicBezTo>
                      <a:pt x="1820" y="1243"/>
                      <a:pt x="2944" y="3170"/>
                      <a:pt x="2918" y="5043"/>
                    </a:cubicBezTo>
                    <a:cubicBezTo>
                      <a:pt x="2918" y="5070"/>
                      <a:pt x="2944" y="5124"/>
                      <a:pt x="2998" y="5150"/>
                    </a:cubicBezTo>
                    <a:cubicBezTo>
                      <a:pt x="4952" y="6141"/>
                      <a:pt x="6156" y="8095"/>
                      <a:pt x="6156" y="10263"/>
                    </a:cubicBezTo>
                    <a:cubicBezTo>
                      <a:pt x="6156" y="12431"/>
                      <a:pt x="4952" y="14384"/>
                      <a:pt x="2998" y="15375"/>
                    </a:cubicBezTo>
                    <a:cubicBezTo>
                      <a:pt x="2944" y="15402"/>
                      <a:pt x="2918" y="15428"/>
                      <a:pt x="2918" y="15482"/>
                    </a:cubicBezTo>
                    <a:cubicBezTo>
                      <a:pt x="2998" y="17329"/>
                      <a:pt x="1847" y="19256"/>
                      <a:pt x="81" y="20273"/>
                    </a:cubicBezTo>
                    <a:cubicBezTo>
                      <a:pt x="54" y="20300"/>
                      <a:pt x="27" y="20326"/>
                      <a:pt x="27" y="20353"/>
                    </a:cubicBezTo>
                    <a:cubicBezTo>
                      <a:pt x="0" y="20407"/>
                      <a:pt x="27" y="20460"/>
                      <a:pt x="81" y="20514"/>
                    </a:cubicBezTo>
                    <a:cubicBezTo>
                      <a:pt x="1794" y="21504"/>
                      <a:pt x="2864" y="23297"/>
                      <a:pt x="2918" y="25305"/>
                    </a:cubicBezTo>
                    <a:cubicBezTo>
                      <a:pt x="2918" y="25358"/>
                      <a:pt x="2944" y="25385"/>
                      <a:pt x="2998" y="25412"/>
                    </a:cubicBezTo>
                    <a:cubicBezTo>
                      <a:pt x="4952" y="26402"/>
                      <a:pt x="6156" y="28356"/>
                      <a:pt x="6156" y="30524"/>
                    </a:cubicBezTo>
                    <a:cubicBezTo>
                      <a:pt x="6156" y="32692"/>
                      <a:pt x="4952" y="34646"/>
                      <a:pt x="2998" y="35636"/>
                    </a:cubicBezTo>
                    <a:cubicBezTo>
                      <a:pt x="2944" y="35663"/>
                      <a:pt x="2918" y="35717"/>
                      <a:pt x="2918" y="35770"/>
                    </a:cubicBezTo>
                    <a:cubicBezTo>
                      <a:pt x="3078" y="37831"/>
                      <a:pt x="1633" y="39651"/>
                      <a:pt x="81" y="40535"/>
                    </a:cubicBezTo>
                    <a:cubicBezTo>
                      <a:pt x="54" y="40561"/>
                      <a:pt x="27" y="40588"/>
                      <a:pt x="27" y="40615"/>
                    </a:cubicBezTo>
                    <a:cubicBezTo>
                      <a:pt x="0" y="40668"/>
                      <a:pt x="27" y="40749"/>
                      <a:pt x="81" y="40775"/>
                    </a:cubicBezTo>
                    <a:cubicBezTo>
                      <a:pt x="1820" y="41766"/>
                      <a:pt x="2918" y="43639"/>
                      <a:pt x="2918" y="45540"/>
                    </a:cubicBezTo>
                    <a:lnTo>
                      <a:pt x="2918" y="45566"/>
                    </a:lnTo>
                    <a:cubicBezTo>
                      <a:pt x="2918" y="45620"/>
                      <a:pt x="2944" y="45674"/>
                      <a:pt x="2998" y="45674"/>
                    </a:cubicBezTo>
                    <a:cubicBezTo>
                      <a:pt x="4952" y="46664"/>
                      <a:pt x="6156" y="48618"/>
                      <a:pt x="6156" y="50786"/>
                    </a:cubicBezTo>
                    <a:cubicBezTo>
                      <a:pt x="6156" y="52954"/>
                      <a:pt x="4952" y="54934"/>
                      <a:pt x="2998" y="55898"/>
                    </a:cubicBezTo>
                    <a:cubicBezTo>
                      <a:pt x="2944" y="55925"/>
                      <a:pt x="2918" y="55952"/>
                      <a:pt x="2918" y="56005"/>
                    </a:cubicBezTo>
                    <a:cubicBezTo>
                      <a:pt x="2891" y="58012"/>
                      <a:pt x="1820" y="59806"/>
                      <a:pt x="81" y="60796"/>
                    </a:cubicBezTo>
                    <a:cubicBezTo>
                      <a:pt x="54" y="60823"/>
                      <a:pt x="27" y="60850"/>
                      <a:pt x="27" y="60903"/>
                    </a:cubicBezTo>
                    <a:cubicBezTo>
                      <a:pt x="0" y="60957"/>
                      <a:pt x="27" y="61010"/>
                      <a:pt x="81" y="61037"/>
                    </a:cubicBezTo>
                    <a:cubicBezTo>
                      <a:pt x="1820" y="62054"/>
                      <a:pt x="2891" y="63847"/>
                      <a:pt x="2918" y="65828"/>
                    </a:cubicBezTo>
                    <a:cubicBezTo>
                      <a:pt x="2918" y="65882"/>
                      <a:pt x="2944" y="65935"/>
                      <a:pt x="2998" y="65962"/>
                    </a:cubicBezTo>
                    <a:cubicBezTo>
                      <a:pt x="4952" y="66925"/>
                      <a:pt x="6156" y="68879"/>
                      <a:pt x="6156" y="71047"/>
                    </a:cubicBezTo>
                    <a:cubicBezTo>
                      <a:pt x="6156" y="73242"/>
                      <a:pt x="4952" y="75196"/>
                      <a:pt x="2998" y="76160"/>
                    </a:cubicBezTo>
                    <a:cubicBezTo>
                      <a:pt x="2944" y="76186"/>
                      <a:pt x="2918" y="76240"/>
                      <a:pt x="2918" y="76267"/>
                    </a:cubicBezTo>
                    <a:cubicBezTo>
                      <a:pt x="2891" y="78274"/>
                      <a:pt x="1820" y="80067"/>
                      <a:pt x="81" y="81084"/>
                    </a:cubicBezTo>
                    <a:cubicBezTo>
                      <a:pt x="27" y="81111"/>
                      <a:pt x="0" y="81191"/>
                      <a:pt x="27" y="81245"/>
                    </a:cubicBezTo>
                    <a:cubicBezTo>
                      <a:pt x="61" y="81296"/>
                      <a:pt x="95" y="81315"/>
                      <a:pt x="136" y="81315"/>
                    </a:cubicBezTo>
                    <a:cubicBezTo>
                      <a:pt x="159" y="81315"/>
                      <a:pt x="185" y="81308"/>
                      <a:pt x="214" y="81299"/>
                    </a:cubicBezTo>
                    <a:cubicBezTo>
                      <a:pt x="2008" y="80255"/>
                      <a:pt x="3105" y="78408"/>
                      <a:pt x="3185" y="76347"/>
                    </a:cubicBezTo>
                    <a:cubicBezTo>
                      <a:pt x="5166" y="75330"/>
                      <a:pt x="6397" y="73296"/>
                      <a:pt x="6397" y="71047"/>
                    </a:cubicBezTo>
                    <a:cubicBezTo>
                      <a:pt x="6397" y="68826"/>
                      <a:pt x="5166" y="66792"/>
                      <a:pt x="3185" y="65748"/>
                    </a:cubicBezTo>
                    <a:cubicBezTo>
                      <a:pt x="3105" y="63767"/>
                      <a:pt x="2061" y="61974"/>
                      <a:pt x="375" y="60930"/>
                    </a:cubicBezTo>
                    <a:cubicBezTo>
                      <a:pt x="2061" y="59859"/>
                      <a:pt x="3105" y="58093"/>
                      <a:pt x="3185" y="56085"/>
                    </a:cubicBezTo>
                    <a:cubicBezTo>
                      <a:pt x="5166" y="55068"/>
                      <a:pt x="6397" y="53034"/>
                      <a:pt x="6397" y="50786"/>
                    </a:cubicBezTo>
                    <a:cubicBezTo>
                      <a:pt x="6397" y="48537"/>
                      <a:pt x="5166" y="46530"/>
                      <a:pt x="3185" y="45486"/>
                    </a:cubicBezTo>
                    <a:cubicBezTo>
                      <a:pt x="3159" y="43586"/>
                      <a:pt x="2088" y="41739"/>
                      <a:pt x="375" y="40668"/>
                    </a:cubicBezTo>
                    <a:cubicBezTo>
                      <a:pt x="1901" y="39705"/>
                      <a:pt x="3292" y="37885"/>
                      <a:pt x="3185" y="35824"/>
                    </a:cubicBezTo>
                    <a:cubicBezTo>
                      <a:pt x="5166" y="34780"/>
                      <a:pt x="6397" y="32772"/>
                      <a:pt x="6397" y="30524"/>
                    </a:cubicBezTo>
                    <a:cubicBezTo>
                      <a:pt x="6397" y="28276"/>
                      <a:pt x="5166" y="26268"/>
                      <a:pt x="3185" y="25225"/>
                    </a:cubicBezTo>
                    <a:cubicBezTo>
                      <a:pt x="3078" y="23244"/>
                      <a:pt x="2061" y="21451"/>
                      <a:pt x="375" y="20407"/>
                    </a:cubicBezTo>
                    <a:cubicBezTo>
                      <a:pt x="2088" y="19336"/>
                      <a:pt x="3185" y="17436"/>
                      <a:pt x="3185" y="15616"/>
                    </a:cubicBezTo>
                    <a:cubicBezTo>
                      <a:pt x="3185" y="15589"/>
                      <a:pt x="3185" y="15589"/>
                      <a:pt x="3185" y="15562"/>
                    </a:cubicBezTo>
                    <a:cubicBezTo>
                      <a:pt x="5166" y="14518"/>
                      <a:pt x="6397" y="12511"/>
                      <a:pt x="6397" y="10263"/>
                    </a:cubicBezTo>
                    <a:cubicBezTo>
                      <a:pt x="6397" y="8014"/>
                      <a:pt x="5166" y="6007"/>
                      <a:pt x="3185" y="4963"/>
                    </a:cubicBezTo>
                    <a:cubicBezTo>
                      <a:pt x="3185" y="3036"/>
                      <a:pt x="1981" y="1055"/>
                      <a:pt x="188" y="11"/>
                    </a:cubicBezTo>
                    <a:cubicBezTo>
                      <a:pt x="173" y="4"/>
                      <a:pt x="157" y="1"/>
                      <a:pt x="140"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8" name="Google Shape;1929;p89"/>
              <p:cNvSpPr/>
              <p:nvPr/>
            </p:nvSpPr>
            <p:spPr>
              <a:xfrm>
                <a:off x="531875" y="2845375"/>
                <a:ext cx="160600" cy="2032675"/>
              </a:xfrm>
              <a:custGeom>
                <a:avLst/>
                <a:gdLst/>
                <a:ahLst/>
                <a:cxnLst/>
                <a:rect l="l" t="t" r="r" b="b"/>
                <a:pathLst>
                  <a:path w="6424" h="81307" extrusionOk="0">
                    <a:moveTo>
                      <a:pt x="144" y="1"/>
                    </a:moveTo>
                    <a:cubicBezTo>
                      <a:pt x="103" y="1"/>
                      <a:pt x="60" y="24"/>
                      <a:pt x="27" y="57"/>
                    </a:cubicBezTo>
                    <a:cubicBezTo>
                      <a:pt x="27" y="84"/>
                      <a:pt x="27" y="110"/>
                      <a:pt x="27" y="137"/>
                    </a:cubicBezTo>
                    <a:cubicBezTo>
                      <a:pt x="27" y="164"/>
                      <a:pt x="54" y="217"/>
                      <a:pt x="80" y="244"/>
                    </a:cubicBezTo>
                    <a:cubicBezTo>
                      <a:pt x="1820" y="1234"/>
                      <a:pt x="2971" y="3162"/>
                      <a:pt x="2944" y="5035"/>
                    </a:cubicBezTo>
                    <a:cubicBezTo>
                      <a:pt x="2944" y="5089"/>
                      <a:pt x="2971" y="5142"/>
                      <a:pt x="2998" y="5142"/>
                    </a:cubicBezTo>
                    <a:cubicBezTo>
                      <a:pt x="4952" y="6133"/>
                      <a:pt x="6156" y="8086"/>
                      <a:pt x="6156" y="10254"/>
                    </a:cubicBezTo>
                    <a:cubicBezTo>
                      <a:pt x="6156" y="12422"/>
                      <a:pt x="4952" y="14376"/>
                      <a:pt x="2998" y="15367"/>
                    </a:cubicBezTo>
                    <a:cubicBezTo>
                      <a:pt x="2971" y="15393"/>
                      <a:pt x="2944" y="15447"/>
                      <a:pt x="2944" y="15474"/>
                    </a:cubicBezTo>
                    <a:cubicBezTo>
                      <a:pt x="2998" y="17321"/>
                      <a:pt x="1847" y="19248"/>
                      <a:pt x="107" y="20265"/>
                    </a:cubicBezTo>
                    <a:cubicBezTo>
                      <a:pt x="54" y="20292"/>
                      <a:pt x="27" y="20318"/>
                      <a:pt x="27" y="20345"/>
                    </a:cubicBezTo>
                    <a:cubicBezTo>
                      <a:pt x="0" y="20425"/>
                      <a:pt x="27" y="20479"/>
                      <a:pt x="80" y="20506"/>
                    </a:cubicBezTo>
                    <a:cubicBezTo>
                      <a:pt x="1793" y="21496"/>
                      <a:pt x="2864" y="23289"/>
                      <a:pt x="2944" y="25297"/>
                    </a:cubicBezTo>
                    <a:cubicBezTo>
                      <a:pt x="2944" y="25350"/>
                      <a:pt x="2971" y="25404"/>
                      <a:pt x="2998" y="25404"/>
                    </a:cubicBezTo>
                    <a:cubicBezTo>
                      <a:pt x="4952" y="26394"/>
                      <a:pt x="6156" y="28348"/>
                      <a:pt x="6156" y="30516"/>
                    </a:cubicBezTo>
                    <a:cubicBezTo>
                      <a:pt x="6156" y="32684"/>
                      <a:pt x="4952" y="34665"/>
                      <a:pt x="2998" y="35628"/>
                    </a:cubicBezTo>
                    <a:cubicBezTo>
                      <a:pt x="2971" y="35655"/>
                      <a:pt x="2944" y="35709"/>
                      <a:pt x="2944" y="35762"/>
                    </a:cubicBezTo>
                    <a:cubicBezTo>
                      <a:pt x="3105" y="37823"/>
                      <a:pt x="1633" y="39643"/>
                      <a:pt x="107" y="40526"/>
                    </a:cubicBezTo>
                    <a:cubicBezTo>
                      <a:pt x="54" y="40553"/>
                      <a:pt x="27" y="40580"/>
                      <a:pt x="27" y="40633"/>
                    </a:cubicBezTo>
                    <a:cubicBezTo>
                      <a:pt x="0" y="40687"/>
                      <a:pt x="27" y="40741"/>
                      <a:pt x="80" y="40767"/>
                    </a:cubicBezTo>
                    <a:cubicBezTo>
                      <a:pt x="1820" y="41784"/>
                      <a:pt x="2944" y="43631"/>
                      <a:pt x="2944" y="45532"/>
                    </a:cubicBezTo>
                    <a:lnTo>
                      <a:pt x="2944" y="45558"/>
                    </a:lnTo>
                    <a:cubicBezTo>
                      <a:pt x="2918" y="45612"/>
                      <a:pt x="2971" y="45665"/>
                      <a:pt x="2998" y="45692"/>
                    </a:cubicBezTo>
                    <a:cubicBezTo>
                      <a:pt x="4952" y="46656"/>
                      <a:pt x="6156" y="48610"/>
                      <a:pt x="6156" y="50778"/>
                    </a:cubicBezTo>
                    <a:cubicBezTo>
                      <a:pt x="6156" y="52972"/>
                      <a:pt x="4952" y="54926"/>
                      <a:pt x="2998" y="55890"/>
                    </a:cubicBezTo>
                    <a:cubicBezTo>
                      <a:pt x="2971" y="55917"/>
                      <a:pt x="2944" y="55970"/>
                      <a:pt x="2944" y="55997"/>
                    </a:cubicBezTo>
                    <a:cubicBezTo>
                      <a:pt x="2891" y="58004"/>
                      <a:pt x="1820" y="59798"/>
                      <a:pt x="107" y="60815"/>
                    </a:cubicBezTo>
                    <a:cubicBezTo>
                      <a:pt x="54" y="60815"/>
                      <a:pt x="27" y="60841"/>
                      <a:pt x="27" y="60895"/>
                    </a:cubicBezTo>
                    <a:cubicBezTo>
                      <a:pt x="0" y="60949"/>
                      <a:pt x="27" y="61002"/>
                      <a:pt x="80" y="61029"/>
                    </a:cubicBezTo>
                    <a:cubicBezTo>
                      <a:pt x="1820" y="62046"/>
                      <a:pt x="2891" y="63839"/>
                      <a:pt x="2944" y="65847"/>
                    </a:cubicBezTo>
                    <a:cubicBezTo>
                      <a:pt x="2944" y="65873"/>
                      <a:pt x="2971" y="65927"/>
                      <a:pt x="2998" y="65954"/>
                    </a:cubicBezTo>
                    <a:cubicBezTo>
                      <a:pt x="4952" y="66917"/>
                      <a:pt x="6156" y="68871"/>
                      <a:pt x="6156" y="71066"/>
                    </a:cubicBezTo>
                    <a:cubicBezTo>
                      <a:pt x="6156" y="73234"/>
                      <a:pt x="4952" y="75188"/>
                      <a:pt x="2998" y="76151"/>
                    </a:cubicBezTo>
                    <a:cubicBezTo>
                      <a:pt x="2971" y="76178"/>
                      <a:pt x="2944" y="76232"/>
                      <a:pt x="2944" y="76285"/>
                    </a:cubicBezTo>
                    <a:cubicBezTo>
                      <a:pt x="2891" y="78266"/>
                      <a:pt x="1820" y="80059"/>
                      <a:pt x="80" y="81076"/>
                    </a:cubicBezTo>
                    <a:cubicBezTo>
                      <a:pt x="27" y="81103"/>
                      <a:pt x="0" y="81183"/>
                      <a:pt x="54" y="81237"/>
                    </a:cubicBezTo>
                    <a:cubicBezTo>
                      <a:pt x="71" y="81288"/>
                      <a:pt x="109" y="81306"/>
                      <a:pt x="149" y="81306"/>
                    </a:cubicBezTo>
                    <a:cubicBezTo>
                      <a:pt x="171" y="81306"/>
                      <a:pt x="195" y="81300"/>
                      <a:pt x="214" y="81290"/>
                    </a:cubicBezTo>
                    <a:cubicBezTo>
                      <a:pt x="2008" y="80247"/>
                      <a:pt x="3105" y="78400"/>
                      <a:pt x="3185" y="76366"/>
                    </a:cubicBezTo>
                    <a:cubicBezTo>
                      <a:pt x="5193" y="75322"/>
                      <a:pt x="6424" y="73288"/>
                      <a:pt x="6424" y="71066"/>
                    </a:cubicBezTo>
                    <a:cubicBezTo>
                      <a:pt x="6424" y="68818"/>
                      <a:pt x="5193" y="66783"/>
                      <a:pt x="3185" y="65766"/>
                    </a:cubicBezTo>
                    <a:cubicBezTo>
                      <a:pt x="3105" y="63759"/>
                      <a:pt x="2088" y="61992"/>
                      <a:pt x="402" y="60922"/>
                    </a:cubicBezTo>
                    <a:cubicBezTo>
                      <a:pt x="2088" y="59878"/>
                      <a:pt x="3105" y="58085"/>
                      <a:pt x="3185" y="56077"/>
                    </a:cubicBezTo>
                    <a:cubicBezTo>
                      <a:pt x="5193" y="55060"/>
                      <a:pt x="6424" y="53026"/>
                      <a:pt x="6424" y="50778"/>
                    </a:cubicBezTo>
                    <a:cubicBezTo>
                      <a:pt x="6424" y="48556"/>
                      <a:pt x="5193" y="46522"/>
                      <a:pt x="3185" y="45505"/>
                    </a:cubicBezTo>
                    <a:cubicBezTo>
                      <a:pt x="3185" y="43604"/>
                      <a:pt x="2088" y="41731"/>
                      <a:pt x="402" y="40660"/>
                    </a:cubicBezTo>
                    <a:cubicBezTo>
                      <a:pt x="1900" y="39697"/>
                      <a:pt x="3319" y="37877"/>
                      <a:pt x="3185" y="35816"/>
                    </a:cubicBezTo>
                    <a:cubicBezTo>
                      <a:pt x="5193" y="34799"/>
                      <a:pt x="6424" y="32764"/>
                      <a:pt x="6424" y="30516"/>
                    </a:cubicBezTo>
                    <a:cubicBezTo>
                      <a:pt x="6424" y="28268"/>
                      <a:pt x="5193" y="26260"/>
                      <a:pt x="3185" y="25216"/>
                    </a:cubicBezTo>
                    <a:cubicBezTo>
                      <a:pt x="3105" y="23236"/>
                      <a:pt x="2061" y="21442"/>
                      <a:pt x="402" y="20399"/>
                    </a:cubicBezTo>
                    <a:cubicBezTo>
                      <a:pt x="2088" y="19328"/>
                      <a:pt x="3185" y="17454"/>
                      <a:pt x="3185" y="15608"/>
                    </a:cubicBezTo>
                    <a:cubicBezTo>
                      <a:pt x="3185" y="15581"/>
                      <a:pt x="3185" y="15581"/>
                      <a:pt x="3185" y="15554"/>
                    </a:cubicBezTo>
                    <a:cubicBezTo>
                      <a:pt x="5193" y="14510"/>
                      <a:pt x="6424" y="12503"/>
                      <a:pt x="6424" y="10254"/>
                    </a:cubicBezTo>
                    <a:cubicBezTo>
                      <a:pt x="6424" y="8006"/>
                      <a:pt x="5193" y="5999"/>
                      <a:pt x="3185" y="4955"/>
                    </a:cubicBezTo>
                    <a:cubicBezTo>
                      <a:pt x="3185" y="3028"/>
                      <a:pt x="2008" y="1047"/>
                      <a:pt x="214" y="30"/>
                    </a:cubicBezTo>
                    <a:cubicBezTo>
                      <a:pt x="194" y="10"/>
                      <a:pt x="169" y="1"/>
                      <a:pt x="144"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9" name="Google Shape;1930;p89"/>
              <p:cNvSpPr/>
              <p:nvPr/>
            </p:nvSpPr>
            <p:spPr>
              <a:xfrm>
                <a:off x="378625" y="2593575"/>
                <a:ext cx="159950" cy="2032875"/>
              </a:xfrm>
              <a:custGeom>
                <a:avLst/>
                <a:gdLst/>
                <a:ahLst/>
                <a:cxnLst/>
                <a:rect l="l" t="t" r="r" b="b"/>
                <a:pathLst>
                  <a:path w="6398" h="81315" extrusionOk="0">
                    <a:moveTo>
                      <a:pt x="141" y="1"/>
                    </a:moveTo>
                    <a:cubicBezTo>
                      <a:pt x="95" y="1"/>
                      <a:pt x="47" y="26"/>
                      <a:pt x="28" y="65"/>
                    </a:cubicBezTo>
                    <a:cubicBezTo>
                      <a:pt x="1" y="92"/>
                      <a:pt x="1" y="118"/>
                      <a:pt x="1" y="118"/>
                    </a:cubicBezTo>
                    <a:cubicBezTo>
                      <a:pt x="1" y="172"/>
                      <a:pt x="28" y="225"/>
                      <a:pt x="54" y="225"/>
                    </a:cubicBezTo>
                    <a:cubicBezTo>
                      <a:pt x="1794" y="1243"/>
                      <a:pt x="2918" y="3116"/>
                      <a:pt x="2918" y="4963"/>
                    </a:cubicBezTo>
                    <a:cubicBezTo>
                      <a:pt x="2918" y="4990"/>
                      <a:pt x="2918" y="5017"/>
                      <a:pt x="2918" y="5043"/>
                    </a:cubicBezTo>
                    <a:cubicBezTo>
                      <a:pt x="2918" y="5070"/>
                      <a:pt x="2945" y="5124"/>
                      <a:pt x="2999" y="5150"/>
                    </a:cubicBezTo>
                    <a:cubicBezTo>
                      <a:pt x="4952" y="6141"/>
                      <a:pt x="6157" y="8095"/>
                      <a:pt x="6157" y="10263"/>
                    </a:cubicBezTo>
                    <a:cubicBezTo>
                      <a:pt x="6157" y="12431"/>
                      <a:pt x="4952" y="14384"/>
                      <a:pt x="2999" y="15375"/>
                    </a:cubicBezTo>
                    <a:cubicBezTo>
                      <a:pt x="2945" y="15402"/>
                      <a:pt x="2918" y="15428"/>
                      <a:pt x="2918" y="15482"/>
                    </a:cubicBezTo>
                    <a:cubicBezTo>
                      <a:pt x="2972" y="17329"/>
                      <a:pt x="1848" y="19256"/>
                      <a:pt x="81" y="20273"/>
                    </a:cubicBezTo>
                    <a:cubicBezTo>
                      <a:pt x="54" y="20300"/>
                      <a:pt x="28" y="20326"/>
                      <a:pt x="1" y="20353"/>
                    </a:cubicBezTo>
                    <a:cubicBezTo>
                      <a:pt x="1" y="20407"/>
                      <a:pt x="28" y="20487"/>
                      <a:pt x="54" y="20514"/>
                    </a:cubicBezTo>
                    <a:cubicBezTo>
                      <a:pt x="1794" y="21504"/>
                      <a:pt x="2865" y="23297"/>
                      <a:pt x="2918" y="25305"/>
                    </a:cubicBezTo>
                    <a:cubicBezTo>
                      <a:pt x="2918" y="25358"/>
                      <a:pt x="2945" y="25412"/>
                      <a:pt x="2999" y="25412"/>
                    </a:cubicBezTo>
                    <a:cubicBezTo>
                      <a:pt x="4952" y="26402"/>
                      <a:pt x="6157" y="28356"/>
                      <a:pt x="6157" y="30524"/>
                    </a:cubicBezTo>
                    <a:cubicBezTo>
                      <a:pt x="6157" y="32692"/>
                      <a:pt x="4952" y="34646"/>
                      <a:pt x="2999" y="35636"/>
                    </a:cubicBezTo>
                    <a:cubicBezTo>
                      <a:pt x="2945" y="35663"/>
                      <a:pt x="2918" y="35717"/>
                      <a:pt x="2918" y="35770"/>
                    </a:cubicBezTo>
                    <a:cubicBezTo>
                      <a:pt x="3079" y="37831"/>
                      <a:pt x="1607" y="39651"/>
                      <a:pt x="81" y="40535"/>
                    </a:cubicBezTo>
                    <a:cubicBezTo>
                      <a:pt x="54" y="40561"/>
                      <a:pt x="28" y="40588"/>
                      <a:pt x="1" y="40615"/>
                    </a:cubicBezTo>
                    <a:cubicBezTo>
                      <a:pt x="1" y="40668"/>
                      <a:pt x="28" y="40749"/>
                      <a:pt x="54" y="40775"/>
                    </a:cubicBezTo>
                    <a:cubicBezTo>
                      <a:pt x="1794" y="41766"/>
                      <a:pt x="2918" y="43639"/>
                      <a:pt x="2918" y="45540"/>
                    </a:cubicBezTo>
                    <a:cubicBezTo>
                      <a:pt x="2918" y="45540"/>
                      <a:pt x="2918" y="45566"/>
                      <a:pt x="2918" y="45566"/>
                    </a:cubicBezTo>
                    <a:cubicBezTo>
                      <a:pt x="2918" y="45620"/>
                      <a:pt x="2945" y="45674"/>
                      <a:pt x="2999" y="45674"/>
                    </a:cubicBezTo>
                    <a:cubicBezTo>
                      <a:pt x="4952" y="46664"/>
                      <a:pt x="6157" y="48618"/>
                      <a:pt x="6157" y="50786"/>
                    </a:cubicBezTo>
                    <a:cubicBezTo>
                      <a:pt x="6157" y="52954"/>
                      <a:pt x="4952" y="54934"/>
                      <a:pt x="2999" y="55898"/>
                    </a:cubicBezTo>
                    <a:cubicBezTo>
                      <a:pt x="2945" y="55925"/>
                      <a:pt x="2918" y="55952"/>
                      <a:pt x="2918" y="56005"/>
                    </a:cubicBezTo>
                    <a:cubicBezTo>
                      <a:pt x="2865" y="58012"/>
                      <a:pt x="1821" y="59806"/>
                      <a:pt x="81" y="60796"/>
                    </a:cubicBezTo>
                    <a:cubicBezTo>
                      <a:pt x="54" y="60823"/>
                      <a:pt x="28" y="60850"/>
                      <a:pt x="1" y="60903"/>
                    </a:cubicBezTo>
                    <a:cubicBezTo>
                      <a:pt x="1" y="60957"/>
                      <a:pt x="28" y="61010"/>
                      <a:pt x="54" y="61037"/>
                    </a:cubicBezTo>
                    <a:cubicBezTo>
                      <a:pt x="1794" y="62054"/>
                      <a:pt x="2865" y="63847"/>
                      <a:pt x="2918" y="65828"/>
                    </a:cubicBezTo>
                    <a:cubicBezTo>
                      <a:pt x="2918" y="65882"/>
                      <a:pt x="2945" y="65935"/>
                      <a:pt x="2999" y="65962"/>
                    </a:cubicBezTo>
                    <a:cubicBezTo>
                      <a:pt x="4952" y="66925"/>
                      <a:pt x="6157" y="68879"/>
                      <a:pt x="6157" y="71047"/>
                    </a:cubicBezTo>
                    <a:cubicBezTo>
                      <a:pt x="6157" y="73242"/>
                      <a:pt x="4952" y="75196"/>
                      <a:pt x="2999" y="76160"/>
                    </a:cubicBezTo>
                    <a:cubicBezTo>
                      <a:pt x="2945" y="76186"/>
                      <a:pt x="2918" y="76240"/>
                      <a:pt x="2918" y="76267"/>
                    </a:cubicBezTo>
                    <a:cubicBezTo>
                      <a:pt x="2865" y="78274"/>
                      <a:pt x="1821" y="80067"/>
                      <a:pt x="81" y="81084"/>
                    </a:cubicBezTo>
                    <a:cubicBezTo>
                      <a:pt x="1" y="81111"/>
                      <a:pt x="1" y="81191"/>
                      <a:pt x="28" y="81245"/>
                    </a:cubicBezTo>
                    <a:cubicBezTo>
                      <a:pt x="45" y="81296"/>
                      <a:pt x="83" y="81315"/>
                      <a:pt x="123" y="81315"/>
                    </a:cubicBezTo>
                    <a:cubicBezTo>
                      <a:pt x="145" y="81315"/>
                      <a:pt x="169" y="81308"/>
                      <a:pt x="188" y="81299"/>
                    </a:cubicBezTo>
                    <a:cubicBezTo>
                      <a:pt x="1981" y="80255"/>
                      <a:pt x="3106" y="78408"/>
                      <a:pt x="3159" y="76347"/>
                    </a:cubicBezTo>
                    <a:cubicBezTo>
                      <a:pt x="5167" y="75330"/>
                      <a:pt x="6398" y="73296"/>
                      <a:pt x="6398" y="71047"/>
                    </a:cubicBezTo>
                    <a:cubicBezTo>
                      <a:pt x="6398" y="68826"/>
                      <a:pt x="5167" y="66792"/>
                      <a:pt x="3159" y="65748"/>
                    </a:cubicBezTo>
                    <a:cubicBezTo>
                      <a:pt x="3106" y="63767"/>
                      <a:pt x="2062" y="61974"/>
                      <a:pt x="376" y="60930"/>
                    </a:cubicBezTo>
                    <a:cubicBezTo>
                      <a:pt x="2062" y="59859"/>
                      <a:pt x="3106" y="58093"/>
                      <a:pt x="3159" y="56085"/>
                    </a:cubicBezTo>
                    <a:cubicBezTo>
                      <a:pt x="5167" y="55068"/>
                      <a:pt x="6398" y="53034"/>
                      <a:pt x="6398" y="50786"/>
                    </a:cubicBezTo>
                    <a:cubicBezTo>
                      <a:pt x="6398" y="48537"/>
                      <a:pt x="5167" y="46530"/>
                      <a:pt x="3159" y="45486"/>
                    </a:cubicBezTo>
                    <a:cubicBezTo>
                      <a:pt x="3159" y="43586"/>
                      <a:pt x="2062" y="41739"/>
                      <a:pt x="376" y="40668"/>
                    </a:cubicBezTo>
                    <a:cubicBezTo>
                      <a:pt x="1901" y="39705"/>
                      <a:pt x="3293" y="37885"/>
                      <a:pt x="3186" y="35824"/>
                    </a:cubicBezTo>
                    <a:cubicBezTo>
                      <a:pt x="5167" y="34780"/>
                      <a:pt x="6398" y="32772"/>
                      <a:pt x="6398" y="30524"/>
                    </a:cubicBezTo>
                    <a:cubicBezTo>
                      <a:pt x="6398" y="28276"/>
                      <a:pt x="5167" y="26268"/>
                      <a:pt x="3159" y="25225"/>
                    </a:cubicBezTo>
                    <a:cubicBezTo>
                      <a:pt x="3079" y="23244"/>
                      <a:pt x="2035" y="21451"/>
                      <a:pt x="376" y="20407"/>
                    </a:cubicBezTo>
                    <a:cubicBezTo>
                      <a:pt x="2062" y="19336"/>
                      <a:pt x="3186" y="17436"/>
                      <a:pt x="3186" y="15616"/>
                    </a:cubicBezTo>
                    <a:cubicBezTo>
                      <a:pt x="3186" y="15589"/>
                      <a:pt x="3186" y="15589"/>
                      <a:pt x="3186" y="15562"/>
                    </a:cubicBezTo>
                    <a:cubicBezTo>
                      <a:pt x="5167" y="14518"/>
                      <a:pt x="6398" y="12511"/>
                      <a:pt x="6398" y="10263"/>
                    </a:cubicBezTo>
                    <a:cubicBezTo>
                      <a:pt x="6398" y="8014"/>
                      <a:pt x="5167" y="6007"/>
                      <a:pt x="3186" y="4963"/>
                    </a:cubicBezTo>
                    <a:cubicBezTo>
                      <a:pt x="3186" y="3036"/>
                      <a:pt x="1981" y="1055"/>
                      <a:pt x="188" y="11"/>
                    </a:cubicBezTo>
                    <a:cubicBezTo>
                      <a:pt x="174" y="4"/>
                      <a:pt x="158" y="1"/>
                      <a:pt x="141"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0" name="Google Shape;1931;p89"/>
              <p:cNvSpPr/>
              <p:nvPr/>
            </p:nvSpPr>
            <p:spPr>
              <a:xfrm>
                <a:off x="224725" y="2845375"/>
                <a:ext cx="159950" cy="2032675"/>
              </a:xfrm>
              <a:custGeom>
                <a:avLst/>
                <a:gdLst/>
                <a:ahLst/>
                <a:cxnLst/>
                <a:rect l="l" t="t" r="r" b="b"/>
                <a:pathLst>
                  <a:path w="6398" h="81307" extrusionOk="0">
                    <a:moveTo>
                      <a:pt x="126" y="1"/>
                    </a:moveTo>
                    <a:cubicBezTo>
                      <a:pt x="81" y="1"/>
                      <a:pt x="44" y="24"/>
                      <a:pt x="27" y="57"/>
                    </a:cubicBezTo>
                    <a:cubicBezTo>
                      <a:pt x="27" y="84"/>
                      <a:pt x="1" y="110"/>
                      <a:pt x="1" y="137"/>
                    </a:cubicBezTo>
                    <a:cubicBezTo>
                      <a:pt x="1" y="164"/>
                      <a:pt x="27" y="217"/>
                      <a:pt x="81" y="244"/>
                    </a:cubicBezTo>
                    <a:cubicBezTo>
                      <a:pt x="1821" y="1234"/>
                      <a:pt x="2972" y="3162"/>
                      <a:pt x="2918" y="5035"/>
                    </a:cubicBezTo>
                    <a:cubicBezTo>
                      <a:pt x="2945" y="5089"/>
                      <a:pt x="2945" y="5142"/>
                      <a:pt x="2998" y="5142"/>
                    </a:cubicBezTo>
                    <a:cubicBezTo>
                      <a:pt x="4952" y="6133"/>
                      <a:pt x="6157" y="8086"/>
                      <a:pt x="6157" y="10254"/>
                    </a:cubicBezTo>
                    <a:cubicBezTo>
                      <a:pt x="6157" y="12422"/>
                      <a:pt x="4952" y="14376"/>
                      <a:pt x="2998" y="15367"/>
                    </a:cubicBezTo>
                    <a:cubicBezTo>
                      <a:pt x="2945" y="15393"/>
                      <a:pt x="2918" y="15447"/>
                      <a:pt x="2918" y="15474"/>
                    </a:cubicBezTo>
                    <a:cubicBezTo>
                      <a:pt x="2972" y="17321"/>
                      <a:pt x="1848" y="19248"/>
                      <a:pt x="108" y="20265"/>
                    </a:cubicBezTo>
                    <a:cubicBezTo>
                      <a:pt x="54" y="20292"/>
                      <a:pt x="27" y="20318"/>
                      <a:pt x="27" y="20345"/>
                    </a:cubicBezTo>
                    <a:cubicBezTo>
                      <a:pt x="1" y="20425"/>
                      <a:pt x="27" y="20479"/>
                      <a:pt x="81" y="20506"/>
                    </a:cubicBezTo>
                    <a:cubicBezTo>
                      <a:pt x="1794" y="21496"/>
                      <a:pt x="2865" y="23289"/>
                      <a:pt x="2918" y="25297"/>
                    </a:cubicBezTo>
                    <a:cubicBezTo>
                      <a:pt x="2945" y="25350"/>
                      <a:pt x="2972" y="25404"/>
                      <a:pt x="2998" y="25404"/>
                    </a:cubicBezTo>
                    <a:cubicBezTo>
                      <a:pt x="4952" y="26394"/>
                      <a:pt x="6157" y="28348"/>
                      <a:pt x="6157" y="30516"/>
                    </a:cubicBezTo>
                    <a:cubicBezTo>
                      <a:pt x="6157" y="32684"/>
                      <a:pt x="4952" y="34665"/>
                      <a:pt x="2998" y="35628"/>
                    </a:cubicBezTo>
                    <a:cubicBezTo>
                      <a:pt x="2945" y="35655"/>
                      <a:pt x="2918" y="35709"/>
                      <a:pt x="2918" y="35762"/>
                    </a:cubicBezTo>
                    <a:cubicBezTo>
                      <a:pt x="3106" y="37823"/>
                      <a:pt x="1633" y="39643"/>
                      <a:pt x="108" y="40526"/>
                    </a:cubicBezTo>
                    <a:cubicBezTo>
                      <a:pt x="54" y="40553"/>
                      <a:pt x="27" y="40580"/>
                      <a:pt x="27" y="40633"/>
                    </a:cubicBezTo>
                    <a:cubicBezTo>
                      <a:pt x="1" y="40687"/>
                      <a:pt x="27" y="40741"/>
                      <a:pt x="81" y="40767"/>
                    </a:cubicBezTo>
                    <a:cubicBezTo>
                      <a:pt x="1821" y="41784"/>
                      <a:pt x="2918" y="43631"/>
                      <a:pt x="2918" y="45532"/>
                    </a:cubicBezTo>
                    <a:cubicBezTo>
                      <a:pt x="2918" y="45558"/>
                      <a:pt x="2918" y="45558"/>
                      <a:pt x="2918" y="45558"/>
                    </a:cubicBezTo>
                    <a:cubicBezTo>
                      <a:pt x="2918" y="45612"/>
                      <a:pt x="2945" y="45665"/>
                      <a:pt x="2998" y="45692"/>
                    </a:cubicBezTo>
                    <a:cubicBezTo>
                      <a:pt x="4952" y="46656"/>
                      <a:pt x="6157" y="48610"/>
                      <a:pt x="6157" y="50778"/>
                    </a:cubicBezTo>
                    <a:cubicBezTo>
                      <a:pt x="6157" y="52972"/>
                      <a:pt x="4952" y="54926"/>
                      <a:pt x="2998" y="55890"/>
                    </a:cubicBezTo>
                    <a:cubicBezTo>
                      <a:pt x="2945" y="55917"/>
                      <a:pt x="2918" y="55970"/>
                      <a:pt x="2918" y="55997"/>
                    </a:cubicBezTo>
                    <a:cubicBezTo>
                      <a:pt x="2891" y="58004"/>
                      <a:pt x="1821" y="59798"/>
                      <a:pt x="108" y="60815"/>
                    </a:cubicBezTo>
                    <a:cubicBezTo>
                      <a:pt x="54" y="60815"/>
                      <a:pt x="27" y="60841"/>
                      <a:pt x="27" y="60895"/>
                    </a:cubicBezTo>
                    <a:cubicBezTo>
                      <a:pt x="1" y="60949"/>
                      <a:pt x="27" y="61002"/>
                      <a:pt x="81" y="61029"/>
                    </a:cubicBezTo>
                    <a:cubicBezTo>
                      <a:pt x="1821" y="62046"/>
                      <a:pt x="2891" y="63839"/>
                      <a:pt x="2918" y="65847"/>
                    </a:cubicBezTo>
                    <a:cubicBezTo>
                      <a:pt x="2918" y="65873"/>
                      <a:pt x="2945" y="65927"/>
                      <a:pt x="2998" y="65954"/>
                    </a:cubicBezTo>
                    <a:cubicBezTo>
                      <a:pt x="4952" y="66917"/>
                      <a:pt x="6157" y="68871"/>
                      <a:pt x="6157" y="71066"/>
                    </a:cubicBezTo>
                    <a:cubicBezTo>
                      <a:pt x="6157" y="73234"/>
                      <a:pt x="4952" y="75188"/>
                      <a:pt x="2998" y="76151"/>
                    </a:cubicBezTo>
                    <a:cubicBezTo>
                      <a:pt x="2945" y="76178"/>
                      <a:pt x="2918" y="76232"/>
                      <a:pt x="2918" y="76285"/>
                    </a:cubicBezTo>
                    <a:cubicBezTo>
                      <a:pt x="2891" y="78266"/>
                      <a:pt x="1821" y="80059"/>
                      <a:pt x="81" y="81076"/>
                    </a:cubicBezTo>
                    <a:cubicBezTo>
                      <a:pt x="27" y="81103"/>
                      <a:pt x="1" y="81183"/>
                      <a:pt x="27" y="81237"/>
                    </a:cubicBezTo>
                    <a:cubicBezTo>
                      <a:pt x="61" y="81288"/>
                      <a:pt x="95" y="81306"/>
                      <a:pt x="136" y="81306"/>
                    </a:cubicBezTo>
                    <a:cubicBezTo>
                      <a:pt x="160" y="81306"/>
                      <a:pt x="185" y="81300"/>
                      <a:pt x="215" y="81290"/>
                    </a:cubicBezTo>
                    <a:cubicBezTo>
                      <a:pt x="2008" y="80247"/>
                      <a:pt x="3106" y="78400"/>
                      <a:pt x="3186" y="76366"/>
                    </a:cubicBezTo>
                    <a:cubicBezTo>
                      <a:pt x="5166" y="75322"/>
                      <a:pt x="6398" y="73288"/>
                      <a:pt x="6398" y="71066"/>
                    </a:cubicBezTo>
                    <a:cubicBezTo>
                      <a:pt x="6398" y="68818"/>
                      <a:pt x="5166" y="66783"/>
                      <a:pt x="3186" y="65766"/>
                    </a:cubicBezTo>
                    <a:cubicBezTo>
                      <a:pt x="3106" y="63759"/>
                      <a:pt x="2062" y="61992"/>
                      <a:pt x="375" y="60922"/>
                    </a:cubicBezTo>
                    <a:cubicBezTo>
                      <a:pt x="2062" y="59878"/>
                      <a:pt x="3106" y="58085"/>
                      <a:pt x="3186" y="56077"/>
                    </a:cubicBezTo>
                    <a:cubicBezTo>
                      <a:pt x="5166" y="55060"/>
                      <a:pt x="6398" y="53026"/>
                      <a:pt x="6398" y="50778"/>
                    </a:cubicBezTo>
                    <a:cubicBezTo>
                      <a:pt x="6398" y="48556"/>
                      <a:pt x="5166" y="46522"/>
                      <a:pt x="3186" y="45505"/>
                    </a:cubicBezTo>
                    <a:cubicBezTo>
                      <a:pt x="3159" y="43604"/>
                      <a:pt x="2088" y="41731"/>
                      <a:pt x="375" y="40660"/>
                    </a:cubicBezTo>
                    <a:cubicBezTo>
                      <a:pt x="1901" y="39697"/>
                      <a:pt x="3293" y="37877"/>
                      <a:pt x="3186" y="35816"/>
                    </a:cubicBezTo>
                    <a:cubicBezTo>
                      <a:pt x="5166" y="34799"/>
                      <a:pt x="6398" y="32764"/>
                      <a:pt x="6398" y="30516"/>
                    </a:cubicBezTo>
                    <a:cubicBezTo>
                      <a:pt x="6398" y="28268"/>
                      <a:pt x="5166" y="26260"/>
                      <a:pt x="3186" y="25216"/>
                    </a:cubicBezTo>
                    <a:cubicBezTo>
                      <a:pt x="3079" y="23236"/>
                      <a:pt x="2062" y="21442"/>
                      <a:pt x="375" y="20399"/>
                    </a:cubicBezTo>
                    <a:cubicBezTo>
                      <a:pt x="2088" y="19328"/>
                      <a:pt x="3186" y="17454"/>
                      <a:pt x="3186" y="15608"/>
                    </a:cubicBezTo>
                    <a:cubicBezTo>
                      <a:pt x="3186" y="15581"/>
                      <a:pt x="3186" y="15581"/>
                      <a:pt x="3186" y="15554"/>
                    </a:cubicBezTo>
                    <a:cubicBezTo>
                      <a:pt x="5166" y="14510"/>
                      <a:pt x="6398" y="12503"/>
                      <a:pt x="6398" y="10254"/>
                    </a:cubicBezTo>
                    <a:cubicBezTo>
                      <a:pt x="6398" y="8006"/>
                      <a:pt x="5166" y="5999"/>
                      <a:pt x="3186" y="4955"/>
                    </a:cubicBezTo>
                    <a:cubicBezTo>
                      <a:pt x="3186" y="3028"/>
                      <a:pt x="1981" y="1047"/>
                      <a:pt x="215" y="30"/>
                    </a:cubicBezTo>
                    <a:cubicBezTo>
                      <a:pt x="184" y="10"/>
                      <a:pt x="153" y="1"/>
                      <a:pt x="126" y="1"/>
                    </a:cubicBezTo>
                    <a:close/>
                  </a:path>
                </a:pathLst>
              </a:custGeom>
              <a:solidFill>
                <a:schemeClr val="dk2"/>
              </a:solidFill>
              <a:ln>
                <a:noFill/>
              </a:ln>
            </p:spPr>
            <p:txBody>
              <a:bodyPr spcFirstLastPara="1" wrap="square" lIns="91425" tIns="91425" rIns="91425" bIns="91425" anchor="ctr" anchorCtr="0">
                <a:noAutofit/>
              </a:bodyPr>
              <a:lstStyle/>
              <a:p>
                <a:endParaRPr/>
              </a:p>
            </p:txBody>
          </p:sp>
        </p:grpSp>
      </p:grpSp>
      <p:sp>
        <p:nvSpPr>
          <p:cNvPr id="56" name="Rectangle 55"/>
          <p:cNvSpPr/>
          <p:nvPr/>
        </p:nvSpPr>
        <p:spPr>
          <a:xfrm>
            <a:off x="1870486" y="83754"/>
            <a:ext cx="6937482" cy="5078313"/>
          </a:xfrm>
          <a:prstGeom prst="rect">
            <a:avLst/>
          </a:prstGeom>
        </p:spPr>
        <p:txBody>
          <a:bodyPr wrap="square">
            <a:spAutoFit/>
          </a:bodyPr>
          <a:lstStyle/>
          <a:p>
            <a:pPr indent="457200" algn="just"/>
            <a:r>
              <a:rPr lang="vi-VN" sz="1800" dirty="0">
                <a:latin typeface="Times New Roman" panose="02020603050405020304" pitchFamily="18" charset="0"/>
              </a:rPr>
              <a:t>quê hương lại là điểm tựa tinh thần vững chãi, nơi nuôi dưỡng những ước mơ, khát vọng; nơi tiễn bước chúng ta bước vào đời để thực hiện những hoài bão và cũng là nơi dang rộng vòng tay đón chúng ta trở về sau những sóng gió, thất bại.</a:t>
            </a:r>
          </a:p>
          <a:p>
            <a:pPr indent="457200" algn="just"/>
            <a:r>
              <a:rPr lang="vi-VN" sz="1800" dirty="0">
                <a:latin typeface="Times New Roman" panose="02020603050405020304" pitchFamily="18" charset="0"/>
              </a:rPr>
              <a:t>Dù cuộc sống có bao đổi thay, cuộc đời xoay vần khiến con người trở nên mệt mỏi thì quê hương vẫn thủy chung ở đó, mãi là chùm khế ngọt, là con đường đến trường thân thương và là vòng tay ấm áo, che chở đón chúng ta trở về.</a:t>
            </a:r>
          </a:p>
          <a:p>
            <a:pPr indent="457200" algn="just"/>
            <a:r>
              <a:rPr lang="vi-VN" sz="1800" dirty="0">
                <a:latin typeface="Times New Roman" panose="02020603050405020304" pitchFamily="18" charset="0"/>
              </a:rPr>
              <a:t>Tình yêu quê hương, đất nước là thứ tình cảm tự nhiên, đẹp đẽ, thiêng liêng nhất trong thế giới tình cảm của con người. Mỗi chúng ta cần có ý thức gắn bó với quê hương, bồi đắp tình yêu quê hương bằng những hành động và việc làm cụ thể. Cố gắng học tập, rèn luyện bản thân cũng là hành động thể hiện tình yêu quê hương, bởi sự cố gắng ấy không chỉ giúp chúng ta trở nên hoàn thiện, ưu tú hơn mà còn góp phần dựng xây quê hương, đất nước trong tương lai. Cần lên án những hành động quay lưng với quê hương và những cá nhân thiếu ý thức trách nhiệm, sống vô tâm, ích kỉ chỉ biết đến bản thân mà làm ảnh hưởng đến lợi ích chung của cộng đồng.</a:t>
            </a:r>
          </a:p>
        </p:txBody>
      </p:sp>
      <p:pic>
        <p:nvPicPr>
          <p:cNvPr id="57"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39845" y="-36931"/>
            <a:ext cx="964612" cy="908489"/>
          </a:xfrm>
          <a:prstGeom prst="rect">
            <a:avLst/>
          </a:prstGeom>
        </p:spPr>
      </p:pic>
      <p:pic>
        <p:nvPicPr>
          <p:cNvPr id="55" name="Picture 54"/>
          <p:cNvPicPr>
            <a:picLocks noChangeAspect="1"/>
          </p:cNvPicPr>
          <p:nvPr/>
        </p:nvPicPr>
        <p:blipFill>
          <a:blip r:embed="rId5"/>
          <a:stretch>
            <a:fillRect/>
          </a:stretch>
        </p:blipFill>
        <p:spPr>
          <a:xfrm>
            <a:off x="139867" y="1276293"/>
            <a:ext cx="1359526" cy="3115326"/>
          </a:xfrm>
          <a:prstGeom prst="rect">
            <a:avLst/>
          </a:prstGeom>
        </p:spPr>
      </p:pic>
    </p:spTree>
    <p:extLst>
      <p:ext uri="{BB962C8B-B14F-4D97-AF65-F5344CB8AC3E}">
        <p14:creationId xmlns:p14="http://schemas.microsoft.com/office/powerpoint/2010/main" val="473886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439"/>
        <p:cNvGrpSpPr/>
        <p:nvPr/>
      </p:nvGrpSpPr>
      <p:grpSpPr>
        <a:xfrm>
          <a:off x="0" y="0"/>
          <a:ext cx="0" cy="0"/>
          <a:chOff x="0" y="0"/>
          <a:chExt cx="0" cy="0"/>
        </a:xfrm>
      </p:grpSpPr>
      <p:grpSp>
        <p:nvGrpSpPr>
          <p:cNvPr id="3" name="Group 2"/>
          <p:cNvGrpSpPr/>
          <p:nvPr/>
        </p:nvGrpSpPr>
        <p:grpSpPr>
          <a:xfrm>
            <a:off x="1" y="0"/>
            <a:ext cx="1668026" cy="5437762"/>
            <a:chOff x="0" y="4458414"/>
            <a:chExt cx="10428900" cy="2281456"/>
          </a:xfrm>
        </p:grpSpPr>
        <p:grpSp>
          <p:nvGrpSpPr>
            <p:cNvPr id="4" name="Google Shape;1907;p89"/>
            <p:cNvGrpSpPr/>
            <p:nvPr/>
          </p:nvGrpSpPr>
          <p:grpSpPr>
            <a:xfrm rot="16200000">
              <a:off x="1513530" y="2949023"/>
              <a:ext cx="2277317" cy="5304377"/>
              <a:chOff x="224725" y="566950"/>
              <a:chExt cx="1850875" cy="4311100"/>
            </a:xfrm>
          </p:grpSpPr>
          <p:sp>
            <p:nvSpPr>
              <p:cNvPr id="31" name="Google Shape;1908;p89"/>
              <p:cNvSpPr/>
              <p:nvPr/>
            </p:nvSpPr>
            <p:spPr>
              <a:xfrm>
                <a:off x="1914975" y="566950"/>
                <a:ext cx="160625" cy="2033000"/>
              </a:xfrm>
              <a:custGeom>
                <a:avLst/>
                <a:gdLst/>
                <a:ahLst/>
                <a:cxnLst/>
                <a:rect l="l" t="t" r="r" b="b"/>
                <a:pathLst>
                  <a:path w="6425" h="81320" extrusionOk="0">
                    <a:moveTo>
                      <a:pt x="126" y="1"/>
                    </a:moveTo>
                    <a:cubicBezTo>
                      <a:pt x="81" y="1"/>
                      <a:pt x="44" y="24"/>
                      <a:pt x="27" y="57"/>
                    </a:cubicBezTo>
                    <a:cubicBezTo>
                      <a:pt x="27" y="84"/>
                      <a:pt x="27" y="110"/>
                      <a:pt x="27" y="137"/>
                    </a:cubicBezTo>
                    <a:cubicBezTo>
                      <a:pt x="27" y="164"/>
                      <a:pt x="27" y="217"/>
                      <a:pt x="81" y="244"/>
                    </a:cubicBezTo>
                    <a:cubicBezTo>
                      <a:pt x="1821" y="1261"/>
                      <a:pt x="2972" y="3188"/>
                      <a:pt x="2945" y="5035"/>
                    </a:cubicBezTo>
                    <a:cubicBezTo>
                      <a:pt x="2945" y="5089"/>
                      <a:pt x="2972" y="5142"/>
                      <a:pt x="2998" y="5169"/>
                    </a:cubicBezTo>
                    <a:cubicBezTo>
                      <a:pt x="4952" y="6133"/>
                      <a:pt x="6157" y="8086"/>
                      <a:pt x="6157" y="10255"/>
                    </a:cubicBezTo>
                    <a:cubicBezTo>
                      <a:pt x="6157" y="12449"/>
                      <a:pt x="4952" y="14403"/>
                      <a:pt x="2998" y="15367"/>
                    </a:cubicBezTo>
                    <a:cubicBezTo>
                      <a:pt x="2945" y="15394"/>
                      <a:pt x="2945" y="15447"/>
                      <a:pt x="2945" y="15501"/>
                    </a:cubicBezTo>
                    <a:cubicBezTo>
                      <a:pt x="2998" y="17321"/>
                      <a:pt x="1848" y="19248"/>
                      <a:pt x="108" y="20292"/>
                    </a:cubicBezTo>
                    <a:cubicBezTo>
                      <a:pt x="54" y="20292"/>
                      <a:pt x="27" y="20318"/>
                      <a:pt x="27" y="20372"/>
                    </a:cubicBezTo>
                    <a:cubicBezTo>
                      <a:pt x="1" y="20425"/>
                      <a:pt x="27" y="20479"/>
                      <a:pt x="81" y="20506"/>
                    </a:cubicBezTo>
                    <a:cubicBezTo>
                      <a:pt x="1794" y="21496"/>
                      <a:pt x="2865" y="23316"/>
                      <a:pt x="2945" y="25324"/>
                    </a:cubicBezTo>
                    <a:cubicBezTo>
                      <a:pt x="2945" y="25350"/>
                      <a:pt x="2972" y="25404"/>
                      <a:pt x="2998" y="25431"/>
                    </a:cubicBezTo>
                    <a:cubicBezTo>
                      <a:pt x="4952" y="26394"/>
                      <a:pt x="6157" y="28348"/>
                      <a:pt x="6157" y="30543"/>
                    </a:cubicBezTo>
                    <a:cubicBezTo>
                      <a:pt x="6157" y="32711"/>
                      <a:pt x="4952" y="34665"/>
                      <a:pt x="2998" y="35628"/>
                    </a:cubicBezTo>
                    <a:cubicBezTo>
                      <a:pt x="2945" y="35655"/>
                      <a:pt x="2918" y="35709"/>
                      <a:pt x="2945" y="35762"/>
                    </a:cubicBezTo>
                    <a:cubicBezTo>
                      <a:pt x="3106" y="37823"/>
                      <a:pt x="1633" y="39643"/>
                      <a:pt x="108" y="40553"/>
                    </a:cubicBezTo>
                    <a:cubicBezTo>
                      <a:pt x="54" y="40553"/>
                      <a:pt x="27" y="40580"/>
                      <a:pt x="27" y="40633"/>
                    </a:cubicBezTo>
                    <a:cubicBezTo>
                      <a:pt x="1" y="40687"/>
                      <a:pt x="27" y="40741"/>
                      <a:pt x="81" y="40767"/>
                    </a:cubicBezTo>
                    <a:cubicBezTo>
                      <a:pt x="1821" y="41784"/>
                      <a:pt x="2945" y="43658"/>
                      <a:pt x="2945" y="45532"/>
                    </a:cubicBezTo>
                    <a:cubicBezTo>
                      <a:pt x="2945" y="45558"/>
                      <a:pt x="2945" y="45558"/>
                      <a:pt x="2945" y="45585"/>
                    </a:cubicBezTo>
                    <a:cubicBezTo>
                      <a:pt x="2945" y="45612"/>
                      <a:pt x="2972" y="45665"/>
                      <a:pt x="2998" y="45692"/>
                    </a:cubicBezTo>
                    <a:cubicBezTo>
                      <a:pt x="4952" y="46656"/>
                      <a:pt x="6157" y="48636"/>
                      <a:pt x="6157" y="50804"/>
                    </a:cubicBezTo>
                    <a:cubicBezTo>
                      <a:pt x="6157" y="52972"/>
                      <a:pt x="4952" y="54926"/>
                      <a:pt x="2998" y="55917"/>
                    </a:cubicBezTo>
                    <a:cubicBezTo>
                      <a:pt x="2972" y="55917"/>
                      <a:pt x="2945" y="55970"/>
                      <a:pt x="2945" y="56024"/>
                    </a:cubicBezTo>
                    <a:cubicBezTo>
                      <a:pt x="2891" y="58004"/>
                      <a:pt x="1821" y="59798"/>
                      <a:pt x="108" y="60815"/>
                    </a:cubicBezTo>
                    <a:cubicBezTo>
                      <a:pt x="54" y="60815"/>
                      <a:pt x="27" y="60868"/>
                      <a:pt x="27" y="60895"/>
                    </a:cubicBezTo>
                    <a:cubicBezTo>
                      <a:pt x="1" y="60949"/>
                      <a:pt x="27" y="61002"/>
                      <a:pt x="81" y="61029"/>
                    </a:cubicBezTo>
                    <a:cubicBezTo>
                      <a:pt x="1821" y="62046"/>
                      <a:pt x="2891" y="63839"/>
                      <a:pt x="2945" y="65847"/>
                    </a:cubicBezTo>
                    <a:cubicBezTo>
                      <a:pt x="2945" y="65900"/>
                      <a:pt x="2972" y="65927"/>
                      <a:pt x="2998" y="65954"/>
                    </a:cubicBezTo>
                    <a:cubicBezTo>
                      <a:pt x="4952" y="66944"/>
                      <a:pt x="6157" y="68898"/>
                      <a:pt x="6157" y="71066"/>
                    </a:cubicBezTo>
                    <a:cubicBezTo>
                      <a:pt x="6157" y="73234"/>
                      <a:pt x="4952" y="75188"/>
                      <a:pt x="2998" y="76178"/>
                    </a:cubicBezTo>
                    <a:cubicBezTo>
                      <a:pt x="2972" y="76178"/>
                      <a:pt x="2945" y="76232"/>
                      <a:pt x="2945" y="76285"/>
                    </a:cubicBezTo>
                    <a:cubicBezTo>
                      <a:pt x="2891" y="78266"/>
                      <a:pt x="1821" y="80086"/>
                      <a:pt x="81" y="81076"/>
                    </a:cubicBezTo>
                    <a:cubicBezTo>
                      <a:pt x="27" y="81130"/>
                      <a:pt x="1" y="81183"/>
                      <a:pt x="27" y="81264"/>
                    </a:cubicBezTo>
                    <a:cubicBezTo>
                      <a:pt x="61" y="81297"/>
                      <a:pt x="104" y="81320"/>
                      <a:pt x="145" y="81320"/>
                    </a:cubicBezTo>
                    <a:cubicBezTo>
                      <a:pt x="170" y="81320"/>
                      <a:pt x="194" y="81311"/>
                      <a:pt x="215" y="81290"/>
                    </a:cubicBezTo>
                    <a:cubicBezTo>
                      <a:pt x="2008" y="80273"/>
                      <a:pt x="3106" y="78427"/>
                      <a:pt x="3186" y="76366"/>
                    </a:cubicBezTo>
                    <a:cubicBezTo>
                      <a:pt x="5166" y="75322"/>
                      <a:pt x="6424" y="73314"/>
                      <a:pt x="6424" y="71066"/>
                    </a:cubicBezTo>
                    <a:cubicBezTo>
                      <a:pt x="6424" y="68818"/>
                      <a:pt x="5166" y="66784"/>
                      <a:pt x="3186" y="65766"/>
                    </a:cubicBezTo>
                    <a:cubicBezTo>
                      <a:pt x="3106" y="63786"/>
                      <a:pt x="2062" y="61992"/>
                      <a:pt x="375" y="60922"/>
                    </a:cubicBezTo>
                    <a:cubicBezTo>
                      <a:pt x="2062" y="59878"/>
                      <a:pt x="3106" y="58085"/>
                      <a:pt x="3186" y="56104"/>
                    </a:cubicBezTo>
                    <a:cubicBezTo>
                      <a:pt x="5166" y="55060"/>
                      <a:pt x="6424" y="53053"/>
                      <a:pt x="6424" y="50804"/>
                    </a:cubicBezTo>
                    <a:cubicBezTo>
                      <a:pt x="6424" y="48556"/>
                      <a:pt x="5166" y="46522"/>
                      <a:pt x="3186" y="45505"/>
                    </a:cubicBezTo>
                    <a:cubicBezTo>
                      <a:pt x="3159" y="43604"/>
                      <a:pt x="2088" y="41731"/>
                      <a:pt x="375" y="40660"/>
                    </a:cubicBezTo>
                    <a:cubicBezTo>
                      <a:pt x="1901" y="39723"/>
                      <a:pt x="3320" y="37877"/>
                      <a:pt x="3186" y="35816"/>
                    </a:cubicBezTo>
                    <a:cubicBezTo>
                      <a:pt x="5193" y="34799"/>
                      <a:pt x="6424" y="32764"/>
                      <a:pt x="6424" y="30543"/>
                    </a:cubicBezTo>
                    <a:cubicBezTo>
                      <a:pt x="6424" y="28295"/>
                      <a:pt x="5166" y="26260"/>
                      <a:pt x="3186" y="25243"/>
                    </a:cubicBezTo>
                    <a:cubicBezTo>
                      <a:pt x="3106" y="23236"/>
                      <a:pt x="2062" y="21443"/>
                      <a:pt x="375" y="20399"/>
                    </a:cubicBezTo>
                    <a:cubicBezTo>
                      <a:pt x="2088" y="19328"/>
                      <a:pt x="3186" y="17454"/>
                      <a:pt x="3186" y="15608"/>
                    </a:cubicBezTo>
                    <a:cubicBezTo>
                      <a:pt x="3186" y="15608"/>
                      <a:pt x="3186" y="15581"/>
                      <a:pt x="3186" y="15554"/>
                    </a:cubicBezTo>
                    <a:cubicBezTo>
                      <a:pt x="5166" y="14537"/>
                      <a:pt x="6424" y="12503"/>
                      <a:pt x="6424" y="10255"/>
                    </a:cubicBezTo>
                    <a:cubicBezTo>
                      <a:pt x="6424" y="8033"/>
                      <a:pt x="5166" y="5999"/>
                      <a:pt x="3186" y="4982"/>
                    </a:cubicBezTo>
                    <a:lnTo>
                      <a:pt x="3186" y="4955"/>
                    </a:lnTo>
                    <a:cubicBezTo>
                      <a:pt x="3186" y="3028"/>
                      <a:pt x="2008" y="1074"/>
                      <a:pt x="215" y="30"/>
                    </a:cubicBezTo>
                    <a:cubicBezTo>
                      <a:pt x="184" y="10"/>
                      <a:pt x="153" y="1"/>
                      <a:pt x="126"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2" name="Google Shape;1909;p89"/>
              <p:cNvSpPr/>
              <p:nvPr/>
            </p:nvSpPr>
            <p:spPr>
              <a:xfrm>
                <a:off x="1761075" y="818875"/>
                <a:ext cx="160625" cy="2032875"/>
              </a:xfrm>
              <a:custGeom>
                <a:avLst/>
                <a:gdLst/>
                <a:ahLst/>
                <a:cxnLst/>
                <a:rect l="l" t="t" r="r" b="b"/>
                <a:pathLst>
                  <a:path w="6425" h="81315" extrusionOk="0">
                    <a:moveTo>
                      <a:pt x="149" y="1"/>
                    </a:moveTo>
                    <a:cubicBezTo>
                      <a:pt x="110" y="1"/>
                      <a:pt x="71" y="20"/>
                      <a:pt x="54" y="70"/>
                    </a:cubicBezTo>
                    <a:cubicBezTo>
                      <a:pt x="27" y="70"/>
                      <a:pt x="27" y="97"/>
                      <a:pt x="27" y="124"/>
                    </a:cubicBezTo>
                    <a:cubicBezTo>
                      <a:pt x="27" y="178"/>
                      <a:pt x="54" y="204"/>
                      <a:pt x="81" y="231"/>
                    </a:cubicBezTo>
                    <a:cubicBezTo>
                      <a:pt x="1821" y="1248"/>
                      <a:pt x="2972" y="3175"/>
                      <a:pt x="2945" y="5022"/>
                    </a:cubicBezTo>
                    <a:cubicBezTo>
                      <a:pt x="2945" y="5076"/>
                      <a:pt x="2972" y="5129"/>
                      <a:pt x="2998" y="5156"/>
                    </a:cubicBezTo>
                    <a:cubicBezTo>
                      <a:pt x="4952" y="6119"/>
                      <a:pt x="6183" y="8073"/>
                      <a:pt x="6183" y="10268"/>
                    </a:cubicBezTo>
                    <a:cubicBezTo>
                      <a:pt x="6183" y="12436"/>
                      <a:pt x="4952" y="14390"/>
                      <a:pt x="2998" y="15354"/>
                    </a:cubicBezTo>
                    <a:cubicBezTo>
                      <a:pt x="2972" y="15380"/>
                      <a:pt x="2945" y="15461"/>
                      <a:pt x="2945" y="15487"/>
                    </a:cubicBezTo>
                    <a:cubicBezTo>
                      <a:pt x="2998" y="17334"/>
                      <a:pt x="1847" y="19235"/>
                      <a:pt x="108" y="20278"/>
                    </a:cubicBezTo>
                    <a:cubicBezTo>
                      <a:pt x="81" y="20278"/>
                      <a:pt x="27" y="20305"/>
                      <a:pt x="27" y="20359"/>
                    </a:cubicBezTo>
                    <a:cubicBezTo>
                      <a:pt x="27" y="20412"/>
                      <a:pt x="27" y="20466"/>
                      <a:pt x="81" y="20493"/>
                    </a:cubicBezTo>
                    <a:cubicBezTo>
                      <a:pt x="1821" y="21510"/>
                      <a:pt x="2891" y="23303"/>
                      <a:pt x="2945" y="25310"/>
                    </a:cubicBezTo>
                    <a:cubicBezTo>
                      <a:pt x="2945" y="25364"/>
                      <a:pt x="2972" y="25391"/>
                      <a:pt x="2998" y="25417"/>
                    </a:cubicBezTo>
                    <a:cubicBezTo>
                      <a:pt x="4952" y="26381"/>
                      <a:pt x="6183" y="28362"/>
                      <a:pt x="6183" y="30530"/>
                    </a:cubicBezTo>
                    <a:cubicBezTo>
                      <a:pt x="6183" y="32698"/>
                      <a:pt x="4952" y="34652"/>
                      <a:pt x="2998" y="35642"/>
                    </a:cubicBezTo>
                    <a:cubicBezTo>
                      <a:pt x="2972" y="35642"/>
                      <a:pt x="2945" y="35695"/>
                      <a:pt x="2945" y="35749"/>
                    </a:cubicBezTo>
                    <a:cubicBezTo>
                      <a:pt x="3105" y="37837"/>
                      <a:pt x="1633" y="39630"/>
                      <a:pt x="108" y="40540"/>
                    </a:cubicBezTo>
                    <a:cubicBezTo>
                      <a:pt x="81" y="40540"/>
                      <a:pt x="27" y="40594"/>
                      <a:pt x="27" y="40620"/>
                    </a:cubicBezTo>
                    <a:cubicBezTo>
                      <a:pt x="27" y="40674"/>
                      <a:pt x="27" y="40727"/>
                      <a:pt x="81" y="40754"/>
                    </a:cubicBezTo>
                    <a:cubicBezTo>
                      <a:pt x="1821" y="41771"/>
                      <a:pt x="2945" y="43645"/>
                      <a:pt x="2945" y="45545"/>
                    </a:cubicBezTo>
                    <a:cubicBezTo>
                      <a:pt x="2945" y="45545"/>
                      <a:pt x="2945" y="45545"/>
                      <a:pt x="2945" y="45572"/>
                    </a:cubicBezTo>
                    <a:cubicBezTo>
                      <a:pt x="2945" y="45626"/>
                      <a:pt x="2972" y="45652"/>
                      <a:pt x="2998" y="45679"/>
                    </a:cubicBezTo>
                    <a:cubicBezTo>
                      <a:pt x="4952" y="46669"/>
                      <a:pt x="6183" y="48623"/>
                      <a:pt x="6183" y="50791"/>
                    </a:cubicBezTo>
                    <a:cubicBezTo>
                      <a:pt x="6183" y="52959"/>
                      <a:pt x="4952" y="54913"/>
                      <a:pt x="2998" y="55904"/>
                    </a:cubicBezTo>
                    <a:cubicBezTo>
                      <a:pt x="2972" y="55930"/>
                      <a:pt x="2945" y="55957"/>
                      <a:pt x="2945" y="56011"/>
                    </a:cubicBezTo>
                    <a:cubicBezTo>
                      <a:pt x="2891" y="57991"/>
                      <a:pt x="1847" y="59785"/>
                      <a:pt x="108" y="60802"/>
                    </a:cubicBezTo>
                    <a:cubicBezTo>
                      <a:pt x="81" y="60828"/>
                      <a:pt x="27" y="60855"/>
                      <a:pt x="27" y="60882"/>
                    </a:cubicBezTo>
                    <a:cubicBezTo>
                      <a:pt x="27" y="60935"/>
                      <a:pt x="27" y="60989"/>
                      <a:pt x="81" y="61016"/>
                    </a:cubicBezTo>
                    <a:cubicBezTo>
                      <a:pt x="1821" y="62033"/>
                      <a:pt x="2891" y="63826"/>
                      <a:pt x="2945" y="65834"/>
                    </a:cubicBezTo>
                    <a:cubicBezTo>
                      <a:pt x="2945" y="65887"/>
                      <a:pt x="2972" y="65914"/>
                      <a:pt x="2998" y="65941"/>
                    </a:cubicBezTo>
                    <a:cubicBezTo>
                      <a:pt x="4952" y="66931"/>
                      <a:pt x="6183" y="68885"/>
                      <a:pt x="6183" y="71053"/>
                    </a:cubicBezTo>
                    <a:cubicBezTo>
                      <a:pt x="6183" y="73221"/>
                      <a:pt x="4952" y="75175"/>
                      <a:pt x="2998" y="76165"/>
                    </a:cubicBezTo>
                    <a:cubicBezTo>
                      <a:pt x="2972" y="76192"/>
                      <a:pt x="2945" y="76219"/>
                      <a:pt x="2945" y="76272"/>
                    </a:cubicBezTo>
                    <a:cubicBezTo>
                      <a:pt x="2891" y="78280"/>
                      <a:pt x="1821" y="80073"/>
                      <a:pt x="81" y="81090"/>
                    </a:cubicBezTo>
                    <a:cubicBezTo>
                      <a:pt x="27" y="81117"/>
                      <a:pt x="1" y="81197"/>
                      <a:pt x="54" y="81251"/>
                    </a:cubicBezTo>
                    <a:cubicBezTo>
                      <a:pt x="74" y="81290"/>
                      <a:pt x="122" y="81315"/>
                      <a:pt x="167" y="81315"/>
                    </a:cubicBezTo>
                    <a:cubicBezTo>
                      <a:pt x="184" y="81315"/>
                      <a:pt x="200" y="81311"/>
                      <a:pt x="215" y="81304"/>
                    </a:cubicBezTo>
                    <a:cubicBezTo>
                      <a:pt x="2008" y="80260"/>
                      <a:pt x="3105" y="78413"/>
                      <a:pt x="3186" y="76352"/>
                    </a:cubicBezTo>
                    <a:cubicBezTo>
                      <a:pt x="5193" y="75309"/>
                      <a:pt x="6424" y="73301"/>
                      <a:pt x="6424" y="71053"/>
                    </a:cubicBezTo>
                    <a:cubicBezTo>
                      <a:pt x="6424" y="68805"/>
                      <a:pt x="5193" y="66797"/>
                      <a:pt x="3186" y="65753"/>
                    </a:cubicBezTo>
                    <a:cubicBezTo>
                      <a:pt x="3132" y="63773"/>
                      <a:pt x="2088" y="61979"/>
                      <a:pt x="402" y="60909"/>
                    </a:cubicBezTo>
                    <a:cubicBezTo>
                      <a:pt x="2088" y="59865"/>
                      <a:pt x="3132" y="58072"/>
                      <a:pt x="3186" y="56091"/>
                    </a:cubicBezTo>
                    <a:cubicBezTo>
                      <a:pt x="5193" y="55047"/>
                      <a:pt x="6424" y="53040"/>
                      <a:pt x="6424" y="50791"/>
                    </a:cubicBezTo>
                    <a:cubicBezTo>
                      <a:pt x="6424" y="48543"/>
                      <a:pt x="5193" y="46536"/>
                      <a:pt x="3186" y="45492"/>
                    </a:cubicBezTo>
                    <a:cubicBezTo>
                      <a:pt x="3186" y="43591"/>
                      <a:pt x="2088" y="41718"/>
                      <a:pt x="402" y="40647"/>
                    </a:cubicBezTo>
                    <a:cubicBezTo>
                      <a:pt x="1901" y="39710"/>
                      <a:pt x="3320" y="37890"/>
                      <a:pt x="3186" y="35829"/>
                    </a:cubicBezTo>
                    <a:cubicBezTo>
                      <a:pt x="5193" y="34785"/>
                      <a:pt x="6424" y="32751"/>
                      <a:pt x="6424" y="30530"/>
                    </a:cubicBezTo>
                    <a:cubicBezTo>
                      <a:pt x="6424" y="28281"/>
                      <a:pt x="5193" y="26247"/>
                      <a:pt x="3186" y="25230"/>
                    </a:cubicBezTo>
                    <a:cubicBezTo>
                      <a:pt x="3105" y="23223"/>
                      <a:pt x="2062" y="21429"/>
                      <a:pt x="402" y="20386"/>
                    </a:cubicBezTo>
                    <a:cubicBezTo>
                      <a:pt x="2115" y="19315"/>
                      <a:pt x="3212" y="17415"/>
                      <a:pt x="3186" y="15541"/>
                    </a:cubicBezTo>
                    <a:cubicBezTo>
                      <a:pt x="5193" y="14524"/>
                      <a:pt x="6424" y="12490"/>
                      <a:pt x="6424" y="10268"/>
                    </a:cubicBezTo>
                    <a:cubicBezTo>
                      <a:pt x="6424" y="8020"/>
                      <a:pt x="5193" y="5986"/>
                      <a:pt x="3186" y="4969"/>
                    </a:cubicBezTo>
                    <a:lnTo>
                      <a:pt x="3186" y="4942"/>
                    </a:lnTo>
                    <a:cubicBezTo>
                      <a:pt x="3186" y="3041"/>
                      <a:pt x="2008" y="1061"/>
                      <a:pt x="215" y="17"/>
                    </a:cubicBezTo>
                    <a:cubicBezTo>
                      <a:pt x="195" y="7"/>
                      <a:pt x="172" y="1"/>
                      <a:pt x="14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3" name="Google Shape;1910;p89"/>
              <p:cNvSpPr/>
              <p:nvPr/>
            </p:nvSpPr>
            <p:spPr>
              <a:xfrm>
                <a:off x="1607850" y="566950"/>
                <a:ext cx="159950" cy="2033000"/>
              </a:xfrm>
              <a:custGeom>
                <a:avLst/>
                <a:gdLst/>
                <a:ahLst/>
                <a:cxnLst/>
                <a:rect l="l" t="t" r="r" b="b"/>
                <a:pathLst>
                  <a:path w="6398" h="81320" extrusionOk="0">
                    <a:moveTo>
                      <a:pt x="119" y="1"/>
                    </a:moveTo>
                    <a:cubicBezTo>
                      <a:pt x="81" y="1"/>
                      <a:pt x="44" y="24"/>
                      <a:pt x="27" y="57"/>
                    </a:cubicBezTo>
                    <a:cubicBezTo>
                      <a:pt x="0" y="84"/>
                      <a:pt x="0" y="110"/>
                      <a:pt x="0" y="137"/>
                    </a:cubicBezTo>
                    <a:cubicBezTo>
                      <a:pt x="0" y="164"/>
                      <a:pt x="27" y="217"/>
                      <a:pt x="81" y="244"/>
                    </a:cubicBezTo>
                    <a:cubicBezTo>
                      <a:pt x="1820" y="1261"/>
                      <a:pt x="2944" y="3188"/>
                      <a:pt x="2918" y="5035"/>
                    </a:cubicBezTo>
                    <a:cubicBezTo>
                      <a:pt x="2918" y="5089"/>
                      <a:pt x="2944" y="5142"/>
                      <a:pt x="2998" y="5169"/>
                    </a:cubicBezTo>
                    <a:cubicBezTo>
                      <a:pt x="4952" y="6133"/>
                      <a:pt x="6156" y="8086"/>
                      <a:pt x="6156" y="10255"/>
                    </a:cubicBezTo>
                    <a:cubicBezTo>
                      <a:pt x="6156" y="12449"/>
                      <a:pt x="4952" y="14403"/>
                      <a:pt x="2998" y="15367"/>
                    </a:cubicBezTo>
                    <a:cubicBezTo>
                      <a:pt x="2944" y="15394"/>
                      <a:pt x="2918" y="15447"/>
                      <a:pt x="2918" y="15501"/>
                    </a:cubicBezTo>
                    <a:cubicBezTo>
                      <a:pt x="2971" y="17347"/>
                      <a:pt x="1847" y="19248"/>
                      <a:pt x="81" y="20292"/>
                    </a:cubicBezTo>
                    <a:cubicBezTo>
                      <a:pt x="54" y="20292"/>
                      <a:pt x="27" y="20318"/>
                      <a:pt x="0" y="20372"/>
                    </a:cubicBezTo>
                    <a:cubicBezTo>
                      <a:pt x="0" y="20425"/>
                      <a:pt x="27" y="20479"/>
                      <a:pt x="81" y="20506"/>
                    </a:cubicBezTo>
                    <a:cubicBezTo>
                      <a:pt x="1794" y="21496"/>
                      <a:pt x="2864" y="23316"/>
                      <a:pt x="2918" y="25324"/>
                    </a:cubicBezTo>
                    <a:cubicBezTo>
                      <a:pt x="2918" y="25350"/>
                      <a:pt x="2944" y="25404"/>
                      <a:pt x="2998" y="25431"/>
                    </a:cubicBezTo>
                    <a:cubicBezTo>
                      <a:pt x="4952" y="26394"/>
                      <a:pt x="6156" y="28348"/>
                      <a:pt x="6156" y="30543"/>
                    </a:cubicBezTo>
                    <a:cubicBezTo>
                      <a:pt x="6156" y="32711"/>
                      <a:pt x="4952" y="34665"/>
                      <a:pt x="2998" y="35628"/>
                    </a:cubicBezTo>
                    <a:cubicBezTo>
                      <a:pt x="2944" y="35655"/>
                      <a:pt x="2918" y="35709"/>
                      <a:pt x="2918" y="35762"/>
                    </a:cubicBezTo>
                    <a:cubicBezTo>
                      <a:pt x="3078" y="37823"/>
                      <a:pt x="1633" y="39643"/>
                      <a:pt x="81" y="40553"/>
                    </a:cubicBezTo>
                    <a:cubicBezTo>
                      <a:pt x="54" y="40553"/>
                      <a:pt x="27" y="40580"/>
                      <a:pt x="0" y="40633"/>
                    </a:cubicBezTo>
                    <a:cubicBezTo>
                      <a:pt x="0" y="40687"/>
                      <a:pt x="27" y="40741"/>
                      <a:pt x="81" y="40767"/>
                    </a:cubicBezTo>
                    <a:cubicBezTo>
                      <a:pt x="1820" y="41784"/>
                      <a:pt x="2918" y="43658"/>
                      <a:pt x="2918" y="45532"/>
                    </a:cubicBezTo>
                    <a:cubicBezTo>
                      <a:pt x="2918" y="45558"/>
                      <a:pt x="2918" y="45558"/>
                      <a:pt x="2918" y="45585"/>
                    </a:cubicBezTo>
                    <a:cubicBezTo>
                      <a:pt x="2918" y="45612"/>
                      <a:pt x="2944" y="45665"/>
                      <a:pt x="2998" y="45692"/>
                    </a:cubicBezTo>
                    <a:cubicBezTo>
                      <a:pt x="4952" y="46656"/>
                      <a:pt x="6156" y="48636"/>
                      <a:pt x="6156" y="50804"/>
                    </a:cubicBezTo>
                    <a:cubicBezTo>
                      <a:pt x="6156" y="52972"/>
                      <a:pt x="4952" y="54926"/>
                      <a:pt x="2998" y="55917"/>
                    </a:cubicBezTo>
                    <a:cubicBezTo>
                      <a:pt x="2944" y="55917"/>
                      <a:pt x="2918" y="55970"/>
                      <a:pt x="2918" y="56024"/>
                    </a:cubicBezTo>
                    <a:cubicBezTo>
                      <a:pt x="2864" y="58004"/>
                      <a:pt x="1820" y="59798"/>
                      <a:pt x="81" y="60815"/>
                    </a:cubicBezTo>
                    <a:cubicBezTo>
                      <a:pt x="54" y="60815"/>
                      <a:pt x="27" y="60868"/>
                      <a:pt x="0" y="60895"/>
                    </a:cubicBezTo>
                    <a:cubicBezTo>
                      <a:pt x="0" y="60949"/>
                      <a:pt x="27" y="61002"/>
                      <a:pt x="81" y="61029"/>
                    </a:cubicBezTo>
                    <a:cubicBezTo>
                      <a:pt x="1820" y="62046"/>
                      <a:pt x="2864" y="63839"/>
                      <a:pt x="2918" y="65847"/>
                    </a:cubicBezTo>
                    <a:cubicBezTo>
                      <a:pt x="2918" y="65900"/>
                      <a:pt x="2944" y="65927"/>
                      <a:pt x="2998" y="65954"/>
                    </a:cubicBezTo>
                    <a:cubicBezTo>
                      <a:pt x="4952" y="66944"/>
                      <a:pt x="6156" y="68898"/>
                      <a:pt x="6156" y="71066"/>
                    </a:cubicBezTo>
                    <a:cubicBezTo>
                      <a:pt x="6156" y="73234"/>
                      <a:pt x="4952" y="75188"/>
                      <a:pt x="2998" y="76178"/>
                    </a:cubicBezTo>
                    <a:cubicBezTo>
                      <a:pt x="2944" y="76178"/>
                      <a:pt x="2918" y="76232"/>
                      <a:pt x="2918" y="76285"/>
                    </a:cubicBezTo>
                    <a:cubicBezTo>
                      <a:pt x="2864" y="78266"/>
                      <a:pt x="1820" y="80086"/>
                      <a:pt x="81" y="81076"/>
                    </a:cubicBezTo>
                    <a:cubicBezTo>
                      <a:pt x="27" y="81130"/>
                      <a:pt x="0" y="81183"/>
                      <a:pt x="27" y="81264"/>
                    </a:cubicBezTo>
                    <a:cubicBezTo>
                      <a:pt x="44" y="81297"/>
                      <a:pt x="81" y="81320"/>
                      <a:pt x="119" y="81320"/>
                    </a:cubicBezTo>
                    <a:cubicBezTo>
                      <a:pt x="143" y="81320"/>
                      <a:pt x="167" y="81311"/>
                      <a:pt x="188" y="81290"/>
                    </a:cubicBezTo>
                    <a:cubicBezTo>
                      <a:pt x="1981" y="80273"/>
                      <a:pt x="3105" y="78427"/>
                      <a:pt x="3185" y="76366"/>
                    </a:cubicBezTo>
                    <a:cubicBezTo>
                      <a:pt x="5166" y="75322"/>
                      <a:pt x="6397" y="73314"/>
                      <a:pt x="6397" y="71066"/>
                    </a:cubicBezTo>
                    <a:cubicBezTo>
                      <a:pt x="6397" y="68818"/>
                      <a:pt x="5166" y="66784"/>
                      <a:pt x="3185" y="65766"/>
                    </a:cubicBezTo>
                    <a:cubicBezTo>
                      <a:pt x="3105" y="63786"/>
                      <a:pt x="2061" y="61992"/>
                      <a:pt x="375" y="60922"/>
                    </a:cubicBezTo>
                    <a:cubicBezTo>
                      <a:pt x="2061" y="59878"/>
                      <a:pt x="3105" y="58085"/>
                      <a:pt x="3185" y="56104"/>
                    </a:cubicBezTo>
                    <a:cubicBezTo>
                      <a:pt x="5166" y="55060"/>
                      <a:pt x="6397" y="53053"/>
                      <a:pt x="6397" y="50804"/>
                    </a:cubicBezTo>
                    <a:cubicBezTo>
                      <a:pt x="6397" y="48556"/>
                      <a:pt x="5166" y="46522"/>
                      <a:pt x="3185" y="45505"/>
                    </a:cubicBezTo>
                    <a:cubicBezTo>
                      <a:pt x="3159" y="43604"/>
                      <a:pt x="2061" y="41731"/>
                      <a:pt x="375" y="40660"/>
                    </a:cubicBezTo>
                    <a:cubicBezTo>
                      <a:pt x="1901" y="39723"/>
                      <a:pt x="3292" y="37877"/>
                      <a:pt x="3185" y="35816"/>
                    </a:cubicBezTo>
                    <a:cubicBezTo>
                      <a:pt x="5166" y="34799"/>
                      <a:pt x="6397" y="32764"/>
                      <a:pt x="6397" y="30543"/>
                    </a:cubicBezTo>
                    <a:cubicBezTo>
                      <a:pt x="6397" y="28295"/>
                      <a:pt x="5166" y="26260"/>
                      <a:pt x="3185" y="25243"/>
                    </a:cubicBezTo>
                    <a:cubicBezTo>
                      <a:pt x="3078" y="23236"/>
                      <a:pt x="2061" y="21443"/>
                      <a:pt x="375" y="20399"/>
                    </a:cubicBezTo>
                    <a:cubicBezTo>
                      <a:pt x="2061" y="19328"/>
                      <a:pt x="3185" y="17454"/>
                      <a:pt x="3185" y="15608"/>
                    </a:cubicBezTo>
                    <a:cubicBezTo>
                      <a:pt x="3185" y="15608"/>
                      <a:pt x="3185" y="15581"/>
                      <a:pt x="3185" y="15554"/>
                    </a:cubicBezTo>
                    <a:cubicBezTo>
                      <a:pt x="5166" y="14537"/>
                      <a:pt x="6397" y="12503"/>
                      <a:pt x="6397" y="10255"/>
                    </a:cubicBezTo>
                    <a:cubicBezTo>
                      <a:pt x="6397" y="8033"/>
                      <a:pt x="5166" y="5999"/>
                      <a:pt x="3185" y="4982"/>
                    </a:cubicBezTo>
                    <a:lnTo>
                      <a:pt x="3185" y="4955"/>
                    </a:lnTo>
                    <a:cubicBezTo>
                      <a:pt x="3185" y="3028"/>
                      <a:pt x="1981" y="1074"/>
                      <a:pt x="188" y="30"/>
                    </a:cubicBezTo>
                    <a:cubicBezTo>
                      <a:pt x="167" y="10"/>
                      <a:pt x="143" y="1"/>
                      <a:pt x="11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4" name="Google Shape;1911;p89"/>
              <p:cNvSpPr/>
              <p:nvPr/>
            </p:nvSpPr>
            <p:spPr>
              <a:xfrm>
                <a:off x="1453950" y="818875"/>
                <a:ext cx="160600" cy="2032875"/>
              </a:xfrm>
              <a:custGeom>
                <a:avLst/>
                <a:gdLst/>
                <a:ahLst/>
                <a:cxnLst/>
                <a:rect l="l" t="t" r="r" b="b"/>
                <a:pathLst>
                  <a:path w="6424" h="81315" extrusionOk="0">
                    <a:moveTo>
                      <a:pt x="136" y="1"/>
                    </a:moveTo>
                    <a:cubicBezTo>
                      <a:pt x="95" y="1"/>
                      <a:pt x="61" y="20"/>
                      <a:pt x="27" y="70"/>
                    </a:cubicBezTo>
                    <a:cubicBezTo>
                      <a:pt x="27" y="70"/>
                      <a:pt x="27" y="97"/>
                      <a:pt x="27" y="124"/>
                    </a:cubicBezTo>
                    <a:cubicBezTo>
                      <a:pt x="27" y="178"/>
                      <a:pt x="27" y="204"/>
                      <a:pt x="80" y="231"/>
                    </a:cubicBezTo>
                    <a:cubicBezTo>
                      <a:pt x="1820" y="1248"/>
                      <a:pt x="2971" y="3175"/>
                      <a:pt x="2944" y="5022"/>
                    </a:cubicBezTo>
                    <a:cubicBezTo>
                      <a:pt x="2944" y="5076"/>
                      <a:pt x="2971" y="5129"/>
                      <a:pt x="2998" y="5156"/>
                    </a:cubicBezTo>
                    <a:cubicBezTo>
                      <a:pt x="4952" y="6119"/>
                      <a:pt x="6156" y="8073"/>
                      <a:pt x="6156" y="10268"/>
                    </a:cubicBezTo>
                    <a:cubicBezTo>
                      <a:pt x="6156" y="12436"/>
                      <a:pt x="4952" y="14390"/>
                      <a:pt x="2998" y="15354"/>
                    </a:cubicBezTo>
                    <a:cubicBezTo>
                      <a:pt x="2971" y="15380"/>
                      <a:pt x="2944" y="15434"/>
                      <a:pt x="2944" y="15487"/>
                    </a:cubicBezTo>
                    <a:cubicBezTo>
                      <a:pt x="2944" y="15514"/>
                      <a:pt x="2944" y="15568"/>
                      <a:pt x="2944" y="15595"/>
                    </a:cubicBezTo>
                    <a:cubicBezTo>
                      <a:pt x="2944" y="17415"/>
                      <a:pt x="1820" y="19261"/>
                      <a:pt x="107" y="20278"/>
                    </a:cubicBezTo>
                    <a:cubicBezTo>
                      <a:pt x="54" y="20278"/>
                      <a:pt x="27" y="20305"/>
                      <a:pt x="27" y="20359"/>
                    </a:cubicBezTo>
                    <a:cubicBezTo>
                      <a:pt x="0" y="20412"/>
                      <a:pt x="27" y="20466"/>
                      <a:pt x="80" y="20493"/>
                    </a:cubicBezTo>
                    <a:cubicBezTo>
                      <a:pt x="1793" y="21510"/>
                      <a:pt x="2864" y="23303"/>
                      <a:pt x="2944" y="25310"/>
                    </a:cubicBezTo>
                    <a:cubicBezTo>
                      <a:pt x="2944" y="25364"/>
                      <a:pt x="2971" y="25391"/>
                      <a:pt x="2998" y="25417"/>
                    </a:cubicBezTo>
                    <a:cubicBezTo>
                      <a:pt x="4952" y="26381"/>
                      <a:pt x="6156" y="28362"/>
                      <a:pt x="6156" y="30530"/>
                    </a:cubicBezTo>
                    <a:cubicBezTo>
                      <a:pt x="6156" y="32698"/>
                      <a:pt x="4952" y="34652"/>
                      <a:pt x="2998" y="35642"/>
                    </a:cubicBezTo>
                    <a:cubicBezTo>
                      <a:pt x="2944" y="35642"/>
                      <a:pt x="2918" y="35695"/>
                      <a:pt x="2944" y="35749"/>
                    </a:cubicBezTo>
                    <a:cubicBezTo>
                      <a:pt x="3105" y="37837"/>
                      <a:pt x="1633" y="39630"/>
                      <a:pt x="107" y="40540"/>
                    </a:cubicBezTo>
                    <a:cubicBezTo>
                      <a:pt x="54" y="40540"/>
                      <a:pt x="27" y="40594"/>
                      <a:pt x="27" y="40620"/>
                    </a:cubicBezTo>
                    <a:cubicBezTo>
                      <a:pt x="0" y="40674"/>
                      <a:pt x="27" y="40727"/>
                      <a:pt x="80" y="40754"/>
                    </a:cubicBezTo>
                    <a:cubicBezTo>
                      <a:pt x="1820" y="41771"/>
                      <a:pt x="2944" y="43645"/>
                      <a:pt x="2944" y="45545"/>
                    </a:cubicBezTo>
                    <a:cubicBezTo>
                      <a:pt x="2944" y="45545"/>
                      <a:pt x="2944" y="45572"/>
                      <a:pt x="2944" y="45572"/>
                    </a:cubicBezTo>
                    <a:cubicBezTo>
                      <a:pt x="2944" y="45626"/>
                      <a:pt x="2971" y="45652"/>
                      <a:pt x="2998" y="45679"/>
                    </a:cubicBezTo>
                    <a:cubicBezTo>
                      <a:pt x="4952" y="46669"/>
                      <a:pt x="6156" y="48623"/>
                      <a:pt x="6156" y="50791"/>
                    </a:cubicBezTo>
                    <a:cubicBezTo>
                      <a:pt x="6156" y="52959"/>
                      <a:pt x="4952" y="54913"/>
                      <a:pt x="2998" y="55904"/>
                    </a:cubicBezTo>
                    <a:cubicBezTo>
                      <a:pt x="2971" y="55930"/>
                      <a:pt x="2944" y="55957"/>
                      <a:pt x="2944" y="56011"/>
                    </a:cubicBezTo>
                    <a:cubicBezTo>
                      <a:pt x="2891" y="57991"/>
                      <a:pt x="1820" y="59785"/>
                      <a:pt x="107" y="60802"/>
                    </a:cubicBezTo>
                    <a:cubicBezTo>
                      <a:pt x="54" y="60828"/>
                      <a:pt x="27" y="60855"/>
                      <a:pt x="27" y="60882"/>
                    </a:cubicBezTo>
                    <a:cubicBezTo>
                      <a:pt x="0" y="60935"/>
                      <a:pt x="27" y="60989"/>
                      <a:pt x="80" y="61016"/>
                    </a:cubicBezTo>
                    <a:cubicBezTo>
                      <a:pt x="1820" y="62033"/>
                      <a:pt x="2891" y="63826"/>
                      <a:pt x="2944" y="65834"/>
                    </a:cubicBezTo>
                    <a:cubicBezTo>
                      <a:pt x="2944" y="65887"/>
                      <a:pt x="2971" y="65914"/>
                      <a:pt x="2998" y="65941"/>
                    </a:cubicBezTo>
                    <a:cubicBezTo>
                      <a:pt x="4952" y="66931"/>
                      <a:pt x="6156" y="68885"/>
                      <a:pt x="6156" y="71053"/>
                    </a:cubicBezTo>
                    <a:cubicBezTo>
                      <a:pt x="6156" y="73221"/>
                      <a:pt x="4952" y="75175"/>
                      <a:pt x="2998" y="76165"/>
                    </a:cubicBezTo>
                    <a:cubicBezTo>
                      <a:pt x="2971" y="76192"/>
                      <a:pt x="2944" y="76219"/>
                      <a:pt x="2944" y="76272"/>
                    </a:cubicBezTo>
                    <a:cubicBezTo>
                      <a:pt x="2891" y="78280"/>
                      <a:pt x="1820" y="80073"/>
                      <a:pt x="80" y="81090"/>
                    </a:cubicBezTo>
                    <a:cubicBezTo>
                      <a:pt x="27" y="81117"/>
                      <a:pt x="0" y="81197"/>
                      <a:pt x="27" y="81251"/>
                    </a:cubicBezTo>
                    <a:cubicBezTo>
                      <a:pt x="66" y="81290"/>
                      <a:pt x="120" y="81315"/>
                      <a:pt x="167" y="81315"/>
                    </a:cubicBezTo>
                    <a:cubicBezTo>
                      <a:pt x="184" y="81315"/>
                      <a:pt x="200" y="81311"/>
                      <a:pt x="214" y="81304"/>
                    </a:cubicBezTo>
                    <a:cubicBezTo>
                      <a:pt x="2008" y="80260"/>
                      <a:pt x="3105" y="78413"/>
                      <a:pt x="3185" y="76352"/>
                    </a:cubicBezTo>
                    <a:cubicBezTo>
                      <a:pt x="5166" y="75309"/>
                      <a:pt x="6424" y="73301"/>
                      <a:pt x="6424" y="71053"/>
                    </a:cubicBezTo>
                    <a:cubicBezTo>
                      <a:pt x="6424" y="68805"/>
                      <a:pt x="5166" y="66797"/>
                      <a:pt x="3185" y="65753"/>
                    </a:cubicBezTo>
                    <a:cubicBezTo>
                      <a:pt x="3105" y="63773"/>
                      <a:pt x="2061" y="61979"/>
                      <a:pt x="375" y="60909"/>
                    </a:cubicBezTo>
                    <a:cubicBezTo>
                      <a:pt x="2061" y="59865"/>
                      <a:pt x="3105" y="58072"/>
                      <a:pt x="3185" y="56091"/>
                    </a:cubicBezTo>
                    <a:cubicBezTo>
                      <a:pt x="5166" y="55047"/>
                      <a:pt x="6424" y="53040"/>
                      <a:pt x="6424" y="50791"/>
                    </a:cubicBezTo>
                    <a:cubicBezTo>
                      <a:pt x="6424" y="48543"/>
                      <a:pt x="5193" y="46536"/>
                      <a:pt x="3185" y="45492"/>
                    </a:cubicBezTo>
                    <a:cubicBezTo>
                      <a:pt x="3159" y="43591"/>
                      <a:pt x="2088" y="41718"/>
                      <a:pt x="375" y="40647"/>
                    </a:cubicBezTo>
                    <a:cubicBezTo>
                      <a:pt x="1901" y="39710"/>
                      <a:pt x="3319" y="37890"/>
                      <a:pt x="3185" y="35829"/>
                    </a:cubicBezTo>
                    <a:cubicBezTo>
                      <a:pt x="5193" y="34785"/>
                      <a:pt x="6424" y="32751"/>
                      <a:pt x="6424" y="30530"/>
                    </a:cubicBezTo>
                    <a:cubicBezTo>
                      <a:pt x="6424" y="28281"/>
                      <a:pt x="5166" y="26247"/>
                      <a:pt x="3185" y="25230"/>
                    </a:cubicBezTo>
                    <a:cubicBezTo>
                      <a:pt x="3105" y="23223"/>
                      <a:pt x="2061" y="21429"/>
                      <a:pt x="375" y="20386"/>
                    </a:cubicBezTo>
                    <a:cubicBezTo>
                      <a:pt x="2088" y="19315"/>
                      <a:pt x="3185" y="17441"/>
                      <a:pt x="3185" y="15595"/>
                    </a:cubicBezTo>
                    <a:cubicBezTo>
                      <a:pt x="3185" y="15595"/>
                      <a:pt x="3185" y="15568"/>
                      <a:pt x="3185" y="15541"/>
                    </a:cubicBezTo>
                    <a:cubicBezTo>
                      <a:pt x="5193" y="14524"/>
                      <a:pt x="6424" y="12490"/>
                      <a:pt x="6424" y="10268"/>
                    </a:cubicBezTo>
                    <a:cubicBezTo>
                      <a:pt x="6424" y="8020"/>
                      <a:pt x="5193" y="5986"/>
                      <a:pt x="3185" y="4969"/>
                    </a:cubicBezTo>
                    <a:cubicBezTo>
                      <a:pt x="3185" y="3041"/>
                      <a:pt x="2008" y="1061"/>
                      <a:pt x="214" y="17"/>
                    </a:cubicBezTo>
                    <a:cubicBezTo>
                      <a:pt x="185" y="7"/>
                      <a:pt x="159" y="1"/>
                      <a:pt x="136"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5" name="Google Shape;1912;p89"/>
              <p:cNvSpPr/>
              <p:nvPr/>
            </p:nvSpPr>
            <p:spPr>
              <a:xfrm>
                <a:off x="1300050" y="566950"/>
                <a:ext cx="160600" cy="2033000"/>
              </a:xfrm>
              <a:custGeom>
                <a:avLst/>
                <a:gdLst/>
                <a:ahLst/>
                <a:cxnLst/>
                <a:rect l="l" t="t" r="r" b="b"/>
                <a:pathLst>
                  <a:path w="6424" h="81320" extrusionOk="0">
                    <a:moveTo>
                      <a:pt x="146" y="1"/>
                    </a:moveTo>
                    <a:cubicBezTo>
                      <a:pt x="107" y="1"/>
                      <a:pt x="70" y="24"/>
                      <a:pt x="54" y="57"/>
                    </a:cubicBezTo>
                    <a:cubicBezTo>
                      <a:pt x="27" y="84"/>
                      <a:pt x="27" y="110"/>
                      <a:pt x="27" y="137"/>
                    </a:cubicBezTo>
                    <a:cubicBezTo>
                      <a:pt x="27" y="164"/>
                      <a:pt x="54" y="217"/>
                      <a:pt x="80" y="244"/>
                    </a:cubicBezTo>
                    <a:cubicBezTo>
                      <a:pt x="1820" y="1261"/>
                      <a:pt x="2971" y="3188"/>
                      <a:pt x="2944" y="5035"/>
                    </a:cubicBezTo>
                    <a:cubicBezTo>
                      <a:pt x="2944" y="5089"/>
                      <a:pt x="2971" y="5142"/>
                      <a:pt x="3025" y="5169"/>
                    </a:cubicBezTo>
                    <a:cubicBezTo>
                      <a:pt x="4952" y="6133"/>
                      <a:pt x="6183" y="8086"/>
                      <a:pt x="6183" y="10255"/>
                    </a:cubicBezTo>
                    <a:cubicBezTo>
                      <a:pt x="6183" y="12449"/>
                      <a:pt x="4952" y="14403"/>
                      <a:pt x="3025" y="15367"/>
                    </a:cubicBezTo>
                    <a:cubicBezTo>
                      <a:pt x="2971" y="15394"/>
                      <a:pt x="2944" y="15447"/>
                      <a:pt x="2944" y="15501"/>
                    </a:cubicBezTo>
                    <a:cubicBezTo>
                      <a:pt x="2998" y="17321"/>
                      <a:pt x="1847" y="19248"/>
                      <a:pt x="107" y="20292"/>
                    </a:cubicBezTo>
                    <a:cubicBezTo>
                      <a:pt x="80" y="20292"/>
                      <a:pt x="54" y="20318"/>
                      <a:pt x="27" y="20372"/>
                    </a:cubicBezTo>
                    <a:cubicBezTo>
                      <a:pt x="27" y="20425"/>
                      <a:pt x="27" y="20479"/>
                      <a:pt x="80" y="20506"/>
                    </a:cubicBezTo>
                    <a:cubicBezTo>
                      <a:pt x="1820" y="21496"/>
                      <a:pt x="2891" y="23316"/>
                      <a:pt x="2944" y="25324"/>
                    </a:cubicBezTo>
                    <a:cubicBezTo>
                      <a:pt x="2944" y="25350"/>
                      <a:pt x="2971" y="25404"/>
                      <a:pt x="3025" y="25431"/>
                    </a:cubicBezTo>
                    <a:cubicBezTo>
                      <a:pt x="4952" y="26394"/>
                      <a:pt x="6183" y="28348"/>
                      <a:pt x="6183" y="30543"/>
                    </a:cubicBezTo>
                    <a:cubicBezTo>
                      <a:pt x="6183" y="32711"/>
                      <a:pt x="4952" y="34665"/>
                      <a:pt x="3025" y="35628"/>
                    </a:cubicBezTo>
                    <a:cubicBezTo>
                      <a:pt x="2971" y="35655"/>
                      <a:pt x="2944" y="35709"/>
                      <a:pt x="2944" y="35762"/>
                    </a:cubicBezTo>
                    <a:cubicBezTo>
                      <a:pt x="3105" y="37823"/>
                      <a:pt x="1633" y="39643"/>
                      <a:pt x="107" y="40553"/>
                    </a:cubicBezTo>
                    <a:cubicBezTo>
                      <a:pt x="80" y="40553"/>
                      <a:pt x="54" y="40580"/>
                      <a:pt x="27" y="40633"/>
                    </a:cubicBezTo>
                    <a:cubicBezTo>
                      <a:pt x="27" y="40687"/>
                      <a:pt x="27" y="40741"/>
                      <a:pt x="80" y="40767"/>
                    </a:cubicBezTo>
                    <a:cubicBezTo>
                      <a:pt x="1820" y="41784"/>
                      <a:pt x="2944" y="43658"/>
                      <a:pt x="2944" y="45532"/>
                    </a:cubicBezTo>
                    <a:cubicBezTo>
                      <a:pt x="2944" y="45558"/>
                      <a:pt x="2944" y="45558"/>
                      <a:pt x="2944" y="45585"/>
                    </a:cubicBezTo>
                    <a:cubicBezTo>
                      <a:pt x="2944" y="45612"/>
                      <a:pt x="2971" y="45665"/>
                      <a:pt x="3025" y="45692"/>
                    </a:cubicBezTo>
                    <a:cubicBezTo>
                      <a:pt x="4952" y="46656"/>
                      <a:pt x="6183" y="48636"/>
                      <a:pt x="6183" y="50804"/>
                    </a:cubicBezTo>
                    <a:cubicBezTo>
                      <a:pt x="6183" y="52972"/>
                      <a:pt x="4952" y="54926"/>
                      <a:pt x="3025" y="55917"/>
                    </a:cubicBezTo>
                    <a:cubicBezTo>
                      <a:pt x="2971" y="55917"/>
                      <a:pt x="2944" y="55970"/>
                      <a:pt x="2944" y="56024"/>
                    </a:cubicBezTo>
                    <a:cubicBezTo>
                      <a:pt x="2891" y="58004"/>
                      <a:pt x="1847" y="59798"/>
                      <a:pt x="107" y="60815"/>
                    </a:cubicBezTo>
                    <a:cubicBezTo>
                      <a:pt x="80" y="60815"/>
                      <a:pt x="54" y="60868"/>
                      <a:pt x="27" y="60895"/>
                    </a:cubicBezTo>
                    <a:cubicBezTo>
                      <a:pt x="27" y="60949"/>
                      <a:pt x="27" y="61002"/>
                      <a:pt x="80" y="61029"/>
                    </a:cubicBezTo>
                    <a:cubicBezTo>
                      <a:pt x="1820" y="62046"/>
                      <a:pt x="2891" y="63839"/>
                      <a:pt x="2944" y="65847"/>
                    </a:cubicBezTo>
                    <a:cubicBezTo>
                      <a:pt x="2944" y="65900"/>
                      <a:pt x="2971" y="65927"/>
                      <a:pt x="3025" y="65954"/>
                    </a:cubicBezTo>
                    <a:cubicBezTo>
                      <a:pt x="4952" y="66944"/>
                      <a:pt x="6183" y="68898"/>
                      <a:pt x="6183" y="71066"/>
                    </a:cubicBezTo>
                    <a:cubicBezTo>
                      <a:pt x="6183" y="73234"/>
                      <a:pt x="4952" y="75188"/>
                      <a:pt x="3025" y="76178"/>
                    </a:cubicBezTo>
                    <a:cubicBezTo>
                      <a:pt x="2971" y="76178"/>
                      <a:pt x="2944" y="76232"/>
                      <a:pt x="2944" y="76285"/>
                    </a:cubicBezTo>
                    <a:cubicBezTo>
                      <a:pt x="2891" y="78266"/>
                      <a:pt x="1820" y="80086"/>
                      <a:pt x="80" y="81076"/>
                    </a:cubicBezTo>
                    <a:cubicBezTo>
                      <a:pt x="27" y="81130"/>
                      <a:pt x="0" y="81183"/>
                      <a:pt x="54" y="81264"/>
                    </a:cubicBezTo>
                    <a:cubicBezTo>
                      <a:pt x="70" y="81297"/>
                      <a:pt x="107" y="81320"/>
                      <a:pt x="146" y="81320"/>
                    </a:cubicBezTo>
                    <a:cubicBezTo>
                      <a:pt x="169" y="81320"/>
                      <a:pt x="194" y="81311"/>
                      <a:pt x="214" y="81290"/>
                    </a:cubicBezTo>
                    <a:cubicBezTo>
                      <a:pt x="2007" y="80273"/>
                      <a:pt x="3105" y="78427"/>
                      <a:pt x="3185" y="76366"/>
                    </a:cubicBezTo>
                    <a:cubicBezTo>
                      <a:pt x="5193" y="75322"/>
                      <a:pt x="6424" y="73314"/>
                      <a:pt x="6424" y="71066"/>
                    </a:cubicBezTo>
                    <a:cubicBezTo>
                      <a:pt x="6424" y="68818"/>
                      <a:pt x="5193" y="66784"/>
                      <a:pt x="3185" y="65766"/>
                    </a:cubicBezTo>
                    <a:cubicBezTo>
                      <a:pt x="3132" y="63786"/>
                      <a:pt x="2088" y="61992"/>
                      <a:pt x="402" y="60922"/>
                    </a:cubicBezTo>
                    <a:cubicBezTo>
                      <a:pt x="2088" y="59878"/>
                      <a:pt x="3132" y="58085"/>
                      <a:pt x="3185" y="56104"/>
                    </a:cubicBezTo>
                    <a:cubicBezTo>
                      <a:pt x="5193" y="55060"/>
                      <a:pt x="6424" y="53053"/>
                      <a:pt x="6424" y="50804"/>
                    </a:cubicBezTo>
                    <a:cubicBezTo>
                      <a:pt x="6424" y="48556"/>
                      <a:pt x="5193" y="46522"/>
                      <a:pt x="3185" y="45505"/>
                    </a:cubicBezTo>
                    <a:cubicBezTo>
                      <a:pt x="3185" y="43604"/>
                      <a:pt x="2088" y="41731"/>
                      <a:pt x="402" y="40660"/>
                    </a:cubicBezTo>
                    <a:cubicBezTo>
                      <a:pt x="1927" y="39723"/>
                      <a:pt x="3319" y="37903"/>
                      <a:pt x="3212" y="35816"/>
                    </a:cubicBezTo>
                    <a:cubicBezTo>
                      <a:pt x="5193" y="34799"/>
                      <a:pt x="6424" y="32764"/>
                      <a:pt x="6424" y="30543"/>
                    </a:cubicBezTo>
                    <a:cubicBezTo>
                      <a:pt x="6424" y="28295"/>
                      <a:pt x="5193" y="26260"/>
                      <a:pt x="3185" y="25243"/>
                    </a:cubicBezTo>
                    <a:cubicBezTo>
                      <a:pt x="3105" y="23236"/>
                      <a:pt x="2061" y="21443"/>
                      <a:pt x="402" y="20399"/>
                    </a:cubicBezTo>
                    <a:cubicBezTo>
                      <a:pt x="2088" y="19328"/>
                      <a:pt x="3185" y="17454"/>
                      <a:pt x="3185" y="15608"/>
                    </a:cubicBezTo>
                    <a:cubicBezTo>
                      <a:pt x="3185" y="15608"/>
                      <a:pt x="3185" y="15581"/>
                      <a:pt x="3185" y="15554"/>
                    </a:cubicBezTo>
                    <a:cubicBezTo>
                      <a:pt x="5193" y="14537"/>
                      <a:pt x="6424" y="12503"/>
                      <a:pt x="6424" y="10255"/>
                    </a:cubicBezTo>
                    <a:cubicBezTo>
                      <a:pt x="6424" y="8033"/>
                      <a:pt x="5193" y="5999"/>
                      <a:pt x="3185" y="4982"/>
                    </a:cubicBezTo>
                    <a:lnTo>
                      <a:pt x="3185" y="4955"/>
                    </a:lnTo>
                    <a:cubicBezTo>
                      <a:pt x="3185" y="3028"/>
                      <a:pt x="2007" y="1074"/>
                      <a:pt x="214" y="30"/>
                    </a:cubicBezTo>
                    <a:cubicBezTo>
                      <a:pt x="194" y="10"/>
                      <a:pt x="169" y="1"/>
                      <a:pt x="146"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6" name="Google Shape;1913;p89"/>
              <p:cNvSpPr/>
              <p:nvPr/>
            </p:nvSpPr>
            <p:spPr>
              <a:xfrm>
                <a:off x="1146800" y="818875"/>
                <a:ext cx="159950" cy="2032875"/>
              </a:xfrm>
              <a:custGeom>
                <a:avLst/>
                <a:gdLst/>
                <a:ahLst/>
                <a:cxnLst/>
                <a:rect l="l" t="t" r="r" b="b"/>
                <a:pathLst>
                  <a:path w="6398" h="81315" extrusionOk="0">
                    <a:moveTo>
                      <a:pt x="123" y="1"/>
                    </a:moveTo>
                    <a:cubicBezTo>
                      <a:pt x="83" y="1"/>
                      <a:pt x="44" y="20"/>
                      <a:pt x="28" y="70"/>
                    </a:cubicBezTo>
                    <a:cubicBezTo>
                      <a:pt x="28" y="70"/>
                      <a:pt x="1" y="97"/>
                      <a:pt x="1" y="124"/>
                    </a:cubicBezTo>
                    <a:cubicBezTo>
                      <a:pt x="1" y="178"/>
                      <a:pt x="28" y="204"/>
                      <a:pt x="81" y="231"/>
                    </a:cubicBezTo>
                    <a:cubicBezTo>
                      <a:pt x="1821" y="1248"/>
                      <a:pt x="2972" y="3175"/>
                      <a:pt x="2918" y="5022"/>
                    </a:cubicBezTo>
                    <a:cubicBezTo>
                      <a:pt x="2918" y="5076"/>
                      <a:pt x="2945" y="5129"/>
                      <a:pt x="2998" y="5156"/>
                    </a:cubicBezTo>
                    <a:cubicBezTo>
                      <a:pt x="4952" y="6119"/>
                      <a:pt x="6157" y="8073"/>
                      <a:pt x="6157" y="10268"/>
                    </a:cubicBezTo>
                    <a:cubicBezTo>
                      <a:pt x="6157" y="12436"/>
                      <a:pt x="4952" y="14390"/>
                      <a:pt x="2998" y="15354"/>
                    </a:cubicBezTo>
                    <a:cubicBezTo>
                      <a:pt x="2945" y="15380"/>
                      <a:pt x="2918" y="15434"/>
                      <a:pt x="2918" y="15487"/>
                    </a:cubicBezTo>
                    <a:cubicBezTo>
                      <a:pt x="2998" y="17334"/>
                      <a:pt x="1848" y="19235"/>
                      <a:pt x="81" y="20278"/>
                    </a:cubicBezTo>
                    <a:cubicBezTo>
                      <a:pt x="54" y="20278"/>
                      <a:pt x="28" y="20305"/>
                      <a:pt x="1" y="20359"/>
                    </a:cubicBezTo>
                    <a:cubicBezTo>
                      <a:pt x="1" y="20412"/>
                      <a:pt x="28" y="20466"/>
                      <a:pt x="81" y="20493"/>
                    </a:cubicBezTo>
                    <a:cubicBezTo>
                      <a:pt x="1794" y="21510"/>
                      <a:pt x="2865" y="23303"/>
                      <a:pt x="2918" y="25310"/>
                    </a:cubicBezTo>
                    <a:cubicBezTo>
                      <a:pt x="2918" y="25364"/>
                      <a:pt x="2945" y="25391"/>
                      <a:pt x="2998" y="25417"/>
                    </a:cubicBezTo>
                    <a:cubicBezTo>
                      <a:pt x="4952" y="26381"/>
                      <a:pt x="6157" y="28362"/>
                      <a:pt x="6157" y="30530"/>
                    </a:cubicBezTo>
                    <a:cubicBezTo>
                      <a:pt x="6157" y="32698"/>
                      <a:pt x="4952" y="34652"/>
                      <a:pt x="2998" y="35642"/>
                    </a:cubicBezTo>
                    <a:cubicBezTo>
                      <a:pt x="2945" y="35642"/>
                      <a:pt x="2918" y="35695"/>
                      <a:pt x="2918" y="35749"/>
                    </a:cubicBezTo>
                    <a:cubicBezTo>
                      <a:pt x="3079" y="37837"/>
                      <a:pt x="1633" y="39630"/>
                      <a:pt x="81" y="40540"/>
                    </a:cubicBezTo>
                    <a:cubicBezTo>
                      <a:pt x="54" y="40540"/>
                      <a:pt x="28" y="40594"/>
                      <a:pt x="1" y="40620"/>
                    </a:cubicBezTo>
                    <a:cubicBezTo>
                      <a:pt x="1" y="40674"/>
                      <a:pt x="28" y="40727"/>
                      <a:pt x="81" y="40754"/>
                    </a:cubicBezTo>
                    <a:cubicBezTo>
                      <a:pt x="1821" y="41771"/>
                      <a:pt x="2918" y="43645"/>
                      <a:pt x="2918" y="45545"/>
                    </a:cubicBezTo>
                    <a:cubicBezTo>
                      <a:pt x="2918" y="45545"/>
                      <a:pt x="2918" y="45545"/>
                      <a:pt x="2918" y="45572"/>
                    </a:cubicBezTo>
                    <a:cubicBezTo>
                      <a:pt x="2918" y="45626"/>
                      <a:pt x="2945" y="45652"/>
                      <a:pt x="2998" y="45679"/>
                    </a:cubicBezTo>
                    <a:cubicBezTo>
                      <a:pt x="4952" y="46669"/>
                      <a:pt x="6157" y="48623"/>
                      <a:pt x="6157" y="50791"/>
                    </a:cubicBezTo>
                    <a:cubicBezTo>
                      <a:pt x="6157" y="52959"/>
                      <a:pt x="4952" y="54913"/>
                      <a:pt x="2998" y="55904"/>
                    </a:cubicBezTo>
                    <a:cubicBezTo>
                      <a:pt x="2945" y="55930"/>
                      <a:pt x="2918" y="55957"/>
                      <a:pt x="2918" y="56011"/>
                    </a:cubicBezTo>
                    <a:cubicBezTo>
                      <a:pt x="2891" y="57991"/>
                      <a:pt x="1821" y="59785"/>
                      <a:pt x="81" y="60802"/>
                    </a:cubicBezTo>
                    <a:cubicBezTo>
                      <a:pt x="54" y="60828"/>
                      <a:pt x="28" y="60855"/>
                      <a:pt x="1" y="60882"/>
                    </a:cubicBezTo>
                    <a:cubicBezTo>
                      <a:pt x="1" y="60935"/>
                      <a:pt x="28" y="60989"/>
                      <a:pt x="81" y="61016"/>
                    </a:cubicBezTo>
                    <a:cubicBezTo>
                      <a:pt x="1821" y="62033"/>
                      <a:pt x="2891" y="63826"/>
                      <a:pt x="2918" y="65834"/>
                    </a:cubicBezTo>
                    <a:cubicBezTo>
                      <a:pt x="2918" y="65887"/>
                      <a:pt x="2945" y="65914"/>
                      <a:pt x="2998" y="65941"/>
                    </a:cubicBezTo>
                    <a:cubicBezTo>
                      <a:pt x="4952" y="66931"/>
                      <a:pt x="6157" y="68885"/>
                      <a:pt x="6157" y="71053"/>
                    </a:cubicBezTo>
                    <a:cubicBezTo>
                      <a:pt x="6157" y="73221"/>
                      <a:pt x="4952" y="75175"/>
                      <a:pt x="2998" y="76165"/>
                    </a:cubicBezTo>
                    <a:cubicBezTo>
                      <a:pt x="2945" y="76192"/>
                      <a:pt x="2918" y="76219"/>
                      <a:pt x="2918" y="76272"/>
                    </a:cubicBezTo>
                    <a:cubicBezTo>
                      <a:pt x="2891" y="78280"/>
                      <a:pt x="1821" y="80073"/>
                      <a:pt x="81" y="81090"/>
                    </a:cubicBezTo>
                    <a:cubicBezTo>
                      <a:pt x="28" y="81117"/>
                      <a:pt x="1" y="81197"/>
                      <a:pt x="28" y="81251"/>
                    </a:cubicBezTo>
                    <a:cubicBezTo>
                      <a:pt x="47" y="81290"/>
                      <a:pt x="95" y="81315"/>
                      <a:pt x="151" y="81315"/>
                    </a:cubicBezTo>
                    <a:cubicBezTo>
                      <a:pt x="172" y="81315"/>
                      <a:pt x="193" y="81311"/>
                      <a:pt x="215" y="81304"/>
                    </a:cubicBezTo>
                    <a:cubicBezTo>
                      <a:pt x="1981" y="80260"/>
                      <a:pt x="3106" y="78413"/>
                      <a:pt x="3186" y="76352"/>
                    </a:cubicBezTo>
                    <a:cubicBezTo>
                      <a:pt x="5167" y="75309"/>
                      <a:pt x="6398" y="73301"/>
                      <a:pt x="6398" y="71053"/>
                    </a:cubicBezTo>
                    <a:cubicBezTo>
                      <a:pt x="6398" y="68805"/>
                      <a:pt x="5167" y="66797"/>
                      <a:pt x="3186" y="65753"/>
                    </a:cubicBezTo>
                    <a:cubicBezTo>
                      <a:pt x="3106" y="63773"/>
                      <a:pt x="2062" y="61979"/>
                      <a:pt x="375" y="60909"/>
                    </a:cubicBezTo>
                    <a:cubicBezTo>
                      <a:pt x="2062" y="59865"/>
                      <a:pt x="3106" y="58072"/>
                      <a:pt x="3186" y="56091"/>
                    </a:cubicBezTo>
                    <a:cubicBezTo>
                      <a:pt x="5167" y="55047"/>
                      <a:pt x="6398" y="53040"/>
                      <a:pt x="6398" y="50791"/>
                    </a:cubicBezTo>
                    <a:cubicBezTo>
                      <a:pt x="6398" y="48543"/>
                      <a:pt x="5167" y="46536"/>
                      <a:pt x="3186" y="45492"/>
                    </a:cubicBezTo>
                    <a:cubicBezTo>
                      <a:pt x="3159" y="43591"/>
                      <a:pt x="2088" y="41718"/>
                      <a:pt x="375" y="40647"/>
                    </a:cubicBezTo>
                    <a:cubicBezTo>
                      <a:pt x="1901" y="39710"/>
                      <a:pt x="3293" y="37890"/>
                      <a:pt x="3186" y="35829"/>
                    </a:cubicBezTo>
                    <a:cubicBezTo>
                      <a:pt x="5167" y="34785"/>
                      <a:pt x="6398" y="32751"/>
                      <a:pt x="6398" y="30530"/>
                    </a:cubicBezTo>
                    <a:cubicBezTo>
                      <a:pt x="6398" y="28281"/>
                      <a:pt x="5167" y="26247"/>
                      <a:pt x="3186" y="25230"/>
                    </a:cubicBezTo>
                    <a:cubicBezTo>
                      <a:pt x="3079" y="23223"/>
                      <a:pt x="2062" y="21429"/>
                      <a:pt x="375" y="20386"/>
                    </a:cubicBezTo>
                    <a:cubicBezTo>
                      <a:pt x="2088" y="19315"/>
                      <a:pt x="3186" y="17415"/>
                      <a:pt x="3186" y="15541"/>
                    </a:cubicBezTo>
                    <a:cubicBezTo>
                      <a:pt x="5167" y="14524"/>
                      <a:pt x="6398" y="12490"/>
                      <a:pt x="6398" y="10268"/>
                    </a:cubicBezTo>
                    <a:cubicBezTo>
                      <a:pt x="6398" y="8020"/>
                      <a:pt x="5167" y="5986"/>
                      <a:pt x="3186" y="4969"/>
                    </a:cubicBezTo>
                    <a:lnTo>
                      <a:pt x="3186" y="4942"/>
                    </a:lnTo>
                    <a:cubicBezTo>
                      <a:pt x="3186" y="3041"/>
                      <a:pt x="1981" y="1061"/>
                      <a:pt x="188" y="17"/>
                    </a:cubicBezTo>
                    <a:cubicBezTo>
                      <a:pt x="169" y="7"/>
                      <a:pt x="145" y="1"/>
                      <a:pt x="123"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7" name="Google Shape;1914;p89"/>
              <p:cNvSpPr/>
              <p:nvPr/>
            </p:nvSpPr>
            <p:spPr>
              <a:xfrm>
                <a:off x="992900" y="566950"/>
                <a:ext cx="160625" cy="2033000"/>
              </a:xfrm>
              <a:custGeom>
                <a:avLst/>
                <a:gdLst/>
                <a:ahLst/>
                <a:cxnLst/>
                <a:rect l="l" t="t" r="r" b="b"/>
                <a:pathLst>
                  <a:path w="6425" h="81320" extrusionOk="0">
                    <a:moveTo>
                      <a:pt x="145" y="1"/>
                    </a:moveTo>
                    <a:cubicBezTo>
                      <a:pt x="104" y="1"/>
                      <a:pt x="60" y="24"/>
                      <a:pt x="27" y="57"/>
                    </a:cubicBezTo>
                    <a:cubicBezTo>
                      <a:pt x="27" y="84"/>
                      <a:pt x="27" y="110"/>
                      <a:pt x="27" y="137"/>
                    </a:cubicBezTo>
                    <a:cubicBezTo>
                      <a:pt x="27" y="164"/>
                      <a:pt x="54" y="217"/>
                      <a:pt x="81" y="244"/>
                    </a:cubicBezTo>
                    <a:cubicBezTo>
                      <a:pt x="1821" y="1261"/>
                      <a:pt x="2972" y="3188"/>
                      <a:pt x="2945" y="5035"/>
                    </a:cubicBezTo>
                    <a:cubicBezTo>
                      <a:pt x="2945" y="5089"/>
                      <a:pt x="2972" y="5142"/>
                      <a:pt x="2998" y="5169"/>
                    </a:cubicBezTo>
                    <a:cubicBezTo>
                      <a:pt x="4952" y="6133"/>
                      <a:pt x="6157" y="8086"/>
                      <a:pt x="6157" y="10255"/>
                    </a:cubicBezTo>
                    <a:cubicBezTo>
                      <a:pt x="6157" y="12449"/>
                      <a:pt x="4952" y="14403"/>
                      <a:pt x="2998" y="15367"/>
                    </a:cubicBezTo>
                    <a:cubicBezTo>
                      <a:pt x="2972" y="15394"/>
                      <a:pt x="2945" y="15447"/>
                      <a:pt x="2945" y="15501"/>
                    </a:cubicBezTo>
                    <a:cubicBezTo>
                      <a:pt x="2998" y="17347"/>
                      <a:pt x="1847" y="19248"/>
                      <a:pt x="108" y="20292"/>
                    </a:cubicBezTo>
                    <a:cubicBezTo>
                      <a:pt x="54" y="20292"/>
                      <a:pt x="27" y="20318"/>
                      <a:pt x="27" y="20372"/>
                    </a:cubicBezTo>
                    <a:cubicBezTo>
                      <a:pt x="1" y="20425"/>
                      <a:pt x="27" y="20479"/>
                      <a:pt x="81" y="20506"/>
                    </a:cubicBezTo>
                    <a:cubicBezTo>
                      <a:pt x="1794" y="21496"/>
                      <a:pt x="2865" y="23289"/>
                      <a:pt x="2945" y="25324"/>
                    </a:cubicBezTo>
                    <a:cubicBezTo>
                      <a:pt x="2945" y="25350"/>
                      <a:pt x="2972" y="25404"/>
                      <a:pt x="2998" y="25431"/>
                    </a:cubicBezTo>
                    <a:cubicBezTo>
                      <a:pt x="4952" y="26394"/>
                      <a:pt x="6157" y="28348"/>
                      <a:pt x="6157" y="30543"/>
                    </a:cubicBezTo>
                    <a:cubicBezTo>
                      <a:pt x="6157" y="32711"/>
                      <a:pt x="4952" y="34665"/>
                      <a:pt x="2998" y="35628"/>
                    </a:cubicBezTo>
                    <a:cubicBezTo>
                      <a:pt x="2972" y="35655"/>
                      <a:pt x="2945" y="35709"/>
                      <a:pt x="2945" y="35762"/>
                    </a:cubicBezTo>
                    <a:cubicBezTo>
                      <a:pt x="3105" y="37823"/>
                      <a:pt x="1633" y="39643"/>
                      <a:pt x="108" y="40553"/>
                    </a:cubicBezTo>
                    <a:cubicBezTo>
                      <a:pt x="54" y="40553"/>
                      <a:pt x="27" y="40580"/>
                      <a:pt x="27" y="40633"/>
                    </a:cubicBezTo>
                    <a:cubicBezTo>
                      <a:pt x="1" y="40687"/>
                      <a:pt x="27" y="40741"/>
                      <a:pt x="81" y="40767"/>
                    </a:cubicBezTo>
                    <a:cubicBezTo>
                      <a:pt x="1821" y="41784"/>
                      <a:pt x="2945" y="43658"/>
                      <a:pt x="2945" y="45532"/>
                    </a:cubicBezTo>
                    <a:cubicBezTo>
                      <a:pt x="2945" y="45558"/>
                      <a:pt x="2945" y="45558"/>
                      <a:pt x="2945" y="45585"/>
                    </a:cubicBezTo>
                    <a:cubicBezTo>
                      <a:pt x="2945" y="45612"/>
                      <a:pt x="2972" y="45665"/>
                      <a:pt x="2998" y="45692"/>
                    </a:cubicBezTo>
                    <a:cubicBezTo>
                      <a:pt x="4952" y="46656"/>
                      <a:pt x="6157" y="48636"/>
                      <a:pt x="6157" y="50804"/>
                    </a:cubicBezTo>
                    <a:cubicBezTo>
                      <a:pt x="6157" y="52972"/>
                      <a:pt x="4952" y="54926"/>
                      <a:pt x="2998" y="55917"/>
                    </a:cubicBezTo>
                    <a:cubicBezTo>
                      <a:pt x="2972" y="55917"/>
                      <a:pt x="2945" y="55970"/>
                      <a:pt x="2945" y="56024"/>
                    </a:cubicBezTo>
                    <a:cubicBezTo>
                      <a:pt x="2891" y="58004"/>
                      <a:pt x="1821" y="59798"/>
                      <a:pt x="108" y="60815"/>
                    </a:cubicBezTo>
                    <a:cubicBezTo>
                      <a:pt x="54" y="60815"/>
                      <a:pt x="27" y="60868"/>
                      <a:pt x="27" y="60895"/>
                    </a:cubicBezTo>
                    <a:cubicBezTo>
                      <a:pt x="1" y="60949"/>
                      <a:pt x="27" y="61002"/>
                      <a:pt x="81" y="61029"/>
                    </a:cubicBezTo>
                    <a:cubicBezTo>
                      <a:pt x="1821" y="62046"/>
                      <a:pt x="2891" y="63839"/>
                      <a:pt x="2945" y="65847"/>
                    </a:cubicBezTo>
                    <a:cubicBezTo>
                      <a:pt x="2945" y="65900"/>
                      <a:pt x="2972" y="65927"/>
                      <a:pt x="2998" y="65954"/>
                    </a:cubicBezTo>
                    <a:cubicBezTo>
                      <a:pt x="4952" y="66944"/>
                      <a:pt x="6157" y="68898"/>
                      <a:pt x="6157" y="71066"/>
                    </a:cubicBezTo>
                    <a:cubicBezTo>
                      <a:pt x="6157" y="73234"/>
                      <a:pt x="4952" y="75188"/>
                      <a:pt x="2998" y="76178"/>
                    </a:cubicBezTo>
                    <a:cubicBezTo>
                      <a:pt x="2972" y="76178"/>
                      <a:pt x="2945" y="76232"/>
                      <a:pt x="2945" y="76285"/>
                    </a:cubicBezTo>
                    <a:cubicBezTo>
                      <a:pt x="2891" y="78266"/>
                      <a:pt x="1821" y="80086"/>
                      <a:pt x="81" y="81076"/>
                    </a:cubicBezTo>
                    <a:cubicBezTo>
                      <a:pt x="27" y="81130"/>
                      <a:pt x="1" y="81183"/>
                      <a:pt x="27" y="81264"/>
                    </a:cubicBezTo>
                    <a:cubicBezTo>
                      <a:pt x="60" y="81297"/>
                      <a:pt x="104" y="81320"/>
                      <a:pt x="145" y="81320"/>
                    </a:cubicBezTo>
                    <a:cubicBezTo>
                      <a:pt x="170" y="81320"/>
                      <a:pt x="194" y="81311"/>
                      <a:pt x="215" y="81290"/>
                    </a:cubicBezTo>
                    <a:cubicBezTo>
                      <a:pt x="2008" y="80273"/>
                      <a:pt x="3105" y="78427"/>
                      <a:pt x="3186" y="76366"/>
                    </a:cubicBezTo>
                    <a:cubicBezTo>
                      <a:pt x="5193" y="75322"/>
                      <a:pt x="6424" y="73314"/>
                      <a:pt x="6424" y="71066"/>
                    </a:cubicBezTo>
                    <a:cubicBezTo>
                      <a:pt x="6424" y="68818"/>
                      <a:pt x="5193" y="66784"/>
                      <a:pt x="3186" y="65766"/>
                    </a:cubicBezTo>
                    <a:cubicBezTo>
                      <a:pt x="3105" y="63786"/>
                      <a:pt x="2088" y="61992"/>
                      <a:pt x="402" y="60922"/>
                    </a:cubicBezTo>
                    <a:cubicBezTo>
                      <a:pt x="2088" y="59878"/>
                      <a:pt x="3105" y="58085"/>
                      <a:pt x="3186" y="56104"/>
                    </a:cubicBezTo>
                    <a:cubicBezTo>
                      <a:pt x="5193" y="55060"/>
                      <a:pt x="6424" y="53053"/>
                      <a:pt x="6424" y="50804"/>
                    </a:cubicBezTo>
                    <a:cubicBezTo>
                      <a:pt x="6424" y="48556"/>
                      <a:pt x="5193" y="46522"/>
                      <a:pt x="3186" y="45505"/>
                    </a:cubicBezTo>
                    <a:cubicBezTo>
                      <a:pt x="3159" y="43604"/>
                      <a:pt x="2088" y="41731"/>
                      <a:pt x="402" y="40660"/>
                    </a:cubicBezTo>
                    <a:cubicBezTo>
                      <a:pt x="1901" y="39723"/>
                      <a:pt x="3320" y="37877"/>
                      <a:pt x="3186" y="35816"/>
                    </a:cubicBezTo>
                    <a:cubicBezTo>
                      <a:pt x="5193" y="34799"/>
                      <a:pt x="6424" y="32764"/>
                      <a:pt x="6424" y="30543"/>
                    </a:cubicBezTo>
                    <a:cubicBezTo>
                      <a:pt x="6424" y="28295"/>
                      <a:pt x="5193" y="26260"/>
                      <a:pt x="3186" y="25243"/>
                    </a:cubicBezTo>
                    <a:cubicBezTo>
                      <a:pt x="3105" y="23236"/>
                      <a:pt x="2062" y="21443"/>
                      <a:pt x="402" y="20399"/>
                    </a:cubicBezTo>
                    <a:cubicBezTo>
                      <a:pt x="2088" y="19328"/>
                      <a:pt x="3186" y="17454"/>
                      <a:pt x="3186" y="15608"/>
                    </a:cubicBezTo>
                    <a:cubicBezTo>
                      <a:pt x="3186" y="15608"/>
                      <a:pt x="3186" y="15581"/>
                      <a:pt x="3186" y="15554"/>
                    </a:cubicBezTo>
                    <a:cubicBezTo>
                      <a:pt x="5193" y="14537"/>
                      <a:pt x="6424" y="12503"/>
                      <a:pt x="6424" y="10255"/>
                    </a:cubicBezTo>
                    <a:cubicBezTo>
                      <a:pt x="6424" y="8033"/>
                      <a:pt x="5193" y="5999"/>
                      <a:pt x="3186" y="4982"/>
                    </a:cubicBezTo>
                    <a:lnTo>
                      <a:pt x="3186" y="4955"/>
                    </a:lnTo>
                    <a:cubicBezTo>
                      <a:pt x="3186" y="3028"/>
                      <a:pt x="2008" y="1074"/>
                      <a:pt x="215" y="30"/>
                    </a:cubicBezTo>
                    <a:cubicBezTo>
                      <a:pt x="194" y="10"/>
                      <a:pt x="170" y="1"/>
                      <a:pt x="145"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8" name="Google Shape;1915;p89"/>
              <p:cNvSpPr/>
              <p:nvPr/>
            </p:nvSpPr>
            <p:spPr>
              <a:xfrm>
                <a:off x="839675" y="818875"/>
                <a:ext cx="159950" cy="2032875"/>
              </a:xfrm>
              <a:custGeom>
                <a:avLst/>
                <a:gdLst/>
                <a:ahLst/>
                <a:cxnLst/>
                <a:rect l="l" t="t" r="r" b="b"/>
                <a:pathLst>
                  <a:path w="6398" h="81315" extrusionOk="0">
                    <a:moveTo>
                      <a:pt x="122" y="1"/>
                    </a:moveTo>
                    <a:cubicBezTo>
                      <a:pt x="83" y="1"/>
                      <a:pt x="44" y="20"/>
                      <a:pt x="27" y="70"/>
                    </a:cubicBezTo>
                    <a:cubicBezTo>
                      <a:pt x="0" y="70"/>
                      <a:pt x="0" y="97"/>
                      <a:pt x="0" y="124"/>
                    </a:cubicBezTo>
                    <a:cubicBezTo>
                      <a:pt x="0" y="178"/>
                      <a:pt x="27" y="204"/>
                      <a:pt x="54" y="231"/>
                    </a:cubicBezTo>
                    <a:cubicBezTo>
                      <a:pt x="1794" y="1248"/>
                      <a:pt x="2971" y="3175"/>
                      <a:pt x="2918" y="5022"/>
                    </a:cubicBezTo>
                    <a:cubicBezTo>
                      <a:pt x="2918" y="5076"/>
                      <a:pt x="2945" y="5129"/>
                      <a:pt x="2998" y="5156"/>
                    </a:cubicBezTo>
                    <a:cubicBezTo>
                      <a:pt x="4925" y="6119"/>
                      <a:pt x="6156" y="8073"/>
                      <a:pt x="6156" y="10268"/>
                    </a:cubicBezTo>
                    <a:cubicBezTo>
                      <a:pt x="6156" y="12436"/>
                      <a:pt x="4925" y="14390"/>
                      <a:pt x="2998" y="15354"/>
                    </a:cubicBezTo>
                    <a:cubicBezTo>
                      <a:pt x="2945" y="15380"/>
                      <a:pt x="2918" y="15434"/>
                      <a:pt x="2918" y="15487"/>
                    </a:cubicBezTo>
                    <a:cubicBezTo>
                      <a:pt x="2971" y="17334"/>
                      <a:pt x="1847" y="19235"/>
                      <a:pt x="81" y="20278"/>
                    </a:cubicBezTo>
                    <a:cubicBezTo>
                      <a:pt x="54" y="20278"/>
                      <a:pt x="27" y="20305"/>
                      <a:pt x="0" y="20359"/>
                    </a:cubicBezTo>
                    <a:cubicBezTo>
                      <a:pt x="0" y="20412"/>
                      <a:pt x="27" y="20466"/>
                      <a:pt x="54" y="20493"/>
                    </a:cubicBezTo>
                    <a:cubicBezTo>
                      <a:pt x="1794" y="21510"/>
                      <a:pt x="2864" y="23303"/>
                      <a:pt x="2918" y="25310"/>
                    </a:cubicBezTo>
                    <a:cubicBezTo>
                      <a:pt x="2918" y="25364"/>
                      <a:pt x="2945" y="25391"/>
                      <a:pt x="2998" y="25417"/>
                    </a:cubicBezTo>
                    <a:cubicBezTo>
                      <a:pt x="4925" y="26381"/>
                      <a:pt x="6156" y="28362"/>
                      <a:pt x="6156" y="30530"/>
                    </a:cubicBezTo>
                    <a:cubicBezTo>
                      <a:pt x="6156" y="32698"/>
                      <a:pt x="4925" y="34652"/>
                      <a:pt x="2998" y="35642"/>
                    </a:cubicBezTo>
                    <a:cubicBezTo>
                      <a:pt x="2945" y="35642"/>
                      <a:pt x="2918" y="35695"/>
                      <a:pt x="2918" y="35749"/>
                    </a:cubicBezTo>
                    <a:cubicBezTo>
                      <a:pt x="3078" y="37837"/>
                      <a:pt x="1606" y="39630"/>
                      <a:pt x="81" y="40540"/>
                    </a:cubicBezTo>
                    <a:cubicBezTo>
                      <a:pt x="54" y="40540"/>
                      <a:pt x="27" y="40594"/>
                      <a:pt x="0" y="40620"/>
                    </a:cubicBezTo>
                    <a:cubicBezTo>
                      <a:pt x="0" y="40674"/>
                      <a:pt x="27" y="40727"/>
                      <a:pt x="54" y="40754"/>
                    </a:cubicBezTo>
                    <a:cubicBezTo>
                      <a:pt x="1794" y="41771"/>
                      <a:pt x="2918" y="43645"/>
                      <a:pt x="2918" y="45545"/>
                    </a:cubicBezTo>
                    <a:cubicBezTo>
                      <a:pt x="2918" y="45545"/>
                      <a:pt x="2918" y="45545"/>
                      <a:pt x="2918" y="45572"/>
                    </a:cubicBezTo>
                    <a:cubicBezTo>
                      <a:pt x="2918" y="45626"/>
                      <a:pt x="2945" y="45652"/>
                      <a:pt x="2998" y="45679"/>
                    </a:cubicBezTo>
                    <a:cubicBezTo>
                      <a:pt x="4925" y="46669"/>
                      <a:pt x="6156" y="48623"/>
                      <a:pt x="6156" y="50791"/>
                    </a:cubicBezTo>
                    <a:cubicBezTo>
                      <a:pt x="6156" y="52959"/>
                      <a:pt x="4925" y="54913"/>
                      <a:pt x="2998" y="55904"/>
                    </a:cubicBezTo>
                    <a:cubicBezTo>
                      <a:pt x="2945" y="55930"/>
                      <a:pt x="2918" y="55957"/>
                      <a:pt x="2918" y="56011"/>
                    </a:cubicBezTo>
                    <a:cubicBezTo>
                      <a:pt x="2864" y="57991"/>
                      <a:pt x="1820" y="59785"/>
                      <a:pt x="81" y="60802"/>
                    </a:cubicBezTo>
                    <a:cubicBezTo>
                      <a:pt x="54" y="60828"/>
                      <a:pt x="27" y="60855"/>
                      <a:pt x="0" y="60882"/>
                    </a:cubicBezTo>
                    <a:cubicBezTo>
                      <a:pt x="0" y="60935"/>
                      <a:pt x="27" y="60989"/>
                      <a:pt x="54" y="61016"/>
                    </a:cubicBezTo>
                    <a:cubicBezTo>
                      <a:pt x="1794" y="62033"/>
                      <a:pt x="2864" y="63826"/>
                      <a:pt x="2918" y="65834"/>
                    </a:cubicBezTo>
                    <a:cubicBezTo>
                      <a:pt x="2918" y="65887"/>
                      <a:pt x="2945" y="65914"/>
                      <a:pt x="2998" y="65941"/>
                    </a:cubicBezTo>
                    <a:cubicBezTo>
                      <a:pt x="4925" y="66931"/>
                      <a:pt x="6156" y="68885"/>
                      <a:pt x="6156" y="71053"/>
                    </a:cubicBezTo>
                    <a:cubicBezTo>
                      <a:pt x="6156" y="73221"/>
                      <a:pt x="4925" y="75175"/>
                      <a:pt x="2998" y="76165"/>
                    </a:cubicBezTo>
                    <a:cubicBezTo>
                      <a:pt x="2945" y="76192"/>
                      <a:pt x="2918" y="76219"/>
                      <a:pt x="2918" y="76272"/>
                    </a:cubicBezTo>
                    <a:cubicBezTo>
                      <a:pt x="2864" y="78280"/>
                      <a:pt x="1794" y="80073"/>
                      <a:pt x="81" y="81090"/>
                    </a:cubicBezTo>
                    <a:cubicBezTo>
                      <a:pt x="0" y="81117"/>
                      <a:pt x="0" y="81197"/>
                      <a:pt x="27" y="81251"/>
                    </a:cubicBezTo>
                    <a:cubicBezTo>
                      <a:pt x="47" y="81290"/>
                      <a:pt x="95" y="81315"/>
                      <a:pt x="140" y="81315"/>
                    </a:cubicBezTo>
                    <a:cubicBezTo>
                      <a:pt x="157" y="81315"/>
                      <a:pt x="173" y="81311"/>
                      <a:pt x="188" y="81304"/>
                    </a:cubicBezTo>
                    <a:cubicBezTo>
                      <a:pt x="1981" y="80260"/>
                      <a:pt x="3105" y="78413"/>
                      <a:pt x="3159" y="76352"/>
                    </a:cubicBezTo>
                    <a:cubicBezTo>
                      <a:pt x="5166" y="75309"/>
                      <a:pt x="6397" y="73301"/>
                      <a:pt x="6397" y="71053"/>
                    </a:cubicBezTo>
                    <a:cubicBezTo>
                      <a:pt x="6397" y="68805"/>
                      <a:pt x="5166" y="66797"/>
                      <a:pt x="3159" y="65753"/>
                    </a:cubicBezTo>
                    <a:cubicBezTo>
                      <a:pt x="3105" y="63773"/>
                      <a:pt x="2061" y="61979"/>
                      <a:pt x="375" y="60909"/>
                    </a:cubicBezTo>
                    <a:cubicBezTo>
                      <a:pt x="2061" y="59865"/>
                      <a:pt x="3105" y="58072"/>
                      <a:pt x="3159" y="56091"/>
                    </a:cubicBezTo>
                    <a:cubicBezTo>
                      <a:pt x="5166" y="55047"/>
                      <a:pt x="6397" y="53040"/>
                      <a:pt x="6397" y="50791"/>
                    </a:cubicBezTo>
                    <a:cubicBezTo>
                      <a:pt x="6397" y="48543"/>
                      <a:pt x="5166" y="46536"/>
                      <a:pt x="3159" y="45492"/>
                    </a:cubicBezTo>
                    <a:cubicBezTo>
                      <a:pt x="3159" y="43591"/>
                      <a:pt x="2061" y="41718"/>
                      <a:pt x="375" y="40647"/>
                    </a:cubicBezTo>
                    <a:cubicBezTo>
                      <a:pt x="1901" y="39710"/>
                      <a:pt x="3292" y="37890"/>
                      <a:pt x="3185" y="35829"/>
                    </a:cubicBezTo>
                    <a:cubicBezTo>
                      <a:pt x="5166" y="34785"/>
                      <a:pt x="6397" y="32751"/>
                      <a:pt x="6397" y="30530"/>
                    </a:cubicBezTo>
                    <a:cubicBezTo>
                      <a:pt x="6397" y="28281"/>
                      <a:pt x="5166" y="26247"/>
                      <a:pt x="3159" y="25230"/>
                    </a:cubicBezTo>
                    <a:cubicBezTo>
                      <a:pt x="3078" y="23223"/>
                      <a:pt x="2035" y="21429"/>
                      <a:pt x="375" y="20386"/>
                    </a:cubicBezTo>
                    <a:cubicBezTo>
                      <a:pt x="2061" y="19315"/>
                      <a:pt x="3159" y="17441"/>
                      <a:pt x="3159" y="15595"/>
                    </a:cubicBezTo>
                    <a:cubicBezTo>
                      <a:pt x="3159" y="15595"/>
                      <a:pt x="3159" y="15568"/>
                      <a:pt x="3159" y="15541"/>
                    </a:cubicBezTo>
                    <a:cubicBezTo>
                      <a:pt x="5166" y="14524"/>
                      <a:pt x="6397" y="12490"/>
                      <a:pt x="6397" y="10268"/>
                    </a:cubicBezTo>
                    <a:cubicBezTo>
                      <a:pt x="6397" y="8020"/>
                      <a:pt x="5166" y="5986"/>
                      <a:pt x="3159" y="4969"/>
                    </a:cubicBezTo>
                    <a:lnTo>
                      <a:pt x="3159" y="4942"/>
                    </a:lnTo>
                    <a:cubicBezTo>
                      <a:pt x="3159" y="3041"/>
                      <a:pt x="1981" y="1061"/>
                      <a:pt x="188" y="17"/>
                    </a:cubicBezTo>
                    <a:cubicBezTo>
                      <a:pt x="168" y="7"/>
                      <a:pt x="145" y="1"/>
                      <a:pt x="122"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9" name="Google Shape;1916;p89"/>
              <p:cNvSpPr/>
              <p:nvPr/>
            </p:nvSpPr>
            <p:spPr>
              <a:xfrm>
                <a:off x="685775" y="566950"/>
                <a:ext cx="159950" cy="2033000"/>
              </a:xfrm>
              <a:custGeom>
                <a:avLst/>
                <a:gdLst/>
                <a:ahLst/>
                <a:cxnLst/>
                <a:rect l="l" t="t" r="r" b="b"/>
                <a:pathLst>
                  <a:path w="6398" h="81320" extrusionOk="0">
                    <a:moveTo>
                      <a:pt x="119" y="1"/>
                    </a:moveTo>
                    <a:cubicBezTo>
                      <a:pt x="81" y="1"/>
                      <a:pt x="44" y="24"/>
                      <a:pt x="27" y="57"/>
                    </a:cubicBezTo>
                    <a:cubicBezTo>
                      <a:pt x="27" y="84"/>
                      <a:pt x="0" y="110"/>
                      <a:pt x="0" y="137"/>
                    </a:cubicBezTo>
                    <a:cubicBezTo>
                      <a:pt x="0" y="164"/>
                      <a:pt x="27" y="217"/>
                      <a:pt x="81" y="244"/>
                    </a:cubicBezTo>
                    <a:cubicBezTo>
                      <a:pt x="1820" y="1261"/>
                      <a:pt x="2944" y="3188"/>
                      <a:pt x="2918" y="5035"/>
                    </a:cubicBezTo>
                    <a:cubicBezTo>
                      <a:pt x="2918" y="5089"/>
                      <a:pt x="2944" y="5142"/>
                      <a:pt x="2998" y="5169"/>
                    </a:cubicBezTo>
                    <a:cubicBezTo>
                      <a:pt x="4952" y="6133"/>
                      <a:pt x="6156" y="8086"/>
                      <a:pt x="6156" y="10255"/>
                    </a:cubicBezTo>
                    <a:cubicBezTo>
                      <a:pt x="6156" y="12449"/>
                      <a:pt x="4952" y="14403"/>
                      <a:pt x="2998" y="15367"/>
                    </a:cubicBezTo>
                    <a:cubicBezTo>
                      <a:pt x="2944" y="15394"/>
                      <a:pt x="2918" y="15447"/>
                      <a:pt x="2918" y="15501"/>
                    </a:cubicBezTo>
                    <a:cubicBezTo>
                      <a:pt x="2998" y="17347"/>
                      <a:pt x="1847" y="19248"/>
                      <a:pt x="81" y="20292"/>
                    </a:cubicBezTo>
                    <a:cubicBezTo>
                      <a:pt x="54" y="20292"/>
                      <a:pt x="27" y="20318"/>
                      <a:pt x="27" y="20372"/>
                    </a:cubicBezTo>
                    <a:cubicBezTo>
                      <a:pt x="0" y="20425"/>
                      <a:pt x="27" y="20479"/>
                      <a:pt x="81" y="20506"/>
                    </a:cubicBezTo>
                    <a:cubicBezTo>
                      <a:pt x="1794" y="21496"/>
                      <a:pt x="2864" y="23316"/>
                      <a:pt x="2918" y="25324"/>
                    </a:cubicBezTo>
                    <a:cubicBezTo>
                      <a:pt x="2918" y="25350"/>
                      <a:pt x="2944" y="25404"/>
                      <a:pt x="2998" y="25431"/>
                    </a:cubicBezTo>
                    <a:cubicBezTo>
                      <a:pt x="4952" y="26394"/>
                      <a:pt x="6156" y="28348"/>
                      <a:pt x="6156" y="30543"/>
                    </a:cubicBezTo>
                    <a:cubicBezTo>
                      <a:pt x="6156" y="32711"/>
                      <a:pt x="4952" y="34665"/>
                      <a:pt x="2998" y="35628"/>
                    </a:cubicBezTo>
                    <a:cubicBezTo>
                      <a:pt x="2944" y="35655"/>
                      <a:pt x="2918" y="35709"/>
                      <a:pt x="2918" y="35762"/>
                    </a:cubicBezTo>
                    <a:cubicBezTo>
                      <a:pt x="3078" y="37823"/>
                      <a:pt x="1633" y="39643"/>
                      <a:pt x="81" y="40553"/>
                    </a:cubicBezTo>
                    <a:cubicBezTo>
                      <a:pt x="54" y="40553"/>
                      <a:pt x="27" y="40580"/>
                      <a:pt x="27" y="40633"/>
                    </a:cubicBezTo>
                    <a:cubicBezTo>
                      <a:pt x="0" y="40687"/>
                      <a:pt x="27" y="40741"/>
                      <a:pt x="81" y="40767"/>
                    </a:cubicBezTo>
                    <a:cubicBezTo>
                      <a:pt x="1820" y="41784"/>
                      <a:pt x="2918" y="43658"/>
                      <a:pt x="2918" y="45532"/>
                    </a:cubicBezTo>
                    <a:cubicBezTo>
                      <a:pt x="2918" y="45558"/>
                      <a:pt x="2918" y="45558"/>
                      <a:pt x="2918" y="45585"/>
                    </a:cubicBezTo>
                    <a:cubicBezTo>
                      <a:pt x="2918" y="45612"/>
                      <a:pt x="2944" y="45665"/>
                      <a:pt x="2998" y="45692"/>
                    </a:cubicBezTo>
                    <a:cubicBezTo>
                      <a:pt x="4952" y="46656"/>
                      <a:pt x="6156" y="48636"/>
                      <a:pt x="6156" y="50804"/>
                    </a:cubicBezTo>
                    <a:cubicBezTo>
                      <a:pt x="6156" y="52972"/>
                      <a:pt x="4952" y="54926"/>
                      <a:pt x="2998" y="55917"/>
                    </a:cubicBezTo>
                    <a:cubicBezTo>
                      <a:pt x="2944" y="55917"/>
                      <a:pt x="2918" y="55970"/>
                      <a:pt x="2918" y="56024"/>
                    </a:cubicBezTo>
                    <a:cubicBezTo>
                      <a:pt x="2891" y="58004"/>
                      <a:pt x="1820" y="59798"/>
                      <a:pt x="81" y="60815"/>
                    </a:cubicBezTo>
                    <a:cubicBezTo>
                      <a:pt x="54" y="60815"/>
                      <a:pt x="27" y="60868"/>
                      <a:pt x="27" y="60895"/>
                    </a:cubicBezTo>
                    <a:cubicBezTo>
                      <a:pt x="0" y="60949"/>
                      <a:pt x="27" y="61002"/>
                      <a:pt x="81" y="61029"/>
                    </a:cubicBezTo>
                    <a:cubicBezTo>
                      <a:pt x="1820" y="62046"/>
                      <a:pt x="2891" y="63839"/>
                      <a:pt x="2918" y="65847"/>
                    </a:cubicBezTo>
                    <a:cubicBezTo>
                      <a:pt x="2918" y="65900"/>
                      <a:pt x="2944" y="65927"/>
                      <a:pt x="2998" y="65954"/>
                    </a:cubicBezTo>
                    <a:cubicBezTo>
                      <a:pt x="4952" y="66944"/>
                      <a:pt x="6156" y="68898"/>
                      <a:pt x="6156" y="71066"/>
                    </a:cubicBezTo>
                    <a:cubicBezTo>
                      <a:pt x="6156" y="73234"/>
                      <a:pt x="4952" y="75188"/>
                      <a:pt x="2998" y="76178"/>
                    </a:cubicBezTo>
                    <a:cubicBezTo>
                      <a:pt x="2944" y="76178"/>
                      <a:pt x="2918" y="76232"/>
                      <a:pt x="2918" y="76285"/>
                    </a:cubicBezTo>
                    <a:cubicBezTo>
                      <a:pt x="2891" y="78293"/>
                      <a:pt x="1820" y="80086"/>
                      <a:pt x="81" y="81076"/>
                    </a:cubicBezTo>
                    <a:cubicBezTo>
                      <a:pt x="27" y="81130"/>
                      <a:pt x="0" y="81183"/>
                      <a:pt x="27" y="81264"/>
                    </a:cubicBezTo>
                    <a:cubicBezTo>
                      <a:pt x="60" y="81297"/>
                      <a:pt x="93" y="81320"/>
                      <a:pt x="133" y="81320"/>
                    </a:cubicBezTo>
                    <a:cubicBezTo>
                      <a:pt x="157" y="81320"/>
                      <a:pt x="184" y="81311"/>
                      <a:pt x="214" y="81290"/>
                    </a:cubicBezTo>
                    <a:cubicBezTo>
                      <a:pt x="2008" y="80273"/>
                      <a:pt x="3105" y="78427"/>
                      <a:pt x="3185" y="76366"/>
                    </a:cubicBezTo>
                    <a:cubicBezTo>
                      <a:pt x="5166" y="75322"/>
                      <a:pt x="6397" y="73314"/>
                      <a:pt x="6397" y="71066"/>
                    </a:cubicBezTo>
                    <a:cubicBezTo>
                      <a:pt x="6397" y="68818"/>
                      <a:pt x="5166" y="66784"/>
                      <a:pt x="3185" y="65766"/>
                    </a:cubicBezTo>
                    <a:cubicBezTo>
                      <a:pt x="3105" y="63786"/>
                      <a:pt x="2061" y="61992"/>
                      <a:pt x="375" y="60922"/>
                    </a:cubicBezTo>
                    <a:cubicBezTo>
                      <a:pt x="2061" y="59878"/>
                      <a:pt x="3105" y="58085"/>
                      <a:pt x="3185" y="56104"/>
                    </a:cubicBezTo>
                    <a:cubicBezTo>
                      <a:pt x="5166" y="55060"/>
                      <a:pt x="6397" y="53053"/>
                      <a:pt x="6397" y="50804"/>
                    </a:cubicBezTo>
                    <a:cubicBezTo>
                      <a:pt x="6397" y="48556"/>
                      <a:pt x="5166" y="46522"/>
                      <a:pt x="3185" y="45505"/>
                    </a:cubicBezTo>
                    <a:cubicBezTo>
                      <a:pt x="3159" y="43604"/>
                      <a:pt x="2088" y="41731"/>
                      <a:pt x="375" y="40660"/>
                    </a:cubicBezTo>
                    <a:cubicBezTo>
                      <a:pt x="1901" y="39723"/>
                      <a:pt x="3292" y="37903"/>
                      <a:pt x="3185" y="35816"/>
                    </a:cubicBezTo>
                    <a:cubicBezTo>
                      <a:pt x="5166" y="34799"/>
                      <a:pt x="6397" y="32764"/>
                      <a:pt x="6397" y="30543"/>
                    </a:cubicBezTo>
                    <a:cubicBezTo>
                      <a:pt x="6397" y="28295"/>
                      <a:pt x="5166" y="26260"/>
                      <a:pt x="3185" y="25243"/>
                    </a:cubicBezTo>
                    <a:cubicBezTo>
                      <a:pt x="3078" y="23236"/>
                      <a:pt x="2061" y="21443"/>
                      <a:pt x="375" y="20399"/>
                    </a:cubicBezTo>
                    <a:cubicBezTo>
                      <a:pt x="2088" y="19328"/>
                      <a:pt x="3185" y="17401"/>
                      <a:pt x="3185" y="15554"/>
                    </a:cubicBezTo>
                    <a:cubicBezTo>
                      <a:pt x="5166" y="14537"/>
                      <a:pt x="6397" y="12503"/>
                      <a:pt x="6397" y="10255"/>
                    </a:cubicBezTo>
                    <a:cubicBezTo>
                      <a:pt x="6397" y="8033"/>
                      <a:pt x="5166" y="5999"/>
                      <a:pt x="3185" y="4982"/>
                    </a:cubicBezTo>
                    <a:lnTo>
                      <a:pt x="3185" y="4955"/>
                    </a:lnTo>
                    <a:cubicBezTo>
                      <a:pt x="3185" y="3028"/>
                      <a:pt x="1981" y="1074"/>
                      <a:pt x="188" y="30"/>
                    </a:cubicBezTo>
                    <a:cubicBezTo>
                      <a:pt x="167" y="10"/>
                      <a:pt x="143" y="1"/>
                      <a:pt x="11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0" name="Google Shape;1917;p89"/>
              <p:cNvSpPr/>
              <p:nvPr/>
            </p:nvSpPr>
            <p:spPr>
              <a:xfrm>
                <a:off x="531875" y="818875"/>
                <a:ext cx="160600" cy="2032875"/>
              </a:xfrm>
              <a:custGeom>
                <a:avLst/>
                <a:gdLst/>
                <a:ahLst/>
                <a:cxnLst/>
                <a:rect l="l" t="t" r="r" b="b"/>
                <a:pathLst>
                  <a:path w="6424" h="81315" extrusionOk="0">
                    <a:moveTo>
                      <a:pt x="147" y="1"/>
                    </a:moveTo>
                    <a:cubicBezTo>
                      <a:pt x="106" y="1"/>
                      <a:pt x="61" y="20"/>
                      <a:pt x="27" y="70"/>
                    </a:cubicBezTo>
                    <a:cubicBezTo>
                      <a:pt x="27" y="70"/>
                      <a:pt x="27" y="97"/>
                      <a:pt x="27" y="124"/>
                    </a:cubicBezTo>
                    <a:cubicBezTo>
                      <a:pt x="27" y="178"/>
                      <a:pt x="54" y="204"/>
                      <a:pt x="80" y="231"/>
                    </a:cubicBezTo>
                    <a:cubicBezTo>
                      <a:pt x="1820" y="1248"/>
                      <a:pt x="2971" y="3175"/>
                      <a:pt x="2944" y="5022"/>
                    </a:cubicBezTo>
                    <a:cubicBezTo>
                      <a:pt x="2944" y="5076"/>
                      <a:pt x="2971" y="5129"/>
                      <a:pt x="2998" y="5156"/>
                    </a:cubicBezTo>
                    <a:cubicBezTo>
                      <a:pt x="4952" y="6119"/>
                      <a:pt x="6156" y="8073"/>
                      <a:pt x="6156" y="10268"/>
                    </a:cubicBezTo>
                    <a:cubicBezTo>
                      <a:pt x="6156" y="12436"/>
                      <a:pt x="4952" y="14390"/>
                      <a:pt x="2998" y="15354"/>
                    </a:cubicBezTo>
                    <a:cubicBezTo>
                      <a:pt x="2971" y="15380"/>
                      <a:pt x="2944" y="15461"/>
                      <a:pt x="2944" y="15487"/>
                    </a:cubicBezTo>
                    <a:cubicBezTo>
                      <a:pt x="2998" y="17334"/>
                      <a:pt x="1847" y="19235"/>
                      <a:pt x="107" y="20278"/>
                    </a:cubicBezTo>
                    <a:cubicBezTo>
                      <a:pt x="54" y="20278"/>
                      <a:pt x="27" y="20305"/>
                      <a:pt x="27" y="20359"/>
                    </a:cubicBezTo>
                    <a:cubicBezTo>
                      <a:pt x="0" y="20412"/>
                      <a:pt x="27" y="20466"/>
                      <a:pt x="80" y="20493"/>
                    </a:cubicBezTo>
                    <a:cubicBezTo>
                      <a:pt x="1793" y="21510"/>
                      <a:pt x="2864" y="23303"/>
                      <a:pt x="2944" y="25310"/>
                    </a:cubicBezTo>
                    <a:cubicBezTo>
                      <a:pt x="2944" y="25364"/>
                      <a:pt x="2971" y="25391"/>
                      <a:pt x="2998" y="25417"/>
                    </a:cubicBezTo>
                    <a:cubicBezTo>
                      <a:pt x="4952" y="26381"/>
                      <a:pt x="6156" y="28362"/>
                      <a:pt x="6156" y="30530"/>
                    </a:cubicBezTo>
                    <a:cubicBezTo>
                      <a:pt x="6156" y="32698"/>
                      <a:pt x="4952" y="34652"/>
                      <a:pt x="2998" y="35642"/>
                    </a:cubicBezTo>
                    <a:cubicBezTo>
                      <a:pt x="2971" y="35642"/>
                      <a:pt x="2944" y="35695"/>
                      <a:pt x="2944" y="35749"/>
                    </a:cubicBezTo>
                    <a:cubicBezTo>
                      <a:pt x="3105" y="37837"/>
                      <a:pt x="1633" y="39630"/>
                      <a:pt x="107" y="40540"/>
                    </a:cubicBezTo>
                    <a:cubicBezTo>
                      <a:pt x="54" y="40540"/>
                      <a:pt x="27" y="40594"/>
                      <a:pt x="27" y="40620"/>
                    </a:cubicBezTo>
                    <a:cubicBezTo>
                      <a:pt x="0" y="40674"/>
                      <a:pt x="27" y="40727"/>
                      <a:pt x="80" y="40754"/>
                    </a:cubicBezTo>
                    <a:cubicBezTo>
                      <a:pt x="1820" y="41771"/>
                      <a:pt x="2944" y="43645"/>
                      <a:pt x="2944" y="45545"/>
                    </a:cubicBezTo>
                    <a:cubicBezTo>
                      <a:pt x="2944" y="45545"/>
                      <a:pt x="2944" y="45545"/>
                      <a:pt x="2944" y="45572"/>
                    </a:cubicBezTo>
                    <a:cubicBezTo>
                      <a:pt x="2944" y="45626"/>
                      <a:pt x="2971" y="45652"/>
                      <a:pt x="2998" y="45679"/>
                    </a:cubicBezTo>
                    <a:cubicBezTo>
                      <a:pt x="4952" y="46669"/>
                      <a:pt x="6156" y="48623"/>
                      <a:pt x="6156" y="50791"/>
                    </a:cubicBezTo>
                    <a:cubicBezTo>
                      <a:pt x="6156" y="52959"/>
                      <a:pt x="4952" y="54913"/>
                      <a:pt x="2998" y="55904"/>
                    </a:cubicBezTo>
                    <a:cubicBezTo>
                      <a:pt x="2971" y="55930"/>
                      <a:pt x="2944" y="55957"/>
                      <a:pt x="2944" y="56011"/>
                    </a:cubicBezTo>
                    <a:cubicBezTo>
                      <a:pt x="2891" y="57991"/>
                      <a:pt x="1820" y="59785"/>
                      <a:pt x="107" y="60802"/>
                    </a:cubicBezTo>
                    <a:cubicBezTo>
                      <a:pt x="54" y="60828"/>
                      <a:pt x="27" y="60855"/>
                      <a:pt x="27" y="60882"/>
                    </a:cubicBezTo>
                    <a:cubicBezTo>
                      <a:pt x="0" y="60935"/>
                      <a:pt x="27" y="60989"/>
                      <a:pt x="80" y="61016"/>
                    </a:cubicBezTo>
                    <a:cubicBezTo>
                      <a:pt x="1820" y="62033"/>
                      <a:pt x="2891" y="63826"/>
                      <a:pt x="2944" y="65834"/>
                    </a:cubicBezTo>
                    <a:cubicBezTo>
                      <a:pt x="2944" y="65887"/>
                      <a:pt x="2971" y="65914"/>
                      <a:pt x="2998" y="65941"/>
                    </a:cubicBezTo>
                    <a:cubicBezTo>
                      <a:pt x="4952" y="66931"/>
                      <a:pt x="6156" y="68885"/>
                      <a:pt x="6156" y="71053"/>
                    </a:cubicBezTo>
                    <a:cubicBezTo>
                      <a:pt x="6156" y="73221"/>
                      <a:pt x="4952" y="75175"/>
                      <a:pt x="2998" y="76165"/>
                    </a:cubicBezTo>
                    <a:cubicBezTo>
                      <a:pt x="2971" y="76192"/>
                      <a:pt x="2944" y="76219"/>
                      <a:pt x="2944" y="76272"/>
                    </a:cubicBezTo>
                    <a:cubicBezTo>
                      <a:pt x="2891" y="78280"/>
                      <a:pt x="1820" y="80073"/>
                      <a:pt x="80" y="81090"/>
                    </a:cubicBezTo>
                    <a:cubicBezTo>
                      <a:pt x="27" y="81117"/>
                      <a:pt x="0" y="81197"/>
                      <a:pt x="54" y="81251"/>
                    </a:cubicBezTo>
                    <a:cubicBezTo>
                      <a:pt x="73" y="81290"/>
                      <a:pt x="122" y="81315"/>
                      <a:pt x="167" y="81315"/>
                    </a:cubicBezTo>
                    <a:cubicBezTo>
                      <a:pt x="184" y="81315"/>
                      <a:pt x="200" y="81311"/>
                      <a:pt x="214" y="81304"/>
                    </a:cubicBezTo>
                    <a:cubicBezTo>
                      <a:pt x="2008" y="80260"/>
                      <a:pt x="3105" y="78413"/>
                      <a:pt x="3185" y="76352"/>
                    </a:cubicBezTo>
                    <a:cubicBezTo>
                      <a:pt x="5193" y="75309"/>
                      <a:pt x="6424" y="73301"/>
                      <a:pt x="6424" y="71053"/>
                    </a:cubicBezTo>
                    <a:cubicBezTo>
                      <a:pt x="6424" y="68805"/>
                      <a:pt x="5193" y="66797"/>
                      <a:pt x="3185" y="65753"/>
                    </a:cubicBezTo>
                    <a:cubicBezTo>
                      <a:pt x="3105" y="63773"/>
                      <a:pt x="2088" y="61979"/>
                      <a:pt x="402" y="60909"/>
                    </a:cubicBezTo>
                    <a:cubicBezTo>
                      <a:pt x="2088" y="59865"/>
                      <a:pt x="3105" y="58072"/>
                      <a:pt x="3185" y="56091"/>
                    </a:cubicBezTo>
                    <a:cubicBezTo>
                      <a:pt x="5193" y="55047"/>
                      <a:pt x="6424" y="53040"/>
                      <a:pt x="6424" y="50791"/>
                    </a:cubicBezTo>
                    <a:cubicBezTo>
                      <a:pt x="6424" y="48543"/>
                      <a:pt x="5193" y="46536"/>
                      <a:pt x="3185" y="45492"/>
                    </a:cubicBezTo>
                    <a:cubicBezTo>
                      <a:pt x="3185" y="43591"/>
                      <a:pt x="2088" y="41718"/>
                      <a:pt x="402" y="40647"/>
                    </a:cubicBezTo>
                    <a:cubicBezTo>
                      <a:pt x="1900" y="39710"/>
                      <a:pt x="3319" y="37890"/>
                      <a:pt x="3185" y="35829"/>
                    </a:cubicBezTo>
                    <a:cubicBezTo>
                      <a:pt x="5193" y="34785"/>
                      <a:pt x="6424" y="32751"/>
                      <a:pt x="6424" y="30530"/>
                    </a:cubicBezTo>
                    <a:cubicBezTo>
                      <a:pt x="6424" y="28281"/>
                      <a:pt x="5193" y="26247"/>
                      <a:pt x="3185" y="25230"/>
                    </a:cubicBezTo>
                    <a:cubicBezTo>
                      <a:pt x="3105" y="23223"/>
                      <a:pt x="2061" y="21429"/>
                      <a:pt x="402" y="20386"/>
                    </a:cubicBezTo>
                    <a:cubicBezTo>
                      <a:pt x="2088" y="19315"/>
                      <a:pt x="3185" y="17441"/>
                      <a:pt x="3185" y="15595"/>
                    </a:cubicBezTo>
                    <a:cubicBezTo>
                      <a:pt x="3185" y="15595"/>
                      <a:pt x="3185" y="15568"/>
                      <a:pt x="3185" y="15541"/>
                    </a:cubicBezTo>
                    <a:cubicBezTo>
                      <a:pt x="5193" y="14524"/>
                      <a:pt x="6424" y="12490"/>
                      <a:pt x="6424" y="10268"/>
                    </a:cubicBezTo>
                    <a:cubicBezTo>
                      <a:pt x="6424" y="8020"/>
                      <a:pt x="5193" y="5986"/>
                      <a:pt x="3185" y="4969"/>
                    </a:cubicBezTo>
                    <a:lnTo>
                      <a:pt x="3185" y="4942"/>
                    </a:lnTo>
                    <a:cubicBezTo>
                      <a:pt x="3185" y="3041"/>
                      <a:pt x="2008" y="1061"/>
                      <a:pt x="214" y="17"/>
                    </a:cubicBezTo>
                    <a:cubicBezTo>
                      <a:pt x="195" y="7"/>
                      <a:pt x="171" y="1"/>
                      <a:pt x="147"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1" name="Google Shape;1918;p89"/>
              <p:cNvSpPr/>
              <p:nvPr/>
            </p:nvSpPr>
            <p:spPr>
              <a:xfrm>
                <a:off x="378625" y="566950"/>
                <a:ext cx="159950" cy="2033000"/>
              </a:xfrm>
              <a:custGeom>
                <a:avLst/>
                <a:gdLst/>
                <a:ahLst/>
                <a:cxnLst/>
                <a:rect l="l" t="t" r="r" b="b"/>
                <a:pathLst>
                  <a:path w="6398" h="81320" extrusionOk="0">
                    <a:moveTo>
                      <a:pt x="120" y="1"/>
                    </a:moveTo>
                    <a:cubicBezTo>
                      <a:pt x="81" y="1"/>
                      <a:pt x="44" y="24"/>
                      <a:pt x="28" y="57"/>
                    </a:cubicBezTo>
                    <a:cubicBezTo>
                      <a:pt x="1" y="84"/>
                      <a:pt x="1" y="110"/>
                      <a:pt x="1" y="137"/>
                    </a:cubicBezTo>
                    <a:cubicBezTo>
                      <a:pt x="1" y="164"/>
                      <a:pt x="28" y="217"/>
                      <a:pt x="54" y="244"/>
                    </a:cubicBezTo>
                    <a:cubicBezTo>
                      <a:pt x="1821" y="1261"/>
                      <a:pt x="2972" y="3188"/>
                      <a:pt x="2918" y="5035"/>
                    </a:cubicBezTo>
                    <a:cubicBezTo>
                      <a:pt x="2918" y="5116"/>
                      <a:pt x="2945" y="5142"/>
                      <a:pt x="2999" y="5169"/>
                    </a:cubicBezTo>
                    <a:cubicBezTo>
                      <a:pt x="4952" y="6133"/>
                      <a:pt x="6157" y="8086"/>
                      <a:pt x="6157" y="10255"/>
                    </a:cubicBezTo>
                    <a:cubicBezTo>
                      <a:pt x="6157" y="12449"/>
                      <a:pt x="4952" y="14403"/>
                      <a:pt x="2999" y="15367"/>
                    </a:cubicBezTo>
                    <a:cubicBezTo>
                      <a:pt x="2945" y="15394"/>
                      <a:pt x="2918" y="15447"/>
                      <a:pt x="2918" y="15501"/>
                    </a:cubicBezTo>
                    <a:cubicBezTo>
                      <a:pt x="2972" y="17347"/>
                      <a:pt x="1848" y="19248"/>
                      <a:pt x="81" y="20292"/>
                    </a:cubicBezTo>
                    <a:cubicBezTo>
                      <a:pt x="54" y="20292"/>
                      <a:pt x="28" y="20318"/>
                      <a:pt x="1" y="20372"/>
                    </a:cubicBezTo>
                    <a:cubicBezTo>
                      <a:pt x="1" y="20425"/>
                      <a:pt x="28" y="20479"/>
                      <a:pt x="54" y="20506"/>
                    </a:cubicBezTo>
                    <a:cubicBezTo>
                      <a:pt x="1794" y="21496"/>
                      <a:pt x="2865" y="23316"/>
                      <a:pt x="2918" y="25324"/>
                    </a:cubicBezTo>
                    <a:cubicBezTo>
                      <a:pt x="2918" y="25350"/>
                      <a:pt x="2945" y="25404"/>
                      <a:pt x="2999" y="25431"/>
                    </a:cubicBezTo>
                    <a:cubicBezTo>
                      <a:pt x="4952" y="26394"/>
                      <a:pt x="6157" y="28348"/>
                      <a:pt x="6157" y="30543"/>
                    </a:cubicBezTo>
                    <a:cubicBezTo>
                      <a:pt x="6157" y="32711"/>
                      <a:pt x="4952" y="34665"/>
                      <a:pt x="2999" y="35628"/>
                    </a:cubicBezTo>
                    <a:cubicBezTo>
                      <a:pt x="2945" y="35655"/>
                      <a:pt x="2918" y="35709"/>
                      <a:pt x="2918" y="35762"/>
                    </a:cubicBezTo>
                    <a:cubicBezTo>
                      <a:pt x="3079" y="37823"/>
                      <a:pt x="1607" y="39643"/>
                      <a:pt x="81" y="40553"/>
                    </a:cubicBezTo>
                    <a:cubicBezTo>
                      <a:pt x="54" y="40553"/>
                      <a:pt x="28" y="40580"/>
                      <a:pt x="1" y="40633"/>
                    </a:cubicBezTo>
                    <a:cubicBezTo>
                      <a:pt x="1" y="40687"/>
                      <a:pt x="28" y="40741"/>
                      <a:pt x="54" y="40767"/>
                    </a:cubicBezTo>
                    <a:cubicBezTo>
                      <a:pt x="1794" y="41784"/>
                      <a:pt x="2918" y="43658"/>
                      <a:pt x="2918" y="45532"/>
                    </a:cubicBezTo>
                    <a:cubicBezTo>
                      <a:pt x="2918" y="45558"/>
                      <a:pt x="2918" y="45558"/>
                      <a:pt x="2918" y="45585"/>
                    </a:cubicBezTo>
                    <a:cubicBezTo>
                      <a:pt x="2918" y="45612"/>
                      <a:pt x="2945" y="45665"/>
                      <a:pt x="2999" y="45692"/>
                    </a:cubicBezTo>
                    <a:cubicBezTo>
                      <a:pt x="4952" y="46656"/>
                      <a:pt x="6157" y="48636"/>
                      <a:pt x="6157" y="50804"/>
                    </a:cubicBezTo>
                    <a:cubicBezTo>
                      <a:pt x="6157" y="52972"/>
                      <a:pt x="4952" y="54926"/>
                      <a:pt x="2999" y="55917"/>
                    </a:cubicBezTo>
                    <a:cubicBezTo>
                      <a:pt x="2945" y="55917"/>
                      <a:pt x="2918" y="55970"/>
                      <a:pt x="2918" y="56024"/>
                    </a:cubicBezTo>
                    <a:cubicBezTo>
                      <a:pt x="2865" y="58004"/>
                      <a:pt x="1821" y="59798"/>
                      <a:pt x="81" y="60815"/>
                    </a:cubicBezTo>
                    <a:cubicBezTo>
                      <a:pt x="54" y="60815"/>
                      <a:pt x="28" y="60868"/>
                      <a:pt x="1" y="60895"/>
                    </a:cubicBezTo>
                    <a:cubicBezTo>
                      <a:pt x="1" y="60949"/>
                      <a:pt x="28" y="61002"/>
                      <a:pt x="54" y="61029"/>
                    </a:cubicBezTo>
                    <a:cubicBezTo>
                      <a:pt x="1794" y="62046"/>
                      <a:pt x="2865" y="63839"/>
                      <a:pt x="2918" y="65847"/>
                    </a:cubicBezTo>
                    <a:cubicBezTo>
                      <a:pt x="2918" y="65900"/>
                      <a:pt x="2945" y="65927"/>
                      <a:pt x="2999" y="65954"/>
                    </a:cubicBezTo>
                    <a:cubicBezTo>
                      <a:pt x="4952" y="66944"/>
                      <a:pt x="6157" y="68898"/>
                      <a:pt x="6157" y="71066"/>
                    </a:cubicBezTo>
                    <a:cubicBezTo>
                      <a:pt x="6157" y="73234"/>
                      <a:pt x="4952" y="75188"/>
                      <a:pt x="2999" y="76178"/>
                    </a:cubicBezTo>
                    <a:cubicBezTo>
                      <a:pt x="2945" y="76178"/>
                      <a:pt x="2918" y="76232"/>
                      <a:pt x="2918" y="76285"/>
                    </a:cubicBezTo>
                    <a:cubicBezTo>
                      <a:pt x="2865" y="78293"/>
                      <a:pt x="1821" y="80086"/>
                      <a:pt x="81" y="81076"/>
                    </a:cubicBezTo>
                    <a:cubicBezTo>
                      <a:pt x="1" y="81130"/>
                      <a:pt x="1" y="81183"/>
                      <a:pt x="28" y="81264"/>
                    </a:cubicBezTo>
                    <a:cubicBezTo>
                      <a:pt x="44" y="81297"/>
                      <a:pt x="81" y="81320"/>
                      <a:pt x="120" y="81320"/>
                    </a:cubicBezTo>
                    <a:cubicBezTo>
                      <a:pt x="143" y="81320"/>
                      <a:pt x="168" y="81311"/>
                      <a:pt x="188" y="81290"/>
                    </a:cubicBezTo>
                    <a:cubicBezTo>
                      <a:pt x="1981" y="80273"/>
                      <a:pt x="3106" y="78427"/>
                      <a:pt x="3159" y="76366"/>
                    </a:cubicBezTo>
                    <a:cubicBezTo>
                      <a:pt x="5167" y="75322"/>
                      <a:pt x="6398" y="73314"/>
                      <a:pt x="6398" y="71066"/>
                    </a:cubicBezTo>
                    <a:cubicBezTo>
                      <a:pt x="6398" y="68818"/>
                      <a:pt x="5167" y="66784"/>
                      <a:pt x="3159" y="65766"/>
                    </a:cubicBezTo>
                    <a:cubicBezTo>
                      <a:pt x="3106" y="63786"/>
                      <a:pt x="2062" y="61992"/>
                      <a:pt x="376" y="60922"/>
                    </a:cubicBezTo>
                    <a:cubicBezTo>
                      <a:pt x="2062" y="59878"/>
                      <a:pt x="3106" y="58085"/>
                      <a:pt x="3159" y="56104"/>
                    </a:cubicBezTo>
                    <a:cubicBezTo>
                      <a:pt x="5167" y="55060"/>
                      <a:pt x="6398" y="53053"/>
                      <a:pt x="6398" y="50804"/>
                    </a:cubicBezTo>
                    <a:cubicBezTo>
                      <a:pt x="6398" y="48556"/>
                      <a:pt x="5167" y="46522"/>
                      <a:pt x="3159" y="45505"/>
                    </a:cubicBezTo>
                    <a:cubicBezTo>
                      <a:pt x="3159" y="43604"/>
                      <a:pt x="2062" y="41731"/>
                      <a:pt x="376" y="40660"/>
                    </a:cubicBezTo>
                    <a:cubicBezTo>
                      <a:pt x="1901" y="39723"/>
                      <a:pt x="3293" y="37903"/>
                      <a:pt x="3186" y="35816"/>
                    </a:cubicBezTo>
                    <a:cubicBezTo>
                      <a:pt x="5167" y="34799"/>
                      <a:pt x="6398" y="32764"/>
                      <a:pt x="6398" y="30543"/>
                    </a:cubicBezTo>
                    <a:cubicBezTo>
                      <a:pt x="6398" y="28295"/>
                      <a:pt x="5167" y="26260"/>
                      <a:pt x="3159" y="25243"/>
                    </a:cubicBezTo>
                    <a:cubicBezTo>
                      <a:pt x="3079" y="23236"/>
                      <a:pt x="2035" y="21443"/>
                      <a:pt x="376" y="20399"/>
                    </a:cubicBezTo>
                    <a:cubicBezTo>
                      <a:pt x="2089" y="19328"/>
                      <a:pt x="3186" y="17401"/>
                      <a:pt x="3186" y="15554"/>
                    </a:cubicBezTo>
                    <a:cubicBezTo>
                      <a:pt x="5167" y="14537"/>
                      <a:pt x="6398" y="12503"/>
                      <a:pt x="6398" y="10255"/>
                    </a:cubicBezTo>
                    <a:cubicBezTo>
                      <a:pt x="6398" y="8033"/>
                      <a:pt x="5167" y="5999"/>
                      <a:pt x="3186" y="4982"/>
                    </a:cubicBezTo>
                    <a:lnTo>
                      <a:pt x="3186" y="4955"/>
                    </a:lnTo>
                    <a:cubicBezTo>
                      <a:pt x="3186" y="3028"/>
                      <a:pt x="1981" y="1074"/>
                      <a:pt x="188" y="30"/>
                    </a:cubicBezTo>
                    <a:cubicBezTo>
                      <a:pt x="168" y="10"/>
                      <a:pt x="143" y="1"/>
                      <a:pt x="120"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2" name="Google Shape;1919;p89"/>
              <p:cNvSpPr/>
              <p:nvPr/>
            </p:nvSpPr>
            <p:spPr>
              <a:xfrm>
                <a:off x="224725" y="818875"/>
                <a:ext cx="159950" cy="2032875"/>
              </a:xfrm>
              <a:custGeom>
                <a:avLst/>
                <a:gdLst/>
                <a:ahLst/>
                <a:cxnLst/>
                <a:rect l="l" t="t" r="r" b="b"/>
                <a:pathLst>
                  <a:path w="6398" h="81315" extrusionOk="0">
                    <a:moveTo>
                      <a:pt x="129" y="1"/>
                    </a:moveTo>
                    <a:cubicBezTo>
                      <a:pt x="83" y="1"/>
                      <a:pt x="44" y="20"/>
                      <a:pt x="27" y="70"/>
                    </a:cubicBezTo>
                    <a:cubicBezTo>
                      <a:pt x="27" y="70"/>
                      <a:pt x="1" y="97"/>
                      <a:pt x="1" y="124"/>
                    </a:cubicBezTo>
                    <a:cubicBezTo>
                      <a:pt x="1" y="178"/>
                      <a:pt x="27" y="204"/>
                      <a:pt x="81" y="231"/>
                    </a:cubicBezTo>
                    <a:cubicBezTo>
                      <a:pt x="1821" y="1248"/>
                      <a:pt x="2972" y="3175"/>
                      <a:pt x="2918" y="5022"/>
                    </a:cubicBezTo>
                    <a:cubicBezTo>
                      <a:pt x="2945" y="5076"/>
                      <a:pt x="2945" y="5129"/>
                      <a:pt x="2998" y="5156"/>
                    </a:cubicBezTo>
                    <a:cubicBezTo>
                      <a:pt x="4952" y="6119"/>
                      <a:pt x="6157" y="8073"/>
                      <a:pt x="6157" y="10268"/>
                    </a:cubicBezTo>
                    <a:cubicBezTo>
                      <a:pt x="6157" y="12436"/>
                      <a:pt x="4952" y="14390"/>
                      <a:pt x="2998" y="15354"/>
                    </a:cubicBezTo>
                    <a:cubicBezTo>
                      <a:pt x="2945" y="15380"/>
                      <a:pt x="2918" y="15461"/>
                      <a:pt x="2918" y="15487"/>
                    </a:cubicBezTo>
                    <a:cubicBezTo>
                      <a:pt x="2998" y="17334"/>
                      <a:pt x="1848" y="19235"/>
                      <a:pt x="108" y="20278"/>
                    </a:cubicBezTo>
                    <a:cubicBezTo>
                      <a:pt x="54" y="20278"/>
                      <a:pt x="27" y="20305"/>
                      <a:pt x="27" y="20359"/>
                    </a:cubicBezTo>
                    <a:cubicBezTo>
                      <a:pt x="1" y="20412"/>
                      <a:pt x="27" y="20466"/>
                      <a:pt x="81" y="20493"/>
                    </a:cubicBezTo>
                    <a:cubicBezTo>
                      <a:pt x="1794" y="21510"/>
                      <a:pt x="2865" y="23303"/>
                      <a:pt x="2918" y="25310"/>
                    </a:cubicBezTo>
                    <a:cubicBezTo>
                      <a:pt x="2945" y="25364"/>
                      <a:pt x="2972" y="25391"/>
                      <a:pt x="2998" y="25417"/>
                    </a:cubicBezTo>
                    <a:cubicBezTo>
                      <a:pt x="4952" y="26381"/>
                      <a:pt x="6157" y="28362"/>
                      <a:pt x="6157" y="30530"/>
                    </a:cubicBezTo>
                    <a:cubicBezTo>
                      <a:pt x="6157" y="32698"/>
                      <a:pt x="4952" y="34652"/>
                      <a:pt x="2998" y="35642"/>
                    </a:cubicBezTo>
                    <a:cubicBezTo>
                      <a:pt x="2945" y="35642"/>
                      <a:pt x="2918" y="35695"/>
                      <a:pt x="2918" y="35749"/>
                    </a:cubicBezTo>
                    <a:cubicBezTo>
                      <a:pt x="3106" y="37837"/>
                      <a:pt x="1633" y="39630"/>
                      <a:pt x="108" y="40540"/>
                    </a:cubicBezTo>
                    <a:cubicBezTo>
                      <a:pt x="54" y="40540"/>
                      <a:pt x="27" y="40594"/>
                      <a:pt x="27" y="40620"/>
                    </a:cubicBezTo>
                    <a:cubicBezTo>
                      <a:pt x="1" y="40674"/>
                      <a:pt x="27" y="40727"/>
                      <a:pt x="81" y="40754"/>
                    </a:cubicBezTo>
                    <a:cubicBezTo>
                      <a:pt x="1821" y="41771"/>
                      <a:pt x="2918" y="43645"/>
                      <a:pt x="2918" y="45545"/>
                    </a:cubicBezTo>
                    <a:cubicBezTo>
                      <a:pt x="2918" y="45545"/>
                      <a:pt x="2918" y="45545"/>
                      <a:pt x="2918" y="45572"/>
                    </a:cubicBezTo>
                    <a:cubicBezTo>
                      <a:pt x="2918" y="45626"/>
                      <a:pt x="2945" y="45652"/>
                      <a:pt x="2998" y="45679"/>
                    </a:cubicBezTo>
                    <a:cubicBezTo>
                      <a:pt x="4952" y="46669"/>
                      <a:pt x="6157" y="48623"/>
                      <a:pt x="6157" y="50791"/>
                    </a:cubicBezTo>
                    <a:cubicBezTo>
                      <a:pt x="6157" y="52959"/>
                      <a:pt x="4952" y="54913"/>
                      <a:pt x="2998" y="55904"/>
                    </a:cubicBezTo>
                    <a:cubicBezTo>
                      <a:pt x="2945" y="55930"/>
                      <a:pt x="2918" y="55957"/>
                      <a:pt x="2918" y="56011"/>
                    </a:cubicBezTo>
                    <a:cubicBezTo>
                      <a:pt x="2891" y="57991"/>
                      <a:pt x="1821" y="59785"/>
                      <a:pt x="108" y="60802"/>
                    </a:cubicBezTo>
                    <a:cubicBezTo>
                      <a:pt x="54" y="60828"/>
                      <a:pt x="27" y="60855"/>
                      <a:pt x="27" y="60882"/>
                    </a:cubicBezTo>
                    <a:cubicBezTo>
                      <a:pt x="1" y="60935"/>
                      <a:pt x="27" y="60989"/>
                      <a:pt x="81" y="61016"/>
                    </a:cubicBezTo>
                    <a:cubicBezTo>
                      <a:pt x="1821" y="62033"/>
                      <a:pt x="2891" y="63826"/>
                      <a:pt x="2918" y="65834"/>
                    </a:cubicBezTo>
                    <a:cubicBezTo>
                      <a:pt x="2918" y="65887"/>
                      <a:pt x="2945" y="65914"/>
                      <a:pt x="2998" y="65941"/>
                    </a:cubicBezTo>
                    <a:cubicBezTo>
                      <a:pt x="4952" y="66931"/>
                      <a:pt x="6157" y="68885"/>
                      <a:pt x="6157" y="71053"/>
                    </a:cubicBezTo>
                    <a:cubicBezTo>
                      <a:pt x="6157" y="73221"/>
                      <a:pt x="4952" y="75175"/>
                      <a:pt x="2998" y="76165"/>
                    </a:cubicBezTo>
                    <a:cubicBezTo>
                      <a:pt x="2945" y="76192"/>
                      <a:pt x="2918" y="76219"/>
                      <a:pt x="2918" y="76272"/>
                    </a:cubicBezTo>
                    <a:cubicBezTo>
                      <a:pt x="2891" y="78280"/>
                      <a:pt x="1821" y="80073"/>
                      <a:pt x="81" y="81090"/>
                    </a:cubicBezTo>
                    <a:cubicBezTo>
                      <a:pt x="27" y="81117"/>
                      <a:pt x="1" y="81197"/>
                      <a:pt x="27" y="81251"/>
                    </a:cubicBezTo>
                    <a:cubicBezTo>
                      <a:pt x="67" y="81290"/>
                      <a:pt x="106" y="81315"/>
                      <a:pt x="156" y="81315"/>
                    </a:cubicBezTo>
                    <a:cubicBezTo>
                      <a:pt x="174" y="81315"/>
                      <a:pt x="193" y="81311"/>
                      <a:pt x="215" y="81304"/>
                    </a:cubicBezTo>
                    <a:cubicBezTo>
                      <a:pt x="2008" y="80260"/>
                      <a:pt x="3106" y="78413"/>
                      <a:pt x="3186" y="76352"/>
                    </a:cubicBezTo>
                    <a:cubicBezTo>
                      <a:pt x="5166" y="75309"/>
                      <a:pt x="6398" y="73301"/>
                      <a:pt x="6398" y="71053"/>
                    </a:cubicBezTo>
                    <a:cubicBezTo>
                      <a:pt x="6398" y="68805"/>
                      <a:pt x="5166" y="66797"/>
                      <a:pt x="3186" y="65753"/>
                    </a:cubicBezTo>
                    <a:cubicBezTo>
                      <a:pt x="3106" y="63773"/>
                      <a:pt x="2062" y="61979"/>
                      <a:pt x="375" y="60909"/>
                    </a:cubicBezTo>
                    <a:cubicBezTo>
                      <a:pt x="2062" y="59865"/>
                      <a:pt x="3106" y="58072"/>
                      <a:pt x="3186" y="56091"/>
                    </a:cubicBezTo>
                    <a:cubicBezTo>
                      <a:pt x="5166" y="55047"/>
                      <a:pt x="6398" y="53040"/>
                      <a:pt x="6398" y="50791"/>
                    </a:cubicBezTo>
                    <a:cubicBezTo>
                      <a:pt x="6398" y="48543"/>
                      <a:pt x="5166" y="46536"/>
                      <a:pt x="3186" y="45492"/>
                    </a:cubicBezTo>
                    <a:cubicBezTo>
                      <a:pt x="3159" y="43591"/>
                      <a:pt x="2088" y="41718"/>
                      <a:pt x="375" y="40647"/>
                    </a:cubicBezTo>
                    <a:cubicBezTo>
                      <a:pt x="1901" y="39710"/>
                      <a:pt x="3320" y="37890"/>
                      <a:pt x="3186" y="35829"/>
                    </a:cubicBezTo>
                    <a:cubicBezTo>
                      <a:pt x="5166" y="34785"/>
                      <a:pt x="6398" y="32751"/>
                      <a:pt x="6398" y="30530"/>
                    </a:cubicBezTo>
                    <a:cubicBezTo>
                      <a:pt x="6398" y="28281"/>
                      <a:pt x="5166" y="26247"/>
                      <a:pt x="3186" y="25230"/>
                    </a:cubicBezTo>
                    <a:cubicBezTo>
                      <a:pt x="3079" y="23223"/>
                      <a:pt x="2062" y="21429"/>
                      <a:pt x="375" y="20386"/>
                    </a:cubicBezTo>
                    <a:cubicBezTo>
                      <a:pt x="2088" y="19315"/>
                      <a:pt x="3186" y="17441"/>
                      <a:pt x="3186" y="15595"/>
                    </a:cubicBezTo>
                    <a:cubicBezTo>
                      <a:pt x="3186" y="15595"/>
                      <a:pt x="3186" y="15568"/>
                      <a:pt x="3186" y="15541"/>
                    </a:cubicBezTo>
                    <a:cubicBezTo>
                      <a:pt x="5166" y="14524"/>
                      <a:pt x="6398" y="12490"/>
                      <a:pt x="6398" y="10268"/>
                    </a:cubicBezTo>
                    <a:cubicBezTo>
                      <a:pt x="6398" y="8020"/>
                      <a:pt x="5166" y="5986"/>
                      <a:pt x="3186" y="4969"/>
                    </a:cubicBezTo>
                    <a:lnTo>
                      <a:pt x="3186" y="4942"/>
                    </a:lnTo>
                    <a:cubicBezTo>
                      <a:pt x="3186" y="3041"/>
                      <a:pt x="1981" y="1061"/>
                      <a:pt x="215" y="17"/>
                    </a:cubicBezTo>
                    <a:cubicBezTo>
                      <a:pt x="185" y="7"/>
                      <a:pt x="156" y="1"/>
                      <a:pt x="12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3" name="Google Shape;1920;p89"/>
              <p:cNvSpPr/>
              <p:nvPr/>
            </p:nvSpPr>
            <p:spPr>
              <a:xfrm>
                <a:off x="1914975" y="2593575"/>
                <a:ext cx="160625" cy="2032875"/>
              </a:xfrm>
              <a:custGeom>
                <a:avLst/>
                <a:gdLst/>
                <a:ahLst/>
                <a:cxnLst/>
                <a:rect l="l" t="t" r="r" b="b"/>
                <a:pathLst>
                  <a:path w="6425" h="81315" extrusionOk="0">
                    <a:moveTo>
                      <a:pt x="151" y="1"/>
                    </a:moveTo>
                    <a:cubicBezTo>
                      <a:pt x="95" y="1"/>
                      <a:pt x="47" y="26"/>
                      <a:pt x="27" y="65"/>
                    </a:cubicBezTo>
                    <a:cubicBezTo>
                      <a:pt x="27" y="92"/>
                      <a:pt x="27" y="118"/>
                      <a:pt x="27" y="118"/>
                    </a:cubicBezTo>
                    <a:cubicBezTo>
                      <a:pt x="27" y="172"/>
                      <a:pt x="27" y="225"/>
                      <a:pt x="81" y="225"/>
                    </a:cubicBezTo>
                    <a:cubicBezTo>
                      <a:pt x="1821" y="1243"/>
                      <a:pt x="2972" y="3170"/>
                      <a:pt x="2945" y="5043"/>
                    </a:cubicBezTo>
                    <a:cubicBezTo>
                      <a:pt x="2945" y="5070"/>
                      <a:pt x="2972" y="5124"/>
                      <a:pt x="2998" y="5150"/>
                    </a:cubicBezTo>
                    <a:cubicBezTo>
                      <a:pt x="4952" y="6141"/>
                      <a:pt x="6157" y="8095"/>
                      <a:pt x="6157" y="10263"/>
                    </a:cubicBezTo>
                    <a:cubicBezTo>
                      <a:pt x="6157" y="12431"/>
                      <a:pt x="4952" y="14384"/>
                      <a:pt x="2998" y="15375"/>
                    </a:cubicBezTo>
                    <a:cubicBezTo>
                      <a:pt x="2945" y="15402"/>
                      <a:pt x="2945" y="15428"/>
                      <a:pt x="2945" y="15482"/>
                    </a:cubicBezTo>
                    <a:cubicBezTo>
                      <a:pt x="2998" y="17355"/>
                      <a:pt x="1848" y="19256"/>
                      <a:pt x="108" y="20273"/>
                    </a:cubicBezTo>
                    <a:cubicBezTo>
                      <a:pt x="54" y="20300"/>
                      <a:pt x="27" y="20326"/>
                      <a:pt x="27" y="20353"/>
                    </a:cubicBezTo>
                    <a:cubicBezTo>
                      <a:pt x="1" y="20407"/>
                      <a:pt x="27" y="20460"/>
                      <a:pt x="81" y="20514"/>
                    </a:cubicBezTo>
                    <a:cubicBezTo>
                      <a:pt x="1794" y="21504"/>
                      <a:pt x="2865" y="23297"/>
                      <a:pt x="2945" y="25305"/>
                    </a:cubicBezTo>
                    <a:cubicBezTo>
                      <a:pt x="2945" y="25358"/>
                      <a:pt x="2972" y="25385"/>
                      <a:pt x="2998" y="25412"/>
                    </a:cubicBezTo>
                    <a:cubicBezTo>
                      <a:pt x="4952" y="26402"/>
                      <a:pt x="6157" y="28356"/>
                      <a:pt x="6157" y="30524"/>
                    </a:cubicBezTo>
                    <a:cubicBezTo>
                      <a:pt x="6157" y="32692"/>
                      <a:pt x="4952" y="34646"/>
                      <a:pt x="2998" y="35636"/>
                    </a:cubicBezTo>
                    <a:cubicBezTo>
                      <a:pt x="2945" y="35663"/>
                      <a:pt x="2918" y="35717"/>
                      <a:pt x="2945" y="35770"/>
                    </a:cubicBezTo>
                    <a:cubicBezTo>
                      <a:pt x="3106" y="37831"/>
                      <a:pt x="1633" y="39651"/>
                      <a:pt x="108" y="40535"/>
                    </a:cubicBezTo>
                    <a:cubicBezTo>
                      <a:pt x="54" y="40561"/>
                      <a:pt x="27" y="40588"/>
                      <a:pt x="27" y="40615"/>
                    </a:cubicBezTo>
                    <a:cubicBezTo>
                      <a:pt x="1" y="40668"/>
                      <a:pt x="27" y="40749"/>
                      <a:pt x="81" y="40775"/>
                    </a:cubicBezTo>
                    <a:cubicBezTo>
                      <a:pt x="1821" y="41766"/>
                      <a:pt x="2945" y="43639"/>
                      <a:pt x="2945" y="45540"/>
                    </a:cubicBezTo>
                    <a:cubicBezTo>
                      <a:pt x="2945" y="45540"/>
                      <a:pt x="2945" y="45566"/>
                      <a:pt x="2945" y="45566"/>
                    </a:cubicBezTo>
                    <a:cubicBezTo>
                      <a:pt x="2945" y="45620"/>
                      <a:pt x="2972" y="45674"/>
                      <a:pt x="2998" y="45674"/>
                    </a:cubicBezTo>
                    <a:cubicBezTo>
                      <a:pt x="4952" y="46664"/>
                      <a:pt x="6157" y="48618"/>
                      <a:pt x="6157" y="50786"/>
                    </a:cubicBezTo>
                    <a:cubicBezTo>
                      <a:pt x="6157" y="52954"/>
                      <a:pt x="4952" y="54934"/>
                      <a:pt x="2998" y="55898"/>
                    </a:cubicBezTo>
                    <a:cubicBezTo>
                      <a:pt x="2972" y="55925"/>
                      <a:pt x="2945" y="55952"/>
                      <a:pt x="2945" y="56005"/>
                    </a:cubicBezTo>
                    <a:cubicBezTo>
                      <a:pt x="2891" y="58012"/>
                      <a:pt x="1821" y="59806"/>
                      <a:pt x="108" y="60796"/>
                    </a:cubicBezTo>
                    <a:cubicBezTo>
                      <a:pt x="54" y="60823"/>
                      <a:pt x="27" y="60850"/>
                      <a:pt x="27" y="60903"/>
                    </a:cubicBezTo>
                    <a:cubicBezTo>
                      <a:pt x="1" y="60957"/>
                      <a:pt x="27" y="61010"/>
                      <a:pt x="81" y="61037"/>
                    </a:cubicBezTo>
                    <a:cubicBezTo>
                      <a:pt x="1821" y="62054"/>
                      <a:pt x="2891" y="63847"/>
                      <a:pt x="2945" y="65828"/>
                    </a:cubicBezTo>
                    <a:cubicBezTo>
                      <a:pt x="2945" y="65882"/>
                      <a:pt x="2972" y="65935"/>
                      <a:pt x="2998" y="65962"/>
                    </a:cubicBezTo>
                    <a:cubicBezTo>
                      <a:pt x="4952" y="66925"/>
                      <a:pt x="6157" y="68879"/>
                      <a:pt x="6157" y="71047"/>
                    </a:cubicBezTo>
                    <a:cubicBezTo>
                      <a:pt x="6157" y="73242"/>
                      <a:pt x="4952" y="75196"/>
                      <a:pt x="2998" y="76160"/>
                    </a:cubicBezTo>
                    <a:cubicBezTo>
                      <a:pt x="2972" y="76186"/>
                      <a:pt x="2945" y="76240"/>
                      <a:pt x="2945" y="76267"/>
                    </a:cubicBezTo>
                    <a:cubicBezTo>
                      <a:pt x="2891" y="78274"/>
                      <a:pt x="1821" y="80067"/>
                      <a:pt x="81" y="81084"/>
                    </a:cubicBezTo>
                    <a:cubicBezTo>
                      <a:pt x="27" y="81111"/>
                      <a:pt x="1" y="81191"/>
                      <a:pt x="27" y="81245"/>
                    </a:cubicBezTo>
                    <a:cubicBezTo>
                      <a:pt x="61" y="81296"/>
                      <a:pt x="106" y="81315"/>
                      <a:pt x="148" y="81315"/>
                    </a:cubicBezTo>
                    <a:cubicBezTo>
                      <a:pt x="172" y="81315"/>
                      <a:pt x="195" y="81308"/>
                      <a:pt x="215" y="81299"/>
                    </a:cubicBezTo>
                    <a:cubicBezTo>
                      <a:pt x="2008" y="80255"/>
                      <a:pt x="3106" y="78408"/>
                      <a:pt x="3186" y="76347"/>
                    </a:cubicBezTo>
                    <a:cubicBezTo>
                      <a:pt x="5166" y="75330"/>
                      <a:pt x="6424" y="73296"/>
                      <a:pt x="6424" y="71047"/>
                    </a:cubicBezTo>
                    <a:cubicBezTo>
                      <a:pt x="6424" y="68826"/>
                      <a:pt x="5166" y="66792"/>
                      <a:pt x="3186" y="65748"/>
                    </a:cubicBezTo>
                    <a:cubicBezTo>
                      <a:pt x="3106" y="63767"/>
                      <a:pt x="2062" y="61974"/>
                      <a:pt x="375" y="60930"/>
                    </a:cubicBezTo>
                    <a:cubicBezTo>
                      <a:pt x="2062" y="59859"/>
                      <a:pt x="3106" y="58093"/>
                      <a:pt x="3186" y="56085"/>
                    </a:cubicBezTo>
                    <a:cubicBezTo>
                      <a:pt x="5166" y="55068"/>
                      <a:pt x="6424" y="53034"/>
                      <a:pt x="6424" y="50786"/>
                    </a:cubicBezTo>
                    <a:cubicBezTo>
                      <a:pt x="6424" y="48537"/>
                      <a:pt x="5166" y="46530"/>
                      <a:pt x="3186" y="45486"/>
                    </a:cubicBezTo>
                    <a:cubicBezTo>
                      <a:pt x="3159" y="43586"/>
                      <a:pt x="2088" y="41739"/>
                      <a:pt x="375" y="40668"/>
                    </a:cubicBezTo>
                    <a:cubicBezTo>
                      <a:pt x="1901" y="39705"/>
                      <a:pt x="3320" y="37885"/>
                      <a:pt x="3186" y="35824"/>
                    </a:cubicBezTo>
                    <a:cubicBezTo>
                      <a:pt x="5193" y="34780"/>
                      <a:pt x="6424" y="32772"/>
                      <a:pt x="6424" y="30524"/>
                    </a:cubicBezTo>
                    <a:cubicBezTo>
                      <a:pt x="6424" y="28276"/>
                      <a:pt x="5166" y="26268"/>
                      <a:pt x="3186" y="25225"/>
                    </a:cubicBezTo>
                    <a:cubicBezTo>
                      <a:pt x="3106" y="23244"/>
                      <a:pt x="2062" y="21451"/>
                      <a:pt x="375" y="20407"/>
                    </a:cubicBezTo>
                    <a:cubicBezTo>
                      <a:pt x="2088" y="19336"/>
                      <a:pt x="3186" y="17436"/>
                      <a:pt x="3186" y="15616"/>
                    </a:cubicBezTo>
                    <a:cubicBezTo>
                      <a:pt x="3186" y="15589"/>
                      <a:pt x="3186" y="15562"/>
                      <a:pt x="3186" y="15562"/>
                    </a:cubicBezTo>
                    <a:cubicBezTo>
                      <a:pt x="5166" y="14518"/>
                      <a:pt x="6424" y="12511"/>
                      <a:pt x="6424" y="10263"/>
                    </a:cubicBezTo>
                    <a:cubicBezTo>
                      <a:pt x="6424" y="8014"/>
                      <a:pt x="5166" y="6007"/>
                      <a:pt x="3186" y="4963"/>
                    </a:cubicBezTo>
                    <a:cubicBezTo>
                      <a:pt x="3186" y="3036"/>
                      <a:pt x="2008" y="1055"/>
                      <a:pt x="215" y="11"/>
                    </a:cubicBezTo>
                    <a:cubicBezTo>
                      <a:pt x="193" y="4"/>
                      <a:pt x="172" y="1"/>
                      <a:pt x="151"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4" name="Google Shape;1921;p89"/>
              <p:cNvSpPr/>
              <p:nvPr/>
            </p:nvSpPr>
            <p:spPr>
              <a:xfrm>
                <a:off x="1761075" y="2845375"/>
                <a:ext cx="160625" cy="2032675"/>
              </a:xfrm>
              <a:custGeom>
                <a:avLst/>
                <a:gdLst/>
                <a:ahLst/>
                <a:cxnLst/>
                <a:rect l="l" t="t" r="r" b="b"/>
                <a:pathLst>
                  <a:path w="6425" h="81307" extrusionOk="0">
                    <a:moveTo>
                      <a:pt x="146" y="1"/>
                    </a:moveTo>
                    <a:cubicBezTo>
                      <a:pt x="108" y="1"/>
                      <a:pt x="71" y="24"/>
                      <a:pt x="54" y="57"/>
                    </a:cubicBezTo>
                    <a:cubicBezTo>
                      <a:pt x="27" y="84"/>
                      <a:pt x="27" y="110"/>
                      <a:pt x="27" y="137"/>
                    </a:cubicBezTo>
                    <a:cubicBezTo>
                      <a:pt x="27" y="164"/>
                      <a:pt x="54" y="217"/>
                      <a:pt x="81" y="244"/>
                    </a:cubicBezTo>
                    <a:cubicBezTo>
                      <a:pt x="1821" y="1234"/>
                      <a:pt x="2972" y="3162"/>
                      <a:pt x="2945" y="5035"/>
                    </a:cubicBezTo>
                    <a:cubicBezTo>
                      <a:pt x="2945" y="5089"/>
                      <a:pt x="2972" y="5142"/>
                      <a:pt x="2998" y="5142"/>
                    </a:cubicBezTo>
                    <a:cubicBezTo>
                      <a:pt x="4952" y="6133"/>
                      <a:pt x="6183" y="8086"/>
                      <a:pt x="6183" y="10254"/>
                    </a:cubicBezTo>
                    <a:cubicBezTo>
                      <a:pt x="6183" y="12422"/>
                      <a:pt x="4952" y="14376"/>
                      <a:pt x="2998" y="15367"/>
                    </a:cubicBezTo>
                    <a:cubicBezTo>
                      <a:pt x="2972" y="15393"/>
                      <a:pt x="2945" y="15447"/>
                      <a:pt x="2945" y="15474"/>
                    </a:cubicBezTo>
                    <a:cubicBezTo>
                      <a:pt x="2998" y="17321"/>
                      <a:pt x="1847" y="19248"/>
                      <a:pt x="108" y="20265"/>
                    </a:cubicBezTo>
                    <a:cubicBezTo>
                      <a:pt x="81" y="20292"/>
                      <a:pt x="27" y="20318"/>
                      <a:pt x="27" y="20345"/>
                    </a:cubicBezTo>
                    <a:cubicBezTo>
                      <a:pt x="27" y="20425"/>
                      <a:pt x="27" y="20479"/>
                      <a:pt x="81" y="20506"/>
                    </a:cubicBezTo>
                    <a:cubicBezTo>
                      <a:pt x="1821" y="21496"/>
                      <a:pt x="2891" y="23289"/>
                      <a:pt x="2945" y="25297"/>
                    </a:cubicBezTo>
                    <a:cubicBezTo>
                      <a:pt x="2945" y="25350"/>
                      <a:pt x="2972" y="25404"/>
                      <a:pt x="2998" y="25404"/>
                    </a:cubicBezTo>
                    <a:cubicBezTo>
                      <a:pt x="4952" y="26394"/>
                      <a:pt x="6183" y="28348"/>
                      <a:pt x="6183" y="30516"/>
                    </a:cubicBezTo>
                    <a:cubicBezTo>
                      <a:pt x="6183" y="32684"/>
                      <a:pt x="4952" y="34665"/>
                      <a:pt x="2998" y="35628"/>
                    </a:cubicBezTo>
                    <a:cubicBezTo>
                      <a:pt x="2972" y="35655"/>
                      <a:pt x="2945" y="35709"/>
                      <a:pt x="2945" y="35762"/>
                    </a:cubicBezTo>
                    <a:cubicBezTo>
                      <a:pt x="3105" y="37823"/>
                      <a:pt x="1633" y="39643"/>
                      <a:pt x="108" y="40526"/>
                    </a:cubicBezTo>
                    <a:cubicBezTo>
                      <a:pt x="81" y="40553"/>
                      <a:pt x="27" y="40580"/>
                      <a:pt x="27" y="40633"/>
                    </a:cubicBezTo>
                    <a:cubicBezTo>
                      <a:pt x="27" y="40687"/>
                      <a:pt x="27" y="40741"/>
                      <a:pt x="81" y="40767"/>
                    </a:cubicBezTo>
                    <a:cubicBezTo>
                      <a:pt x="1821" y="41784"/>
                      <a:pt x="2945" y="43631"/>
                      <a:pt x="2945" y="45532"/>
                    </a:cubicBezTo>
                    <a:lnTo>
                      <a:pt x="2945" y="45558"/>
                    </a:lnTo>
                    <a:cubicBezTo>
                      <a:pt x="2945" y="45612"/>
                      <a:pt x="2972" y="45665"/>
                      <a:pt x="2998" y="45692"/>
                    </a:cubicBezTo>
                    <a:cubicBezTo>
                      <a:pt x="4952" y="46656"/>
                      <a:pt x="6183" y="48610"/>
                      <a:pt x="6183" y="50778"/>
                    </a:cubicBezTo>
                    <a:cubicBezTo>
                      <a:pt x="6183" y="52972"/>
                      <a:pt x="4952" y="54926"/>
                      <a:pt x="2998" y="55890"/>
                    </a:cubicBezTo>
                    <a:cubicBezTo>
                      <a:pt x="2972" y="55917"/>
                      <a:pt x="2945" y="55970"/>
                      <a:pt x="2945" y="55997"/>
                    </a:cubicBezTo>
                    <a:cubicBezTo>
                      <a:pt x="2891" y="58004"/>
                      <a:pt x="1847" y="59798"/>
                      <a:pt x="108" y="60815"/>
                    </a:cubicBezTo>
                    <a:cubicBezTo>
                      <a:pt x="81" y="60815"/>
                      <a:pt x="27" y="60841"/>
                      <a:pt x="27" y="60895"/>
                    </a:cubicBezTo>
                    <a:cubicBezTo>
                      <a:pt x="27" y="60949"/>
                      <a:pt x="27" y="61002"/>
                      <a:pt x="81" y="61029"/>
                    </a:cubicBezTo>
                    <a:cubicBezTo>
                      <a:pt x="1821" y="62046"/>
                      <a:pt x="2891" y="63839"/>
                      <a:pt x="2945" y="65847"/>
                    </a:cubicBezTo>
                    <a:cubicBezTo>
                      <a:pt x="2945" y="65873"/>
                      <a:pt x="2972" y="65927"/>
                      <a:pt x="2998" y="65954"/>
                    </a:cubicBezTo>
                    <a:cubicBezTo>
                      <a:pt x="4952" y="66917"/>
                      <a:pt x="6183" y="68871"/>
                      <a:pt x="6183" y="71066"/>
                    </a:cubicBezTo>
                    <a:cubicBezTo>
                      <a:pt x="6183" y="73234"/>
                      <a:pt x="4952" y="75188"/>
                      <a:pt x="2998" y="76151"/>
                    </a:cubicBezTo>
                    <a:cubicBezTo>
                      <a:pt x="2972" y="76178"/>
                      <a:pt x="2945" y="76232"/>
                      <a:pt x="2945" y="76285"/>
                    </a:cubicBezTo>
                    <a:cubicBezTo>
                      <a:pt x="2891" y="78266"/>
                      <a:pt x="1821" y="80059"/>
                      <a:pt x="81" y="81076"/>
                    </a:cubicBezTo>
                    <a:cubicBezTo>
                      <a:pt x="27" y="81103"/>
                      <a:pt x="1" y="81183"/>
                      <a:pt x="54" y="81237"/>
                    </a:cubicBezTo>
                    <a:cubicBezTo>
                      <a:pt x="71" y="81288"/>
                      <a:pt x="110" y="81306"/>
                      <a:pt x="149" y="81306"/>
                    </a:cubicBezTo>
                    <a:cubicBezTo>
                      <a:pt x="172" y="81306"/>
                      <a:pt x="195" y="81300"/>
                      <a:pt x="215" y="81290"/>
                    </a:cubicBezTo>
                    <a:cubicBezTo>
                      <a:pt x="2008" y="80247"/>
                      <a:pt x="3105" y="78400"/>
                      <a:pt x="3186" y="76366"/>
                    </a:cubicBezTo>
                    <a:cubicBezTo>
                      <a:pt x="5193" y="75322"/>
                      <a:pt x="6424" y="73288"/>
                      <a:pt x="6424" y="71066"/>
                    </a:cubicBezTo>
                    <a:cubicBezTo>
                      <a:pt x="6424" y="68818"/>
                      <a:pt x="5193" y="66783"/>
                      <a:pt x="3186" y="65766"/>
                    </a:cubicBezTo>
                    <a:cubicBezTo>
                      <a:pt x="3132" y="63759"/>
                      <a:pt x="2088" y="61992"/>
                      <a:pt x="402" y="60922"/>
                    </a:cubicBezTo>
                    <a:cubicBezTo>
                      <a:pt x="2088" y="59878"/>
                      <a:pt x="3132" y="58085"/>
                      <a:pt x="3186" y="56077"/>
                    </a:cubicBezTo>
                    <a:cubicBezTo>
                      <a:pt x="5193" y="55060"/>
                      <a:pt x="6424" y="53026"/>
                      <a:pt x="6424" y="50778"/>
                    </a:cubicBezTo>
                    <a:cubicBezTo>
                      <a:pt x="6424" y="48556"/>
                      <a:pt x="5193" y="46522"/>
                      <a:pt x="3186" y="45505"/>
                    </a:cubicBezTo>
                    <a:cubicBezTo>
                      <a:pt x="3186" y="43604"/>
                      <a:pt x="2088" y="41731"/>
                      <a:pt x="402" y="40660"/>
                    </a:cubicBezTo>
                    <a:cubicBezTo>
                      <a:pt x="1901" y="39697"/>
                      <a:pt x="3320" y="37877"/>
                      <a:pt x="3186" y="35816"/>
                    </a:cubicBezTo>
                    <a:cubicBezTo>
                      <a:pt x="5193" y="34799"/>
                      <a:pt x="6424" y="32764"/>
                      <a:pt x="6424" y="30516"/>
                    </a:cubicBezTo>
                    <a:cubicBezTo>
                      <a:pt x="6424" y="28268"/>
                      <a:pt x="5193" y="26260"/>
                      <a:pt x="3186" y="25216"/>
                    </a:cubicBezTo>
                    <a:cubicBezTo>
                      <a:pt x="3105" y="23236"/>
                      <a:pt x="2062" y="21442"/>
                      <a:pt x="402" y="20399"/>
                    </a:cubicBezTo>
                    <a:cubicBezTo>
                      <a:pt x="2115" y="19328"/>
                      <a:pt x="3212" y="17401"/>
                      <a:pt x="3186" y="15554"/>
                    </a:cubicBezTo>
                    <a:cubicBezTo>
                      <a:pt x="5193" y="14510"/>
                      <a:pt x="6424" y="12503"/>
                      <a:pt x="6424" y="10254"/>
                    </a:cubicBezTo>
                    <a:cubicBezTo>
                      <a:pt x="6424" y="8006"/>
                      <a:pt x="5193" y="5999"/>
                      <a:pt x="3186" y="4955"/>
                    </a:cubicBezTo>
                    <a:cubicBezTo>
                      <a:pt x="3186" y="3028"/>
                      <a:pt x="2008" y="1047"/>
                      <a:pt x="215" y="30"/>
                    </a:cubicBezTo>
                    <a:cubicBezTo>
                      <a:pt x="194" y="10"/>
                      <a:pt x="170" y="1"/>
                      <a:pt x="146"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5" name="Google Shape;1922;p89"/>
              <p:cNvSpPr/>
              <p:nvPr/>
            </p:nvSpPr>
            <p:spPr>
              <a:xfrm>
                <a:off x="1607850" y="2593575"/>
                <a:ext cx="159950" cy="2032875"/>
              </a:xfrm>
              <a:custGeom>
                <a:avLst/>
                <a:gdLst/>
                <a:ahLst/>
                <a:cxnLst/>
                <a:rect l="l" t="t" r="r" b="b"/>
                <a:pathLst>
                  <a:path w="6398" h="81315" extrusionOk="0">
                    <a:moveTo>
                      <a:pt x="140" y="1"/>
                    </a:moveTo>
                    <a:cubicBezTo>
                      <a:pt x="95" y="1"/>
                      <a:pt x="47" y="26"/>
                      <a:pt x="27" y="65"/>
                    </a:cubicBezTo>
                    <a:cubicBezTo>
                      <a:pt x="0" y="92"/>
                      <a:pt x="0" y="118"/>
                      <a:pt x="0" y="118"/>
                    </a:cubicBezTo>
                    <a:cubicBezTo>
                      <a:pt x="0" y="172"/>
                      <a:pt x="27" y="225"/>
                      <a:pt x="81" y="225"/>
                    </a:cubicBezTo>
                    <a:cubicBezTo>
                      <a:pt x="1820" y="1243"/>
                      <a:pt x="2944" y="3170"/>
                      <a:pt x="2918" y="5043"/>
                    </a:cubicBezTo>
                    <a:cubicBezTo>
                      <a:pt x="2918" y="5070"/>
                      <a:pt x="2944" y="5124"/>
                      <a:pt x="2998" y="5150"/>
                    </a:cubicBezTo>
                    <a:cubicBezTo>
                      <a:pt x="4952" y="6141"/>
                      <a:pt x="6156" y="8095"/>
                      <a:pt x="6156" y="10263"/>
                    </a:cubicBezTo>
                    <a:cubicBezTo>
                      <a:pt x="6156" y="12431"/>
                      <a:pt x="4952" y="14384"/>
                      <a:pt x="2998" y="15375"/>
                    </a:cubicBezTo>
                    <a:cubicBezTo>
                      <a:pt x="2944" y="15402"/>
                      <a:pt x="2918" y="15428"/>
                      <a:pt x="2918" y="15482"/>
                    </a:cubicBezTo>
                    <a:cubicBezTo>
                      <a:pt x="2971" y="17329"/>
                      <a:pt x="1847" y="19256"/>
                      <a:pt x="81" y="20273"/>
                    </a:cubicBezTo>
                    <a:cubicBezTo>
                      <a:pt x="54" y="20300"/>
                      <a:pt x="27" y="20326"/>
                      <a:pt x="0" y="20353"/>
                    </a:cubicBezTo>
                    <a:cubicBezTo>
                      <a:pt x="0" y="20407"/>
                      <a:pt x="27" y="20460"/>
                      <a:pt x="81" y="20514"/>
                    </a:cubicBezTo>
                    <a:cubicBezTo>
                      <a:pt x="1794" y="21504"/>
                      <a:pt x="2864" y="23297"/>
                      <a:pt x="2918" y="25305"/>
                    </a:cubicBezTo>
                    <a:cubicBezTo>
                      <a:pt x="2918" y="25358"/>
                      <a:pt x="2944" y="25385"/>
                      <a:pt x="2998" y="25412"/>
                    </a:cubicBezTo>
                    <a:cubicBezTo>
                      <a:pt x="4952" y="26402"/>
                      <a:pt x="6156" y="28356"/>
                      <a:pt x="6156" y="30524"/>
                    </a:cubicBezTo>
                    <a:cubicBezTo>
                      <a:pt x="6156" y="32692"/>
                      <a:pt x="4952" y="34646"/>
                      <a:pt x="2998" y="35636"/>
                    </a:cubicBezTo>
                    <a:cubicBezTo>
                      <a:pt x="2944" y="35663"/>
                      <a:pt x="2918" y="35717"/>
                      <a:pt x="2918" y="35770"/>
                    </a:cubicBezTo>
                    <a:cubicBezTo>
                      <a:pt x="3078" y="37831"/>
                      <a:pt x="1633" y="39651"/>
                      <a:pt x="81" y="40535"/>
                    </a:cubicBezTo>
                    <a:cubicBezTo>
                      <a:pt x="54" y="40561"/>
                      <a:pt x="27" y="40588"/>
                      <a:pt x="0" y="40615"/>
                    </a:cubicBezTo>
                    <a:cubicBezTo>
                      <a:pt x="0" y="40668"/>
                      <a:pt x="27" y="40749"/>
                      <a:pt x="81" y="40775"/>
                    </a:cubicBezTo>
                    <a:cubicBezTo>
                      <a:pt x="1820" y="41766"/>
                      <a:pt x="2918" y="43639"/>
                      <a:pt x="2918" y="45540"/>
                    </a:cubicBezTo>
                    <a:cubicBezTo>
                      <a:pt x="2918" y="45540"/>
                      <a:pt x="2918" y="45566"/>
                      <a:pt x="2918" y="45566"/>
                    </a:cubicBezTo>
                    <a:cubicBezTo>
                      <a:pt x="2918" y="45620"/>
                      <a:pt x="2944" y="45674"/>
                      <a:pt x="2998" y="45674"/>
                    </a:cubicBezTo>
                    <a:cubicBezTo>
                      <a:pt x="4952" y="46664"/>
                      <a:pt x="6156" y="48618"/>
                      <a:pt x="6156" y="50786"/>
                    </a:cubicBezTo>
                    <a:cubicBezTo>
                      <a:pt x="6156" y="52954"/>
                      <a:pt x="4952" y="54934"/>
                      <a:pt x="2998" y="55898"/>
                    </a:cubicBezTo>
                    <a:cubicBezTo>
                      <a:pt x="2944" y="55925"/>
                      <a:pt x="2918" y="55952"/>
                      <a:pt x="2918" y="56005"/>
                    </a:cubicBezTo>
                    <a:cubicBezTo>
                      <a:pt x="2864" y="58012"/>
                      <a:pt x="1820" y="59806"/>
                      <a:pt x="81" y="60796"/>
                    </a:cubicBezTo>
                    <a:cubicBezTo>
                      <a:pt x="54" y="60823"/>
                      <a:pt x="27" y="60850"/>
                      <a:pt x="0" y="60903"/>
                    </a:cubicBezTo>
                    <a:cubicBezTo>
                      <a:pt x="0" y="60957"/>
                      <a:pt x="27" y="61010"/>
                      <a:pt x="81" y="61037"/>
                    </a:cubicBezTo>
                    <a:cubicBezTo>
                      <a:pt x="1820" y="62054"/>
                      <a:pt x="2864" y="63847"/>
                      <a:pt x="2918" y="65828"/>
                    </a:cubicBezTo>
                    <a:cubicBezTo>
                      <a:pt x="2918" y="65882"/>
                      <a:pt x="2944" y="65935"/>
                      <a:pt x="2998" y="65962"/>
                    </a:cubicBezTo>
                    <a:cubicBezTo>
                      <a:pt x="4952" y="66925"/>
                      <a:pt x="6156" y="68879"/>
                      <a:pt x="6156" y="71047"/>
                    </a:cubicBezTo>
                    <a:cubicBezTo>
                      <a:pt x="6156" y="73242"/>
                      <a:pt x="4952" y="75196"/>
                      <a:pt x="2998" y="76160"/>
                    </a:cubicBezTo>
                    <a:cubicBezTo>
                      <a:pt x="2944" y="76186"/>
                      <a:pt x="2918" y="76240"/>
                      <a:pt x="2918" y="76267"/>
                    </a:cubicBezTo>
                    <a:cubicBezTo>
                      <a:pt x="2864" y="78274"/>
                      <a:pt x="1820" y="80067"/>
                      <a:pt x="81" y="81084"/>
                    </a:cubicBezTo>
                    <a:cubicBezTo>
                      <a:pt x="27" y="81111"/>
                      <a:pt x="0" y="81191"/>
                      <a:pt x="27" y="81245"/>
                    </a:cubicBezTo>
                    <a:cubicBezTo>
                      <a:pt x="44" y="81296"/>
                      <a:pt x="82" y="81315"/>
                      <a:pt x="122" y="81315"/>
                    </a:cubicBezTo>
                    <a:cubicBezTo>
                      <a:pt x="145" y="81315"/>
                      <a:pt x="168" y="81308"/>
                      <a:pt x="188" y="81299"/>
                    </a:cubicBezTo>
                    <a:cubicBezTo>
                      <a:pt x="1981" y="80255"/>
                      <a:pt x="3105" y="78408"/>
                      <a:pt x="3185" y="76347"/>
                    </a:cubicBezTo>
                    <a:cubicBezTo>
                      <a:pt x="5166" y="75330"/>
                      <a:pt x="6397" y="73296"/>
                      <a:pt x="6397" y="71047"/>
                    </a:cubicBezTo>
                    <a:cubicBezTo>
                      <a:pt x="6397" y="68826"/>
                      <a:pt x="5166" y="66792"/>
                      <a:pt x="3185" y="65748"/>
                    </a:cubicBezTo>
                    <a:cubicBezTo>
                      <a:pt x="3105" y="63767"/>
                      <a:pt x="2061" y="61974"/>
                      <a:pt x="375" y="60930"/>
                    </a:cubicBezTo>
                    <a:cubicBezTo>
                      <a:pt x="2061" y="59859"/>
                      <a:pt x="3105" y="58093"/>
                      <a:pt x="3185" y="56085"/>
                    </a:cubicBezTo>
                    <a:cubicBezTo>
                      <a:pt x="5166" y="55068"/>
                      <a:pt x="6397" y="53034"/>
                      <a:pt x="6397" y="50786"/>
                    </a:cubicBezTo>
                    <a:cubicBezTo>
                      <a:pt x="6397" y="48537"/>
                      <a:pt x="5166" y="46530"/>
                      <a:pt x="3185" y="45486"/>
                    </a:cubicBezTo>
                    <a:cubicBezTo>
                      <a:pt x="3159" y="43586"/>
                      <a:pt x="2061" y="41739"/>
                      <a:pt x="375" y="40668"/>
                    </a:cubicBezTo>
                    <a:cubicBezTo>
                      <a:pt x="1901" y="39705"/>
                      <a:pt x="3292" y="37885"/>
                      <a:pt x="3185" y="35824"/>
                    </a:cubicBezTo>
                    <a:cubicBezTo>
                      <a:pt x="5166" y="34780"/>
                      <a:pt x="6397" y="32772"/>
                      <a:pt x="6397" y="30524"/>
                    </a:cubicBezTo>
                    <a:cubicBezTo>
                      <a:pt x="6397" y="28276"/>
                      <a:pt x="5166" y="26268"/>
                      <a:pt x="3185" y="25225"/>
                    </a:cubicBezTo>
                    <a:cubicBezTo>
                      <a:pt x="3078" y="23244"/>
                      <a:pt x="2061" y="21451"/>
                      <a:pt x="375" y="20407"/>
                    </a:cubicBezTo>
                    <a:cubicBezTo>
                      <a:pt x="2061" y="19336"/>
                      <a:pt x="3185" y="17436"/>
                      <a:pt x="3185" y="15616"/>
                    </a:cubicBezTo>
                    <a:cubicBezTo>
                      <a:pt x="3185" y="15589"/>
                      <a:pt x="3185" y="15562"/>
                      <a:pt x="3185" y="15562"/>
                    </a:cubicBezTo>
                    <a:cubicBezTo>
                      <a:pt x="5166" y="14518"/>
                      <a:pt x="6397" y="12511"/>
                      <a:pt x="6397" y="10263"/>
                    </a:cubicBezTo>
                    <a:cubicBezTo>
                      <a:pt x="6397" y="8014"/>
                      <a:pt x="5166" y="6007"/>
                      <a:pt x="3185" y="4963"/>
                    </a:cubicBezTo>
                    <a:cubicBezTo>
                      <a:pt x="3185" y="3036"/>
                      <a:pt x="1981" y="1055"/>
                      <a:pt x="188" y="11"/>
                    </a:cubicBezTo>
                    <a:cubicBezTo>
                      <a:pt x="173" y="4"/>
                      <a:pt x="157" y="1"/>
                      <a:pt x="140"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6" name="Google Shape;1923;p89"/>
              <p:cNvSpPr/>
              <p:nvPr/>
            </p:nvSpPr>
            <p:spPr>
              <a:xfrm>
                <a:off x="1453950" y="2845375"/>
                <a:ext cx="160600" cy="2032675"/>
              </a:xfrm>
              <a:custGeom>
                <a:avLst/>
                <a:gdLst/>
                <a:ahLst/>
                <a:cxnLst/>
                <a:rect l="l" t="t" r="r" b="b"/>
                <a:pathLst>
                  <a:path w="6424" h="81307" extrusionOk="0">
                    <a:moveTo>
                      <a:pt x="133" y="1"/>
                    </a:moveTo>
                    <a:cubicBezTo>
                      <a:pt x="93" y="1"/>
                      <a:pt x="60" y="24"/>
                      <a:pt x="27" y="57"/>
                    </a:cubicBezTo>
                    <a:cubicBezTo>
                      <a:pt x="27" y="84"/>
                      <a:pt x="27" y="110"/>
                      <a:pt x="27" y="137"/>
                    </a:cubicBezTo>
                    <a:cubicBezTo>
                      <a:pt x="27" y="164"/>
                      <a:pt x="27" y="217"/>
                      <a:pt x="80" y="244"/>
                    </a:cubicBezTo>
                    <a:cubicBezTo>
                      <a:pt x="1820" y="1234"/>
                      <a:pt x="2971" y="3188"/>
                      <a:pt x="2944" y="5035"/>
                    </a:cubicBezTo>
                    <a:cubicBezTo>
                      <a:pt x="2944" y="5089"/>
                      <a:pt x="2971" y="5142"/>
                      <a:pt x="2998" y="5142"/>
                    </a:cubicBezTo>
                    <a:cubicBezTo>
                      <a:pt x="4952" y="6133"/>
                      <a:pt x="6156" y="8086"/>
                      <a:pt x="6156" y="10254"/>
                    </a:cubicBezTo>
                    <a:cubicBezTo>
                      <a:pt x="6156" y="12422"/>
                      <a:pt x="4952" y="14376"/>
                      <a:pt x="2998" y="15367"/>
                    </a:cubicBezTo>
                    <a:cubicBezTo>
                      <a:pt x="2971" y="15393"/>
                      <a:pt x="2944" y="15420"/>
                      <a:pt x="2944" y="15474"/>
                    </a:cubicBezTo>
                    <a:cubicBezTo>
                      <a:pt x="2998" y="17347"/>
                      <a:pt x="1847" y="19248"/>
                      <a:pt x="107" y="20265"/>
                    </a:cubicBezTo>
                    <a:cubicBezTo>
                      <a:pt x="54" y="20292"/>
                      <a:pt x="27" y="20318"/>
                      <a:pt x="27" y="20345"/>
                    </a:cubicBezTo>
                    <a:cubicBezTo>
                      <a:pt x="0" y="20425"/>
                      <a:pt x="27" y="20479"/>
                      <a:pt x="80" y="20506"/>
                    </a:cubicBezTo>
                    <a:cubicBezTo>
                      <a:pt x="1793" y="21496"/>
                      <a:pt x="2864" y="23289"/>
                      <a:pt x="2944" y="25297"/>
                    </a:cubicBezTo>
                    <a:cubicBezTo>
                      <a:pt x="2944" y="25350"/>
                      <a:pt x="2971" y="25404"/>
                      <a:pt x="2998" y="25404"/>
                    </a:cubicBezTo>
                    <a:cubicBezTo>
                      <a:pt x="4952" y="26394"/>
                      <a:pt x="6156" y="28348"/>
                      <a:pt x="6156" y="30516"/>
                    </a:cubicBezTo>
                    <a:cubicBezTo>
                      <a:pt x="6156" y="32684"/>
                      <a:pt x="4952" y="34665"/>
                      <a:pt x="2998" y="35628"/>
                    </a:cubicBezTo>
                    <a:cubicBezTo>
                      <a:pt x="2944" y="35655"/>
                      <a:pt x="2918" y="35709"/>
                      <a:pt x="2944" y="35762"/>
                    </a:cubicBezTo>
                    <a:cubicBezTo>
                      <a:pt x="3105" y="37823"/>
                      <a:pt x="1633" y="39643"/>
                      <a:pt x="107" y="40526"/>
                    </a:cubicBezTo>
                    <a:cubicBezTo>
                      <a:pt x="54" y="40553"/>
                      <a:pt x="27" y="40580"/>
                      <a:pt x="27" y="40633"/>
                    </a:cubicBezTo>
                    <a:cubicBezTo>
                      <a:pt x="0" y="40687"/>
                      <a:pt x="27" y="40741"/>
                      <a:pt x="80" y="40767"/>
                    </a:cubicBezTo>
                    <a:cubicBezTo>
                      <a:pt x="1820" y="41784"/>
                      <a:pt x="2944" y="43631"/>
                      <a:pt x="2944" y="45532"/>
                    </a:cubicBezTo>
                    <a:cubicBezTo>
                      <a:pt x="2944" y="45558"/>
                      <a:pt x="2944" y="45558"/>
                      <a:pt x="2944" y="45558"/>
                    </a:cubicBezTo>
                    <a:cubicBezTo>
                      <a:pt x="2918" y="45612"/>
                      <a:pt x="2971" y="45665"/>
                      <a:pt x="2998" y="45692"/>
                    </a:cubicBezTo>
                    <a:cubicBezTo>
                      <a:pt x="4952" y="46656"/>
                      <a:pt x="6156" y="48610"/>
                      <a:pt x="6156" y="50778"/>
                    </a:cubicBezTo>
                    <a:cubicBezTo>
                      <a:pt x="6156" y="52972"/>
                      <a:pt x="4952" y="54926"/>
                      <a:pt x="2998" y="55890"/>
                    </a:cubicBezTo>
                    <a:cubicBezTo>
                      <a:pt x="2971" y="55917"/>
                      <a:pt x="2944" y="55970"/>
                      <a:pt x="2944" y="55997"/>
                    </a:cubicBezTo>
                    <a:cubicBezTo>
                      <a:pt x="2891" y="58004"/>
                      <a:pt x="1820" y="59798"/>
                      <a:pt x="107" y="60815"/>
                    </a:cubicBezTo>
                    <a:cubicBezTo>
                      <a:pt x="54" y="60815"/>
                      <a:pt x="27" y="60841"/>
                      <a:pt x="27" y="60895"/>
                    </a:cubicBezTo>
                    <a:cubicBezTo>
                      <a:pt x="0" y="60949"/>
                      <a:pt x="27" y="61002"/>
                      <a:pt x="80" y="61029"/>
                    </a:cubicBezTo>
                    <a:cubicBezTo>
                      <a:pt x="1820" y="62046"/>
                      <a:pt x="2891" y="63839"/>
                      <a:pt x="2944" y="65847"/>
                    </a:cubicBezTo>
                    <a:cubicBezTo>
                      <a:pt x="2944" y="65873"/>
                      <a:pt x="2971" y="65927"/>
                      <a:pt x="2998" y="65954"/>
                    </a:cubicBezTo>
                    <a:cubicBezTo>
                      <a:pt x="4952" y="66917"/>
                      <a:pt x="6156" y="68871"/>
                      <a:pt x="6156" y="71066"/>
                    </a:cubicBezTo>
                    <a:cubicBezTo>
                      <a:pt x="6156" y="73234"/>
                      <a:pt x="4952" y="75188"/>
                      <a:pt x="2998" y="76151"/>
                    </a:cubicBezTo>
                    <a:cubicBezTo>
                      <a:pt x="2971" y="76178"/>
                      <a:pt x="2944" y="76232"/>
                      <a:pt x="2944" y="76285"/>
                    </a:cubicBezTo>
                    <a:cubicBezTo>
                      <a:pt x="2891" y="78266"/>
                      <a:pt x="1820" y="80059"/>
                      <a:pt x="80" y="81076"/>
                    </a:cubicBezTo>
                    <a:cubicBezTo>
                      <a:pt x="27" y="81103"/>
                      <a:pt x="0" y="81183"/>
                      <a:pt x="27" y="81237"/>
                    </a:cubicBezTo>
                    <a:cubicBezTo>
                      <a:pt x="61" y="81288"/>
                      <a:pt x="106" y="81306"/>
                      <a:pt x="147" y="81306"/>
                    </a:cubicBezTo>
                    <a:cubicBezTo>
                      <a:pt x="172" y="81306"/>
                      <a:pt x="195" y="81300"/>
                      <a:pt x="214" y="81290"/>
                    </a:cubicBezTo>
                    <a:cubicBezTo>
                      <a:pt x="2008" y="80247"/>
                      <a:pt x="3105" y="78400"/>
                      <a:pt x="3185" y="76366"/>
                    </a:cubicBezTo>
                    <a:cubicBezTo>
                      <a:pt x="5166" y="75322"/>
                      <a:pt x="6424" y="73288"/>
                      <a:pt x="6424" y="71066"/>
                    </a:cubicBezTo>
                    <a:cubicBezTo>
                      <a:pt x="6424" y="68818"/>
                      <a:pt x="5166" y="66783"/>
                      <a:pt x="3185" y="65766"/>
                    </a:cubicBezTo>
                    <a:cubicBezTo>
                      <a:pt x="3105" y="63759"/>
                      <a:pt x="2061" y="61992"/>
                      <a:pt x="375" y="60922"/>
                    </a:cubicBezTo>
                    <a:cubicBezTo>
                      <a:pt x="2061" y="59878"/>
                      <a:pt x="3105" y="58085"/>
                      <a:pt x="3185" y="56077"/>
                    </a:cubicBezTo>
                    <a:cubicBezTo>
                      <a:pt x="5166" y="55060"/>
                      <a:pt x="6424" y="53026"/>
                      <a:pt x="6424" y="50778"/>
                    </a:cubicBezTo>
                    <a:cubicBezTo>
                      <a:pt x="6424" y="48556"/>
                      <a:pt x="5193" y="46522"/>
                      <a:pt x="3185" y="45505"/>
                    </a:cubicBezTo>
                    <a:cubicBezTo>
                      <a:pt x="3159" y="43604"/>
                      <a:pt x="2088" y="41731"/>
                      <a:pt x="375" y="40660"/>
                    </a:cubicBezTo>
                    <a:cubicBezTo>
                      <a:pt x="1901" y="39697"/>
                      <a:pt x="3319" y="37877"/>
                      <a:pt x="3185" y="35816"/>
                    </a:cubicBezTo>
                    <a:cubicBezTo>
                      <a:pt x="5193" y="34799"/>
                      <a:pt x="6424" y="32764"/>
                      <a:pt x="6424" y="30516"/>
                    </a:cubicBezTo>
                    <a:cubicBezTo>
                      <a:pt x="6424" y="28268"/>
                      <a:pt x="5166" y="26260"/>
                      <a:pt x="3185" y="25216"/>
                    </a:cubicBezTo>
                    <a:cubicBezTo>
                      <a:pt x="3105" y="23236"/>
                      <a:pt x="2061" y="21442"/>
                      <a:pt x="375" y="20399"/>
                    </a:cubicBezTo>
                    <a:cubicBezTo>
                      <a:pt x="2088" y="19328"/>
                      <a:pt x="3185" y="17454"/>
                      <a:pt x="3185" y="15608"/>
                    </a:cubicBezTo>
                    <a:cubicBezTo>
                      <a:pt x="3185" y="15581"/>
                      <a:pt x="3185" y="15581"/>
                      <a:pt x="3185" y="15554"/>
                    </a:cubicBezTo>
                    <a:cubicBezTo>
                      <a:pt x="5193" y="14510"/>
                      <a:pt x="6424" y="12503"/>
                      <a:pt x="6424" y="10254"/>
                    </a:cubicBezTo>
                    <a:cubicBezTo>
                      <a:pt x="6424" y="8006"/>
                      <a:pt x="5193" y="5999"/>
                      <a:pt x="3185" y="4955"/>
                    </a:cubicBezTo>
                    <a:cubicBezTo>
                      <a:pt x="3185" y="3028"/>
                      <a:pt x="2008" y="1047"/>
                      <a:pt x="214" y="30"/>
                    </a:cubicBezTo>
                    <a:cubicBezTo>
                      <a:pt x="184" y="10"/>
                      <a:pt x="157" y="1"/>
                      <a:pt x="133"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7" name="Google Shape;1924;p89"/>
              <p:cNvSpPr/>
              <p:nvPr/>
            </p:nvSpPr>
            <p:spPr>
              <a:xfrm>
                <a:off x="1300050" y="2593575"/>
                <a:ext cx="160600" cy="2032875"/>
              </a:xfrm>
              <a:custGeom>
                <a:avLst/>
                <a:gdLst/>
                <a:ahLst/>
                <a:cxnLst/>
                <a:rect l="l" t="t" r="r" b="b"/>
                <a:pathLst>
                  <a:path w="6424" h="81315" extrusionOk="0">
                    <a:moveTo>
                      <a:pt x="167" y="1"/>
                    </a:moveTo>
                    <a:cubicBezTo>
                      <a:pt x="121" y="1"/>
                      <a:pt x="73" y="26"/>
                      <a:pt x="54" y="65"/>
                    </a:cubicBezTo>
                    <a:cubicBezTo>
                      <a:pt x="27" y="92"/>
                      <a:pt x="27" y="118"/>
                      <a:pt x="27" y="118"/>
                    </a:cubicBezTo>
                    <a:cubicBezTo>
                      <a:pt x="27" y="172"/>
                      <a:pt x="54" y="225"/>
                      <a:pt x="80" y="225"/>
                    </a:cubicBezTo>
                    <a:cubicBezTo>
                      <a:pt x="1820" y="1243"/>
                      <a:pt x="2971" y="3170"/>
                      <a:pt x="2944" y="5043"/>
                    </a:cubicBezTo>
                    <a:cubicBezTo>
                      <a:pt x="2944" y="5070"/>
                      <a:pt x="2971" y="5124"/>
                      <a:pt x="3025" y="5150"/>
                    </a:cubicBezTo>
                    <a:cubicBezTo>
                      <a:pt x="4952" y="6141"/>
                      <a:pt x="6183" y="8095"/>
                      <a:pt x="6183" y="10263"/>
                    </a:cubicBezTo>
                    <a:cubicBezTo>
                      <a:pt x="6183" y="12431"/>
                      <a:pt x="4952" y="14384"/>
                      <a:pt x="3025" y="15375"/>
                    </a:cubicBezTo>
                    <a:cubicBezTo>
                      <a:pt x="2971" y="15402"/>
                      <a:pt x="2944" y="15428"/>
                      <a:pt x="2944" y="15482"/>
                    </a:cubicBezTo>
                    <a:cubicBezTo>
                      <a:pt x="2998" y="17355"/>
                      <a:pt x="1847" y="19256"/>
                      <a:pt x="107" y="20273"/>
                    </a:cubicBezTo>
                    <a:cubicBezTo>
                      <a:pt x="80" y="20300"/>
                      <a:pt x="54" y="20326"/>
                      <a:pt x="27" y="20353"/>
                    </a:cubicBezTo>
                    <a:cubicBezTo>
                      <a:pt x="27" y="20407"/>
                      <a:pt x="27" y="20460"/>
                      <a:pt x="80" y="20514"/>
                    </a:cubicBezTo>
                    <a:cubicBezTo>
                      <a:pt x="1820" y="21504"/>
                      <a:pt x="2891" y="23297"/>
                      <a:pt x="2944" y="25305"/>
                    </a:cubicBezTo>
                    <a:cubicBezTo>
                      <a:pt x="2944" y="25358"/>
                      <a:pt x="2971" y="25385"/>
                      <a:pt x="3025" y="25412"/>
                    </a:cubicBezTo>
                    <a:cubicBezTo>
                      <a:pt x="4952" y="26402"/>
                      <a:pt x="6183" y="28356"/>
                      <a:pt x="6183" y="30524"/>
                    </a:cubicBezTo>
                    <a:cubicBezTo>
                      <a:pt x="6183" y="32692"/>
                      <a:pt x="4952" y="34646"/>
                      <a:pt x="3025" y="35636"/>
                    </a:cubicBezTo>
                    <a:cubicBezTo>
                      <a:pt x="2971" y="35663"/>
                      <a:pt x="2944" y="35717"/>
                      <a:pt x="2944" y="35770"/>
                    </a:cubicBezTo>
                    <a:cubicBezTo>
                      <a:pt x="3105" y="37831"/>
                      <a:pt x="1633" y="39651"/>
                      <a:pt x="107" y="40535"/>
                    </a:cubicBezTo>
                    <a:cubicBezTo>
                      <a:pt x="80" y="40561"/>
                      <a:pt x="54" y="40588"/>
                      <a:pt x="27" y="40615"/>
                    </a:cubicBezTo>
                    <a:cubicBezTo>
                      <a:pt x="27" y="40668"/>
                      <a:pt x="27" y="40749"/>
                      <a:pt x="80" y="40775"/>
                    </a:cubicBezTo>
                    <a:cubicBezTo>
                      <a:pt x="1820" y="41766"/>
                      <a:pt x="2944" y="43639"/>
                      <a:pt x="2944" y="45540"/>
                    </a:cubicBezTo>
                    <a:cubicBezTo>
                      <a:pt x="2944" y="45540"/>
                      <a:pt x="2944" y="45566"/>
                      <a:pt x="2944" y="45566"/>
                    </a:cubicBezTo>
                    <a:cubicBezTo>
                      <a:pt x="2944" y="45620"/>
                      <a:pt x="2971" y="45674"/>
                      <a:pt x="3025" y="45674"/>
                    </a:cubicBezTo>
                    <a:cubicBezTo>
                      <a:pt x="4952" y="46664"/>
                      <a:pt x="6183" y="48618"/>
                      <a:pt x="6183" y="50786"/>
                    </a:cubicBezTo>
                    <a:cubicBezTo>
                      <a:pt x="6183" y="52954"/>
                      <a:pt x="4952" y="54934"/>
                      <a:pt x="3025" y="55898"/>
                    </a:cubicBezTo>
                    <a:cubicBezTo>
                      <a:pt x="2971" y="55925"/>
                      <a:pt x="2944" y="55952"/>
                      <a:pt x="2944" y="56005"/>
                    </a:cubicBezTo>
                    <a:cubicBezTo>
                      <a:pt x="2891" y="58012"/>
                      <a:pt x="1847" y="59806"/>
                      <a:pt x="107" y="60796"/>
                    </a:cubicBezTo>
                    <a:cubicBezTo>
                      <a:pt x="80" y="60823"/>
                      <a:pt x="54" y="60850"/>
                      <a:pt x="27" y="60903"/>
                    </a:cubicBezTo>
                    <a:cubicBezTo>
                      <a:pt x="27" y="60957"/>
                      <a:pt x="27" y="61010"/>
                      <a:pt x="80" y="61037"/>
                    </a:cubicBezTo>
                    <a:cubicBezTo>
                      <a:pt x="1820" y="62054"/>
                      <a:pt x="2891" y="63847"/>
                      <a:pt x="2944" y="65828"/>
                    </a:cubicBezTo>
                    <a:cubicBezTo>
                      <a:pt x="2944" y="65882"/>
                      <a:pt x="2971" y="65935"/>
                      <a:pt x="3025" y="65962"/>
                    </a:cubicBezTo>
                    <a:cubicBezTo>
                      <a:pt x="4952" y="66925"/>
                      <a:pt x="6183" y="68879"/>
                      <a:pt x="6183" y="71047"/>
                    </a:cubicBezTo>
                    <a:cubicBezTo>
                      <a:pt x="6183" y="73242"/>
                      <a:pt x="4952" y="75196"/>
                      <a:pt x="3025" y="76160"/>
                    </a:cubicBezTo>
                    <a:cubicBezTo>
                      <a:pt x="2971" y="76186"/>
                      <a:pt x="2944" y="76240"/>
                      <a:pt x="2944" y="76267"/>
                    </a:cubicBezTo>
                    <a:cubicBezTo>
                      <a:pt x="2891" y="78274"/>
                      <a:pt x="1820" y="80067"/>
                      <a:pt x="80" y="81084"/>
                    </a:cubicBezTo>
                    <a:cubicBezTo>
                      <a:pt x="27" y="81111"/>
                      <a:pt x="0" y="81191"/>
                      <a:pt x="54" y="81245"/>
                    </a:cubicBezTo>
                    <a:cubicBezTo>
                      <a:pt x="71" y="81296"/>
                      <a:pt x="109" y="81315"/>
                      <a:pt x="149" y="81315"/>
                    </a:cubicBezTo>
                    <a:cubicBezTo>
                      <a:pt x="171" y="81315"/>
                      <a:pt x="195" y="81308"/>
                      <a:pt x="214" y="81299"/>
                    </a:cubicBezTo>
                    <a:cubicBezTo>
                      <a:pt x="2007" y="80255"/>
                      <a:pt x="3105" y="78408"/>
                      <a:pt x="3185" y="76347"/>
                    </a:cubicBezTo>
                    <a:cubicBezTo>
                      <a:pt x="5193" y="75330"/>
                      <a:pt x="6424" y="73296"/>
                      <a:pt x="6424" y="71047"/>
                    </a:cubicBezTo>
                    <a:cubicBezTo>
                      <a:pt x="6424" y="68826"/>
                      <a:pt x="5193" y="66792"/>
                      <a:pt x="3185" y="65748"/>
                    </a:cubicBezTo>
                    <a:cubicBezTo>
                      <a:pt x="3132" y="63767"/>
                      <a:pt x="2088" y="61974"/>
                      <a:pt x="402" y="60930"/>
                    </a:cubicBezTo>
                    <a:cubicBezTo>
                      <a:pt x="2088" y="59859"/>
                      <a:pt x="3132" y="58093"/>
                      <a:pt x="3185" y="56085"/>
                    </a:cubicBezTo>
                    <a:cubicBezTo>
                      <a:pt x="5193" y="55068"/>
                      <a:pt x="6424" y="53034"/>
                      <a:pt x="6424" y="50786"/>
                    </a:cubicBezTo>
                    <a:cubicBezTo>
                      <a:pt x="6424" y="48537"/>
                      <a:pt x="5193" y="46530"/>
                      <a:pt x="3185" y="45486"/>
                    </a:cubicBezTo>
                    <a:cubicBezTo>
                      <a:pt x="3185" y="43586"/>
                      <a:pt x="2088" y="41739"/>
                      <a:pt x="402" y="40668"/>
                    </a:cubicBezTo>
                    <a:cubicBezTo>
                      <a:pt x="1927" y="39705"/>
                      <a:pt x="3319" y="37885"/>
                      <a:pt x="3212" y="35824"/>
                    </a:cubicBezTo>
                    <a:cubicBezTo>
                      <a:pt x="5193" y="34780"/>
                      <a:pt x="6424" y="32772"/>
                      <a:pt x="6424" y="30524"/>
                    </a:cubicBezTo>
                    <a:cubicBezTo>
                      <a:pt x="6424" y="28276"/>
                      <a:pt x="5193" y="26268"/>
                      <a:pt x="3185" y="25225"/>
                    </a:cubicBezTo>
                    <a:cubicBezTo>
                      <a:pt x="3105" y="23244"/>
                      <a:pt x="2061" y="21451"/>
                      <a:pt x="402" y="20407"/>
                    </a:cubicBezTo>
                    <a:cubicBezTo>
                      <a:pt x="2088" y="19336"/>
                      <a:pt x="3185" y="17436"/>
                      <a:pt x="3185" y="15616"/>
                    </a:cubicBezTo>
                    <a:cubicBezTo>
                      <a:pt x="3185" y="15589"/>
                      <a:pt x="3185" y="15562"/>
                      <a:pt x="3185" y="15562"/>
                    </a:cubicBezTo>
                    <a:cubicBezTo>
                      <a:pt x="5193" y="14518"/>
                      <a:pt x="6424" y="12511"/>
                      <a:pt x="6424" y="10263"/>
                    </a:cubicBezTo>
                    <a:cubicBezTo>
                      <a:pt x="6424" y="8014"/>
                      <a:pt x="5193" y="6007"/>
                      <a:pt x="3185" y="4963"/>
                    </a:cubicBezTo>
                    <a:cubicBezTo>
                      <a:pt x="3185" y="3036"/>
                      <a:pt x="2007" y="1055"/>
                      <a:pt x="214" y="11"/>
                    </a:cubicBezTo>
                    <a:cubicBezTo>
                      <a:pt x="200" y="4"/>
                      <a:pt x="184" y="1"/>
                      <a:pt x="167"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8" name="Google Shape;1925;p89"/>
              <p:cNvSpPr/>
              <p:nvPr/>
            </p:nvSpPr>
            <p:spPr>
              <a:xfrm>
                <a:off x="1146800" y="2845375"/>
                <a:ext cx="159950" cy="2032675"/>
              </a:xfrm>
              <a:custGeom>
                <a:avLst/>
                <a:gdLst/>
                <a:ahLst/>
                <a:cxnLst/>
                <a:rect l="l" t="t" r="r" b="b"/>
                <a:pathLst>
                  <a:path w="6398" h="81307" extrusionOk="0">
                    <a:moveTo>
                      <a:pt x="120" y="1"/>
                    </a:moveTo>
                    <a:cubicBezTo>
                      <a:pt x="81" y="1"/>
                      <a:pt x="44" y="24"/>
                      <a:pt x="28" y="57"/>
                    </a:cubicBezTo>
                    <a:cubicBezTo>
                      <a:pt x="28" y="84"/>
                      <a:pt x="1" y="110"/>
                      <a:pt x="1" y="137"/>
                    </a:cubicBezTo>
                    <a:cubicBezTo>
                      <a:pt x="1" y="164"/>
                      <a:pt x="28" y="217"/>
                      <a:pt x="81" y="244"/>
                    </a:cubicBezTo>
                    <a:cubicBezTo>
                      <a:pt x="1821" y="1234"/>
                      <a:pt x="2972" y="3162"/>
                      <a:pt x="2918" y="5035"/>
                    </a:cubicBezTo>
                    <a:cubicBezTo>
                      <a:pt x="2918" y="5089"/>
                      <a:pt x="2945" y="5142"/>
                      <a:pt x="2998" y="5142"/>
                    </a:cubicBezTo>
                    <a:cubicBezTo>
                      <a:pt x="4952" y="6133"/>
                      <a:pt x="6157" y="8086"/>
                      <a:pt x="6157" y="10254"/>
                    </a:cubicBezTo>
                    <a:cubicBezTo>
                      <a:pt x="6157" y="12422"/>
                      <a:pt x="4952" y="14376"/>
                      <a:pt x="2998" y="15367"/>
                    </a:cubicBezTo>
                    <a:cubicBezTo>
                      <a:pt x="2945" y="15393"/>
                      <a:pt x="2918" y="15420"/>
                      <a:pt x="2918" y="15474"/>
                    </a:cubicBezTo>
                    <a:cubicBezTo>
                      <a:pt x="2972" y="17321"/>
                      <a:pt x="1848" y="19248"/>
                      <a:pt x="81" y="20265"/>
                    </a:cubicBezTo>
                    <a:cubicBezTo>
                      <a:pt x="54" y="20292"/>
                      <a:pt x="28" y="20318"/>
                      <a:pt x="1" y="20345"/>
                    </a:cubicBezTo>
                    <a:cubicBezTo>
                      <a:pt x="1" y="20425"/>
                      <a:pt x="28" y="20479"/>
                      <a:pt x="81" y="20506"/>
                    </a:cubicBezTo>
                    <a:cubicBezTo>
                      <a:pt x="1794" y="21496"/>
                      <a:pt x="2865" y="23289"/>
                      <a:pt x="2918" y="25297"/>
                    </a:cubicBezTo>
                    <a:cubicBezTo>
                      <a:pt x="2918" y="25350"/>
                      <a:pt x="2945" y="25404"/>
                      <a:pt x="2998" y="25404"/>
                    </a:cubicBezTo>
                    <a:cubicBezTo>
                      <a:pt x="4952" y="26394"/>
                      <a:pt x="6157" y="28348"/>
                      <a:pt x="6157" y="30516"/>
                    </a:cubicBezTo>
                    <a:cubicBezTo>
                      <a:pt x="6157" y="32684"/>
                      <a:pt x="4952" y="34665"/>
                      <a:pt x="2998" y="35628"/>
                    </a:cubicBezTo>
                    <a:cubicBezTo>
                      <a:pt x="2945" y="35655"/>
                      <a:pt x="2918" y="35709"/>
                      <a:pt x="2918" y="35762"/>
                    </a:cubicBezTo>
                    <a:cubicBezTo>
                      <a:pt x="3079" y="37823"/>
                      <a:pt x="1633" y="39643"/>
                      <a:pt x="81" y="40526"/>
                    </a:cubicBezTo>
                    <a:cubicBezTo>
                      <a:pt x="54" y="40553"/>
                      <a:pt x="28" y="40580"/>
                      <a:pt x="1" y="40633"/>
                    </a:cubicBezTo>
                    <a:cubicBezTo>
                      <a:pt x="1" y="40687"/>
                      <a:pt x="28" y="40741"/>
                      <a:pt x="81" y="40767"/>
                    </a:cubicBezTo>
                    <a:cubicBezTo>
                      <a:pt x="1821" y="41784"/>
                      <a:pt x="2918" y="43631"/>
                      <a:pt x="2918" y="45532"/>
                    </a:cubicBezTo>
                    <a:cubicBezTo>
                      <a:pt x="2918" y="45532"/>
                      <a:pt x="2918" y="45558"/>
                      <a:pt x="2918" y="45558"/>
                    </a:cubicBezTo>
                    <a:cubicBezTo>
                      <a:pt x="2918" y="45612"/>
                      <a:pt x="2945" y="45665"/>
                      <a:pt x="2998" y="45692"/>
                    </a:cubicBezTo>
                    <a:cubicBezTo>
                      <a:pt x="4952" y="46656"/>
                      <a:pt x="6157" y="48610"/>
                      <a:pt x="6157" y="50778"/>
                    </a:cubicBezTo>
                    <a:cubicBezTo>
                      <a:pt x="6157" y="52972"/>
                      <a:pt x="4952" y="54926"/>
                      <a:pt x="2998" y="55890"/>
                    </a:cubicBezTo>
                    <a:cubicBezTo>
                      <a:pt x="2945" y="55917"/>
                      <a:pt x="2918" y="55970"/>
                      <a:pt x="2918" y="55997"/>
                    </a:cubicBezTo>
                    <a:cubicBezTo>
                      <a:pt x="2891" y="58004"/>
                      <a:pt x="1821" y="59798"/>
                      <a:pt x="81" y="60815"/>
                    </a:cubicBezTo>
                    <a:cubicBezTo>
                      <a:pt x="54" y="60815"/>
                      <a:pt x="28" y="60841"/>
                      <a:pt x="1" y="60895"/>
                    </a:cubicBezTo>
                    <a:cubicBezTo>
                      <a:pt x="1" y="60949"/>
                      <a:pt x="28" y="61002"/>
                      <a:pt x="81" y="61029"/>
                    </a:cubicBezTo>
                    <a:cubicBezTo>
                      <a:pt x="1821" y="62046"/>
                      <a:pt x="2891" y="63839"/>
                      <a:pt x="2918" y="65847"/>
                    </a:cubicBezTo>
                    <a:cubicBezTo>
                      <a:pt x="2918" y="65873"/>
                      <a:pt x="2945" y="65927"/>
                      <a:pt x="2998" y="65954"/>
                    </a:cubicBezTo>
                    <a:cubicBezTo>
                      <a:pt x="4952" y="66917"/>
                      <a:pt x="6157" y="68871"/>
                      <a:pt x="6157" y="71066"/>
                    </a:cubicBezTo>
                    <a:cubicBezTo>
                      <a:pt x="6157" y="73234"/>
                      <a:pt x="4952" y="75188"/>
                      <a:pt x="2998" y="76151"/>
                    </a:cubicBezTo>
                    <a:cubicBezTo>
                      <a:pt x="2945" y="76178"/>
                      <a:pt x="2918" y="76232"/>
                      <a:pt x="2918" y="76285"/>
                    </a:cubicBezTo>
                    <a:cubicBezTo>
                      <a:pt x="2891" y="78266"/>
                      <a:pt x="1821" y="80059"/>
                      <a:pt x="81" y="81076"/>
                    </a:cubicBezTo>
                    <a:cubicBezTo>
                      <a:pt x="28" y="81103"/>
                      <a:pt x="1" y="81183"/>
                      <a:pt x="28" y="81237"/>
                    </a:cubicBezTo>
                    <a:cubicBezTo>
                      <a:pt x="44" y="81288"/>
                      <a:pt x="83" y="81306"/>
                      <a:pt x="129" y="81306"/>
                    </a:cubicBezTo>
                    <a:cubicBezTo>
                      <a:pt x="156" y="81306"/>
                      <a:pt x="185" y="81300"/>
                      <a:pt x="215" y="81290"/>
                    </a:cubicBezTo>
                    <a:cubicBezTo>
                      <a:pt x="1981" y="80247"/>
                      <a:pt x="3106" y="78400"/>
                      <a:pt x="3186" y="76366"/>
                    </a:cubicBezTo>
                    <a:cubicBezTo>
                      <a:pt x="5167" y="75322"/>
                      <a:pt x="6398" y="73288"/>
                      <a:pt x="6398" y="71066"/>
                    </a:cubicBezTo>
                    <a:cubicBezTo>
                      <a:pt x="6398" y="68818"/>
                      <a:pt x="5167" y="66783"/>
                      <a:pt x="3186" y="65766"/>
                    </a:cubicBezTo>
                    <a:cubicBezTo>
                      <a:pt x="3106" y="63759"/>
                      <a:pt x="2062" y="61992"/>
                      <a:pt x="375" y="60922"/>
                    </a:cubicBezTo>
                    <a:cubicBezTo>
                      <a:pt x="2062" y="59878"/>
                      <a:pt x="3106" y="58085"/>
                      <a:pt x="3186" y="56077"/>
                    </a:cubicBezTo>
                    <a:cubicBezTo>
                      <a:pt x="5167" y="55060"/>
                      <a:pt x="6398" y="53026"/>
                      <a:pt x="6398" y="50778"/>
                    </a:cubicBezTo>
                    <a:cubicBezTo>
                      <a:pt x="6398" y="48556"/>
                      <a:pt x="5167" y="46522"/>
                      <a:pt x="3186" y="45505"/>
                    </a:cubicBezTo>
                    <a:cubicBezTo>
                      <a:pt x="3159" y="43604"/>
                      <a:pt x="2088" y="41731"/>
                      <a:pt x="375" y="40660"/>
                    </a:cubicBezTo>
                    <a:cubicBezTo>
                      <a:pt x="1901" y="39697"/>
                      <a:pt x="3293" y="37877"/>
                      <a:pt x="3186" y="35816"/>
                    </a:cubicBezTo>
                    <a:cubicBezTo>
                      <a:pt x="5167" y="34799"/>
                      <a:pt x="6398" y="32764"/>
                      <a:pt x="6398" y="30516"/>
                    </a:cubicBezTo>
                    <a:cubicBezTo>
                      <a:pt x="6398" y="28268"/>
                      <a:pt x="5167" y="26260"/>
                      <a:pt x="3186" y="25216"/>
                    </a:cubicBezTo>
                    <a:cubicBezTo>
                      <a:pt x="3079" y="23236"/>
                      <a:pt x="2062" y="21442"/>
                      <a:pt x="375" y="20399"/>
                    </a:cubicBezTo>
                    <a:cubicBezTo>
                      <a:pt x="2088" y="19328"/>
                      <a:pt x="3186" y="17401"/>
                      <a:pt x="3186" y="15554"/>
                    </a:cubicBezTo>
                    <a:cubicBezTo>
                      <a:pt x="5167" y="14510"/>
                      <a:pt x="6398" y="12503"/>
                      <a:pt x="6398" y="10254"/>
                    </a:cubicBezTo>
                    <a:cubicBezTo>
                      <a:pt x="6398" y="8006"/>
                      <a:pt x="5167" y="5999"/>
                      <a:pt x="3186" y="4955"/>
                    </a:cubicBezTo>
                    <a:cubicBezTo>
                      <a:pt x="3186" y="3028"/>
                      <a:pt x="1981" y="1047"/>
                      <a:pt x="188" y="30"/>
                    </a:cubicBezTo>
                    <a:cubicBezTo>
                      <a:pt x="168" y="10"/>
                      <a:pt x="143" y="1"/>
                      <a:pt x="120"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9" name="Google Shape;1926;p89"/>
              <p:cNvSpPr/>
              <p:nvPr/>
            </p:nvSpPr>
            <p:spPr>
              <a:xfrm>
                <a:off x="992900" y="2593575"/>
                <a:ext cx="160625" cy="2032875"/>
              </a:xfrm>
              <a:custGeom>
                <a:avLst/>
                <a:gdLst/>
                <a:ahLst/>
                <a:cxnLst/>
                <a:rect l="l" t="t" r="r" b="b"/>
                <a:pathLst>
                  <a:path w="6425" h="81315" extrusionOk="0">
                    <a:moveTo>
                      <a:pt x="167" y="1"/>
                    </a:moveTo>
                    <a:cubicBezTo>
                      <a:pt x="120" y="1"/>
                      <a:pt x="67" y="26"/>
                      <a:pt x="27" y="65"/>
                    </a:cubicBezTo>
                    <a:cubicBezTo>
                      <a:pt x="27" y="92"/>
                      <a:pt x="27" y="118"/>
                      <a:pt x="27" y="118"/>
                    </a:cubicBezTo>
                    <a:cubicBezTo>
                      <a:pt x="27" y="172"/>
                      <a:pt x="54" y="225"/>
                      <a:pt x="81" y="225"/>
                    </a:cubicBezTo>
                    <a:cubicBezTo>
                      <a:pt x="1821" y="1243"/>
                      <a:pt x="2972" y="3170"/>
                      <a:pt x="2945" y="5043"/>
                    </a:cubicBezTo>
                    <a:cubicBezTo>
                      <a:pt x="2945" y="5070"/>
                      <a:pt x="2972" y="5124"/>
                      <a:pt x="2998" y="5150"/>
                    </a:cubicBezTo>
                    <a:cubicBezTo>
                      <a:pt x="4952" y="6141"/>
                      <a:pt x="6157" y="8095"/>
                      <a:pt x="6157" y="10263"/>
                    </a:cubicBezTo>
                    <a:cubicBezTo>
                      <a:pt x="6157" y="12431"/>
                      <a:pt x="4952" y="14384"/>
                      <a:pt x="2998" y="15375"/>
                    </a:cubicBezTo>
                    <a:cubicBezTo>
                      <a:pt x="2972" y="15402"/>
                      <a:pt x="2945" y="15428"/>
                      <a:pt x="2945" y="15482"/>
                    </a:cubicBezTo>
                    <a:cubicBezTo>
                      <a:pt x="2998" y="17329"/>
                      <a:pt x="1847" y="19256"/>
                      <a:pt x="108" y="20273"/>
                    </a:cubicBezTo>
                    <a:cubicBezTo>
                      <a:pt x="54" y="20300"/>
                      <a:pt x="27" y="20326"/>
                      <a:pt x="27" y="20353"/>
                    </a:cubicBezTo>
                    <a:cubicBezTo>
                      <a:pt x="1" y="20407"/>
                      <a:pt x="27" y="20460"/>
                      <a:pt x="81" y="20514"/>
                    </a:cubicBezTo>
                    <a:cubicBezTo>
                      <a:pt x="1794" y="21504"/>
                      <a:pt x="2865" y="23297"/>
                      <a:pt x="2945" y="25305"/>
                    </a:cubicBezTo>
                    <a:cubicBezTo>
                      <a:pt x="2945" y="25358"/>
                      <a:pt x="2972" y="25385"/>
                      <a:pt x="2998" y="25412"/>
                    </a:cubicBezTo>
                    <a:cubicBezTo>
                      <a:pt x="4952" y="26402"/>
                      <a:pt x="6157" y="28356"/>
                      <a:pt x="6157" y="30524"/>
                    </a:cubicBezTo>
                    <a:cubicBezTo>
                      <a:pt x="6157" y="32692"/>
                      <a:pt x="4952" y="34646"/>
                      <a:pt x="2998" y="35636"/>
                    </a:cubicBezTo>
                    <a:cubicBezTo>
                      <a:pt x="2972" y="35663"/>
                      <a:pt x="2945" y="35717"/>
                      <a:pt x="2945" y="35770"/>
                    </a:cubicBezTo>
                    <a:cubicBezTo>
                      <a:pt x="3105" y="37831"/>
                      <a:pt x="1633" y="39651"/>
                      <a:pt x="108" y="40535"/>
                    </a:cubicBezTo>
                    <a:cubicBezTo>
                      <a:pt x="54" y="40561"/>
                      <a:pt x="27" y="40588"/>
                      <a:pt x="27" y="40615"/>
                    </a:cubicBezTo>
                    <a:cubicBezTo>
                      <a:pt x="1" y="40668"/>
                      <a:pt x="27" y="40749"/>
                      <a:pt x="81" y="40775"/>
                    </a:cubicBezTo>
                    <a:cubicBezTo>
                      <a:pt x="1821" y="41766"/>
                      <a:pt x="2945" y="43639"/>
                      <a:pt x="2945" y="45540"/>
                    </a:cubicBezTo>
                    <a:cubicBezTo>
                      <a:pt x="2945" y="45540"/>
                      <a:pt x="2945" y="45566"/>
                      <a:pt x="2945" y="45566"/>
                    </a:cubicBezTo>
                    <a:cubicBezTo>
                      <a:pt x="2918" y="45620"/>
                      <a:pt x="2972" y="45674"/>
                      <a:pt x="2998" y="45674"/>
                    </a:cubicBezTo>
                    <a:cubicBezTo>
                      <a:pt x="4952" y="46664"/>
                      <a:pt x="6157" y="48618"/>
                      <a:pt x="6157" y="50786"/>
                    </a:cubicBezTo>
                    <a:cubicBezTo>
                      <a:pt x="6157" y="52954"/>
                      <a:pt x="4952" y="54934"/>
                      <a:pt x="2998" y="55898"/>
                    </a:cubicBezTo>
                    <a:cubicBezTo>
                      <a:pt x="2972" y="55925"/>
                      <a:pt x="2945" y="55952"/>
                      <a:pt x="2945" y="56005"/>
                    </a:cubicBezTo>
                    <a:cubicBezTo>
                      <a:pt x="2891" y="58012"/>
                      <a:pt x="1821" y="59806"/>
                      <a:pt x="108" y="60796"/>
                    </a:cubicBezTo>
                    <a:cubicBezTo>
                      <a:pt x="54" y="60823"/>
                      <a:pt x="27" y="60850"/>
                      <a:pt x="27" y="60903"/>
                    </a:cubicBezTo>
                    <a:cubicBezTo>
                      <a:pt x="1" y="60957"/>
                      <a:pt x="27" y="61010"/>
                      <a:pt x="81" y="61037"/>
                    </a:cubicBezTo>
                    <a:cubicBezTo>
                      <a:pt x="1821" y="62054"/>
                      <a:pt x="2891" y="63847"/>
                      <a:pt x="2945" y="65828"/>
                    </a:cubicBezTo>
                    <a:cubicBezTo>
                      <a:pt x="2945" y="65882"/>
                      <a:pt x="2972" y="65935"/>
                      <a:pt x="2998" y="65962"/>
                    </a:cubicBezTo>
                    <a:cubicBezTo>
                      <a:pt x="4952" y="66925"/>
                      <a:pt x="6157" y="68879"/>
                      <a:pt x="6157" y="71047"/>
                    </a:cubicBezTo>
                    <a:cubicBezTo>
                      <a:pt x="6157" y="73242"/>
                      <a:pt x="4952" y="75196"/>
                      <a:pt x="2998" y="76160"/>
                    </a:cubicBezTo>
                    <a:cubicBezTo>
                      <a:pt x="2972" y="76186"/>
                      <a:pt x="2945" y="76240"/>
                      <a:pt x="2945" y="76267"/>
                    </a:cubicBezTo>
                    <a:cubicBezTo>
                      <a:pt x="2891" y="78274"/>
                      <a:pt x="1821" y="80067"/>
                      <a:pt x="81" y="81084"/>
                    </a:cubicBezTo>
                    <a:cubicBezTo>
                      <a:pt x="27" y="81111"/>
                      <a:pt x="1" y="81191"/>
                      <a:pt x="27" y="81245"/>
                    </a:cubicBezTo>
                    <a:cubicBezTo>
                      <a:pt x="61" y="81296"/>
                      <a:pt x="106" y="81315"/>
                      <a:pt x="148" y="81315"/>
                    </a:cubicBezTo>
                    <a:cubicBezTo>
                      <a:pt x="172" y="81315"/>
                      <a:pt x="195" y="81308"/>
                      <a:pt x="215" y="81299"/>
                    </a:cubicBezTo>
                    <a:cubicBezTo>
                      <a:pt x="2008" y="80255"/>
                      <a:pt x="3105" y="78408"/>
                      <a:pt x="3186" y="76347"/>
                    </a:cubicBezTo>
                    <a:cubicBezTo>
                      <a:pt x="5193" y="75330"/>
                      <a:pt x="6424" y="73296"/>
                      <a:pt x="6424" y="71047"/>
                    </a:cubicBezTo>
                    <a:cubicBezTo>
                      <a:pt x="6424" y="68826"/>
                      <a:pt x="5193" y="66792"/>
                      <a:pt x="3186" y="65748"/>
                    </a:cubicBezTo>
                    <a:cubicBezTo>
                      <a:pt x="3105" y="63767"/>
                      <a:pt x="2088" y="61974"/>
                      <a:pt x="402" y="60930"/>
                    </a:cubicBezTo>
                    <a:cubicBezTo>
                      <a:pt x="2088" y="59859"/>
                      <a:pt x="3105" y="58093"/>
                      <a:pt x="3186" y="56085"/>
                    </a:cubicBezTo>
                    <a:cubicBezTo>
                      <a:pt x="5193" y="55068"/>
                      <a:pt x="6424" y="53034"/>
                      <a:pt x="6424" y="50786"/>
                    </a:cubicBezTo>
                    <a:cubicBezTo>
                      <a:pt x="6424" y="48537"/>
                      <a:pt x="5193" y="46530"/>
                      <a:pt x="3186" y="45486"/>
                    </a:cubicBezTo>
                    <a:cubicBezTo>
                      <a:pt x="3159" y="43586"/>
                      <a:pt x="2088" y="41739"/>
                      <a:pt x="402" y="40668"/>
                    </a:cubicBezTo>
                    <a:cubicBezTo>
                      <a:pt x="1901" y="39705"/>
                      <a:pt x="3320" y="37885"/>
                      <a:pt x="3186" y="35824"/>
                    </a:cubicBezTo>
                    <a:cubicBezTo>
                      <a:pt x="5193" y="34780"/>
                      <a:pt x="6424" y="32772"/>
                      <a:pt x="6424" y="30524"/>
                    </a:cubicBezTo>
                    <a:cubicBezTo>
                      <a:pt x="6424" y="28276"/>
                      <a:pt x="5193" y="26268"/>
                      <a:pt x="3186" y="25225"/>
                    </a:cubicBezTo>
                    <a:cubicBezTo>
                      <a:pt x="3105" y="23244"/>
                      <a:pt x="2062" y="21451"/>
                      <a:pt x="402" y="20407"/>
                    </a:cubicBezTo>
                    <a:cubicBezTo>
                      <a:pt x="2088" y="19336"/>
                      <a:pt x="3186" y="17436"/>
                      <a:pt x="3186" y="15616"/>
                    </a:cubicBezTo>
                    <a:cubicBezTo>
                      <a:pt x="3186" y="15589"/>
                      <a:pt x="3186" y="15562"/>
                      <a:pt x="3186" y="15562"/>
                    </a:cubicBezTo>
                    <a:cubicBezTo>
                      <a:pt x="5193" y="14518"/>
                      <a:pt x="6424" y="12511"/>
                      <a:pt x="6424" y="10263"/>
                    </a:cubicBezTo>
                    <a:cubicBezTo>
                      <a:pt x="6424" y="8014"/>
                      <a:pt x="5193" y="6007"/>
                      <a:pt x="3186" y="4963"/>
                    </a:cubicBezTo>
                    <a:cubicBezTo>
                      <a:pt x="3186" y="3036"/>
                      <a:pt x="2008" y="1055"/>
                      <a:pt x="215" y="11"/>
                    </a:cubicBezTo>
                    <a:cubicBezTo>
                      <a:pt x="200" y="4"/>
                      <a:pt x="184" y="1"/>
                      <a:pt x="167"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50" name="Google Shape;1927;p89"/>
              <p:cNvSpPr/>
              <p:nvPr/>
            </p:nvSpPr>
            <p:spPr>
              <a:xfrm>
                <a:off x="839675" y="2845375"/>
                <a:ext cx="159950" cy="2032675"/>
              </a:xfrm>
              <a:custGeom>
                <a:avLst/>
                <a:gdLst/>
                <a:ahLst/>
                <a:cxnLst/>
                <a:rect l="l" t="t" r="r" b="b"/>
                <a:pathLst>
                  <a:path w="6398" h="81307" extrusionOk="0">
                    <a:moveTo>
                      <a:pt x="119" y="1"/>
                    </a:moveTo>
                    <a:cubicBezTo>
                      <a:pt x="81" y="1"/>
                      <a:pt x="44" y="24"/>
                      <a:pt x="27" y="57"/>
                    </a:cubicBezTo>
                    <a:cubicBezTo>
                      <a:pt x="0" y="84"/>
                      <a:pt x="0" y="110"/>
                      <a:pt x="0" y="137"/>
                    </a:cubicBezTo>
                    <a:cubicBezTo>
                      <a:pt x="0" y="164"/>
                      <a:pt x="27" y="217"/>
                      <a:pt x="54" y="244"/>
                    </a:cubicBezTo>
                    <a:cubicBezTo>
                      <a:pt x="1794" y="1234"/>
                      <a:pt x="2971" y="3162"/>
                      <a:pt x="2918" y="5035"/>
                    </a:cubicBezTo>
                    <a:cubicBezTo>
                      <a:pt x="2918" y="5089"/>
                      <a:pt x="2945" y="5142"/>
                      <a:pt x="2998" y="5142"/>
                    </a:cubicBezTo>
                    <a:cubicBezTo>
                      <a:pt x="4925" y="6133"/>
                      <a:pt x="6156" y="8086"/>
                      <a:pt x="6156" y="10254"/>
                    </a:cubicBezTo>
                    <a:cubicBezTo>
                      <a:pt x="6156" y="12422"/>
                      <a:pt x="4925" y="14376"/>
                      <a:pt x="2998" y="15367"/>
                    </a:cubicBezTo>
                    <a:cubicBezTo>
                      <a:pt x="2945" y="15393"/>
                      <a:pt x="2918" y="15420"/>
                      <a:pt x="2918" y="15474"/>
                    </a:cubicBezTo>
                    <a:cubicBezTo>
                      <a:pt x="2971" y="17321"/>
                      <a:pt x="1847" y="19248"/>
                      <a:pt x="81" y="20265"/>
                    </a:cubicBezTo>
                    <a:cubicBezTo>
                      <a:pt x="54" y="20292"/>
                      <a:pt x="27" y="20318"/>
                      <a:pt x="0" y="20345"/>
                    </a:cubicBezTo>
                    <a:cubicBezTo>
                      <a:pt x="0" y="20425"/>
                      <a:pt x="27" y="20479"/>
                      <a:pt x="54" y="20506"/>
                    </a:cubicBezTo>
                    <a:cubicBezTo>
                      <a:pt x="1794" y="21496"/>
                      <a:pt x="2864" y="23289"/>
                      <a:pt x="2918" y="25297"/>
                    </a:cubicBezTo>
                    <a:cubicBezTo>
                      <a:pt x="2918" y="25350"/>
                      <a:pt x="2945" y="25404"/>
                      <a:pt x="2998" y="25404"/>
                    </a:cubicBezTo>
                    <a:cubicBezTo>
                      <a:pt x="4925" y="26394"/>
                      <a:pt x="6156" y="28348"/>
                      <a:pt x="6156" y="30516"/>
                    </a:cubicBezTo>
                    <a:cubicBezTo>
                      <a:pt x="6156" y="32684"/>
                      <a:pt x="4925" y="34665"/>
                      <a:pt x="2998" y="35628"/>
                    </a:cubicBezTo>
                    <a:cubicBezTo>
                      <a:pt x="2945" y="35655"/>
                      <a:pt x="2918" y="35709"/>
                      <a:pt x="2918" y="35762"/>
                    </a:cubicBezTo>
                    <a:cubicBezTo>
                      <a:pt x="3078" y="37823"/>
                      <a:pt x="1606" y="39643"/>
                      <a:pt x="81" y="40526"/>
                    </a:cubicBezTo>
                    <a:cubicBezTo>
                      <a:pt x="54" y="40553"/>
                      <a:pt x="27" y="40580"/>
                      <a:pt x="0" y="40633"/>
                    </a:cubicBezTo>
                    <a:cubicBezTo>
                      <a:pt x="0" y="40687"/>
                      <a:pt x="27" y="40741"/>
                      <a:pt x="54" y="40767"/>
                    </a:cubicBezTo>
                    <a:cubicBezTo>
                      <a:pt x="1794" y="41784"/>
                      <a:pt x="2918" y="43631"/>
                      <a:pt x="2918" y="45532"/>
                    </a:cubicBezTo>
                    <a:cubicBezTo>
                      <a:pt x="2918" y="45558"/>
                      <a:pt x="2918" y="45558"/>
                      <a:pt x="2918" y="45558"/>
                    </a:cubicBezTo>
                    <a:cubicBezTo>
                      <a:pt x="2918" y="45612"/>
                      <a:pt x="2945" y="45665"/>
                      <a:pt x="2998" y="45692"/>
                    </a:cubicBezTo>
                    <a:cubicBezTo>
                      <a:pt x="4925" y="46656"/>
                      <a:pt x="6156" y="48610"/>
                      <a:pt x="6156" y="50778"/>
                    </a:cubicBezTo>
                    <a:cubicBezTo>
                      <a:pt x="6156" y="52972"/>
                      <a:pt x="4925" y="54926"/>
                      <a:pt x="2998" y="55890"/>
                    </a:cubicBezTo>
                    <a:cubicBezTo>
                      <a:pt x="2945" y="55917"/>
                      <a:pt x="2918" y="55970"/>
                      <a:pt x="2918" y="55997"/>
                    </a:cubicBezTo>
                    <a:cubicBezTo>
                      <a:pt x="2864" y="58004"/>
                      <a:pt x="1820" y="59798"/>
                      <a:pt x="81" y="60815"/>
                    </a:cubicBezTo>
                    <a:cubicBezTo>
                      <a:pt x="54" y="60815"/>
                      <a:pt x="27" y="60841"/>
                      <a:pt x="0" y="60895"/>
                    </a:cubicBezTo>
                    <a:cubicBezTo>
                      <a:pt x="0" y="60949"/>
                      <a:pt x="27" y="61002"/>
                      <a:pt x="54" y="61029"/>
                    </a:cubicBezTo>
                    <a:cubicBezTo>
                      <a:pt x="1794" y="62046"/>
                      <a:pt x="2864" y="63839"/>
                      <a:pt x="2918" y="65847"/>
                    </a:cubicBezTo>
                    <a:cubicBezTo>
                      <a:pt x="2918" y="65873"/>
                      <a:pt x="2945" y="65927"/>
                      <a:pt x="2998" y="65954"/>
                    </a:cubicBezTo>
                    <a:cubicBezTo>
                      <a:pt x="4925" y="66917"/>
                      <a:pt x="6156" y="68871"/>
                      <a:pt x="6156" y="71066"/>
                    </a:cubicBezTo>
                    <a:cubicBezTo>
                      <a:pt x="6156" y="73234"/>
                      <a:pt x="4925" y="75188"/>
                      <a:pt x="2998" y="76151"/>
                    </a:cubicBezTo>
                    <a:cubicBezTo>
                      <a:pt x="2945" y="76178"/>
                      <a:pt x="2918" y="76232"/>
                      <a:pt x="2918" y="76285"/>
                    </a:cubicBezTo>
                    <a:cubicBezTo>
                      <a:pt x="2864" y="78266"/>
                      <a:pt x="1794" y="80059"/>
                      <a:pt x="81" y="81076"/>
                    </a:cubicBezTo>
                    <a:cubicBezTo>
                      <a:pt x="0" y="81103"/>
                      <a:pt x="0" y="81183"/>
                      <a:pt x="27" y="81237"/>
                    </a:cubicBezTo>
                    <a:cubicBezTo>
                      <a:pt x="44" y="81288"/>
                      <a:pt x="83" y="81306"/>
                      <a:pt x="122" y="81306"/>
                    </a:cubicBezTo>
                    <a:cubicBezTo>
                      <a:pt x="145" y="81306"/>
                      <a:pt x="168" y="81300"/>
                      <a:pt x="188" y="81290"/>
                    </a:cubicBezTo>
                    <a:cubicBezTo>
                      <a:pt x="1981" y="80247"/>
                      <a:pt x="3105" y="78400"/>
                      <a:pt x="3159" y="76366"/>
                    </a:cubicBezTo>
                    <a:cubicBezTo>
                      <a:pt x="5166" y="75322"/>
                      <a:pt x="6397" y="73288"/>
                      <a:pt x="6397" y="71066"/>
                    </a:cubicBezTo>
                    <a:cubicBezTo>
                      <a:pt x="6397" y="68818"/>
                      <a:pt x="5166" y="66783"/>
                      <a:pt x="3159" y="65766"/>
                    </a:cubicBezTo>
                    <a:cubicBezTo>
                      <a:pt x="3105" y="63759"/>
                      <a:pt x="2061" y="61992"/>
                      <a:pt x="375" y="60922"/>
                    </a:cubicBezTo>
                    <a:cubicBezTo>
                      <a:pt x="2061" y="59878"/>
                      <a:pt x="3105" y="58085"/>
                      <a:pt x="3159" y="56077"/>
                    </a:cubicBezTo>
                    <a:cubicBezTo>
                      <a:pt x="5166" y="55060"/>
                      <a:pt x="6397" y="53026"/>
                      <a:pt x="6397" y="50778"/>
                    </a:cubicBezTo>
                    <a:cubicBezTo>
                      <a:pt x="6397" y="48556"/>
                      <a:pt x="5166" y="46522"/>
                      <a:pt x="3159" y="45505"/>
                    </a:cubicBezTo>
                    <a:cubicBezTo>
                      <a:pt x="3159" y="43604"/>
                      <a:pt x="2061" y="41731"/>
                      <a:pt x="375" y="40660"/>
                    </a:cubicBezTo>
                    <a:cubicBezTo>
                      <a:pt x="1901" y="39697"/>
                      <a:pt x="3292" y="37877"/>
                      <a:pt x="3185" y="35816"/>
                    </a:cubicBezTo>
                    <a:cubicBezTo>
                      <a:pt x="5166" y="34799"/>
                      <a:pt x="6397" y="32764"/>
                      <a:pt x="6397" y="30516"/>
                    </a:cubicBezTo>
                    <a:cubicBezTo>
                      <a:pt x="6397" y="28268"/>
                      <a:pt x="5166" y="26260"/>
                      <a:pt x="3159" y="25216"/>
                    </a:cubicBezTo>
                    <a:cubicBezTo>
                      <a:pt x="3078" y="23236"/>
                      <a:pt x="2035" y="21442"/>
                      <a:pt x="375" y="20399"/>
                    </a:cubicBezTo>
                    <a:cubicBezTo>
                      <a:pt x="2061" y="19328"/>
                      <a:pt x="3159" y="17454"/>
                      <a:pt x="3159" y="15608"/>
                    </a:cubicBezTo>
                    <a:cubicBezTo>
                      <a:pt x="3159" y="15581"/>
                      <a:pt x="3159" y="15581"/>
                      <a:pt x="3159" y="15554"/>
                    </a:cubicBezTo>
                    <a:cubicBezTo>
                      <a:pt x="5166" y="14510"/>
                      <a:pt x="6397" y="12503"/>
                      <a:pt x="6397" y="10254"/>
                    </a:cubicBezTo>
                    <a:cubicBezTo>
                      <a:pt x="6397" y="8006"/>
                      <a:pt x="5166" y="5999"/>
                      <a:pt x="3159" y="4955"/>
                    </a:cubicBezTo>
                    <a:cubicBezTo>
                      <a:pt x="3159" y="3028"/>
                      <a:pt x="1981" y="1047"/>
                      <a:pt x="188" y="30"/>
                    </a:cubicBezTo>
                    <a:cubicBezTo>
                      <a:pt x="167" y="10"/>
                      <a:pt x="143" y="1"/>
                      <a:pt x="11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51" name="Google Shape;1928;p89"/>
              <p:cNvSpPr/>
              <p:nvPr/>
            </p:nvSpPr>
            <p:spPr>
              <a:xfrm>
                <a:off x="685775" y="2593575"/>
                <a:ext cx="159950" cy="2032875"/>
              </a:xfrm>
              <a:custGeom>
                <a:avLst/>
                <a:gdLst/>
                <a:ahLst/>
                <a:cxnLst/>
                <a:rect l="l" t="t" r="r" b="b"/>
                <a:pathLst>
                  <a:path w="6398" h="81315" extrusionOk="0">
                    <a:moveTo>
                      <a:pt x="140" y="1"/>
                    </a:moveTo>
                    <a:cubicBezTo>
                      <a:pt x="95" y="1"/>
                      <a:pt x="47" y="26"/>
                      <a:pt x="27" y="65"/>
                    </a:cubicBezTo>
                    <a:cubicBezTo>
                      <a:pt x="27" y="92"/>
                      <a:pt x="0" y="118"/>
                      <a:pt x="0" y="118"/>
                    </a:cubicBezTo>
                    <a:cubicBezTo>
                      <a:pt x="0" y="172"/>
                      <a:pt x="27" y="225"/>
                      <a:pt x="81" y="225"/>
                    </a:cubicBezTo>
                    <a:cubicBezTo>
                      <a:pt x="1820" y="1243"/>
                      <a:pt x="2944" y="3170"/>
                      <a:pt x="2918" y="5043"/>
                    </a:cubicBezTo>
                    <a:cubicBezTo>
                      <a:pt x="2918" y="5070"/>
                      <a:pt x="2944" y="5124"/>
                      <a:pt x="2998" y="5150"/>
                    </a:cubicBezTo>
                    <a:cubicBezTo>
                      <a:pt x="4952" y="6141"/>
                      <a:pt x="6156" y="8095"/>
                      <a:pt x="6156" y="10263"/>
                    </a:cubicBezTo>
                    <a:cubicBezTo>
                      <a:pt x="6156" y="12431"/>
                      <a:pt x="4952" y="14384"/>
                      <a:pt x="2998" y="15375"/>
                    </a:cubicBezTo>
                    <a:cubicBezTo>
                      <a:pt x="2944" y="15402"/>
                      <a:pt x="2918" y="15428"/>
                      <a:pt x="2918" y="15482"/>
                    </a:cubicBezTo>
                    <a:cubicBezTo>
                      <a:pt x="2998" y="17329"/>
                      <a:pt x="1847" y="19256"/>
                      <a:pt x="81" y="20273"/>
                    </a:cubicBezTo>
                    <a:cubicBezTo>
                      <a:pt x="54" y="20300"/>
                      <a:pt x="27" y="20326"/>
                      <a:pt x="27" y="20353"/>
                    </a:cubicBezTo>
                    <a:cubicBezTo>
                      <a:pt x="0" y="20407"/>
                      <a:pt x="27" y="20460"/>
                      <a:pt x="81" y="20514"/>
                    </a:cubicBezTo>
                    <a:cubicBezTo>
                      <a:pt x="1794" y="21504"/>
                      <a:pt x="2864" y="23297"/>
                      <a:pt x="2918" y="25305"/>
                    </a:cubicBezTo>
                    <a:cubicBezTo>
                      <a:pt x="2918" y="25358"/>
                      <a:pt x="2944" y="25385"/>
                      <a:pt x="2998" y="25412"/>
                    </a:cubicBezTo>
                    <a:cubicBezTo>
                      <a:pt x="4952" y="26402"/>
                      <a:pt x="6156" y="28356"/>
                      <a:pt x="6156" y="30524"/>
                    </a:cubicBezTo>
                    <a:cubicBezTo>
                      <a:pt x="6156" y="32692"/>
                      <a:pt x="4952" y="34646"/>
                      <a:pt x="2998" y="35636"/>
                    </a:cubicBezTo>
                    <a:cubicBezTo>
                      <a:pt x="2944" y="35663"/>
                      <a:pt x="2918" y="35717"/>
                      <a:pt x="2918" y="35770"/>
                    </a:cubicBezTo>
                    <a:cubicBezTo>
                      <a:pt x="3078" y="37831"/>
                      <a:pt x="1633" y="39651"/>
                      <a:pt x="81" y="40535"/>
                    </a:cubicBezTo>
                    <a:cubicBezTo>
                      <a:pt x="54" y="40561"/>
                      <a:pt x="27" y="40588"/>
                      <a:pt x="27" y="40615"/>
                    </a:cubicBezTo>
                    <a:cubicBezTo>
                      <a:pt x="0" y="40668"/>
                      <a:pt x="27" y="40749"/>
                      <a:pt x="81" y="40775"/>
                    </a:cubicBezTo>
                    <a:cubicBezTo>
                      <a:pt x="1820" y="41766"/>
                      <a:pt x="2918" y="43639"/>
                      <a:pt x="2918" y="45540"/>
                    </a:cubicBezTo>
                    <a:lnTo>
                      <a:pt x="2918" y="45566"/>
                    </a:lnTo>
                    <a:cubicBezTo>
                      <a:pt x="2918" y="45620"/>
                      <a:pt x="2944" y="45674"/>
                      <a:pt x="2998" y="45674"/>
                    </a:cubicBezTo>
                    <a:cubicBezTo>
                      <a:pt x="4952" y="46664"/>
                      <a:pt x="6156" y="48618"/>
                      <a:pt x="6156" y="50786"/>
                    </a:cubicBezTo>
                    <a:cubicBezTo>
                      <a:pt x="6156" y="52954"/>
                      <a:pt x="4952" y="54934"/>
                      <a:pt x="2998" y="55898"/>
                    </a:cubicBezTo>
                    <a:cubicBezTo>
                      <a:pt x="2944" y="55925"/>
                      <a:pt x="2918" y="55952"/>
                      <a:pt x="2918" y="56005"/>
                    </a:cubicBezTo>
                    <a:cubicBezTo>
                      <a:pt x="2891" y="58012"/>
                      <a:pt x="1820" y="59806"/>
                      <a:pt x="81" y="60796"/>
                    </a:cubicBezTo>
                    <a:cubicBezTo>
                      <a:pt x="54" y="60823"/>
                      <a:pt x="27" y="60850"/>
                      <a:pt x="27" y="60903"/>
                    </a:cubicBezTo>
                    <a:cubicBezTo>
                      <a:pt x="0" y="60957"/>
                      <a:pt x="27" y="61010"/>
                      <a:pt x="81" y="61037"/>
                    </a:cubicBezTo>
                    <a:cubicBezTo>
                      <a:pt x="1820" y="62054"/>
                      <a:pt x="2891" y="63847"/>
                      <a:pt x="2918" y="65828"/>
                    </a:cubicBezTo>
                    <a:cubicBezTo>
                      <a:pt x="2918" y="65882"/>
                      <a:pt x="2944" y="65935"/>
                      <a:pt x="2998" y="65962"/>
                    </a:cubicBezTo>
                    <a:cubicBezTo>
                      <a:pt x="4952" y="66925"/>
                      <a:pt x="6156" y="68879"/>
                      <a:pt x="6156" y="71047"/>
                    </a:cubicBezTo>
                    <a:cubicBezTo>
                      <a:pt x="6156" y="73242"/>
                      <a:pt x="4952" y="75196"/>
                      <a:pt x="2998" y="76160"/>
                    </a:cubicBezTo>
                    <a:cubicBezTo>
                      <a:pt x="2944" y="76186"/>
                      <a:pt x="2918" y="76240"/>
                      <a:pt x="2918" y="76267"/>
                    </a:cubicBezTo>
                    <a:cubicBezTo>
                      <a:pt x="2891" y="78274"/>
                      <a:pt x="1820" y="80067"/>
                      <a:pt x="81" y="81084"/>
                    </a:cubicBezTo>
                    <a:cubicBezTo>
                      <a:pt x="27" y="81111"/>
                      <a:pt x="0" y="81191"/>
                      <a:pt x="27" y="81245"/>
                    </a:cubicBezTo>
                    <a:cubicBezTo>
                      <a:pt x="61" y="81296"/>
                      <a:pt x="95" y="81315"/>
                      <a:pt x="136" y="81315"/>
                    </a:cubicBezTo>
                    <a:cubicBezTo>
                      <a:pt x="159" y="81315"/>
                      <a:pt x="185" y="81308"/>
                      <a:pt x="214" y="81299"/>
                    </a:cubicBezTo>
                    <a:cubicBezTo>
                      <a:pt x="2008" y="80255"/>
                      <a:pt x="3105" y="78408"/>
                      <a:pt x="3185" y="76347"/>
                    </a:cubicBezTo>
                    <a:cubicBezTo>
                      <a:pt x="5166" y="75330"/>
                      <a:pt x="6397" y="73296"/>
                      <a:pt x="6397" y="71047"/>
                    </a:cubicBezTo>
                    <a:cubicBezTo>
                      <a:pt x="6397" y="68826"/>
                      <a:pt x="5166" y="66792"/>
                      <a:pt x="3185" y="65748"/>
                    </a:cubicBezTo>
                    <a:cubicBezTo>
                      <a:pt x="3105" y="63767"/>
                      <a:pt x="2061" y="61974"/>
                      <a:pt x="375" y="60930"/>
                    </a:cubicBezTo>
                    <a:cubicBezTo>
                      <a:pt x="2061" y="59859"/>
                      <a:pt x="3105" y="58093"/>
                      <a:pt x="3185" y="56085"/>
                    </a:cubicBezTo>
                    <a:cubicBezTo>
                      <a:pt x="5166" y="55068"/>
                      <a:pt x="6397" y="53034"/>
                      <a:pt x="6397" y="50786"/>
                    </a:cubicBezTo>
                    <a:cubicBezTo>
                      <a:pt x="6397" y="48537"/>
                      <a:pt x="5166" y="46530"/>
                      <a:pt x="3185" y="45486"/>
                    </a:cubicBezTo>
                    <a:cubicBezTo>
                      <a:pt x="3159" y="43586"/>
                      <a:pt x="2088" y="41739"/>
                      <a:pt x="375" y="40668"/>
                    </a:cubicBezTo>
                    <a:cubicBezTo>
                      <a:pt x="1901" y="39705"/>
                      <a:pt x="3292" y="37885"/>
                      <a:pt x="3185" y="35824"/>
                    </a:cubicBezTo>
                    <a:cubicBezTo>
                      <a:pt x="5166" y="34780"/>
                      <a:pt x="6397" y="32772"/>
                      <a:pt x="6397" y="30524"/>
                    </a:cubicBezTo>
                    <a:cubicBezTo>
                      <a:pt x="6397" y="28276"/>
                      <a:pt x="5166" y="26268"/>
                      <a:pt x="3185" y="25225"/>
                    </a:cubicBezTo>
                    <a:cubicBezTo>
                      <a:pt x="3078" y="23244"/>
                      <a:pt x="2061" y="21451"/>
                      <a:pt x="375" y="20407"/>
                    </a:cubicBezTo>
                    <a:cubicBezTo>
                      <a:pt x="2088" y="19336"/>
                      <a:pt x="3185" y="17436"/>
                      <a:pt x="3185" y="15616"/>
                    </a:cubicBezTo>
                    <a:cubicBezTo>
                      <a:pt x="3185" y="15589"/>
                      <a:pt x="3185" y="15589"/>
                      <a:pt x="3185" y="15562"/>
                    </a:cubicBezTo>
                    <a:cubicBezTo>
                      <a:pt x="5166" y="14518"/>
                      <a:pt x="6397" y="12511"/>
                      <a:pt x="6397" y="10263"/>
                    </a:cubicBezTo>
                    <a:cubicBezTo>
                      <a:pt x="6397" y="8014"/>
                      <a:pt x="5166" y="6007"/>
                      <a:pt x="3185" y="4963"/>
                    </a:cubicBezTo>
                    <a:cubicBezTo>
                      <a:pt x="3185" y="3036"/>
                      <a:pt x="1981" y="1055"/>
                      <a:pt x="188" y="11"/>
                    </a:cubicBezTo>
                    <a:cubicBezTo>
                      <a:pt x="173" y="4"/>
                      <a:pt x="157" y="1"/>
                      <a:pt x="140"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52" name="Google Shape;1929;p89"/>
              <p:cNvSpPr/>
              <p:nvPr/>
            </p:nvSpPr>
            <p:spPr>
              <a:xfrm>
                <a:off x="531875" y="2845375"/>
                <a:ext cx="160600" cy="2032675"/>
              </a:xfrm>
              <a:custGeom>
                <a:avLst/>
                <a:gdLst/>
                <a:ahLst/>
                <a:cxnLst/>
                <a:rect l="l" t="t" r="r" b="b"/>
                <a:pathLst>
                  <a:path w="6424" h="81307" extrusionOk="0">
                    <a:moveTo>
                      <a:pt x="144" y="1"/>
                    </a:moveTo>
                    <a:cubicBezTo>
                      <a:pt x="103" y="1"/>
                      <a:pt x="60" y="24"/>
                      <a:pt x="27" y="57"/>
                    </a:cubicBezTo>
                    <a:cubicBezTo>
                      <a:pt x="27" y="84"/>
                      <a:pt x="27" y="110"/>
                      <a:pt x="27" y="137"/>
                    </a:cubicBezTo>
                    <a:cubicBezTo>
                      <a:pt x="27" y="164"/>
                      <a:pt x="54" y="217"/>
                      <a:pt x="80" y="244"/>
                    </a:cubicBezTo>
                    <a:cubicBezTo>
                      <a:pt x="1820" y="1234"/>
                      <a:pt x="2971" y="3162"/>
                      <a:pt x="2944" y="5035"/>
                    </a:cubicBezTo>
                    <a:cubicBezTo>
                      <a:pt x="2944" y="5089"/>
                      <a:pt x="2971" y="5142"/>
                      <a:pt x="2998" y="5142"/>
                    </a:cubicBezTo>
                    <a:cubicBezTo>
                      <a:pt x="4952" y="6133"/>
                      <a:pt x="6156" y="8086"/>
                      <a:pt x="6156" y="10254"/>
                    </a:cubicBezTo>
                    <a:cubicBezTo>
                      <a:pt x="6156" y="12422"/>
                      <a:pt x="4952" y="14376"/>
                      <a:pt x="2998" y="15367"/>
                    </a:cubicBezTo>
                    <a:cubicBezTo>
                      <a:pt x="2971" y="15393"/>
                      <a:pt x="2944" y="15447"/>
                      <a:pt x="2944" y="15474"/>
                    </a:cubicBezTo>
                    <a:cubicBezTo>
                      <a:pt x="2998" y="17321"/>
                      <a:pt x="1847" y="19248"/>
                      <a:pt x="107" y="20265"/>
                    </a:cubicBezTo>
                    <a:cubicBezTo>
                      <a:pt x="54" y="20292"/>
                      <a:pt x="27" y="20318"/>
                      <a:pt x="27" y="20345"/>
                    </a:cubicBezTo>
                    <a:cubicBezTo>
                      <a:pt x="0" y="20425"/>
                      <a:pt x="27" y="20479"/>
                      <a:pt x="80" y="20506"/>
                    </a:cubicBezTo>
                    <a:cubicBezTo>
                      <a:pt x="1793" y="21496"/>
                      <a:pt x="2864" y="23289"/>
                      <a:pt x="2944" y="25297"/>
                    </a:cubicBezTo>
                    <a:cubicBezTo>
                      <a:pt x="2944" y="25350"/>
                      <a:pt x="2971" y="25404"/>
                      <a:pt x="2998" y="25404"/>
                    </a:cubicBezTo>
                    <a:cubicBezTo>
                      <a:pt x="4952" y="26394"/>
                      <a:pt x="6156" y="28348"/>
                      <a:pt x="6156" y="30516"/>
                    </a:cubicBezTo>
                    <a:cubicBezTo>
                      <a:pt x="6156" y="32684"/>
                      <a:pt x="4952" y="34665"/>
                      <a:pt x="2998" y="35628"/>
                    </a:cubicBezTo>
                    <a:cubicBezTo>
                      <a:pt x="2971" y="35655"/>
                      <a:pt x="2944" y="35709"/>
                      <a:pt x="2944" y="35762"/>
                    </a:cubicBezTo>
                    <a:cubicBezTo>
                      <a:pt x="3105" y="37823"/>
                      <a:pt x="1633" y="39643"/>
                      <a:pt x="107" y="40526"/>
                    </a:cubicBezTo>
                    <a:cubicBezTo>
                      <a:pt x="54" y="40553"/>
                      <a:pt x="27" y="40580"/>
                      <a:pt x="27" y="40633"/>
                    </a:cubicBezTo>
                    <a:cubicBezTo>
                      <a:pt x="0" y="40687"/>
                      <a:pt x="27" y="40741"/>
                      <a:pt x="80" y="40767"/>
                    </a:cubicBezTo>
                    <a:cubicBezTo>
                      <a:pt x="1820" y="41784"/>
                      <a:pt x="2944" y="43631"/>
                      <a:pt x="2944" y="45532"/>
                    </a:cubicBezTo>
                    <a:lnTo>
                      <a:pt x="2944" y="45558"/>
                    </a:lnTo>
                    <a:cubicBezTo>
                      <a:pt x="2918" y="45612"/>
                      <a:pt x="2971" y="45665"/>
                      <a:pt x="2998" y="45692"/>
                    </a:cubicBezTo>
                    <a:cubicBezTo>
                      <a:pt x="4952" y="46656"/>
                      <a:pt x="6156" y="48610"/>
                      <a:pt x="6156" y="50778"/>
                    </a:cubicBezTo>
                    <a:cubicBezTo>
                      <a:pt x="6156" y="52972"/>
                      <a:pt x="4952" y="54926"/>
                      <a:pt x="2998" y="55890"/>
                    </a:cubicBezTo>
                    <a:cubicBezTo>
                      <a:pt x="2971" y="55917"/>
                      <a:pt x="2944" y="55970"/>
                      <a:pt x="2944" y="55997"/>
                    </a:cubicBezTo>
                    <a:cubicBezTo>
                      <a:pt x="2891" y="58004"/>
                      <a:pt x="1820" y="59798"/>
                      <a:pt x="107" y="60815"/>
                    </a:cubicBezTo>
                    <a:cubicBezTo>
                      <a:pt x="54" y="60815"/>
                      <a:pt x="27" y="60841"/>
                      <a:pt x="27" y="60895"/>
                    </a:cubicBezTo>
                    <a:cubicBezTo>
                      <a:pt x="0" y="60949"/>
                      <a:pt x="27" y="61002"/>
                      <a:pt x="80" y="61029"/>
                    </a:cubicBezTo>
                    <a:cubicBezTo>
                      <a:pt x="1820" y="62046"/>
                      <a:pt x="2891" y="63839"/>
                      <a:pt x="2944" y="65847"/>
                    </a:cubicBezTo>
                    <a:cubicBezTo>
                      <a:pt x="2944" y="65873"/>
                      <a:pt x="2971" y="65927"/>
                      <a:pt x="2998" y="65954"/>
                    </a:cubicBezTo>
                    <a:cubicBezTo>
                      <a:pt x="4952" y="66917"/>
                      <a:pt x="6156" y="68871"/>
                      <a:pt x="6156" y="71066"/>
                    </a:cubicBezTo>
                    <a:cubicBezTo>
                      <a:pt x="6156" y="73234"/>
                      <a:pt x="4952" y="75188"/>
                      <a:pt x="2998" y="76151"/>
                    </a:cubicBezTo>
                    <a:cubicBezTo>
                      <a:pt x="2971" y="76178"/>
                      <a:pt x="2944" y="76232"/>
                      <a:pt x="2944" y="76285"/>
                    </a:cubicBezTo>
                    <a:cubicBezTo>
                      <a:pt x="2891" y="78266"/>
                      <a:pt x="1820" y="80059"/>
                      <a:pt x="80" y="81076"/>
                    </a:cubicBezTo>
                    <a:cubicBezTo>
                      <a:pt x="27" y="81103"/>
                      <a:pt x="0" y="81183"/>
                      <a:pt x="54" y="81237"/>
                    </a:cubicBezTo>
                    <a:cubicBezTo>
                      <a:pt x="71" y="81288"/>
                      <a:pt x="109" y="81306"/>
                      <a:pt x="149" y="81306"/>
                    </a:cubicBezTo>
                    <a:cubicBezTo>
                      <a:pt x="171" y="81306"/>
                      <a:pt x="195" y="81300"/>
                      <a:pt x="214" y="81290"/>
                    </a:cubicBezTo>
                    <a:cubicBezTo>
                      <a:pt x="2008" y="80247"/>
                      <a:pt x="3105" y="78400"/>
                      <a:pt x="3185" y="76366"/>
                    </a:cubicBezTo>
                    <a:cubicBezTo>
                      <a:pt x="5193" y="75322"/>
                      <a:pt x="6424" y="73288"/>
                      <a:pt x="6424" y="71066"/>
                    </a:cubicBezTo>
                    <a:cubicBezTo>
                      <a:pt x="6424" y="68818"/>
                      <a:pt x="5193" y="66783"/>
                      <a:pt x="3185" y="65766"/>
                    </a:cubicBezTo>
                    <a:cubicBezTo>
                      <a:pt x="3105" y="63759"/>
                      <a:pt x="2088" y="61992"/>
                      <a:pt x="402" y="60922"/>
                    </a:cubicBezTo>
                    <a:cubicBezTo>
                      <a:pt x="2088" y="59878"/>
                      <a:pt x="3105" y="58085"/>
                      <a:pt x="3185" y="56077"/>
                    </a:cubicBezTo>
                    <a:cubicBezTo>
                      <a:pt x="5193" y="55060"/>
                      <a:pt x="6424" y="53026"/>
                      <a:pt x="6424" y="50778"/>
                    </a:cubicBezTo>
                    <a:cubicBezTo>
                      <a:pt x="6424" y="48556"/>
                      <a:pt x="5193" y="46522"/>
                      <a:pt x="3185" y="45505"/>
                    </a:cubicBezTo>
                    <a:cubicBezTo>
                      <a:pt x="3185" y="43604"/>
                      <a:pt x="2088" y="41731"/>
                      <a:pt x="402" y="40660"/>
                    </a:cubicBezTo>
                    <a:cubicBezTo>
                      <a:pt x="1900" y="39697"/>
                      <a:pt x="3319" y="37877"/>
                      <a:pt x="3185" y="35816"/>
                    </a:cubicBezTo>
                    <a:cubicBezTo>
                      <a:pt x="5193" y="34799"/>
                      <a:pt x="6424" y="32764"/>
                      <a:pt x="6424" y="30516"/>
                    </a:cubicBezTo>
                    <a:cubicBezTo>
                      <a:pt x="6424" y="28268"/>
                      <a:pt x="5193" y="26260"/>
                      <a:pt x="3185" y="25216"/>
                    </a:cubicBezTo>
                    <a:cubicBezTo>
                      <a:pt x="3105" y="23236"/>
                      <a:pt x="2061" y="21442"/>
                      <a:pt x="402" y="20399"/>
                    </a:cubicBezTo>
                    <a:cubicBezTo>
                      <a:pt x="2088" y="19328"/>
                      <a:pt x="3185" y="17454"/>
                      <a:pt x="3185" y="15608"/>
                    </a:cubicBezTo>
                    <a:cubicBezTo>
                      <a:pt x="3185" y="15581"/>
                      <a:pt x="3185" y="15581"/>
                      <a:pt x="3185" y="15554"/>
                    </a:cubicBezTo>
                    <a:cubicBezTo>
                      <a:pt x="5193" y="14510"/>
                      <a:pt x="6424" y="12503"/>
                      <a:pt x="6424" y="10254"/>
                    </a:cubicBezTo>
                    <a:cubicBezTo>
                      <a:pt x="6424" y="8006"/>
                      <a:pt x="5193" y="5999"/>
                      <a:pt x="3185" y="4955"/>
                    </a:cubicBezTo>
                    <a:cubicBezTo>
                      <a:pt x="3185" y="3028"/>
                      <a:pt x="2008" y="1047"/>
                      <a:pt x="214" y="30"/>
                    </a:cubicBezTo>
                    <a:cubicBezTo>
                      <a:pt x="194" y="10"/>
                      <a:pt x="169" y="1"/>
                      <a:pt x="144"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53" name="Google Shape;1930;p89"/>
              <p:cNvSpPr/>
              <p:nvPr/>
            </p:nvSpPr>
            <p:spPr>
              <a:xfrm>
                <a:off x="378625" y="2593575"/>
                <a:ext cx="159950" cy="2032875"/>
              </a:xfrm>
              <a:custGeom>
                <a:avLst/>
                <a:gdLst/>
                <a:ahLst/>
                <a:cxnLst/>
                <a:rect l="l" t="t" r="r" b="b"/>
                <a:pathLst>
                  <a:path w="6398" h="81315" extrusionOk="0">
                    <a:moveTo>
                      <a:pt x="141" y="1"/>
                    </a:moveTo>
                    <a:cubicBezTo>
                      <a:pt x="95" y="1"/>
                      <a:pt x="47" y="26"/>
                      <a:pt x="28" y="65"/>
                    </a:cubicBezTo>
                    <a:cubicBezTo>
                      <a:pt x="1" y="92"/>
                      <a:pt x="1" y="118"/>
                      <a:pt x="1" y="118"/>
                    </a:cubicBezTo>
                    <a:cubicBezTo>
                      <a:pt x="1" y="172"/>
                      <a:pt x="28" y="225"/>
                      <a:pt x="54" y="225"/>
                    </a:cubicBezTo>
                    <a:cubicBezTo>
                      <a:pt x="1794" y="1243"/>
                      <a:pt x="2918" y="3116"/>
                      <a:pt x="2918" y="4963"/>
                    </a:cubicBezTo>
                    <a:cubicBezTo>
                      <a:pt x="2918" y="4990"/>
                      <a:pt x="2918" y="5017"/>
                      <a:pt x="2918" y="5043"/>
                    </a:cubicBezTo>
                    <a:cubicBezTo>
                      <a:pt x="2918" y="5070"/>
                      <a:pt x="2945" y="5124"/>
                      <a:pt x="2999" y="5150"/>
                    </a:cubicBezTo>
                    <a:cubicBezTo>
                      <a:pt x="4952" y="6141"/>
                      <a:pt x="6157" y="8095"/>
                      <a:pt x="6157" y="10263"/>
                    </a:cubicBezTo>
                    <a:cubicBezTo>
                      <a:pt x="6157" y="12431"/>
                      <a:pt x="4952" y="14384"/>
                      <a:pt x="2999" y="15375"/>
                    </a:cubicBezTo>
                    <a:cubicBezTo>
                      <a:pt x="2945" y="15402"/>
                      <a:pt x="2918" y="15428"/>
                      <a:pt x="2918" y="15482"/>
                    </a:cubicBezTo>
                    <a:cubicBezTo>
                      <a:pt x="2972" y="17329"/>
                      <a:pt x="1848" y="19256"/>
                      <a:pt x="81" y="20273"/>
                    </a:cubicBezTo>
                    <a:cubicBezTo>
                      <a:pt x="54" y="20300"/>
                      <a:pt x="28" y="20326"/>
                      <a:pt x="1" y="20353"/>
                    </a:cubicBezTo>
                    <a:cubicBezTo>
                      <a:pt x="1" y="20407"/>
                      <a:pt x="28" y="20487"/>
                      <a:pt x="54" y="20514"/>
                    </a:cubicBezTo>
                    <a:cubicBezTo>
                      <a:pt x="1794" y="21504"/>
                      <a:pt x="2865" y="23297"/>
                      <a:pt x="2918" y="25305"/>
                    </a:cubicBezTo>
                    <a:cubicBezTo>
                      <a:pt x="2918" y="25358"/>
                      <a:pt x="2945" y="25412"/>
                      <a:pt x="2999" y="25412"/>
                    </a:cubicBezTo>
                    <a:cubicBezTo>
                      <a:pt x="4952" y="26402"/>
                      <a:pt x="6157" y="28356"/>
                      <a:pt x="6157" y="30524"/>
                    </a:cubicBezTo>
                    <a:cubicBezTo>
                      <a:pt x="6157" y="32692"/>
                      <a:pt x="4952" y="34646"/>
                      <a:pt x="2999" y="35636"/>
                    </a:cubicBezTo>
                    <a:cubicBezTo>
                      <a:pt x="2945" y="35663"/>
                      <a:pt x="2918" y="35717"/>
                      <a:pt x="2918" y="35770"/>
                    </a:cubicBezTo>
                    <a:cubicBezTo>
                      <a:pt x="3079" y="37831"/>
                      <a:pt x="1607" y="39651"/>
                      <a:pt x="81" y="40535"/>
                    </a:cubicBezTo>
                    <a:cubicBezTo>
                      <a:pt x="54" y="40561"/>
                      <a:pt x="28" y="40588"/>
                      <a:pt x="1" y="40615"/>
                    </a:cubicBezTo>
                    <a:cubicBezTo>
                      <a:pt x="1" y="40668"/>
                      <a:pt x="28" y="40749"/>
                      <a:pt x="54" y="40775"/>
                    </a:cubicBezTo>
                    <a:cubicBezTo>
                      <a:pt x="1794" y="41766"/>
                      <a:pt x="2918" y="43639"/>
                      <a:pt x="2918" y="45540"/>
                    </a:cubicBezTo>
                    <a:cubicBezTo>
                      <a:pt x="2918" y="45540"/>
                      <a:pt x="2918" y="45566"/>
                      <a:pt x="2918" y="45566"/>
                    </a:cubicBezTo>
                    <a:cubicBezTo>
                      <a:pt x="2918" y="45620"/>
                      <a:pt x="2945" y="45674"/>
                      <a:pt x="2999" y="45674"/>
                    </a:cubicBezTo>
                    <a:cubicBezTo>
                      <a:pt x="4952" y="46664"/>
                      <a:pt x="6157" y="48618"/>
                      <a:pt x="6157" y="50786"/>
                    </a:cubicBezTo>
                    <a:cubicBezTo>
                      <a:pt x="6157" y="52954"/>
                      <a:pt x="4952" y="54934"/>
                      <a:pt x="2999" y="55898"/>
                    </a:cubicBezTo>
                    <a:cubicBezTo>
                      <a:pt x="2945" y="55925"/>
                      <a:pt x="2918" y="55952"/>
                      <a:pt x="2918" y="56005"/>
                    </a:cubicBezTo>
                    <a:cubicBezTo>
                      <a:pt x="2865" y="58012"/>
                      <a:pt x="1821" y="59806"/>
                      <a:pt x="81" y="60796"/>
                    </a:cubicBezTo>
                    <a:cubicBezTo>
                      <a:pt x="54" y="60823"/>
                      <a:pt x="28" y="60850"/>
                      <a:pt x="1" y="60903"/>
                    </a:cubicBezTo>
                    <a:cubicBezTo>
                      <a:pt x="1" y="60957"/>
                      <a:pt x="28" y="61010"/>
                      <a:pt x="54" y="61037"/>
                    </a:cubicBezTo>
                    <a:cubicBezTo>
                      <a:pt x="1794" y="62054"/>
                      <a:pt x="2865" y="63847"/>
                      <a:pt x="2918" y="65828"/>
                    </a:cubicBezTo>
                    <a:cubicBezTo>
                      <a:pt x="2918" y="65882"/>
                      <a:pt x="2945" y="65935"/>
                      <a:pt x="2999" y="65962"/>
                    </a:cubicBezTo>
                    <a:cubicBezTo>
                      <a:pt x="4952" y="66925"/>
                      <a:pt x="6157" y="68879"/>
                      <a:pt x="6157" y="71047"/>
                    </a:cubicBezTo>
                    <a:cubicBezTo>
                      <a:pt x="6157" y="73242"/>
                      <a:pt x="4952" y="75196"/>
                      <a:pt x="2999" y="76160"/>
                    </a:cubicBezTo>
                    <a:cubicBezTo>
                      <a:pt x="2945" y="76186"/>
                      <a:pt x="2918" y="76240"/>
                      <a:pt x="2918" y="76267"/>
                    </a:cubicBezTo>
                    <a:cubicBezTo>
                      <a:pt x="2865" y="78274"/>
                      <a:pt x="1821" y="80067"/>
                      <a:pt x="81" y="81084"/>
                    </a:cubicBezTo>
                    <a:cubicBezTo>
                      <a:pt x="1" y="81111"/>
                      <a:pt x="1" y="81191"/>
                      <a:pt x="28" y="81245"/>
                    </a:cubicBezTo>
                    <a:cubicBezTo>
                      <a:pt x="45" y="81296"/>
                      <a:pt x="83" y="81315"/>
                      <a:pt x="123" y="81315"/>
                    </a:cubicBezTo>
                    <a:cubicBezTo>
                      <a:pt x="145" y="81315"/>
                      <a:pt x="169" y="81308"/>
                      <a:pt x="188" y="81299"/>
                    </a:cubicBezTo>
                    <a:cubicBezTo>
                      <a:pt x="1981" y="80255"/>
                      <a:pt x="3106" y="78408"/>
                      <a:pt x="3159" y="76347"/>
                    </a:cubicBezTo>
                    <a:cubicBezTo>
                      <a:pt x="5167" y="75330"/>
                      <a:pt x="6398" y="73296"/>
                      <a:pt x="6398" y="71047"/>
                    </a:cubicBezTo>
                    <a:cubicBezTo>
                      <a:pt x="6398" y="68826"/>
                      <a:pt x="5167" y="66792"/>
                      <a:pt x="3159" y="65748"/>
                    </a:cubicBezTo>
                    <a:cubicBezTo>
                      <a:pt x="3106" y="63767"/>
                      <a:pt x="2062" y="61974"/>
                      <a:pt x="376" y="60930"/>
                    </a:cubicBezTo>
                    <a:cubicBezTo>
                      <a:pt x="2062" y="59859"/>
                      <a:pt x="3106" y="58093"/>
                      <a:pt x="3159" y="56085"/>
                    </a:cubicBezTo>
                    <a:cubicBezTo>
                      <a:pt x="5167" y="55068"/>
                      <a:pt x="6398" y="53034"/>
                      <a:pt x="6398" y="50786"/>
                    </a:cubicBezTo>
                    <a:cubicBezTo>
                      <a:pt x="6398" y="48537"/>
                      <a:pt x="5167" y="46530"/>
                      <a:pt x="3159" y="45486"/>
                    </a:cubicBezTo>
                    <a:cubicBezTo>
                      <a:pt x="3159" y="43586"/>
                      <a:pt x="2062" y="41739"/>
                      <a:pt x="376" y="40668"/>
                    </a:cubicBezTo>
                    <a:cubicBezTo>
                      <a:pt x="1901" y="39705"/>
                      <a:pt x="3293" y="37885"/>
                      <a:pt x="3186" y="35824"/>
                    </a:cubicBezTo>
                    <a:cubicBezTo>
                      <a:pt x="5167" y="34780"/>
                      <a:pt x="6398" y="32772"/>
                      <a:pt x="6398" y="30524"/>
                    </a:cubicBezTo>
                    <a:cubicBezTo>
                      <a:pt x="6398" y="28276"/>
                      <a:pt x="5167" y="26268"/>
                      <a:pt x="3159" y="25225"/>
                    </a:cubicBezTo>
                    <a:cubicBezTo>
                      <a:pt x="3079" y="23244"/>
                      <a:pt x="2035" y="21451"/>
                      <a:pt x="376" y="20407"/>
                    </a:cubicBezTo>
                    <a:cubicBezTo>
                      <a:pt x="2062" y="19336"/>
                      <a:pt x="3186" y="17436"/>
                      <a:pt x="3186" y="15616"/>
                    </a:cubicBezTo>
                    <a:cubicBezTo>
                      <a:pt x="3186" y="15589"/>
                      <a:pt x="3186" y="15589"/>
                      <a:pt x="3186" y="15562"/>
                    </a:cubicBezTo>
                    <a:cubicBezTo>
                      <a:pt x="5167" y="14518"/>
                      <a:pt x="6398" y="12511"/>
                      <a:pt x="6398" y="10263"/>
                    </a:cubicBezTo>
                    <a:cubicBezTo>
                      <a:pt x="6398" y="8014"/>
                      <a:pt x="5167" y="6007"/>
                      <a:pt x="3186" y="4963"/>
                    </a:cubicBezTo>
                    <a:cubicBezTo>
                      <a:pt x="3186" y="3036"/>
                      <a:pt x="1981" y="1055"/>
                      <a:pt x="188" y="11"/>
                    </a:cubicBezTo>
                    <a:cubicBezTo>
                      <a:pt x="174" y="4"/>
                      <a:pt x="158" y="1"/>
                      <a:pt x="141"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54" name="Google Shape;1931;p89"/>
              <p:cNvSpPr/>
              <p:nvPr/>
            </p:nvSpPr>
            <p:spPr>
              <a:xfrm>
                <a:off x="224725" y="2845375"/>
                <a:ext cx="159950" cy="2032675"/>
              </a:xfrm>
              <a:custGeom>
                <a:avLst/>
                <a:gdLst/>
                <a:ahLst/>
                <a:cxnLst/>
                <a:rect l="l" t="t" r="r" b="b"/>
                <a:pathLst>
                  <a:path w="6398" h="81307" extrusionOk="0">
                    <a:moveTo>
                      <a:pt x="126" y="1"/>
                    </a:moveTo>
                    <a:cubicBezTo>
                      <a:pt x="81" y="1"/>
                      <a:pt x="44" y="24"/>
                      <a:pt x="27" y="57"/>
                    </a:cubicBezTo>
                    <a:cubicBezTo>
                      <a:pt x="27" y="84"/>
                      <a:pt x="1" y="110"/>
                      <a:pt x="1" y="137"/>
                    </a:cubicBezTo>
                    <a:cubicBezTo>
                      <a:pt x="1" y="164"/>
                      <a:pt x="27" y="217"/>
                      <a:pt x="81" y="244"/>
                    </a:cubicBezTo>
                    <a:cubicBezTo>
                      <a:pt x="1821" y="1234"/>
                      <a:pt x="2972" y="3162"/>
                      <a:pt x="2918" y="5035"/>
                    </a:cubicBezTo>
                    <a:cubicBezTo>
                      <a:pt x="2945" y="5089"/>
                      <a:pt x="2945" y="5142"/>
                      <a:pt x="2998" y="5142"/>
                    </a:cubicBezTo>
                    <a:cubicBezTo>
                      <a:pt x="4952" y="6133"/>
                      <a:pt x="6157" y="8086"/>
                      <a:pt x="6157" y="10254"/>
                    </a:cubicBezTo>
                    <a:cubicBezTo>
                      <a:pt x="6157" y="12422"/>
                      <a:pt x="4952" y="14376"/>
                      <a:pt x="2998" y="15367"/>
                    </a:cubicBezTo>
                    <a:cubicBezTo>
                      <a:pt x="2945" y="15393"/>
                      <a:pt x="2918" y="15447"/>
                      <a:pt x="2918" y="15474"/>
                    </a:cubicBezTo>
                    <a:cubicBezTo>
                      <a:pt x="2972" y="17321"/>
                      <a:pt x="1848" y="19248"/>
                      <a:pt x="108" y="20265"/>
                    </a:cubicBezTo>
                    <a:cubicBezTo>
                      <a:pt x="54" y="20292"/>
                      <a:pt x="27" y="20318"/>
                      <a:pt x="27" y="20345"/>
                    </a:cubicBezTo>
                    <a:cubicBezTo>
                      <a:pt x="1" y="20425"/>
                      <a:pt x="27" y="20479"/>
                      <a:pt x="81" y="20506"/>
                    </a:cubicBezTo>
                    <a:cubicBezTo>
                      <a:pt x="1794" y="21496"/>
                      <a:pt x="2865" y="23289"/>
                      <a:pt x="2918" y="25297"/>
                    </a:cubicBezTo>
                    <a:cubicBezTo>
                      <a:pt x="2945" y="25350"/>
                      <a:pt x="2972" y="25404"/>
                      <a:pt x="2998" y="25404"/>
                    </a:cubicBezTo>
                    <a:cubicBezTo>
                      <a:pt x="4952" y="26394"/>
                      <a:pt x="6157" y="28348"/>
                      <a:pt x="6157" y="30516"/>
                    </a:cubicBezTo>
                    <a:cubicBezTo>
                      <a:pt x="6157" y="32684"/>
                      <a:pt x="4952" y="34665"/>
                      <a:pt x="2998" y="35628"/>
                    </a:cubicBezTo>
                    <a:cubicBezTo>
                      <a:pt x="2945" y="35655"/>
                      <a:pt x="2918" y="35709"/>
                      <a:pt x="2918" y="35762"/>
                    </a:cubicBezTo>
                    <a:cubicBezTo>
                      <a:pt x="3106" y="37823"/>
                      <a:pt x="1633" y="39643"/>
                      <a:pt x="108" y="40526"/>
                    </a:cubicBezTo>
                    <a:cubicBezTo>
                      <a:pt x="54" y="40553"/>
                      <a:pt x="27" y="40580"/>
                      <a:pt x="27" y="40633"/>
                    </a:cubicBezTo>
                    <a:cubicBezTo>
                      <a:pt x="1" y="40687"/>
                      <a:pt x="27" y="40741"/>
                      <a:pt x="81" y="40767"/>
                    </a:cubicBezTo>
                    <a:cubicBezTo>
                      <a:pt x="1821" y="41784"/>
                      <a:pt x="2918" y="43631"/>
                      <a:pt x="2918" y="45532"/>
                    </a:cubicBezTo>
                    <a:cubicBezTo>
                      <a:pt x="2918" y="45558"/>
                      <a:pt x="2918" y="45558"/>
                      <a:pt x="2918" y="45558"/>
                    </a:cubicBezTo>
                    <a:cubicBezTo>
                      <a:pt x="2918" y="45612"/>
                      <a:pt x="2945" y="45665"/>
                      <a:pt x="2998" y="45692"/>
                    </a:cubicBezTo>
                    <a:cubicBezTo>
                      <a:pt x="4952" y="46656"/>
                      <a:pt x="6157" y="48610"/>
                      <a:pt x="6157" y="50778"/>
                    </a:cubicBezTo>
                    <a:cubicBezTo>
                      <a:pt x="6157" y="52972"/>
                      <a:pt x="4952" y="54926"/>
                      <a:pt x="2998" y="55890"/>
                    </a:cubicBezTo>
                    <a:cubicBezTo>
                      <a:pt x="2945" y="55917"/>
                      <a:pt x="2918" y="55970"/>
                      <a:pt x="2918" y="55997"/>
                    </a:cubicBezTo>
                    <a:cubicBezTo>
                      <a:pt x="2891" y="58004"/>
                      <a:pt x="1821" y="59798"/>
                      <a:pt x="108" y="60815"/>
                    </a:cubicBezTo>
                    <a:cubicBezTo>
                      <a:pt x="54" y="60815"/>
                      <a:pt x="27" y="60841"/>
                      <a:pt x="27" y="60895"/>
                    </a:cubicBezTo>
                    <a:cubicBezTo>
                      <a:pt x="1" y="60949"/>
                      <a:pt x="27" y="61002"/>
                      <a:pt x="81" y="61029"/>
                    </a:cubicBezTo>
                    <a:cubicBezTo>
                      <a:pt x="1821" y="62046"/>
                      <a:pt x="2891" y="63839"/>
                      <a:pt x="2918" y="65847"/>
                    </a:cubicBezTo>
                    <a:cubicBezTo>
                      <a:pt x="2918" y="65873"/>
                      <a:pt x="2945" y="65927"/>
                      <a:pt x="2998" y="65954"/>
                    </a:cubicBezTo>
                    <a:cubicBezTo>
                      <a:pt x="4952" y="66917"/>
                      <a:pt x="6157" y="68871"/>
                      <a:pt x="6157" y="71066"/>
                    </a:cubicBezTo>
                    <a:cubicBezTo>
                      <a:pt x="6157" y="73234"/>
                      <a:pt x="4952" y="75188"/>
                      <a:pt x="2998" y="76151"/>
                    </a:cubicBezTo>
                    <a:cubicBezTo>
                      <a:pt x="2945" y="76178"/>
                      <a:pt x="2918" y="76232"/>
                      <a:pt x="2918" y="76285"/>
                    </a:cubicBezTo>
                    <a:cubicBezTo>
                      <a:pt x="2891" y="78266"/>
                      <a:pt x="1821" y="80059"/>
                      <a:pt x="81" y="81076"/>
                    </a:cubicBezTo>
                    <a:cubicBezTo>
                      <a:pt x="27" y="81103"/>
                      <a:pt x="1" y="81183"/>
                      <a:pt x="27" y="81237"/>
                    </a:cubicBezTo>
                    <a:cubicBezTo>
                      <a:pt x="61" y="81288"/>
                      <a:pt x="95" y="81306"/>
                      <a:pt x="136" y="81306"/>
                    </a:cubicBezTo>
                    <a:cubicBezTo>
                      <a:pt x="160" y="81306"/>
                      <a:pt x="185" y="81300"/>
                      <a:pt x="215" y="81290"/>
                    </a:cubicBezTo>
                    <a:cubicBezTo>
                      <a:pt x="2008" y="80247"/>
                      <a:pt x="3106" y="78400"/>
                      <a:pt x="3186" y="76366"/>
                    </a:cubicBezTo>
                    <a:cubicBezTo>
                      <a:pt x="5166" y="75322"/>
                      <a:pt x="6398" y="73288"/>
                      <a:pt x="6398" y="71066"/>
                    </a:cubicBezTo>
                    <a:cubicBezTo>
                      <a:pt x="6398" y="68818"/>
                      <a:pt x="5166" y="66783"/>
                      <a:pt x="3186" y="65766"/>
                    </a:cubicBezTo>
                    <a:cubicBezTo>
                      <a:pt x="3106" y="63759"/>
                      <a:pt x="2062" y="61992"/>
                      <a:pt x="375" y="60922"/>
                    </a:cubicBezTo>
                    <a:cubicBezTo>
                      <a:pt x="2062" y="59878"/>
                      <a:pt x="3106" y="58085"/>
                      <a:pt x="3186" y="56077"/>
                    </a:cubicBezTo>
                    <a:cubicBezTo>
                      <a:pt x="5166" y="55060"/>
                      <a:pt x="6398" y="53026"/>
                      <a:pt x="6398" y="50778"/>
                    </a:cubicBezTo>
                    <a:cubicBezTo>
                      <a:pt x="6398" y="48556"/>
                      <a:pt x="5166" y="46522"/>
                      <a:pt x="3186" y="45505"/>
                    </a:cubicBezTo>
                    <a:cubicBezTo>
                      <a:pt x="3159" y="43604"/>
                      <a:pt x="2088" y="41731"/>
                      <a:pt x="375" y="40660"/>
                    </a:cubicBezTo>
                    <a:cubicBezTo>
                      <a:pt x="1901" y="39697"/>
                      <a:pt x="3293" y="37877"/>
                      <a:pt x="3186" y="35816"/>
                    </a:cubicBezTo>
                    <a:cubicBezTo>
                      <a:pt x="5166" y="34799"/>
                      <a:pt x="6398" y="32764"/>
                      <a:pt x="6398" y="30516"/>
                    </a:cubicBezTo>
                    <a:cubicBezTo>
                      <a:pt x="6398" y="28268"/>
                      <a:pt x="5166" y="26260"/>
                      <a:pt x="3186" y="25216"/>
                    </a:cubicBezTo>
                    <a:cubicBezTo>
                      <a:pt x="3079" y="23236"/>
                      <a:pt x="2062" y="21442"/>
                      <a:pt x="375" y="20399"/>
                    </a:cubicBezTo>
                    <a:cubicBezTo>
                      <a:pt x="2088" y="19328"/>
                      <a:pt x="3186" y="17454"/>
                      <a:pt x="3186" y="15608"/>
                    </a:cubicBezTo>
                    <a:cubicBezTo>
                      <a:pt x="3186" y="15581"/>
                      <a:pt x="3186" y="15581"/>
                      <a:pt x="3186" y="15554"/>
                    </a:cubicBezTo>
                    <a:cubicBezTo>
                      <a:pt x="5166" y="14510"/>
                      <a:pt x="6398" y="12503"/>
                      <a:pt x="6398" y="10254"/>
                    </a:cubicBezTo>
                    <a:cubicBezTo>
                      <a:pt x="6398" y="8006"/>
                      <a:pt x="5166" y="5999"/>
                      <a:pt x="3186" y="4955"/>
                    </a:cubicBezTo>
                    <a:cubicBezTo>
                      <a:pt x="3186" y="3028"/>
                      <a:pt x="1981" y="1047"/>
                      <a:pt x="215" y="30"/>
                    </a:cubicBezTo>
                    <a:cubicBezTo>
                      <a:pt x="184" y="10"/>
                      <a:pt x="153" y="1"/>
                      <a:pt x="126" y="1"/>
                    </a:cubicBezTo>
                    <a:close/>
                  </a:path>
                </a:pathLst>
              </a:custGeom>
              <a:solidFill>
                <a:schemeClr val="dk2"/>
              </a:solidFill>
              <a:ln>
                <a:noFill/>
              </a:ln>
            </p:spPr>
            <p:txBody>
              <a:bodyPr spcFirstLastPara="1" wrap="square" lIns="91425" tIns="91425" rIns="91425" bIns="91425" anchor="ctr" anchorCtr="0">
                <a:noAutofit/>
              </a:bodyPr>
              <a:lstStyle/>
              <a:p>
                <a:endParaRPr/>
              </a:p>
            </p:txBody>
          </p:sp>
        </p:grpSp>
        <p:grpSp>
          <p:nvGrpSpPr>
            <p:cNvPr id="5" name="Google Shape;1907;p89"/>
            <p:cNvGrpSpPr/>
            <p:nvPr/>
          </p:nvGrpSpPr>
          <p:grpSpPr>
            <a:xfrm rot="16200000">
              <a:off x="6638053" y="2944884"/>
              <a:ext cx="2277317" cy="5304377"/>
              <a:chOff x="224725" y="566950"/>
              <a:chExt cx="1850875" cy="4311100"/>
            </a:xfrm>
          </p:grpSpPr>
          <p:sp>
            <p:nvSpPr>
              <p:cNvPr id="7" name="Google Shape;1908;p89"/>
              <p:cNvSpPr/>
              <p:nvPr/>
            </p:nvSpPr>
            <p:spPr>
              <a:xfrm>
                <a:off x="1914975" y="566950"/>
                <a:ext cx="160625" cy="2033000"/>
              </a:xfrm>
              <a:custGeom>
                <a:avLst/>
                <a:gdLst/>
                <a:ahLst/>
                <a:cxnLst/>
                <a:rect l="l" t="t" r="r" b="b"/>
                <a:pathLst>
                  <a:path w="6425" h="81320" extrusionOk="0">
                    <a:moveTo>
                      <a:pt x="126" y="1"/>
                    </a:moveTo>
                    <a:cubicBezTo>
                      <a:pt x="81" y="1"/>
                      <a:pt x="44" y="24"/>
                      <a:pt x="27" y="57"/>
                    </a:cubicBezTo>
                    <a:cubicBezTo>
                      <a:pt x="27" y="84"/>
                      <a:pt x="27" y="110"/>
                      <a:pt x="27" y="137"/>
                    </a:cubicBezTo>
                    <a:cubicBezTo>
                      <a:pt x="27" y="164"/>
                      <a:pt x="27" y="217"/>
                      <a:pt x="81" y="244"/>
                    </a:cubicBezTo>
                    <a:cubicBezTo>
                      <a:pt x="1821" y="1261"/>
                      <a:pt x="2972" y="3188"/>
                      <a:pt x="2945" y="5035"/>
                    </a:cubicBezTo>
                    <a:cubicBezTo>
                      <a:pt x="2945" y="5089"/>
                      <a:pt x="2972" y="5142"/>
                      <a:pt x="2998" y="5169"/>
                    </a:cubicBezTo>
                    <a:cubicBezTo>
                      <a:pt x="4952" y="6133"/>
                      <a:pt x="6157" y="8086"/>
                      <a:pt x="6157" y="10255"/>
                    </a:cubicBezTo>
                    <a:cubicBezTo>
                      <a:pt x="6157" y="12449"/>
                      <a:pt x="4952" y="14403"/>
                      <a:pt x="2998" y="15367"/>
                    </a:cubicBezTo>
                    <a:cubicBezTo>
                      <a:pt x="2945" y="15394"/>
                      <a:pt x="2945" y="15447"/>
                      <a:pt x="2945" y="15501"/>
                    </a:cubicBezTo>
                    <a:cubicBezTo>
                      <a:pt x="2998" y="17321"/>
                      <a:pt x="1848" y="19248"/>
                      <a:pt x="108" y="20292"/>
                    </a:cubicBezTo>
                    <a:cubicBezTo>
                      <a:pt x="54" y="20292"/>
                      <a:pt x="27" y="20318"/>
                      <a:pt x="27" y="20372"/>
                    </a:cubicBezTo>
                    <a:cubicBezTo>
                      <a:pt x="1" y="20425"/>
                      <a:pt x="27" y="20479"/>
                      <a:pt x="81" y="20506"/>
                    </a:cubicBezTo>
                    <a:cubicBezTo>
                      <a:pt x="1794" y="21496"/>
                      <a:pt x="2865" y="23316"/>
                      <a:pt x="2945" y="25324"/>
                    </a:cubicBezTo>
                    <a:cubicBezTo>
                      <a:pt x="2945" y="25350"/>
                      <a:pt x="2972" y="25404"/>
                      <a:pt x="2998" y="25431"/>
                    </a:cubicBezTo>
                    <a:cubicBezTo>
                      <a:pt x="4952" y="26394"/>
                      <a:pt x="6157" y="28348"/>
                      <a:pt x="6157" y="30543"/>
                    </a:cubicBezTo>
                    <a:cubicBezTo>
                      <a:pt x="6157" y="32711"/>
                      <a:pt x="4952" y="34665"/>
                      <a:pt x="2998" y="35628"/>
                    </a:cubicBezTo>
                    <a:cubicBezTo>
                      <a:pt x="2945" y="35655"/>
                      <a:pt x="2918" y="35709"/>
                      <a:pt x="2945" y="35762"/>
                    </a:cubicBezTo>
                    <a:cubicBezTo>
                      <a:pt x="3106" y="37823"/>
                      <a:pt x="1633" y="39643"/>
                      <a:pt x="108" y="40553"/>
                    </a:cubicBezTo>
                    <a:cubicBezTo>
                      <a:pt x="54" y="40553"/>
                      <a:pt x="27" y="40580"/>
                      <a:pt x="27" y="40633"/>
                    </a:cubicBezTo>
                    <a:cubicBezTo>
                      <a:pt x="1" y="40687"/>
                      <a:pt x="27" y="40741"/>
                      <a:pt x="81" y="40767"/>
                    </a:cubicBezTo>
                    <a:cubicBezTo>
                      <a:pt x="1821" y="41784"/>
                      <a:pt x="2945" y="43658"/>
                      <a:pt x="2945" y="45532"/>
                    </a:cubicBezTo>
                    <a:cubicBezTo>
                      <a:pt x="2945" y="45558"/>
                      <a:pt x="2945" y="45558"/>
                      <a:pt x="2945" y="45585"/>
                    </a:cubicBezTo>
                    <a:cubicBezTo>
                      <a:pt x="2945" y="45612"/>
                      <a:pt x="2972" y="45665"/>
                      <a:pt x="2998" y="45692"/>
                    </a:cubicBezTo>
                    <a:cubicBezTo>
                      <a:pt x="4952" y="46656"/>
                      <a:pt x="6157" y="48636"/>
                      <a:pt x="6157" y="50804"/>
                    </a:cubicBezTo>
                    <a:cubicBezTo>
                      <a:pt x="6157" y="52972"/>
                      <a:pt x="4952" y="54926"/>
                      <a:pt x="2998" y="55917"/>
                    </a:cubicBezTo>
                    <a:cubicBezTo>
                      <a:pt x="2972" y="55917"/>
                      <a:pt x="2945" y="55970"/>
                      <a:pt x="2945" y="56024"/>
                    </a:cubicBezTo>
                    <a:cubicBezTo>
                      <a:pt x="2891" y="58004"/>
                      <a:pt x="1821" y="59798"/>
                      <a:pt x="108" y="60815"/>
                    </a:cubicBezTo>
                    <a:cubicBezTo>
                      <a:pt x="54" y="60815"/>
                      <a:pt x="27" y="60868"/>
                      <a:pt x="27" y="60895"/>
                    </a:cubicBezTo>
                    <a:cubicBezTo>
                      <a:pt x="1" y="60949"/>
                      <a:pt x="27" y="61002"/>
                      <a:pt x="81" y="61029"/>
                    </a:cubicBezTo>
                    <a:cubicBezTo>
                      <a:pt x="1821" y="62046"/>
                      <a:pt x="2891" y="63839"/>
                      <a:pt x="2945" y="65847"/>
                    </a:cubicBezTo>
                    <a:cubicBezTo>
                      <a:pt x="2945" y="65900"/>
                      <a:pt x="2972" y="65927"/>
                      <a:pt x="2998" y="65954"/>
                    </a:cubicBezTo>
                    <a:cubicBezTo>
                      <a:pt x="4952" y="66944"/>
                      <a:pt x="6157" y="68898"/>
                      <a:pt x="6157" y="71066"/>
                    </a:cubicBezTo>
                    <a:cubicBezTo>
                      <a:pt x="6157" y="73234"/>
                      <a:pt x="4952" y="75188"/>
                      <a:pt x="2998" y="76178"/>
                    </a:cubicBezTo>
                    <a:cubicBezTo>
                      <a:pt x="2972" y="76178"/>
                      <a:pt x="2945" y="76232"/>
                      <a:pt x="2945" y="76285"/>
                    </a:cubicBezTo>
                    <a:cubicBezTo>
                      <a:pt x="2891" y="78266"/>
                      <a:pt x="1821" y="80086"/>
                      <a:pt x="81" y="81076"/>
                    </a:cubicBezTo>
                    <a:cubicBezTo>
                      <a:pt x="27" y="81130"/>
                      <a:pt x="1" y="81183"/>
                      <a:pt x="27" y="81264"/>
                    </a:cubicBezTo>
                    <a:cubicBezTo>
                      <a:pt x="61" y="81297"/>
                      <a:pt x="104" y="81320"/>
                      <a:pt x="145" y="81320"/>
                    </a:cubicBezTo>
                    <a:cubicBezTo>
                      <a:pt x="170" y="81320"/>
                      <a:pt x="194" y="81311"/>
                      <a:pt x="215" y="81290"/>
                    </a:cubicBezTo>
                    <a:cubicBezTo>
                      <a:pt x="2008" y="80273"/>
                      <a:pt x="3106" y="78427"/>
                      <a:pt x="3186" y="76366"/>
                    </a:cubicBezTo>
                    <a:cubicBezTo>
                      <a:pt x="5166" y="75322"/>
                      <a:pt x="6424" y="73314"/>
                      <a:pt x="6424" y="71066"/>
                    </a:cubicBezTo>
                    <a:cubicBezTo>
                      <a:pt x="6424" y="68818"/>
                      <a:pt x="5166" y="66784"/>
                      <a:pt x="3186" y="65766"/>
                    </a:cubicBezTo>
                    <a:cubicBezTo>
                      <a:pt x="3106" y="63786"/>
                      <a:pt x="2062" y="61992"/>
                      <a:pt x="375" y="60922"/>
                    </a:cubicBezTo>
                    <a:cubicBezTo>
                      <a:pt x="2062" y="59878"/>
                      <a:pt x="3106" y="58085"/>
                      <a:pt x="3186" y="56104"/>
                    </a:cubicBezTo>
                    <a:cubicBezTo>
                      <a:pt x="5166" y="55060"/>
                      <a:pt x="6424" y="53053"/>
                      <a:pt x="6424" y="50804"/>
                    </a:cubicBezTo>
                    <a:cubicBezTo>
                      <a:pt x="6424" y="48556"/>
                      <a:pt x="5166" y="46522"/>
                      <a:pt x="3186" y="45505"/>
                    </a:cubicBezTo>
                    <a:cubicBezTo>
                      <a:pt x="3159" y="43604"/>
                      <a:pt x="2088" y="41731"/>
                      <a:pt x="375" y="40660"/>
                    </a:cubicBezTo>
                    <a:cubicBezTo>
                      <a:pt x="1901" y="39723"/>
                      <a:pt x="3320" y="37877"/>
                      <a:pt x="3186" y="35816"/>
                    </a:cubicBezTo>
                    <a:cubicBezTo>
                      <a:pt x="5193" y="34799"/>
                      <a:pt x="6424" y="32764"/>
                      <a:pt x="6424" y="30543"/>
                    </a:cubicBezTo>
                    <a:cubicBezTo>
                      <a:pt x="6424" y="28295"/>
                      <a:pt x="5166" y="26260"/>
                      <a:pt x="3186" y="25243"/>
                    </a:cubicBezTo>
                    <a:cubicBezTo>
                      <a:pt x="3106" y="23236"/>
                      <a:pt x="2062" y="21443"/>
                      <a:pt x="375" y="20399"/>
                    </a:cubicBezTo>
                    <a:cubicBezTo>
                      <a:pt x="2088" y="19328"/>
                      <a:pt x="3186" y="17454"/>
                      <a:pt x="3186" y="15608"/>
                    </a:cubicBezTo>
                    <a:cubicBezTo>
                      <a:pt x="3186" y="15608"/>
                      <a:pt x="3186" y="15581"/>
                      <a:pt x="3186" y="15554"/>
                    </a:cubicBezTo>
                    <a:cubicBezTo>
                      <a:pt x="5166" y="14537"/>
                      <a:pt x="6424" y="12503"/>
                      <a:pt x="6424" y="10255"/>
                    </a:cubicBezTo>
                    <a:cubicBezTo>
                      <a:pt x="6424" y="8033"/>
                      <a:pt x="5166" y="5999"/>
                      <a:pt x="3186" y="4982"/>
                    </a:cubicBezTo>
                    <a:lnTo>
                      <a:pt x="3186" y="4955"/>
                    </a:lnTo>
                    <a:cubicBezTo>
                      <a:pt x="3186" y="3028"/>
                      <a:pt x="2008" y="1074"/>
                      <a:pt x="215" y="30"/>
                    </a:cubicBezTo>
                    <a:cubicBezTo>
                      <a:pt x="184" y="10"/>
                      <a:pt x="153" y="1"/>
                      <a:pt x="126"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8" name="Google Shape;1909;p89"/>
              <p:cNvSpPr/>
              <p:nvPr/>
            </p:nvSpPr>
            <p:spPr>
              <a:xfrm>
                <a:off x="1761075" y="818875"/>
                <a:ext cx="160625" cy="2032875"/>
              </a:xfrm>
              <a:custGeom>
                <a:avLst/>
                <a:gdLst/>
                <a:ahLst/>
                <a:cxnLst/>
                <a:rect l="l" t="t" r="r" b="b"/>
                <a:pathLst>
                  <a:path w="6425" h="81315" extrusionOk="0">
                    <a:moveTo>
                      <a:pt x="149" y="1"/>
                    </a:moveTo>
                    <a:cubicBezTo>
                      <a:pt x="110" y="1"/>
                      <a:pt x="71" y="20"/>
                      <a:pt x="54" y="70"/>
                    </a:cubicBezTo>
                    <a:cubicBezTo>
                      <a:pt x="27" y="70"/>
                      <a:pt x="27" y="97"/>
                      <a:pt x="27" y="124"/>
                    </a:cubicBezTo>
                    <a:cubicBezTo>
                      <a:pt x="27" y="178"/>
                      <a:pt x="54" y="204"/>
                      <a:pt x="81" y="231"/>
                    </a:cubicBezTo>
                    <a:cubicBezTo>
                      <a:pt x="1821" y="1248"/>
                      <a:pt x="2972" y="3175"/>
                      <a:pt x="2945" y="5022"/>
                    </a:cubicBezTo>
                    <a:cubicBezTo>
                      <a:pt x="2945" y="5076"/>
                      <a:pt x="2972" y="5129"/>
                      <a:pt x="2998" y="5156"/>
                    </a:cubicBezTo>
                    <a:cubicBezTo>
                      <a:pt x="4952" y="6119"/>
                      <a:pt x="6183" y="8073"/>
                      <a:pt x="6183" y="10268"/>
                    </a:cubicBezTo>
                    <a:cubicBezTo>
                      <a:pt x="6183" y="12436"/>
                      <a:pt x="4952" y="14390"/>
                      <a:pt x="2998" y="15354"/>
                    </a:cubicBezTo>
                    <a:cubicBezTo>
                      <a:pt x="2972" y="15380"/>
                      <a:pt x="2945" y="15461"/>
                      <a:pt x="2945" y="15487"/>
                    </a:cubicBezTo>
                    <a:cubicBezTo>
                      <a:pt x="2998" y="17334"/>
                      <a:pt x="1847" y="19235"/>
                      <a:pt x="108" y="20278"/>
                    </a:cubicBezTo>
                    <a:cubicBezTo>
                      <a:pt x="81" y="20278"/>
                      <a:pt x="27" y="20305"/>
                      <a:pt x="27" y="20359"/>
                    </a:cubicBezTo>
                    <a:cubicBezTo>
                      <a:pt x="27" y="20412"/>
                      <a:pt x="27" y="20466"/>
                      <a:pt x="81" y="20493"/>
                    </a:cubicBezTo>
                    <a:cubicBezTo>
                      <a:pt x="1821" y="21510"/>
                      <a:pt x="2891" y="23303"/>
                      <a:pt x="2945" y="25310"/>
                    </a:cubicBezTo>
                    <a:cubicBezTo>
                      <a:pt x="2945" y="25364"/>
                      <a:pt x="2972" y="25391"/>
                      <a:pt x="2998" y="25417"/>
                    </a:cubicBezTo>
                    <a:cubicBezTo>
                      <a:pt x="4952" y="26381"/>
                      <a:pt x="6183" y="28362"/>
                      <a:pt x="6183" y="30530"/>
                    </a:cubicBezTo>
                    <a:cubicBezTo>
                      <a:pt x="6183" y="32698"/>
                      <a:pt x="4952" y="34652"/>
                      <a:pt x="2998" y="35642"/>
                    </a:cubicBezTo>
                    <a:cubicBezTo>
                      <a:pt x="2972" y="35642"/>
                      <a:pt x="2945" y="35695"/>
                      <a:pt x="2945" y="35749"/>
                    </a:cubicBezTo>
                    <a:cubicBezTo>
                      <a:pt x="3105" y="37837"/>
                      <a:pt x="1633" y="39630"/>
                      <a:pt x="108" y="40540"/>
                    </a:cubicBezTo>
                    <a:cubicBezTo>
                      <a:pt x="81" y="40540"/>
                      <a:pt x="27" y="40594"/>
                      <a:pt x="27" y="40620"/>
                    </a:cubicBezTo>
                    <a:cubicBezTo>
                      <a:pt x="27" y="40674"/>
                      <a:pt x="27" y="40727"/>
                      <a:pt x="81" y="40754"/>
                    </a:cubicBezTo>
                    <a:cubicBezTo>
                      <a:pt x="1821" y="41771"/>
                      <a:pt x="2945" y="43645"/>
                      <a:pt x="2945" y="45545"/>
                    </a:cubicBezTo>
                    <a:cubicBezTo>
                      <a:pt x="2945" y="45545"/>
                      <a:pt x="2945" y="45545"/>
                      <a:pt x="2945" y="45572"/>
                    </a:cubicBezTo>
                    <a:cubicBezTo>
                      <a:pt x="2945" y="45626"/>
                      <a:pt x="2972" y="45652"/>
                      <a:pt x="2998" y="45679"/>
                    </a:cubicBezTo>
                    <a:cubicBezTo>
                      <a:pt x="4952" y="46669"/>
                      <a:pt x="6183" y="48623"/>
                      <a:pt x="6183" y="50791"/>
                    </a:cubicBezTo>
                    <a:cubicBezTo>
                      <a:pt x="6183" y="52959"/>
                      <a:pt x="4952" y="54913"/>
                      <a:pt x="2998" y="55904"/>
                    </a:cubicBezTo>
                    <a:cubicBezTo>
                      <a:pt x="2972" y="55930"/>
                      <a:pt x="2945" y="55957"/>
                      <a:pt x="2945" y="56011"/>
                    </a:cubicBezTo>
                    <a:cubicBezTo>
                      <a:pt x="2891" y="57991"/>
                      <a:pt x="1847" y="59785"/>
                      <a:pt x="108" y="60802"/>
                    </a:cubicBezTo>
                    <a:cubicBezTo>
                      <a:pt x="81" y="60828"/>
                      <a:pt x="27" y="60855"/>
                      <a:pt x="27" y="60882"/>
                    </a:cubicBezTo>
                    <a:cubicBezTo>
                      <a:pt x="27" y="60935"/>
                      <a:pt x="27" y="60989"/>
                      <a:pt x="81" y="61016"/>
                    </a:cubicBezTo>
                    <a:cubicBezTo>
                      <a:pt x="1821" y="62033"/>
                      <a:pt x="2891" y="63826"/>
                      <a:pt x="2945" y="65834"/>
                    </a:cubicBezTo>
                    <a:cubicBezTo>
                      <a:pt x="2945" y="65887"/>
                      <a:pt x="2972" y="65914"/>
                      <a:pt x="2998" y="65941"/>
                    </a:cubicBezTo>
                    <a:cubicBezTo>
                      <a:pt x="4952" y="66931"/>
                      <a:pt x="6183" y="68885"/>
                      <a:pt x="6183" y="71053"/>
                    </a:cubicBezTo>
                    <a:cubicBezTo>
                      <a:pt x="6183" y="73221"/>
                      <a:pt x="4952" y="75175"/>
                      <a:pt x="2998" y="76165"/>
                    </a:cubicBezTo>
                    <a:cubicBezTo>
                      <a:pt x="2972" y="76192"/>
                      <a:pt x="2945" y="76219"/>
                      <a:pt x="2945" y="76272"/>
                    </a:cubicBezTo>
                    <a:cubicBezTo>
                      <a:pt x="2891" y="78280"/>
                      <a:pt x="1821" y="80073"/>
                      <a:pt x="81" y="81090"/>
                    </a:cubicBezTo>
                    <a:cubicBezTo>
                      <a:pt x="27" y="81117"/>
                      <a:pt x="1" y="81197"/>
                      <a:pt x="54" y="81251"/>
                    </a:cubicBezTo>
                    <a:cubicBezTo>
                      <a:pt x="74" y="81290"/>
                      <a:pt x="122" y="81315"/>
                      <a:pt x="167" y="81315"/>
                    </a:cubicBezTo>
                    <a:cubicBezTo>
                      <a:pt x="184" y="81315"/>
                      <a:pt x="200" y="81311"/>
                      <a:pt x="215" y="81304"/>
                    </a:cubicBezTo>
                    <a:cubicBezTo>
                      <a:pt x="2008" y="80260"/>
                      <a:pt x="3105" y="78413"/>
                      <a:pt x="3186" y="76352"/>
                    </a:cubicBezTo>
                    <a:cubicBezTo>
                      <a:pt x="5193" y="75309"/>
                      <a:pt x="6424" y="73301"/>
                      <a:pt x="6424" y="71053"/>
                    </a:cubicBezTo>
                    <a:cubicBezTo>
                      <a:pt x="6424" y="68805"/>
                      <a:pt x="5193" y="66797"/>
                      <a:pt x="3186" y="65753"/>
                    </a:cubicBezTo>
                    <a:cubicBezTo>
                      <a:pt x="3132" y="63773"/>
                      <a:pt x="2088" y="61979"/>
                      <a:pt x="402" y="60909"/>
                    </a:cubicBezTo>
                    <a:cubicBezTo>
                      <a:pt x="2088" y="59865"/>
                      <a:pt x="3132" y="58072"/>
                      <a:pt x="3186" y="56091"/>
                    </a:cubicBezTo>
                    <a:cubicBezTo>
                      <a:pt x="5193" y="55047"/>
                      <a:pt x="6424" y="53040"/>
                      <a:pt x="6424" y="50791"/>
                    </a:cubicBezTo>
                    <a:cubicBezTo>
                      <a:pt x="6424" y="48543"/>
                      <a:pt x="5193" y="46536"/>
                      <a:pt x="3186" y="45492"/>
                    </a:cubicBezTo>
                    <a:cubicBezTo>
                      <a:pt x="3186" y="43591"/>
                      <a:pt x="2088" y="41718"/>
                      <a:pt x="402" y="40647"/>
                    </a:cubicBezTo>
                    <a:cubicBezTo>
                      <a:pt x="1901" y="39710"/>
                      <a:pt x="3320" y="37890"/>
                      <a:pt x="3186" y="35829"/>
                    </a:cubicBezTo>
                    <a:cubicBezTo>
                      <a:pt x="5193" y="34785"/>
                      <a:pt x="6424" y="32751"/>
                      <a:pt x="6424" y="30530"/>
                    </a:cubicBezTo>
                    <a:cubicBezTo>
                      <a:pt x="6424" y="28281"/>
                      <a:pt x="5193" y="26247"/>
                      <a:pt x="3186" y="25230"/>
                    </a:cubicBezTo>
                    <a:cubicBezTo>
                      <a:pt x="3105" y="23223"/>
                      <a:pt x="2062" y="21429"/>
                      <a:pt x="402" y="20386"/>
                    </a:cubicBezTo>
                    <a:cubicBezTo>
                      <a:pt x="2115" y="19315"/>
                      <a:pt x="3212" y="17415"/>
                      <a:pt x="3186" y="15541"/>
                    </a:cubicBezTo>
                    <a:cubicBezTo>
                      <a:pt x="5193" y="14524"/>
                      <a:pt x="6424" y="12490"/>
                      <a:pt x="6424" y="10268"/>
                    </a:cubicBezTo>
                    <a:cubicBezTo>
                      <a:pt x="6424" y="8020"/>
                      <a:pt x="5193" y="5986"/>
                      <a:pt x="3186" y="4969"/>
                    </a:cubicBezTo>
                    <a:lnTo>
                      <a:pt x="3186" y="4942"/>
                    </a:lnTo>
                    <a:cubicBezTo>
                      <a:pt x="3186" y="3041"/>
                      <a:pt x="2008" y="1061"/>
                      <a:pt x="215" y="17"/>
                    </a:cubicBezTo>
                    <a:cubicBezTo>
                      <a:pt x="195" y="7"/>
                      <a:pt x="172" y="1"/>
                      <a:pt x="14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9" name="Google Shape;1910;p89"/>
              <p:cNvSpPr/>
              <p:nvPr/>
            </p:nvSpPr>
            <p:spPr>
              <a:xfrm>
                <a:off x="1607850" y="566950"/>
                <a:ext cx="159950" cy="2033000"/>
              </a:xfrm>
              <a:custGeom>
                <a:avLst/>
                <a:gdLst/>
                <a:ahLst/>
                <a:cxnLst/>
                <a:rect l="l" t="t" r="r" b="b"/>
                <a:pathLst>
                  <a:path w="6398" h="81320" extrusionOk="0">
                    <a:moveTo>
                      <a:pt x="119" y="1"/>
                    </a:moveTo>
                    <a:cubicBezTo>
                      <a:pt x="81" y="1"/>
                      <a:pt x="44" y="24"/>
                      <a:pt x="27" y="57"/>
                    </a:cubicBezTo>
                    <a:cubicBezTo>
                      <a:pt x="0" y="84"/>
                      <a:pt x="0" y="110"/>
                      <a:pt x="0" y="137"/>
                    </a:cubicBezTo>
                    <a:cubicBezTo>
                      <a:pt x="0" y="164"/>
                      <a:pt x="27" y="217"/>
                      <a:pt x="81" y="244"/>
                    </a:cubicBezTo>
                    <a:cubicBezTo>
                      <a:pt x="1820" y="1261"/>
                      <a:pt x="2944" y="3188"/>
                      <a:pt x="2918" y="5035"/>
                    </a:cubicBezTo>
                    <a:cubicBezTo>
                      <a:pt x="2918" y="5089"/>
                      <a:pt x="2944" y="5142"/>
                      <a:pt x="2998" y="5169"/>
                    </a:cubicBezTo>
                    <a:cubicBezTo>
                      <a:pt x="4952" y="6133"/>
                      <a:pt x="6156" y="8086"/>
                      <a:pt x="6156" y="10255"/>
                    </a:cubicBezTo>
                    <a:cubicBezTo>
                      <a:pt x="6156" y="12449"/>
                      <a:pt x="4952" y="14403"/>
                      <a:pt x="2998" y="15367"/>
                    </a:cubicBezTo>
                    <a:cubicBezTo>
                      <a:pt x="2944" y="15394"/>
                      <a:pt x="2918" y="15447"/>
                      <a:pt x="2918" y="15501"/>
                    </a:cubicBezTo>
                    <a:cubicBezTo>
                      <a:pt x="2971" y="17347"/>
                      <a:pt x="1847" y="19248"/>
                      <a:pt x="81" y="20292"/>
                    </a:cubicBezTo>
                    <a:cubicBezTo>
                      <a:pt x="54" y="20292"/>
                      <a:pt x="27" y="20318"/>
                      <a:pt x="0" y="20372"/>
                    </a:cubicBezTo>
                    <a:cubicBezTo>
                      <a:pt x="0" y="20425"/>
                      <a:pt x="27" y="20479"/>
                      <a:pt x="81" y="20506"/>
                    </a:cubicBezTo>
                    <a:cubicBezTo>
                      <a:pt x="1794" y="21496"/>
                      <a:pt x="2864" y="23316"/>
                      <a:pt x="2918" y="25324"/>
                    </a:cubicBezTo>
                    <a:cubicBezTo>
                      <a:pt x="2918" y="25350"/>
                      <a:pt x="2944" y="25404"/>
                      <a:pt x="2998" y="25431"/>
                    </a:cubicBezTo>
                    <a:cubicBezTo>
                      <a:pt x="4952" y="26394"/>
                      <a:pt x="6156" y="28348"/>
                      <a:pt x="6156" y="30543"/>
                    </a:cubicBezTo>
                    <a:cubicBezTo>
                      <a:pt x="6156" y="32711"/>
                      <a:pt x="4952" y="34665"/>
                      <a:pt x="2998" y="35628"/>
                    </a:cubicBezTo>
                    <a:cubicBezTo>
                      <a:pt x="2944" y="35655"/>
                      <a:pt x="2918" y="35709"/>
                      <a:pt x="2918" y="35762"/>
                    </a:cubicBezTo>
                    <a:cubicBezTo>
                      <a:pt x="3078" y="37823"/>
                      <a:pt x="1633" y="39643"/>
                      <a:pt x="81" y="40553"/>
                    </a:cubicBezTo>
                    <a:cubicBezTo>
                      <a:pt x="54" y="40553"/>
                      <a:pt x="27" y="40580"/>
                      <a:pt x="0" y="40633"/>
                    </a:cubicBezTo>
                    <a:cubicBezTo>
                      <a:pt x="0" y="40687"/>
                      <a:pt x="27" y="40741"/>
                      <a:pt x="81" y="40767"/>
                    </a:cubicBezTo>
                    <a:cubicBezTo>
                      <a:pt x="1820" y="41784"/>
                      <a:pt x="2918" y="43658"/>
                      <a:pt x="2918" y="45532"/>
                    </a:cubicBezTo>
                    <a:cubicBezTo>
                      <a:pt x="2918" y="45558"/>
                      <a:pt x="2918" y="45558"/>
                      <a:pt x="2918" y="45585"/>
                    </a:cubicBezTo>
                    <a:cubicBezTo>
                      <a:pt x="2918" y="45612"/>
                      <a:pt x="2944" y="45665"/>
                      <a:pt x="2998" y="45692"/>
                    </a:cubicBezTo>
                    <a:cubicBezTo>
                      <a:pt x="4952" y="46656"/>
                      <a:pt x="6156" y="48636"/>
                      <a:pt x="6156" y="50804"/>
                    </a:cubicBezTo>
                    <a:cubicBezTo>
                      <a:pt x="6156" y="52972"/>
                      <a:pt x="4952" y="54926"/>
                      <a:pt x="2998" y="55917"/>
                    </a:cubicBezTo>
                    <a:cubicBezTo>
                      <a:pt x="2944" y="55917"/>
                      <a:pt x="2918" y="55970"/>
                      <a:pt x="2918" y="56024"/>
                    </a:cubicBezTo>
                    <a:cubicBezTo>
                      <a:pt x="2864" y="58004"/>
                      <a:pt x="1820" y="59798"/>
                      <a:pt x="81" y="60815"/>
                    </a:cubicBezTo>
                    <a:cubicBezTo>
                      <a:pt x="54" y="60815"/>
                      <a:pt x="27" y="60868"/>
                      <a:pt x="0" y="60895"/>
                    </a:cubicBezTo>
                    <a:cubicBezTo>
                      <a:pt x="0" y="60949"/>
                      <a:pt x="27" y="61002"/>
                      <a:pt x="81" y="61029"/>
                    </a:cubicBezTo>
                    <a:cubicBezTo>
                      <a:pt x="1820" y="62046"/>
                      <a:pt x="2864" y="63839"/>
                      <a:pt x="2918" y="65847"/>
                    </a:cubicBezTo>
                    <a:cubicBezTo>
                      <a:pt x="2918" y="65900"/>
                      <a:pt x="2944" y="65927"/>
                      <a:pt x="2998" y="65954"/>
                    </a:cubicBezTo>
                    <a:cubicBezTo>
                      <a:pt x="4952" y="66944"/>
                      <a:pt x="6156" y="68898"/>
                      <a:pt x="6156" y="71066"/>
                    </a:cubicBezTo>
                    <a:cubicBezTo>
                      <a:pt x="6156" y="73234"/>
                      <a:pt x="4952" y="75188"/>
                      <a:pt x="2998" y="76178"/>
                    </a:cubicBezTo>
                    <a:cubicBezTo>
                      <a:pt x="2944" y="76178"/>
                      <a:pt x="2918" y="76232"/>
                      <a:pt x="2918" y="76285"/>
                    </a:cubicBezTo>
                    <a:cubicBezTo>
                      <a:pt x="2864" y="78266"/>
                      <a:pt x="1820" y="80086"/>
                      <a:pt x="81" y="81076"/>
                    </a:cubicBezTo>
                    <a:cubicBezTo>
                      <a:pt x="27" y="81130"/>
                      <a:pt x="0" y="81183"/>
                      <a:pt x="27" y="81264"/>
                    </a:cubicBezTo>
                    <a:cubicBezTo>
                      <a:pt x="44" y="81297"/>
                      <a:pt x="81" y="81320"/>
                      <a:pt x="119" y="81320"/>
                    </a:cubicBezTo>
                    <a:cubicBezTo>
                      <a:pt x="143" y="81320"/>
                      <a:pt x="167" y="81311"/>
                      <a:pt x="188" y="81290"/>
                    </a:cubicBezTo>
                    <a:cubicBezTo>
                      <a:pt x="1981" y="80273"/>
                      <a:pt x="3105" y="78427"/>
                      <a:pt x="3185" y="76366"/>
                    </a:cubicBezTo>
                    <a:cubicBezTo>
                      <a:pt x="5166" y="75322"/>
                      <a:pt x="6397" y="73314"/>
                      <a:pt x="6397" y="71066"/>
                    </a:cubicBezTo>
                    <a:cubicBezTo>
                      <a:pt x="6397" y="68818"/>
                      <a:pt x="5166" y="66784"/>
                      <a:pt x="3185" y="65766"/>
                    </a:cubicBezTo>
                    <a:cubicBezTo>
                      <a:pt x="3105" y="63786"/>
                      <a:pt x="2061" y="61992"/>
                      <a:pt x="375" y="60922"/>
                    </a:cubicBezTo>
                    <a:cubicBezTo>
                      <a:pt x="2061" y="59878"/>
                      <a:pt x="3105" y="58085"/>
                      <a:pt x="3185" y="56104"/>
                    </a:cubicBezTo>
                    <a:cubicBezTo>
                      <a:pt x="5166" y="55060"/>
                      <a:pt x="6397" y="53053"/>
                      <a:pt x="6397" y="50804"/>
                    </a:cubicBezTo>
                    <a:cubicBezTo>
                      <a:pt x="6397" y="48556"/>
                      <a:pt x="5166" y="46522"/>
                      <a:pt x="3185" y="45505"/>
                    </a:cubicBezTo>
                    <a:cubicBezTo>
                      <a:pt x="3159" y="43604"/>
                      <a:pt x="2061" y="41731"/>
                      <a:pt x="375" y="40660"/>
                    </a:cubicBezTo>
                    <a:cubicBezTo>
                      <a:pt x="1901" y="39723"/>
                      <a:pt x="3292" y="37877"/>
                      <a:pt x="3185" y="35816"/>
                    </a:cubicBezTo>
                    <a:cubicBezTo>
                      <a:pt x="5166" y="34799"/>
                      <a:pt x="6397" y="32764"/>
                      <a:pt x="6397" y="30543"/>
                    </a:cubicBezTo>
                    <a:cubicBezTo>
                      <a:pt x="6397" y="28295"/>
                      <a:pt x="5166" y="26260"/>
                      <a:pt x="3185" y="25243"/>
                    </a:cubicBezTo>
                    <a:cubicBezTo>
                      <a:pt x="3078" y="23236"/>
                      <a:pt x="2061" y="21443"/>
                      <a:pt x="375" y="20399"/>
                    </a:cubicBezTo>
                    <a:cubicBezTo>
                      <a:pt x="2061" y="19328"/>
                      <a:pt x="3185" y="17454"/>
                      <a:pt x="3185" y="15608"/>
                    </a:cubicBezTo>
                    <a:cubicBezTo>
                      <a:pt x="3185" y="15608"/>
                      <a:pt x="3185" y="15581"/>
                      <a:pt x="3185" y="15554"/>
                    </a:cubicBezTo>
                    <a:cubicBezTo>
                      <a:pt x="5166" y="14537"/>
                      <a:pt x="6397" y="12503"/>
                      <a:pt x="6397" y="10255"/>
                    </a:cubicBezTo>
                    <a:cubicBezTo>
                      <a:pt x="6397" y="8033"/>
                      <a:pt x="5166" y="5999"/>
                      <a:pt x="3185" y="4982"/>
                    </a:cubicBezTo>
                    <a:lnTo>
                      <a:pt x="3185" y="4955"/>
                    </a:lnTo>
                    <a:cubicBezTo>
                      <a:pt x="3185" y="3028"/>
                      <a:pt x="1981" y="1074"/>
                      <a:pt x="188" y="30"/>
                    </a:cubicBezTo>
                    <a:cubicBezTo>
                      <a:pt x="167" y="10"/>
                      <a:pt x="143" y="1"/>
                      <a:pt x="11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0" name="Google Shape;1911;p89"/>
              <p:cNvSpPr/>
              <p:nvPr/>
            </p:nvSpPr>
            <p:spPr>
              <a:xfrm>
                <a:off x="1453950" y="818875"/>
                <a:ext cx="160600" cy="2032875"/>
              </a:xfrm>
              <a:custGeom>
                <a:avLst/>
                <a:gdLst/>
                <a:ahLst/>
                <a:cxnLst/>
                <a:rect l="l" t="t" r="r" b="b"/>
                <a:pathLst>
                  <a:path w="6424" h="81315" extrusionOk="0">
                    <a:moveTo>
                      <a:pt x="136" y="1"/>
                    </a:moveTo>
                    <a:cubicBezTo>
                      <a:pt x="95" y="1"/>
                      <a:pt x="61" y="20"/>
                      <a:pt x="27" y="70"/>
                    </a:cubicBezTo>
                    <a:cubicBezTo>
                      <a:pt x="27" y="70"/>
                      <a:pt x="27" y="97"/>
                      <a:pt x="27" y="124"/>
                    </a:cubicBezTo>
                    <a:cubicBezTo>
                      <a:pt x="27" y="178"/>
                      <a:pt x="27" y="204"/>
                      <a:pt x="80" y="231"/>
                    </a:cubicBezTo>
                    <a:cubicBezTo>
                      <a:pt x="1820" y="1248"/>
                      <a:pt x="2971" y="3175"/>
                      <a:pt x="2944" y="5022"/>
                    </a:cubicBezTo>
                    <a:cubicBezTo>
                      <a:pt x="2944" y="5076"/>
                      <a:pt x="2971" y="5129"/>
                      <a:pt x="2998" y="5156"/>
                    </a:cubicBezTo>
                    <a:cubicBezTo>
                      <a:pt x="4952" y="6119"/>
                      <a:pt x="6156" y="8073"/>
                      <a:pt x="6156" y="10268"/>
                    </a:cubicBezTo>
                    <a:cubicBezTo>
                      <a:pt x="6156" y="12436"/>
                      <a:pt x="4952" y="14390"/>
                      <a:pt x="2998" y="15354"/>
                    </a:cubicBezTo>
                    <a:cubicBezTo>
                      <a:pt x="2971" y="15380"/>
                      <a:pt x="2944" y="15434"/>
                      <a:pt x="2944" y="15487"/>
                    </a:cubicBezTo>
                    <a:cubicBezTo>
                      <a:pt x="2944" y="15514"/>
                      <a:pt x="2944" y="15568"/>
                      <a:pt x="2944" y="15595"/>
                    </a:cubicBezTo>
                    <a:cubicBezTo>
                      <a:pt x="2944" y="17415"/>
                      <a:pt x="1820" y="19261"/>
                      <a:pt x="107" y="20278"/>
                    </a:cubicBezTo>
                    <a:cubicBezTo>
                      <a:pt x="54" y="20278"/>
                      <a:pt x="27" y="20305"/>
                      <a:pt x="27" y="20359"/>
                    </a:cubicBezTo>
                    <a:cubicBezTo>
                      <a:pt x="0" y="20412"/>
                      <a:pt x="27" y="20466"/>
                      <a:pt x="80" y="20493"/>
                    </a:cubicBezTo>
                    <a:cubicBezTo>
                      <a:pt x="1793" y="21510"/>
                      <a:pt x="2864" y="23303"/>
                      <a:pt x="2944" y="25310"/>
                    </a:cubicBezTo>
                    <a:cubicBezTo>
                      <a:pt x="2944" y="25364"/>
                      <a:pt x="2971" y="25391"/>
                      <a:pt x="2998" y="25417"/>
                    </a:cubicBezTo>
                    <a:cubicBezTo>
                      <a:pt x="4952" y="26381"/>
                      <a:pt x="6156" y="28362"/>
                      <a:pt x="6156" y="30530"/>
                    </a:cubicBezTo>
                    <a:cubicBezTo>
                      <a:pt x="6156" y="32698"/>
                      <a:pt x="4952" y="34652"/>
                      <a:pt x="2998" y="35642"/>
                    </a:cubicBezTo>
                    <a:cubicBezTo>
                      <a:pt x="2944" y="35642"/>
                      <a:pt x="2918" y="35695"/>
                      <a:pt x="2944" y="35749"/>
                    </a:cubicBezTo>
                    <a:cubicBezTo>
                      <a:pt x="3105" y="37837"/>
                      <a:pt x="1633" y="39630"/>
                      <a:pt x="107" y="40540"/>
                    </a:cubicBezTo>
                    <a:cubicBezTo>
                      <a:pt x="54" y="40540"/>
                      <a:pt x="27" y="40594"/>
                      <a:pt x="27" y="40620"/>
                    </a:cubicBezTo>
                    <a:cubicBezTo>
                      <a:pt x="0" y="40674"/>
                      <a:pt x="27" y="40727"/>
                      <a:pt x="80" y="40754"/>
                    </a:cubicBezTo>
                    <a:cubicBezTo>
                      <a:pt x="1820" y="41771"/>
                      <a:pt x="2944" y="43645"/>
                      <a:pt x="2944" y="45545"/>
                    </a:cubicBezTo>
                    <a:cubicBezTo>
                      <a:pt x="2944" y="45545"/>
                      <a:pt x="2944" y="45572"/>
                      <a:pt x="2944" y="45572"/>
                    </a:cubicBezTo>
                    <a:cubicBezTo>
                      <a:pt x="2944" y="45626"/>
                      <a:pt x="2971" y="45652"/>
                      <a:pt x="2998" y="45679"/>
                    </a:cubicBezTo>
                    <a:cubicBezTo>
                      <a:pt x="4952" y="46669"/>
                      <a:pt x="6156" y="48623"/>
                      <a:pt x="6156" y="50791"/>
                    </a:cubicBezTo>
                    <a:cubicBezTo>
                      <a:pt x="6156" y="52959"/>
                      <a:pt x="4952" y="54913"/>
                      <a:pt x="2998" y="55904"/>
                    </a:cubicBezTo>
                    <a:cubicBezTo>
                      <a:pt x="2971" y="55930"/>
                      <a:pt x="2944" y="55957"/>
                      <a:pt x="2944" y="56011"/>
                    </a:cubicBezTo>
                    <a:cubicBezTo>
                      <a:pt x="2891" y="57991"/>
                      <a:pt x="1820" y="59785"/>
                      <a:pt x="107" y="60802"/>
                    </a:cubicBezTo>
                    <a:cubicBezTo>
                      <a:pt x="54" y="60828"/>
                      <a:pt x="27" y="60855"/>
                      <a:pt x="27" y="60882"/>
                    </a:cubicBezTo>
                    <a:cubicBezTo>
                      <a:pt x="0" y="60935"/>
                      <a:pt x="27" y="60989"/>
                      <a:pt x="80" y="61016"/>
                    </a:cubicBezTo>
                    <a:cubicBezTo>
                      <a:pt x="1820" y="62033"/>
                      <a:pt x="2891" y="63826"/>
                      <a:pt x="2944" y="65834"/>
                    </a:cubicBezTo>
                    <a:cubicBezTo>
                      <a:pt x="2944" y="65887"/>
                      <a:pt x="2971" y="65914"/>
                      <a:pt x="2998" y="65941"/>
                    </a:cubicBezTo>
                    <a:cubicBezTo>
                      <a:pt x="4952" y="66931"/>
                      <a:pt x="6156" y="68885"/>
                      <a:pt x="6156" y="71053"/>
                    </a:cubicBezTo>
                    <a:cubicBezTo>
                      <a:pt x="6156" y="73221"/>
                      <a:pt x="4952" y="75175"/>
                      <a:pt x="2998" y="76165"/>
                    </a:cubicBezTo>
                    <a:cubicBezTo>
                      <a:pt x="2971" y="76192"/>
                      <a:pt x="2944" y="76219"/>
                      <a:pt x="2944" y="76272"/>
                    </a:cubicBezTo>
                    <a:cubicBezTo>
                      <a:pt x="2891" y="78280"/>
                      <a:pt x="1820" y="80073"/>
                      <a:pt x="80" y="81090"/>
                    </a:cubicBezTo>
                    <a:cubicBezTo>
                      <a:pt x="27" y="81117"/>
                      <a:pt x="0" y="81197"/>
                      <a:pt x="27" y="81251"/>
                    </a:cubicBezTo>
                    <a:cubicBezTo>
                      <a:pt x="66" y="81290"/>
                      <a:pt x="120" y="81315"/>
                      <a:pt x="167" y="81315"/>
                    </a:cubicBezTo>
                    <a:cubicBezTo>
                      <a:pt x="184" y="81315"/>
                      <a:pt x="200" y="81311"/>
                      <a:pt x="214" y="81304"/>
                    </a:cubicBezTo>
                    <a:cubicBezTo>
                      <a:pt x="2008" y="80260"/>
                      <a:pt x="3105" y="78413"/>
                      <a:pt x="3185" y="76352"/>
                    </a:cubicBezTo>
                    <a:cubicBezTo>
                      <a:pt x="5166" y="75309"/>
                      <a:pt x="6424" y="73301"/>
                      <a:pt x="6424" y="71053"/>
                    </a:cubicBezTo>
                    <a:cubicBezTo>
                      <a:pt x="6424" y="68805"/>
                      <a:pt x="5166" y="66797"/>
                      <a:pt x="3185" y="65753"/>
                    </a:cubicBezTo>
                    <a:cubicBezTo>
                      <a:pt x="3105" y="63773"/>
                      <a:pt x="2061" y="61979"/>
                      <a:pt x="375" y="60909"/>
                    </a:cubicBezTo>
                    <a:cubicBezTo>
                      <a:pt x="2061" y="59865"/>
                      <a:pt x="3105" y="58072"/>
                      <a:pt x="3185" y="56091"/>
                    </a:cubicBezTo>
                    <a:cubicBezTo>
                      <a:pt x="5166" y="55047"/>
                      <a:pt x="6424" y="53040"/>
                      <a:pt x="6424" y="50791"/>
                    </a:cubicBezTo>
                    <a:cubicBezTo>
                      <a:pt x="6424" y="48543"/>
                      <a:pt x="5193" y="46536"/>
                      <a:pt x="3185" y="45492"/>
                    </a:cubicBezTo>
                    <a:cubicBezTo>
                      <a:pt x="3159" y="43591"/>
                      <a:pt x="2088" y="41718"/>
                      <a:pt x="375" y="40647"/>
                    </a:cubicBezTo>
                    <a:cubicBezTo>
                      <a:pt x="1901" y="39710"/>
                      <a:pt x="3319" y="37890"/>
                      <a:pt x="3185" y="35829"/>
                    </a:cubicBezTo>
                    <a:cubicBezTo>
                      <a:pt x="5193" y="34785"/>
                      <a:pt x="6424" y="32751"/>
                      <a:pt x="6424" y="30530"/>
                    </a:cubicBezTo>
                    <a:cubicBezTo>
                      <a:pt x="6424" y="28281"/>
                      <a:pt x="5166" y="26247"/>
                      <a:pt x="3185" y="25230"/>
                    </a:cubicBezTo>
                    <a:cubicBezTo>
                      <a:pt x="3105" y="23223"/>
                      <a:pt x="2061" y="21429"/>
                      <a:pt x="375" y="20386"/>
                    </a:cubicBezTo>
                    <a:cubicBezTo>
                      <a:pt x="2088" y="19315"/>
                      <a:pt x="3185" y="17441"/>
                      <a:pt x="3185" y="15595"/>
                    </a:cubicBezTo>
                    <a:cubicBezTo>
                      <a:pt x="3185" y="15595"/>
                      <a:pt x="3185" y="15568"/>
                      <a:pt x="3185" y="15541"/>
                    </a:cubicBezTo>
                    <a:cubicBezTo>
                      <a:pt x="5193" y="14524"/>
                      <a:pt x="6424" y="12490"/>
                      <a:pt x="6424" y="10268"/>
                    </a:cubicBezTo>
                    <a:cubicBezTo>
                      <a:pt x="6424" y="8020"/>
                      <a:pt x="5193" y="5986"/>
                      <a:pt x="3185" y="4969"/>
                    </a:cubicBezTo>
                    <a:cubicBezTo>
                      <a:pt x="3185" y="3041"/>
                      <a:pt x="2008" y="1061"/>
                      <a:pt x="214" y="17"/>
                    </a:cubicBezTo>
                    <a:cubicBezTo>
                      <a:pt x="185" y="7"/>
                      <a:pt x="159" y="1"/>
                      <a:pt x="136"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1" name="Google Shape;1912;p89"/>
              <p:cNvSpPr/>
              <p:nvPr/>
            </p:nvSpPr>
            <p:spPr>
              <a:xfrm>
                <a:off x="1300050" y="566950"/>
                <a:ext cx="160600" cy="2033000"/>
              </a:xfrm>
              <a:custGeom>
                <a:avLst/>
                <a:gdLst/>
                <a:ahLst/>
                <a:cxnLst/>
                <a:rect l="l" t="t" r="r" b="b"/>
                <a:pathLst>
                  <a:path w="6424" h="81320" extrusionOk="0">
                    <a:moveTo>
                      <a:pt x="146" y="1"/>
                    </a:moveTo>
                    <a:cubicBezTo>
                      <a:pt x="107" y="1"/>
                      <a:pt x="70" y="24"/>
                      <a:pt x="54" y="57"/>
                    </a:cubicBezTo>
                    <a:cubicBezTo>
                      <a:pt x="27" y="84"/>
                      <a:pt x="27" y="110"/>
                      <a:pt x="27" y="137"/>
                    </a:cubicBezTo>
                    <a:cubicBezTo>
                      <a:pt x="27" y="164"/>
                      <a:pt x="54" y="217"/>
                      <a:pt x="80" y="244"/>
                    </a:cubicBezTo>
                    <a:cubicBezTo>
                      <a:pt x="1820" y="1261"/>
                      <a:pt x="2971" y="3188"/>
                      <a:pt x="2944" y="5035"/>
                    </a:cubicBezTo>
                    <a:cubicBezTo>
                      <a:pt x="2944" y="5089"/>
                      <a:pt x="2971" y="5142"/>
                      <a:pt x="3025" y="5169"/>
                    </a:cubicBezTo>
                    <a:cubicBezTo>
                      <a:pt x="4952" y="6133"/>
                      <a:pt x="6183" y="8086"/>
                      <a:pt x="6183" y="10255"/>
                    </a:cubicBezTo>
                    <a:cubicBezTo>
                      <a:pt x="6183" y="12449"/>
                      <a:pt x="4952" y="14403"/>
                      <a:pt x="3025" y="15367"/>
                    </a:cubicBezTo>
                    <a:cubicBezTo>
                      <a:pt x="2971" y="15394"/>
                      <a:pt x="2944" y="15447"/>
                      <a:pt x="2944" y="15501"/>
                    </a:cubicBezTo>
                    <a:cubicBezTo>
                      <a:pt x="2998" y="17321"/>
                      <a:pt x="1847" y="19248"/>
                      <a:pt x="107" y="20292"/>
                    </a:cubicBezTo>
                    <a:cubicBezTo>
                      <a:pt x="80" y="20292"/>
                      <a:pt x="54" y="20318"/>
                      <a:pt x="27" y="20372"/>
                    </a:cubicBezTo>
                    <a:cubicBezTo>
                      <a:pt x="27" y="20425"/>
                      <a:pt x="27" y="20479"/>
                      <a:pt x="80" y="20506"/>
                    </a:cubicBezTo>
                    <a:cubicBezTo>
                      <a:pt x="1820" y="21496"/>
                      <a:pt x="2891" y="23316"/>
                      <a:pt x="2944" y="25324"/>
                    </a:cubicBezTo>
                    <a:cubicBezTo>
                      <a:pt x="2944" y="25350"/>
                      <a:pt x="2971" y="25404"/>
                      <a:pt x="3025" y="25431"/>
                    </a:cubicBezTo>
                    <a:cubicBezTo>
                      <a:pt x="4952" y="26394"/>
                      <a:pt x="6183" y="28348"/>
                      <a:pt x="6183" y="30543"/>
                    </a:cubicBezTo>
                    <a:cubicBezTo>
                      <a:pt x="6183" y="32711"/>
                      <a:pt x="4952" y="34665"/>
                      <a:pt x="3025" y="35628"/>
                    </a:cubicBezTo>
                    <a:cubicBezTo>
                      <a:pt x="2971" y="35655"/>
                      <a:pt x="2944" y="35709"/>
                      <a:pt x="2944" y="35762"/>
                    </a:cubicBezTo>
                    <a:cubicBezTo>
                      <a:pt x="3105" y="37823"/>
                      <a:pt x="1633" y="39643"/>
                      <a:pt x="107" y="40553"/>
                    </a:cubicBezTo>
                    <a:cubicBezTo>
                      <a:pt x="80" y="40553"/>
                      <a:pt x="54" y="40580"/>
                      <a:pt x="27" y="40633"/>
                    </a:cubicBezTo>
                    <a:cubicBezTo>
                      <a:pt x="27" y="40687"/>
                      <a:pt x="27" y="40741"/>
                      <a:pt x="80" y="40767"/>
                    </a:cubicBezTo>
                    <a:cubicBezTo>
                      <a:pt x="1820" y="41784"/>
                      <a:pt x="2944" y="43658"/>
                      <a:pt x="2944" y="45532"/>
                    </a:cubicBezTo>
                    <a:cubicBezTo>
                      <a:pt x="2944" y="45558"/>
                      <a:pt x="2944" y="45558"/>
                      <a:pt x="2944" y="45585"/>
                    </a:cubicBezTo>
                    <a:cubicBezTo>
                      <a:pt x="2944" y="45612"/>
                      <a:pt x="2971" y="45665"/>
                      <a:pt x="3025" y="45692"/>
                    </a:cubicBezTo>
                    <a:cubicBezTo>
                      <a:pt x="4952" y="46656"/>
                      <a:pt x="6183" y="48636"/>
                      <a:pt x="6183" y="50804"/>
                    </a:cubicBezTo>
                    <a:cubicBezTo>
                      <a:pt x="6183" y="52972"/>
                      <a:pt x="4952" y="54926"/>
                      <a:pt x="3025" y="55917"/>
                    </a:cubicBezTo>
                    <a:cubicBezTo>
                      <a:pt x="2971" y="55917"/>
                      <a:pt x="2944" y="55970"/>
                      <a:pt x="2944" y="56024"/>
                    </a:cubicBezTo>
                    <a:cubicBezTo>
                      <a:pt x="2891" y="58004"/>
                      <a:pt x="1847" y="59798"/>
                      <a:pt x="107" y="60815"/>
                    </a:cubicBezTo>
                    <a:cubicBezTo>
                      <a:pt x="80" y="60815"/>
                      <a:pt x="54" y="60868"/>
                      <a:pt x="27" y="60895"/>
                    </a:cubicBezTo>
                    <a:cubicBezTo>
                      <a:pt x="27" y="60949"/>
                      <a:pt x="27" y="61002"/>
                      <a:pt x="80" y="61029"/>
                    </a:cubicBezTo>
                    <a:cubicBezTo>
                      <a:pt x="1820" y="62046"/>
                      <a:pt x="2891" y="63839"/>
                      <a:pt x="2944" y="65847"/>
                    </a:cubicBezTo>
                    <a:cubicBezTo>
                      <a:pt x="2944" y="65900"/>
                      <a:pt x="2971" y="65927"/>
                      <a:pt x="3025" y="65954"/>
                    </a:cubicBezTo>
                    <a:cubicBezTo>
                      <a:pt x="4952" y="66944"/>
                      <a:pt x="6183" y="68898"/>
                      <a:pt x="6183" y="71066"/>
                    </a:cubicBezTo>
                    <a:cubicBezTo>
                      <a:pt x="6183" y="73234"/>
                      <a:pt x="4952" y="75188"/>
                      <a:pt x="3025" y="76178"/>
                    </a:cubicBezTo>
                    <a:cubicBezTo>
                      <a:pt x="2971" y="76178"/>
                      <a:pt x="2944" y="76232"/>
                      <a:pt x="2944" y="76285"/>
                    </a:cubicBezTo>
                    <a:cubicBezTo>
                      <a:pt x="2891" y="78266"/>
                      <a:pt x="1820" y="80086"/>
                      <a:pt x="80" y="81076"/>
                    </a:cubicBezTo>
                    <a:cubicBezTo>
                      <a:pt x="27" y="81130"/>
                      <a:pt x="0" y="81183"/>
                      <a:pt x="54" y="81264"/>
                    </a:cubicBezTo>
                    <a:cubicBezTo>
                      <a:pt x="70" y="81297"/>
                      <a:pt x="107" y="81320"/>
                      <a:pt x="146" y="81320"/>
                    </a:cubicBezTo>
                    <a:cubicBezTo>
                      <a:pt x="169" y="81320"/>
                      <a:pt x="194" y="81311"/>
                      <a:pt x="214" y="81290"/>
                    </a:cubicBezTo>
                    <a:cubicBezTo>
                      <a:pt x="2007" y="80273"/>
                      <a:pt x="3105" y="78427"/>
                      <a:pt x="3185" y="76366"/>
                    </a:cubicBezTo>
                    <a:cubicBezTo>
                      <a:pt x="5193" y="75322"/>
                      <a:pt x="6424" y="73314"/>
                      <a:pt x="6424" y="71066"/>
                    </a:cubicBezTo>
                    <a:cubicBezTo>
                      <a:pt x="6424" y="68818"/>
                      <a:pt x="5193" y="66784"/>
                      <a:pt x="3185" y="65766"/>
                    </a:cubicBezTo>
                    <a:cubicBezTo>
                      <a:pt x="3132" y="63786"/>
                      <a:pt x="2088" y="61992"/>
                      <a:pt x="402" y="60922"/>
                    </a:cubicBezTo>
                    <a:cubicBezTo>
                      <a:pt x="2088" y="59878"/>
                      <a:pt x="3132" y="58085"/>
                      <a:pt x="3185" y="56104"/>
                    </a:cubicBezTo>
                    <a:cubicBezTo>
                      <a:pt x="5193" y="55060"/>
                      <a:pt x="6424" y="53053"/>
                      <a:pt x="6424" y="50804"/>
                    </a:cubicBezTo>
                    <a:cubicBezTo>
                      <a:pt x="6424" y="48556"/>
                      <a:pt x="5193" y="46522"/>
                      <a:pt x="3185" y="45505"/>
                    </a:cubicBezTo>
                    <a:cubicBezTo>
                      <a:pt x="3185" y="43604"/>
                      <a:pt x="2088" y="41731"/>
                      <a:pt x="402" y="40660"/>
                    </a:cubicBezTo>
                    <a:cubicBezTo>
                      <a:pt x="1927" y="39723"/>
                      <a:pt x="3319" y="37903"/>
                      <a:pt x="3212" y="35816"/>
                    </a:cubicBezTo>
                    <a:cubicBezTo>
                      <a:pt x="5193" y="34799"/>
                      <a:pt x="6424" y="32764"/>
                      <a:pt x="6424" y="30543"/>
                    </a:cubicBezTo>
                    <a:cubicBezTo>
                      <a:pt x="6424" y="28295"/>
                      <a:pt x="5193" y="26260"/>
                      <a:pt x="3185" y="25243"/>
                    </a:cubicBezTo>
                    <a:cubicBezTo>
                      <a:pt x="3105" y="23236"/>
                      <a:pt x="2061" y="21443"/>
                      <a:pt x="402" y="20399"/>
                    </a:cubicBezTo>
                    <a:cubicBezTo>
                      <a:pt x="2088" y="19328"/>
                      <a:pt x="3185" y="17454"/>
                      <a:pt x="3185" y="15608"/>
                    </a:cubicBezTo>
                    <a:cubicBezTo>
                      <a:pt x="3185" y="15608"/>
                      <a:pt x="3185" y="15581"/>
                      <a:pt x="3185" y="15554"/>
                    </a:cubicBezTo>
                    <a:cubicBezTo>
                      <a:pt x="5193" y="14537"/>
                      <a:pt x="6424" y="12503"/>
                      <a:pt x="6424" y="10255"/>
                    </a:cubicBezTo>
                    <a:cubicBezTo>
                      <a:pt x="6424" y="8033"/>
                      <a:pt x="5193" y="5999"/>
                      <a:pt x="3185" y="4982"/>
                    </a:cubicBezTo>
                    <a:lnTo>
                      <a:pt x="3185" y="4955"/>
                    </a:lnTo>
                    <a:cubicBezTo>
                      <a:pt x="3185" y="3028"/>
                      <a:pt x="2007" y="1074"/>
                      <a:pt x="214" y="30"/>
                    </a:cubicBezTo>
                    <a:cubicBezTo>
                      <a:pt x="194" y="10"/>
                      <a:pt x="169" y="1"/>
                      <a:pt x="146"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2" name="Google Shape;1913;p89"/>
              <p:cNvSpPr/>
              <p:nvPr/>
            </p:nvSpPr>
            <p:spPr>
              <a:xfrm>
                <a:off x="1146800" y="818875"/>
                <a:ext cx="159950" cy="2032875"/>
              </a:xfrm>
              <a:custGeom>
                <a:avLst/>
                <a:gdLst/>
                <a:ahLst/>
                <a:cxnLst/>
                <a:rect l="l" t="t" r="r" b="b"/>
                <a:pathLst>
                  <a:path w="6398" h="81315" extrusionOk="0">
                    <a:moveTo>
                      <a:pt x="123" y="1"/>
                    </a:moveTo>
                    <a:cubicBezTo>
                      <a:pt x="83" y="1"/>
                      <a:pt x="44" y="20"/>
                      <a:pt x="28" y="70"/>
                    </a:cubicBezTo>
                    <a:cubicBezTo>
                      <a:pt x="28" y="70"/>
                      <a:pt x="1" y="97"/>
                      <a:pt x="1" y="124"/>
                    </a:cubicBezTo>
                    <a:cubicBezTo>
                      <a:pt x="1" y="178"/>
                      <a:pt x="28" y="204"/>
                      <a:pt x="81" y="231"/>
                    </a:cubicBezTo>
                    <a:cubicBezTo>
                      <a:pt x="1821" y="1248"/>
                      <a:pt x="2972" y="3175"/>
                      <a:pt x="2918" y="5022"/>
                    </a:cubicBezTo>
                    <a:cubicBezTo>
                      <a:pt x="2918" y="5076"/>
                      <a:pt x="2945" y="5129"/>
                      <a:pt x="2998" y="5156"/>
                    </a:cubicBezTo>
                    <a:cubicBezTo>
                      <a:pt x="4952" y="6119"/>
                      <a:pt x="6157" y="8073"/>
                      <a:pt x="6157" y="10268"/>
                    </a:cubicBezTo>
                    <a:cubicBezTo>
                      <a:pt x="6157" y="12436"/>
                      <a:pt x="4952" y="14390"/>
                      <a:pt x="2998" y="15354"/>
                    </a:cubicBezTo>
                    <a:cubicBezTo>
                      <a:pt x="2945" y="15380"/>
                      <a:pt x="2918" y="15434"/>
                      <a:pt x="2918" y="15487"/>
                    </a:cubicBezTo>
                    <a:cubicBezTo>
                      <a:pt x="2998" y="17334"/>
                      <a:pt x="1848" y="19235"/>
                      <a:pt x="81" y="20278"/>
                    </a:cubicBezTo>
                    <a:cubicBezTo>
                      <a:pt x="54" y="20278"/>
                      <a:pt x="28" y="20305"/>
                      <a:pt x="1" y="20359"/>
                    </a:cubicBezTo>
                    <a:cubicBezTo>
                      <a:pt x="1" y="20412"/>
                      <a:pt x="28" y="20466"/>
                      <a:pt x="81" y="20493"/>
                    </a:cubicBezTo>
                    <a:cubicBezTo>
                      <a:pt x="1794" y="21510"/>
                      <a:pt x="2865" y="23303"/>
                      <a:pt x="2918" y="25310"/>
                    </a:cubicBezTo>
                    <a:cubicBezTo>
                      <a:pt x="2918" y="25364"/>
                      <a:pt x="2945" y="25391"/>
                      <a:pt x="2998" y="25417"/>
                    </a:cubicBezTo>
                    <a:cubicBezTo>
                      <a:pt x="4952" y="26381"/>
                      <a:pt x="6157" y="28362"/>
                      <a:pt x="6157" y="30530"/>
                    </a:cubicBezTo>
                    <a:cubicBezTo>
                      <a:pt x="6157" y="32698"/>
                      <a:pt x="4952" y="34652"/>
                      <a:pt x="2998" y="35642"/>
                    </a:cubicBezTo>
                    <a:cubicBezTo>
                      <a:pt x="2945" y="35642"/>
                      <a:pt x="2918" y="35695"/>
                      <a:pt x="2918" y="35749"/>
                    </a:cubicBezTo>
                    <a:cubicBezTo>
                      <a:pt x="3079" y="37837"/>
                      <a:pt x="1633" y="39630"/>
                      <a:pt x="81" y="40540"/>
                    </a:cubicBezTo>
                    <a:cubicBezTo>
                      <a:pt x="54" y="40540"/>
                      <a:pt x="28" y="40594"/>
                      <a:pt x="1" y="40620"/>
                    </a:cubicBezTo>
                    <a:cubicBezTo>
                      <a:pt x="1" y="40674"/>
                      <a:pt x="28" y="40727"/>
                      <a:pt x="81" y="40754"/>
                    </a:cubicBezTo>
                    <a:cubicBezTo>
                      <a:pt x="1821" y="41771"/>
                      <a:pt x="2918" y="43645"/>
                      <a:pt x="2918" y="45545"/>
                    </a:cubicBezTo>
                    <a:cubicBezTo>
                      <a:pt x="2918" y="45545"/>
                      <a:pt x="2918" y="45545"/>
                      <a:pt x="2918" y="45572"/>
                    </a:cubicBezTo>
                    <a:cubicBezTo>
                      <a:pt x="2918" y="45626"/>
                      <a:pt x="2945" y="45652"/>
                      <a:pt x="2998" y="45679"/>
                    </a:cubicBezTo>
                    <a:cubicBezTo>
                      <a:pt x="4952" y="46669"/>
                      <a:pt x="6157" y="48623"/>
                      <a:pt x="6157" y="50791"/>
                    </a:cubicBezTo>
                    <a:cubicBezTo>
                      <a:pt x="6157" y="52959"/>
                      <a:pt x="4952" y="54913"/>
                      <a:pt x="2998" y="55904"/>
                    </a:cubicBezTo>
                    <a:cubicBezTo>
                      <a:pt x="2945" y="55930"/>
                      <a:pt x="2918" y="55957"/>
                      <a:pt x="2918" y="56011"/>
                    </a:cubicBezTo>
                    <a:cubicBezTo>
                      <a:pt x="2891" y="57991"/>
                      <a:pt x="1821" y="59785"/>
                      <a:pt x="81" y="60802"/>
                    </a:cubicBezTo>
                    <a:cubicBezTo>
                      <a:pt x="54" y="60828"/>
                      <a:pt x="28" y="60855"/>
                      <a:pt x="1" y="60882"/>
                    </a:cubicBezTo>
                    <a:cubicBezTo>
                      <a:pt x="1" y="60935"/>
                      <a:pt x="28" y="60989"/>
                      <a:pt x="81" y="61016"/>
                    </a:cubicBezTo>
                    <a:cubicBezTo>
                      <a:pt x="1821" y="62033"/>
                      <a:pt x="2891" y="63826"/>
                      <a:pt x="2918" y="65834"/>
                    </a:cubicBezTo>
                    <a:cubicBezTo>
                      <a:pt x="2918" y="65887"/>
                      <a:pt x="2945" y="65914"/>
                      <a:pt x="2998" y="65941"/>
                    </a:cubicBezTo>
                    <a:cubicBezTo>
                      <a:pt x="4952" y="66931"/>
                      <a:pt x="6157" y="68885"/>
                      <a:pt x="6157" y="71053"/>
                    </a:cubicBezTo>
                    <a:cubicBezTo>
                      <a:pt x="6157" y="73221"/>
                      <a:pt x="4952" y="75175"/>
                      <a:pt x="2998" y="76165"/>
                    </a:cubicBezTo>
                    <a:cubicBezTo>
                      <a:pt x="2945" y="76192"/>
                      <a:pt x="2918" y="76219"/>
                      <a:pt x="2918" y="76272"/>
                    </a:cubicBezTo>
                    <a:cubicBezTo>
                      <a:pt x="2891" y="78280"/>
                      <a:pt x="1821" y="80073"/>
                      <a:pt x="81" y="81090"/>
                    </a:cubicBezTo>
                    <a:cubicBezTo>
                      <a:pt x="28" y="81117"/>
                      <a:pt x="1" y="81197"/>
                      <a:pt x="28" y="81251"/>
                    </a:cubicBezTo>
                    <a:cubicBezTo>
                      <a:pt x="47" y="81290"/>
                      <a:pt x="95" y="81315"/>
                      <a:pt x="151" y="81315"/>
                    </a:cubicBezTo>
                    <a:cubicBezTo>
                      <a:pt x="172" y="81315"/>
                      <a:pt x="193" y="81311"/>
                      <a:pt x="215" y="81304"/>
                    </a:cubicBezTo>
                    <a:cubicBezTo>
                      <a:pt x="1981" y="80260"/>
                      <a:pt x="3106" y="78413"/>
                      <a:pt x="3186" y="76352"/>
                    </a:cubicBezTo>
                    <a:cubicBezTo>
                      <a:pt x="5167" y="75309"/>
                      <a:pt x="6398" y="73301"/>
                      <a:pt x="6398" y="71053"/>
                    </a:cubicBezTo>
                    <a:cubicBezTo>
                      <a:pt x="6398" y="68805"/>
                      <a:pt x="5167" y="66797"/>
                      <a:pt x="3186" y="65753"/>
                    </a:cubicBezTo>
                    <a:cubicBezTo>
                      <a:pt x="3106" y="63773"/>
                      <a:pt x="2062" y="61979"/>
                      <a:pt x="375" y="60909"/>
                    </a:cubicBezTo>
                    <a:cubicBezTo>
                      <a:pt x="2062" y="59865"/>
                      <a:pt x="3106" y="58072"/>
                      <a:pt x="3186" y="56091"/>
                    </a:cubicBezTo>
                    <a:cubicBezTo>
                      <a:pt x="5167" y="55047"/>
                      <a:pt x="6398" y="53040"/>
                      <a:pt x="6398" y="50791"/>
                    </a:cubicBezTo>
                    <a:cubicBezTo>
                      <a:pt x="6398" y="48543"/>
                      <a:pt x="5167" y="46536"/>
                      <a:pt x="3186" y="45492"/>
                    </a:cubicBezTo>
                    <a:cubicBezTo>
                      <a:pt x="3159" y="43591"/>
                      <a:pt x="2088" y="41718"/>
                      <a:pt x="375" y="40647"/>
                    </a:cubicBezTo>
                    <a:cubicBezTo>
                      <a:pt x="1901" y="39710"/>
                      <a:pt x="3293" y="37890"/>
                      <a:pt x="3186" y="35829"/>
                    </a:cubicBezTo>
                    <a:cubicBezTo>
                      <a:pt x="5167" y="34785"/>
                      <a:pt x="6398" y="32751"/>
                      <a:pt x="6398" y="30530"/>
                    </a:cubicBezTo>
                    <a:cubicBezTo>
                      <a:pt x="6398" y="28281"/>
                      <a:pt x="5167" y="26247"/>
                      <a:pt x="3186" y="25230"/>
                    </a:cubicBezTo>
                    <a:cubicBezTo>
                      <a:pt x="3079" y="23223"/>
                      <a:pt x="2062" y="21429"/>
                      <a:pt x="375" y="20386"/>
                    </a:cubicBezTo>
                    <a:cubicBezTo>
                      <a:pt x="2088" y="19315"/>
                      <a:pt x="3186" y="17415"/>
                      <a:pt x="3186" y="15541"/>
                    </a:cubicBezTo>
                    <a:cubicBezTo>
                      <a:pt x="5167" y="14524"/>
                      <a:pt x="6398" y="12490"/>
                      <a:pt x="6398" y="10268"/>
                    </a:cubicBezTo>
                    <a:cubicBezTo>
                      <a:pt x="6398" y="8020"/>
                      <a:pt x="5167" y="5986"/>
                      <a:pt x="3186" y="4969"/>
                    </a:cubicBezTo>
                    <a:lnTo>
                      <a:pt x="3186" y="4942"/>
                    </a:lnTo>
                    <a:cubicBezTo>
                      <a:pt x="3186" y="3041"/>
                      <a:pt x="1981" y="1061"/>
                      <a:pt x="188" y="17"/>
                    </a:cubicBezTo>
                    <a:cubicBezTo>
                      <a:pt x="169" y="7"/>
                      <a:pt x="145" y="1"/>
                      <a:pt x="123"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3" name="Google Shape;1914;p89"/>
              <p:cNvSpPr/>
              <p:nvPr/>
            </p:nvSpPr>
            <p:spPr>
              <a:xfrm>
                <a:off x="992900" y="566950"/>
                <a:ext cx="160625" cy="2033000"/>
              </a:xfrm>
              <a:custGeom>
                <a:avLst/>
                <a:gdLst/>
                <a:ahLst/>
                <a:cxnLst/>
                <a:rect l="l" t="t" r="r" b="b"/>
                <a:pathLst>
                  <a:path w="6425" h="81320" extrusionOk="0">
                    <a:moveTo>
                      <a:pt x="145" y="1"/>
                    </a:moveTo>
                    <a:cubicBezTo>
                      <a:pt x="104" y="1"/>
                      <a:pt x="60" y="24"/>
                      <a:pt x="27" y="57"/>
                    </a:cubicBezTo>
                    <a:cubicBezTo>
                      <a:pt x="27" y="84"/>
                      <a:pt x="27" y="110"/>
                      <a:pt x="27" y="137"/>
                    </a:cubicBezTo>
                    <a:cubicBezTo>
                      <a:pt x="27" y="164"/>
                      <a:pt x="54" y="217"/>
                      <a:pt x="81" y="244"/>
                    </a:cubicBezTo>
                    <a:cubicBezTo>
                      <a:pt x="1821" y="1261"/>
                      <a:pt x="2972" y="3188"/>
                      <a:pt x="2945" y="5035"/>
                    </a:cubicBezTo>
                    <a:cubicBezTo>
                      <a:pt x="2945" y="5089"/>
                      <a:pt x="2972" y="5142"/>
                      <a:pt x="2998" y="5169"/>
                    </a:cubicBezTo>
                    <a:cubicBezTo>
                      <a:pt x="4952" y="6133"/>
                      <a:pt x="6157" y="8086"/>
                      <a:pt x="6157" y="10255"/>
                    </a:cubicBezTo>
                    <a:cubicBezTo>
                      <a:pt x="6157" y="12449"/>
                      <a:pt x="4952" y="14403"/>
                      <a:pt x="2998" y="15367"/>
                    </a:cubicBezTo>
                    <a:cubicBezTo>
                      <a:pt x="2972" y="15394"/>
                      <a:pt x="2945" y="15447"/>
                      <a:pt x="2945" y="15501"/>
                    </a:cubicBezTo>
                    <a:cubicBezTo>
                      <a:pt x="2998" y="17347"/>
                      <a:pt x="1847" y="19248"/>
                      <a:pt x="108" y="20292"/>
                    </a:cubicBezTo>
                    <a:cubicBezTo>
                      <a:pt x="54" y="20292"/>
                      <a:pt x="27" y="20318"/>
                      <a:pt x="27" y="20372"/>
                    </a:cubicBezTo>
                    <a:cubicBezTo>
                      <a:pt x="1" y="20425"/>
                      <a:pt x="27" y="20479"/>
                      <a:pt x="81" y="20506"/>
                    </a:cubicBezTo>
                    <a:cubicBezTo>
                      <a:pt x="1794" y="21496"/>
                      <a:pt x="2865" y="23289"/>
                      <a:pt x="2945" y="25324"/>
                    </a:cubicBezTo>
                    <a:cubicBezTo>
                      <a:pt x="2945" y="25350"/>
                      <a:pt x="2972" y="25404"/>
                      <a:pt x="2998" y="25431"/>
                    </a:cubicBezTo>
                    <a:cubicBezTo>
                      <a:pt x="4952" y="26394"/>
                      <a:pt x="6157" y="28348"/>
                      <a:pt x="6157" y="30543"/>
                    </a:cubicBezTo>
                    <a:cubicBezTo>
                      <a:pt x="6157" y="32711"/>
                      <a:pt x="4952" y="34665"/>
                      <a:pt x="2998" y="35628"/>
                    </a:cubicBezTo>
                    <a:cubicBezTo>
                      <a:pt x="2972" y="35655"/>
                      <a:pt x="2945" y="35709"/>
                      <a:pt x="2945" y="35762"/>
                    </a:cubicBezTo>
                    <a:cubicBezTo>
                      <a:pt x="3105" y="37823"/>
                      <a:pt x="1633" y="39643"/>
                      <a:pt x="108" y="40553"/>
                    </a:cubicBezTo>
                    <a:cubicBezTo>
                      <a:pt x="54" y="40553"/>
                      <a:pt x="27" y="40580"/>
                      <a:pt x="27" y="40633"/>
                    </a:cubicBezTo>
                    <a:cubicBezTo>
                      <a:pt x="1" y="40687"/>
                      <a:pt x="27" y="40741"/>
                      <a:pt x="81" y="40767"/>
                    </a:cubicBezTo>
                    <a:cubicBezTo>
                      <a:pt x="1821" y="41784"/>
                      <a:pt x="2945" y="43658"/>
                      <a:pt x="2945" y="45532"/>
                    </a:cubicBezTo>
                    <a:cubicBezTo>
                      <a:pt x="2945" y="45558"/>
                      <a:pt x="2945" y="45558"/>
                      <a:pt x="2945" y="45585"/>
                    </a:cubicBezTo>
                    <a:cubicBezTo>
                      <a:pt x="2945" y="45612"/>
                      <a:pt x="2972" y="45665"/>
                      <a:pt x="2998" y="45692"/>
                    </a:cubicBezTo>
                    <a:cubicBezTo>
                      <a:pt x="4952" y="46656"/>
                      <a:pt x="6157" y="48636"/>
                      <a:pt x="6157" y="50804"/>
                    </a:cubicBezTo>
                    <a:cubicBezTo>
                      <a:pt x="6157" y="52972"/>
                      <a:pt x="4952" y="54926"/>
                      <a:pt x="2998" y="55917"/>
                    </a:cubicBezTo>
                    <a:cubicBezTo>
                      <a:pt x="2972" y="55917"/>
                      <a:pt x="2945" y="55970"/>
                      <a:pt x="2945" y="56024"/>
                    </a:cubicBezTo>
                    <a:cubicBezTo>
                      <a:pt x="2891" y="58004"/>
                      <a:pt x="1821" y="59798"/>
                      <a:pt x="108" y="60815"/>
                    </a:cubicBezTo>
                    <a:cubicBezTo>
                      <a:pt x="54" y="60815"/>
                      <a:pt x="27" y="60868"/>
                      <a:pt x="27" y="60895"/>
                    </a:cubicBezTo>
                    <a:cubicBezTo>
                      <a:pt x="1" y="60949"/>
                      <a:pt x="27" y="61002"/>
                      <a:pt x="81" y="61029"/>
                    </a:cubicBezTo>
                    <a:cubicBezTo>
                      <a:pt x="1821" y="62046"/>
                      <a:pt x="2891" y="63839"/>
                      <a:pt x="2945" y="65847"/>
                    </a:cubicBezTo>
                    <a:cubicBezTo>
                      <a:pt x="2945" y="65900"/>
                      <a:pt x="2972" y="65927"/>
                      <a:pt x="2998" y="65954"/>
                    </a:cubicBezTo>
                    <a:cubicBezTo>
                      <a:pt x="4952" y="66944"/>
                      <a:pt x="6157" y="68898"/>
                      <a:pt x="6157" y="71066"/>
                    </a:cubicBezTo>
                    <a:cubicBezTo>
                      <a:pt x="6157" y="73234"/>
                      <a:pt x="4952" y="75188"/>
                      <a:pt x="2998" y="76178"/>
                    </a:cubicBezTo>
                    <a:cubicBezTo>
                      <a:pt x="2972" y="76178"/>
                      <a:pt x="2945" y="76232"/>
                      <a:pt x="2945" y="76285"/>
                    </a:cubicBezTo>
                    <a:cubicBezTo>
                      <a:pt x="2891" y="78266"/>
                      <a:pt x="1821" y="80086"/>
                      <a:pt x="81" y="81076"/>
                    </a:cubicBezTo>
                    <a:cubicBezTo>
                      <a:pt x="27" y="81130"/>
                      <a:pt x="1" y="81183"/>
                      <a:pt x="27" y="81264"/>
                    </a:cubicBezTo>
                    <a:cubicBezTo>
                      <a:pt x="60" y="81297"/>
                      <a:pt x="104" y="81320"/>
                      <a:pt x="145" y="81320"/>
                    </a:cubicBezTo>
                    <a:cubicBezTo>
                      <a:pt x="170" y="81320"/>
                      <a:pt x="194" y="81311"/>
                      <a:pt x="215" y="81290"/>
                    </a:cubicBezTo>
                    <a:cubicBezTo>
                      <a:pt x="2008" y="80273"/>
                      <a:pt x="3105" y="78427"/>
                      <a:pt x="3186" y="76366"/>
                    </a:cubicBezTo>
                    <a:cubicBezTo>
                      <a:pt x="5193" y="75322"/>
                      <a:pt x="6424" y="73314"/>
                      <a:pt x="6424" y="71066"/>
                    </a:cubicBezTo>
                    <a:cubicBezTo>
                      <a:pt x="6424" y="68818"/>
                      <a:pt x="5193" y="66784"/>
                      <a:pt x="3186" y="65766"/>
                    </a:cubicBezTo>
                    <a:cubicBezTo>
                      <a:pt x="3105" y="63786"/>
                      <a:pt x="2088" y="61992"/>
                      <a:pt x="402" y="60922"/>
                    </a:cubicBezTo>
                    <a:cubicBezTo>
                      <a:pt x="2088" y="59878"/>
                      <a:pt x="3105" y="58085"/>
                      <a:pt x="3186" y="56104"/>
                    </a:cubicBezTo>
                    <a:cubicBezTo>
                      <a:pt x="5193" y="55060"/>
                      <a:pt x="6424" y="53053"/>
                      <a:pt x="6424" y="50804"/>
                    </a:cubicBezTo>
                    <a:cubicBezTo>
                      <a:pt x="6424" y="48556"/>
                      <a:pt x="5193" y="46522"/>
                      <a:pt x="3186" y="45505"/>
                    </a:cubicBezTo>
                    <a:cubicBezTo>
                      <a:pt x="3159" y="43604"/>
                      <a:pt x="2088" y="41731"/>
                      <a:pt x="402" y="40660"/>
                    </a:cubicBezTo>
                    <a:cubicBezTo>
                      <a:pt x="1901" y="39723"/>
                      <a:pt x="3320" y="37877"/>
                      <a:pt x="3186" y="35816"/>
                    </a:cubicBezTo>
                    <a:cubicBezTo>
                      <a:pt x="5193" y="34799"/>
                      <a:pt x="6424" y="32764"/>
                      <a:pt x="6424" y="30543"/>
                    </a:cubicBezTo>
                    <a:cubicBezTo>
                      <a:pt x="6424" y="28295"/>
                      <a:pt x="5193" y="26260"/>
                      <a:pt x="3186" y="25243"/>
                    </a:cubicBezTo>
                    <a:cubicBezTo>
                      <a:pt x="3105" y="23236"/>
                      <a:pt x="2062" y="21443"/>
                      <a:pt x="402" y="20399"/>
                    </a:cubicBezTo>
                    <a:cubicBezTo>
                      <a:pt x="2088" y="19328"/>
                      <a:pt x="3186" y="17454"/>
                      <a:pt x="3186" y="15608"/>
                    </a:cubicBezTo>
                    <a:cubicBezTo>
                      <a:pt x="3186" y="15608"/>
                      <a:pt x="3186" y="15581"/>
                      <a:pt x="3186" y="15554"/>
                    </a:cubicBezTo>
                    <a:cubicBezTo>
                      <a:pt x="5193" y="14537"/>
                      <a:pt x="6424" y="12503"/>
                      <a:pt x="6424" y="10255"/>
                    </a:cubicBezTo>
                    <a:cubicBezTo>
                      <a:pt x="6424" y="8033"/>
                      <a:pt x="5193" y="5999"/>
                      <a:pt x="3186" y="4982"/>
                    </a:cubicBezTo>
                    <a:lnTo>
                      <a:pt x="3186" y="4955"/>
                    </a:lnTo>
                    <a:cubicBezTo>
                      <a:pt x="3186" y="3028"/>
                      <a:pt x="2008" y="1074"/>
                      <a:pt x="215" y="30"/>
                    </a:cubicBezTo>
                    <a:cubicBezTo>
                      <a:pt x="194" y="10"/>
                      <a:pt x="170" y="1"/>
                      <a:pt x="145"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4" name="Google Shape;1915;p89"/>
              <p:cNvSpPr/>
              <p:nvPr/>
            </p:nvSpPr>
            <p:spPr>
              <a:xfrm>
                <a:off x="839675" y="818875"/>
                <a:ext cx="159950" cy="2032875"/>
              </a:xfrm>
              <a:custGeom>
                <a:avLst/>
                <a:gdLst/>
                <a:ahLst/>
                <a:cxnLst/>
                <a:rect l="l" t="t" r="r" b="b"/>
                <a:pathLst>
                  <a:path w="6398" h="81315" extrusionOk="0">
                    <a:moveTo>
                      <a:pt x="122" y="1"/>
                    </a:moveTo>
                    <a:cubicBezTo>
                      <a:pt x="83" y="1"/>
                      <a:pt x="44" y="20"/>
                      <a:pt x="27" y="70"/>
                    </a:cubicBezTo>
                    <a:cubicBezTo>
                      <a:pt x="0" y="70"/>
                      <a:pt x="0" y="97"/>
                      <a:pt x="0" y="124"/>
                    </a:cubicBezTo>
                    <a:cubicBezTo>
                      <a:pt x="0" y="178"/>
                      <a:pt x="27" y="204"/>
                      <a:pt x="54" y="231"/>
                    </a:cubicBezTo>
                    <a:cubicBezTo>
                      <a:pt x="1794" y="1248"/>
                      <a:pt x="2971" y="3175"/>
                      <a:pt x="2918" y="5022"/>
                    </a:cubicBezTo>
                    <a:cubicBezTo>
                      <a:pt x="2918" y="5076"/>
                      <a:pt x="2945" y="5129"/>
                      <a:pt x="2998" y="5156"/>
                    </a:cubicBezTo>
                    <a:cubicBezTo>
                      <a:pt x="4925" y="6119"/>
                      <a:pt x="6156" y="8073"/>
                      <a:pt x="6156" y="10268"/>
                    </a:cubicBezTo>
                    <a:cubicBezTo>
                      <a:pt x="6156" y="12436"/>
                      <a:pt x="4925" y="14390"/>
                      <a:pt x="2998" y="15354"/>
                    </a:cubicBezTo>
                    <a:cubicBezTo>
                      <a:pt x="2945" y="15380"/>
                      <a:pt x="2918" y="15434"/>
                      <a:pt x="2918" y="15487"/>
                    </a:cubicBezTo>
                    <a:cubicBezTo>
                      <a:pt x="2971" y="17334"/>
                      <a:pt x="1847" y="19235"/>
                      <a:pt x="81" y="20278"/>
                    </a:cubicBezTo>
                    <a:cubicBezTo>
                      <a:pt x="54" y="20278"/>
                      <a:pt x="27" y="20305"/>
                      <a:pt x="0" y="20359"/>
                    </a:cubicBezTo>
                    <a:cubicBezTo>
                      <a:pt x="0" y="20412"/>
                      <a:pt x="27" y="20466"/>
                      <a:pt x="54" y="20493"/>
                    </a:cubicBezTo>
                    <a:cubicBezTo>
                      <a:pt x="1794" y="21510"/>
                      <a:pt x="2864" y="23303"/>
                      <a:pt x="2918" y="25310"/>
                    </a:cubicBezTo>
                    <a:cubicBezTo>
                      <a:pt x="2918" y="25364"/>
                      <a:pt x="2945" y="25391"/>
                      <a:pt x="2998" y="25417"/>
                    </a:cubicBezTo>
                    <a:cubicBezTo>
                      <a:pt x="4925" y="26381"/>
                      <a:pt x="6156" y="28362"/>
                      <a:pt x="6156" y="30530"/>
                    </a:cubicBezTo>
                    <a:cubicBezTo>
                      <a:pt x="6156" y="32698"/>
                      <a:pt x="4925" y="34652"/>
                      <a:pt x="2998" y="35642"/>
                    </a:cubicBezTo>
                    <a:cubicBezTo>
                      <a:pt x="2945" y="35642"/>
                      <a:pt x="2918" y="35695"/>
                      <a:pt x="2918" y="35749"/>
                    </a:cubicBezTo>
                    <a:cubicBezTo>
                      <a:pt x="3078" y="37837"/>
                      <a:pt x="1606" y="39630"/>
                      <a:pt x="81" y="40540"/>
                    </a:cubicBezTo>
                    <a:cubicBezTo>
                      <a:pt x="54" y="40540"/>
                      <a:pt x="27" y="40594"/>
                      <a:pt x="0" y="40620"/>
                    </a:cubicBezTo>
                    <a:cubicBezTo>
                      <a:pt x="0" y="40674"/>
                      <a:pt x="27" y="40727"/>
                      <a:pt x="54" y="40754"/>
                    </a:cubicBezTo>
                    <a:cubicBezTo>
                      <a:pt x="1794" y="41771"/>
                      <a:pt x="2918" y="43645"/>
                      <a:pt x="2918" y="45545"/>
                    </a:cubicBezTo>
                    <a:cubicBezTo>
                      <a:pt x="2918" y="45545"/>
                      <a:pt x="2918" y="45545"/>
                      <a:pt x="2918" y="45572"/>
                    </a:cubicBezTo>
                    <a:cubicBezTo>
                      <a:pt x="2918" y="45626"/>
                      <a:pt x="2945" y="45652"/>
                      <a:pt x="2998" y="45679"/>
                    </a:cubicBezTo>
                    <a:cubicBezTo>
                      <a:pt x="4925" y="46669"/>
                      <a:pt x="6156" y="48623"/>
                      <a:pt x="6156" y="50791"/>
                    </a:cubicBezTo>
                    <a:cubicBezTo>
                      <a:pt x="6156" y="52959"/>
                      <a:pt x="4925" y="54913"/>
                      <a:pt x="2998" y="55904"/>
                    </a:cubicBezTo>
                    <a:cubicBezTo>
                      <a:pt x="2945" y="55930"/>
                      <a:pt x="2918" y="55957"/>
                      <a:pt x="2918" y="56011"/>
                    </a:cubicBezTo>
                    <a:cubicBezTo>
                      <a:pt x="2864" y="57991"/>
                      <a:pt x="1820" y="59785"/>
                      <a:pt x="81" y="60802"/>
                    </a:cubicBezTo>
                    <a:cubicBezTo>
                      <a:pt x="54" y="60828"/>
                      <a:pt x="27" y="60855"/>
                      <a:pt x="0" y="60882"/>
                    </a:cubicBezTo>
                    <a:cubicBezTo>
                      <a:pt x="0" y="60935"/>
                      <a:pt x="27" y="60989"/>
                      <a:pt x="54" y="61016"/>
                    </a:cubicBezTo>
                    <a:cubicBezTo>
                      <a:pt x="1794" y="62033"/>
                      <a:pt x="2864" y="63826"/>
                      <a:pt x="2918" y="65834"/>
                    </a:cubicBezTo>
                    <a:cubicBezTo>
                      <a:pt x="2918" y="65887"/>
                      <a:pt x="2945" y="65914"/>
                      <a:pt x="2998" y="65941"/>
                    </a:cubicBezTo>
                    <a:cubicBezTo>
                      <a:pt x="4925" y="66931"/>
                      <a:pt x="6156" y="68885"/>
                      <a:pt x="6156" y="71053"/>
                    </a:cubicBezTo>
                    <a:cubicBezTo>
                      <a:pt x="6156" y="73221"/>
                      <a:pt x="4925" y="75175"/>
                      <a:pt x="2998" y="76165"/>
                    </a:cubicBezTo>
                    <a:cubicBezTo>
                      <a:pt x="2945" y="76192"/>
                      <a:pt x="2918" y="76219"/>
                      <a:pt x="2918" y="76272"/>
                    </a:cubicBezTo>
                    <a:cubicBezTo>
                      <a:pt x="2864" y="78280"/>
                      <a:pt x="1794" y="80073"/>
                      <a:pt x="81" y="81090"/>
                    </a:cubicBezTo>
                    <a:cubicBezTo>
                      <a:pt x="0" y="81117"/>
                      <a:pt x="0" y="81197"/>
                      <a:pt x="27" y="81251"/>
                    </a:cubicBezTo>
                    <a:cubicBezTo>
                      <a:pt x="47" y="81290"/>
                      <a:pt x="95" y="81315"/>
                      <a:pt x="140" y="81315"/>
                    </a:cubicBezTo>
                    <a:cubicBezTo>
                      <a:pt x="157" y="81315"/>
                      <a:pt x="173" y="81311"/>
                      <a:pt x="188" y="81304"/>
                    </a:cubicBezTo>
                    <a:cubicBezTo>
                      <a:pt x="1981" y="80260"/>
                      <a:pt x="3105" y="78413"/>
                      <a:pt x="3159" y="76352"/>
                    </a:cubicBezTo>
                    <a:cubicBezTo>
                      <a:pt x="5166" y="75309"/>
                      <a:pt x="6397" y="73301"/>
                      <a:pt x="6397" y="71053"/>
                    </a:cubicBezTo>
                    <a:cubicBezTo>
                      <a:pt x="6397" y="68805"/>
                      <a:pt x="5166" y="66797"/>
                      <a:pt x="3159" y="65753"/>
                    </a:cubicBezTo>
                    <a:cubicBezTo>
                      <a:pt x="3105" y="63773"/>
                      <a:pt x="2061" y="61979"/>
                      <a:pt x="375" y="60909"/>
                    </a:cubicBezTo>
                    <a:cubicBezTo>
                      <a:pt x="2061" y="59865"/>
                      <a:pt x="3105" y="58072"/>
                      <a:pt x="3159" y="56091"/>
                    </a:cubicBezTo>
                    <a:cubicBezTo>
                      <a:pt x="5166" y="55047"/>
                      <a:pt x="6397" y="53040"/>
                      <a:pt x="6397" y="50791"/>
                    </a:cubicBezTo>
                    <a:cubicBezTo>
                      <a:pt x="6397" y="48543"/>
                      <a:pt x="5166" y="46536"/>
                      <a:pt x="3159" y="45492"/>
                    </a:cubicBezTo>
                    <a:cubicBezTo>
                      <a:pt x="3159" y="43591"/>
                      <a:pt x="2061" y="41718"/>
                      <a:pt x="375" y="40647"/>
                    </a:cubicBezTo>
                    <a:cubicBezTo>
                      <a:pt x="1901" y="39710"/>
                      <a:pt x="3292" y="37890"/>
                      <a:pt x="3185" y="35829"/>
                    </a:cubicBezTo>
                    <a:cubicBezTo>
                      <a:pt x="5166" y="34785"/>
                      <a:pt x="6397" y="32751"/>
                      <a:pt x="6397" y="30530"/>
                    </a:cubicBezTo>
                    <a:cubicBezTo>
                      <a:pt x="6397" y="28281"/>
                      <a:pt x="5166" y="26247"/>
                      <a:pt x="3159" y="25230"/>
                    </a:cubicBezTo>
                    <a:cubicBezTo>
                      <a:pt x="3078" y="23223"/>
                      <a:pt x="2035" y="21429"/>
                      <a:pt x="375" y="20386"/>
                    </a:cubicBezTo>
                    <a:cubicBezTo>
                      <a:pt x="2061" y="19315"/>
                      <a:pt x="3159" y="17441"/>
                      <a:pt x="3159" y="15595"/>
                    </a:cubicBezTo>
                    <a:cubicBezTo>
                      <a:pt x="3159" y="15595"/>
                      <a:pt x="3159" y="15568"/>
                      <a:pt x="3159" y="15541"/>
                    </a:cubicBezTo>
                    <a:cubicBezTo>
                      <a:pt x="5166" y="14524"/>
                      <a:pt x="6397" y="12490"/>
                      <a:pt x="6397" y="10268"/>
                    </a:cubicBezTo>
                    <a:cubicBezTo>
                      <a:pt x="6397" y="8020"/>
                      <a:pt x="5166" y="5986"/>
                      <a:pt x="3159" y="4969"/>
                    </a:cubicBezTo>
                    <a:lnTo>
                      <a:pt x="3159" y="4942"/>
                    </a:lnTo>
                    <a:cubicBezTo>
                      <a:pt x="3159" y="3041"/>
                      <a:pt x="1981" y="1061"/>
                      <a:pt x="188" y="17"/>
                    </a:cubicBezTo>
                    <a:cubicBezTo>
                      <a:pt x="168" y="7"/>
                      <a:pt x="145" y="1"/>
                      <a:pt x="122"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5" name="Google Shape;1916;p89"/>
              <p:cNvSpPr/>
              <p:nvPr/>
            </p:nvSpPr>
            <p:spPr>
              <a:xfrm>
                <a:off x="685775" y="566950"/>
                <a:ext cx="159950" cy="2033000"/>
              </a:xfrm>
              <a:custGeom>
                <a:avLst/>
                <a:gdLst/>
                <a:ahLst/>
                <a:cxnLst/>
                <a:rect l="l" t="t" r="r" b="b"/>
                <a:pathLst>
                  <a:path w="6398" h="81320" extrusionOk="0">
                    <a:moveTo>
                      <a:pt x="119" y="1"/>
                    </a:moveTo>
                    <a:cubicBezTo>
                      <a:pt x="81" y="1"/>
                      <a:pt x="44" y="24"/>
                      <a:pt x="27" y="57"/>
                    </a:cubicBezTo>
                    <a:cubicBezTo>
                      <a:pt x="27" y="84"/>
                      <a:pt x="0" y="110"/>
                      <a:pt x="0" y="137"/>
                    </a:cubicBezTo>
                    <a:cubicBezTo>
                      <a:pt x="0" y="164"/>
                      <a:pt x="27" y="217"/>
                      <a:pt x="81" y="244"/>
                    </a:cubicBezTo>
                    <a:cubicBezTo>
                      <a:pt x="1820" y="1261"/>
                      <a:pt x="2944" y="3188"/>
                      <a:pt x="2918" y="5035"/>
                    </a:cubicBezTo>
                    <a:cubicBezTo>
                      <a:pt x="2918" y="5089"/>
                      <a:pt x="2944" y="5142"/>
                      <a:pt x="2998" y="5169"/>
                    </a:cubicBezTo>
                    <a:cubicBezTo>
                      <a:pt x="4952" y="6133"/>
                      <a:pt x="6156" y="8086"/>
                      <a:pt x="6156" y="10255"/>
                    </a:cubicBezTo>
                    <a:cubicBezTo>
                      <a:pt x="6156" y="12449"/>
                      <a:pt x="4952" y="14403"/>
                      <a:pt x="2998" y="15367"/>
                    </a:cubicBezTo>
                    <a:cubicBezTo>
                      <a:pt x="2944" y="15394"/>
                      <a:pt x="2918" y="15447"/>
                      <a:pt x="2918" y="15501"/>
                    </a:cubicBezTo>
                    <a:cubicBezTo>
                      <a:pt x="2998" y="17347"/>
                      <a:pt x="1847" y="19248"/>
                      <a:pt x="81" y="20292"/>
                    </a:cubicBezTo>
                    <a:cubicBezTo>
                      <a:pt x="54" y="20292"/>
                      <a:pt x="27" y="20318"/>
                      <a:pt x="27" y="20372"/>
                    </a:cubicBezTo>
                    <a:cubicBezTo>
                      <a:pt x="0" y="20425"/>
                      <a:pt x="27" y="20479"/>
                      <a:pt x="81" y="20506"/>
                    </a:cubicBezTo>
                    <a:cubicBezTo>
                      <a:pt x="1794" y="21496"/>
                      <a:pt x="2864" y="23316"/>
                      <a:pt x="2918" y="25324"/>
                    </a:cubicBezTo>
                    <a:cubicBezTo>
                      <a:pt x="2918" y="25350"/>
                      <a:pt x="2944" y="25404"/>
                      <a:pt x="2998" y="25431"/>
                    </a:cubicBezTo>
                    <a:cubicBezTo>
                      <a:pt x="4952" y="26394"/>
                      <a:pt x="6156" y="28348"/>
                      <a:pt x="6156" y="30543"/>
                    </a:cubicBezTo>
                    <a:cubicBezTo>
                      <a:pt x="6156" y="32711"/>
                      <a:pt x="4952" y="34665"/>
                      <a:pt x="2998" y="35628"/>
                    </a:cubicBezTo>
                    <a:cubicBezTo>
                      <a:pt x="2944" y="35655"/>
                      <a:pt x="2918" y="35709"/>
                      <a:pt x="2918" y="35762"/>
                    </a:cubicBezTo>
                    <a:cubicBezTo>
                      <a:pt x="3078" y="37823"/>
                      <a:pt x="1633" y="39643"/>
                      <a:pt x="81" y="40553"/>
                    </a:cubicBezTo>
                    <a:cubicBezTo>
                      <a:pt x="54" y="40553"/>
                      <a:pt x="27" y="40580"/>
                      <a:pt x="27" y="40633"/>
                    </a:cubicBezTo>
                    <a:cubicBezTo>
                      <a:pt x="0" y="40687"/>
                      <a:pt x="27" y="40741"/>
                      <a:pt x="81" y="40767"/>
                    </a:cubicBezTo>
                    <a:cubicBezTo>
                      <a:pt x="1820" y="41784"/>
                      <a:pt x="2918" y="43658"/>
                      <a:pt x="2918" y="45532"/>
                    </a:cubicBezTo>
                    <a:cubicBezTo>
                      <a:pt x="2918" y="45558"/>
                      <a:pt x="2918" y="45558"/>
                      <a:pt x="2918" y="45585"/>
                    </a:cubicBezTo>
                    <a:cubicBezTo>
                      <a:pt x="2918" y="45612"/>
                      <a:pt x="2944" y="45665"/>
                      <a:pt x="2998" y="45692"/>
                    </a:cubicBezTo>
                    <a:cubicBezTo>
                      <a:pt x="4952" y="46656"/>
                      <a:pt x="6156" y="48636"/>
                      <a:pt x="6156" y="50804"/>
                    </a:cubicBezTo>
                    <a:cubicBezTo>
                      <a:pt x="6156" y="52972"/>
                      <a:pt x="4952" y="54926"/>
                      <a:pt x="2998" y="55917"/>
                    </a:cubicBezTo>
                    <a:cubicBezTo>
                      <a:pt x="2944" y="55917"/>
                      <a:pt x="2918" y="55970"/>
                      <a:pt x="2918" y="56024"/>
                    </a:cubicBezTo>
                    <a:cubicBezTo>
                      <a:pt x="2891" y="58004"/>
                      <a:pt x="1820" y="59798"/>
                      <a:pt x="81" y="60815"/>
                    </a:cubicBezTo>
                    <a:cubicBezTo>
                      <a:pt x="54" y="60815"/>
                      <a:pt x="27" y="60868"/>
                      <a:pt x="27" y="60895"/>
                    </a:cubicBezTo>
                    <a:cubicBezTo>
                      <a:pt x="0" y="60949"/>
                      <a:pt x="27" y="61002"/>
                      <a:pt x="81" y="61029"/>
                    </a:cubicBezTo>
                    <a:cubicBezTo>
                      <a:pt x="1820" y="62046"/>
                      <a:pt x="2891" y="63839"/>
                      <a:pt x="2918" y="65847"/>
                    </a:cubicBezTo>
                    <a:cubicBezTo>
                      <a:pt x="2918" y="65900"/>
                      <a:pt x="2944" y="65927"/>
                      <a:pt x="2998" y="65954"/>
                    </a:cubicBezTo>
                    <a:cubicBezTo>
                      <a:pt x="4952" y="66944"/>
                      <a:pt x="6156" y="68898"/>
                      <a:pt x="6156" y="71066"/>
                    </a:cubicBezTo>
                    <a:cubicBezTo>
                      <a:pt x="6156" y="73234"/>
                      <a:pt x="4952" y="75188"/>
                      <a:pt x="2998" y="76178"/>
                    </a:cubicBezTo>
                    <a:cubicBezTo>
                      <a:pt x="2944" y="76178"/>
                      <a:pt x="2918" y="76232"/>
                      <a:pt x="2918" y="76285"/>
                    </a:cubicBezTo>
                    <a:cubicBezTo>
                      <a:pt x="2891" y="78293"/>
                      <a:pt x="1820" y="80086"/>
                      <a:pt x="81" y="81076"/>
                    </a:cubicBezTo>
                    <a:cubicBezTo>
                      <a:pt x="27" y="81130"/>
                      <a:pt x="0" y="81183"/>
                      <a:pt x="27" y="81264"/>
                    </a:cubicBezTo>
                    <a:cubicBezTo>
                      <a:pt x="60" y="81297"/>
                      <a:pt x="93" y="81320"/>
                      <a:pt x="133" y="81320"/>
                    </a:cubicBezTo>
                    <a:cubicBezTo>
                      <a:pt x="157" y="81320"/>
                      <a:pt x="184" y="81311"/>
                      <a:pt x="214" y="81290"/>
                    </a:cubicBezTo>
                    <a:cubicBezTo>
                      <a:pt x="2008" y="80273"/>
                      <a:pt x="3105" y="78427"/>
                      <a:pt x="3185" y="76366"/>
                    </a:cubicBezTo>
                    <a:cubicBezTo>
                      <a:pt x="5166" y="75322"/>
                      <a:pt x="6397" y="73314"/>
                      <a:pt x="6397" y="71066"/>
                    </a:cubicBezTo>
                    <a:cubicBezTo>
                      <a:pt x="6397" y="68818"/>
                      <a:pt x="5166" y="66784"/>
                      <a:pt x="3185" y="65766"/>
                    </a:cubicBezTo>
                    <a:cubicBezTo>
                      <a:pt x="3105" y="63786"/>
                      <a:pt x="2061" y="61992"/>
                      <a:pt x="375" y="60922"/>
                    </a:cubicBezTo>
                    <a:cubicBezTo>
                      <a:pt x="2061" y="59878"/>
                      <a:pt x="3105" y="58085"/>
                      <a:pt x="3185" y="56104"/>
                    </a:cubicBezTo>
                    <a:cubicBezTo>
                      <a:pt x="5166" y="55060"/>
                      <a:pt x="6397" y="53053"/>
                      <a:pt x="6397" y="50804"/>
                    </a:cubicBezTo>
                    <a:cubicBezTo>
                      <a:pt x="6397" y="48556"/>
                      <a:pt x="5166" y="46522"/>
                      <a:pt x="3185" y="45505"/>
                    </a:cubicBezTo>
                    <a:cubicBezTo>
                      <a:pt x="3159" y="43604"/>
                      <a:pt x="2088" y="41731"/>
                      <a:pt x="375" y="40660"/>
                    </a:cubicBezTo>
                    <a:cubicBezTo>
                      <a:pt x="1901" y="39723"/>
                      <a:pt x="3292" y="37903"/>
                      <a:pt x="3185" y="35816"/>
                    </a:cubicBezTo>
                    <a:cubicBezTo>
                      <a:pt x="5166" y="34799"/>
                      <a:pt x="6397" y="32764"/>
                      <a:pt x="6397" y="30543"/>
                    </a:cubicBezTo>
                    <a:cubicBezTo>
                      <a:pt x="6397" y="28295"/>
                      <a:pt x="5166" y="26260"/>
                      <a:pt x="3185" y="25243"/>
                    </a:cubicBezTo>
                    <a:cubicBezTo>
                      <a:pt x="3078" y="23236"/>
                      <a:pt x="2061" y="21443"/>
                      <a:pt x="375" y="20399"/>
                    </a:cubicBezTo>
                    <a:cubicBezTo>
                      <a:pt x="2088" y="19328"/>
                      <a:pt x="3185" y="17401"/>
                      <a:pt x="3185" y="15554"/>
                    </a:cubicBezTo>
                    <a:cubicBezTo>
                      <a:pt x="5166" y="14537"/>
                      <a:pt x="6397" y="12503"/>
                      <a:pt x="6397" y="10255"/>
                    </a:cubicBezTo>
                    <a:cubicBezTo>
                      <a:pt x="6397" y="8033"/>
                      <a:pt x="5166" y="5999"/>
                      <a:pt x="3185" y="4982"/>
                    </a:cubicBezTo>
                    <a:lnTo>
                      <a:pt x="3185" y="4955"/>
                    </a:lnTo>
                    <a:cubicBezTo>
                      <a:pt x="3185" y="3028"/>
                      <a:pt x="1981" y="1074"/>
                      <a:pt x="188" y="30"/>
                    </a:cubicBezTo>
                    <a:cubicBezTo>
                      <a:pt x="167" y="10"/>
                      <a:pt x="143" y="1"/>
                      <a:pt x="11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6" name="Google Shape;1917;p89"/>
              <p:cNvSpPr/>
              <p:nvPr/>
            </p:nvSpPr>
            <p:spPr>
              <a:xfrm>
                <a:off x="531875" y="818875"/>
                <a:ext cx="160600" cy="2032875"/>
              </a:xfrm>
              <a:custGeom>
                <a:avLst/>
                <a:gdLst/>
                <a:ahLst/>
                <a:cxnLst/>
                <a:rect l="l" t="t" r="r" b="b"/>
                <a:pathLst>
                  <a:path w="6424" h="81315" extrusionOk="0">
                    <a:moveTo>
                      <a:pt x="147" y="1"/>
                    </a:moveTo>
                    <a:cubicBezTo>
                      <a:pt x="106" y="1"/>
                      <a:pt x="61" y="20"/>
                      <a:pt x="27" y="70"/>
                    </a:cubicBezTo>
                    <a:cubicBezTo>
                      <a:pt x="27" y="70"/>
                      <a:pt x="27" y="97"/>
                      <a:pt x="27" y="124"/>
                    </a:cubicBezTo>
                    <a:cubicBezTo>
                      <a:pt x="27" y="178"/>
                      <a:pt x="54" y="204"/>
                      <a:pt x="80" y="231"/>
                    </a:cubicBezTo>
                    <a:cubicBezTo>
                      <a:pt x="1820" y="1248"/>
                      <a:pt x="2971" y="3175"/>
                      <a:pt x="2944" y="5022"/>
                    </a:cubicBezTo>
                    <a:cubicBezTo>
                      <a:pt x="2944" y="5076"/>
                      <a:pt x="2971" y="5129"/>
                      <a:pt x="2998" y="5156"/>
                    </a:cubicBezTo>
                    <a:cubicBezTo>
                      <a:pt x="4952" y="6119"/>
                      <a:pt x="6156" y="8073"/>
                      <a:pt x="6156" y="10268"/>
                    </a:cubicBezTo>
                    <a:cubicBezTo>
                      <a:pt x="6156" y="12436"/>
                      <a:pt x="4952" y="14390"/>
                      <a:pt x="2998" y="15354"/>
                    </a:cubicBezTo>
                    <a:cubicBezTo>
                      <a:pt x="2971" y="15380"/>
                      <a:pt x="2944" y="15461"/>
                      <a:pt x="2944" y="15487"/>
                    </a:cubicBezTo>
                    <a:cubicBezTo>
                      <a:pt x="2998" y="17334"/>
                      <a:pt x="1847" y="19235"/>
                      <a:pt x="107" y="20278"/>
                    </a:cubicBezTo>
                    <a:cubicBezTo>
                      <a:pt x="54" y="20278"/>
                      <a:pt x="27" y="20305"/>
                      <a:pt x="27" y="20359"/>
                    </a:cubicBezTo>
                    <a:cubicBezTo>
                      <a:pt x="0" y="20412"/>
                      <a:pt x="27" y="20466"/>
                      <a:pt x="80" y="20493"/>
                    </a:cubicBezTo>
                    <a:cubicBezTo>
                      <a:pt x="1793" y="21510"/>
                      <a:pt x="2864" y="23303"/>
                      <a:pt x="2944" y="25310"/>
                    </a:cubicBezTo>
                    <a:cubicBezTo>
                      <a:pt x="2944" y="25364"/>
                      <a:pt x="2971" y="25391"/>
                      <a:pt x="2998" y="25417"/>
                    </a:cubicBezTo>
                    <a:cubicBezTo>
                      <a:pt x="4952" y="26381"/>
                      <a:pt x="6156" y="28362"/>
                      <a:pt x="6156" y="30530"/>
                    </a:cubicBezTo>
                    <a:cubicBezTo>
                      <a:pt x="6156" y="32698"/>
                      <a:pt x="4952" y="34652"/>
                      <a:pt x="2998" y="35642"/>
                    </a:cubicBezTo>
                    <a:cubicBezTo>
                      <a:pt x="2971" y="35642"/>
                      <a:pt x="2944" y="35695"/>
                      <a:pt x="2944" y="35749"/>
                    </a:cubicBezTo>
                    <a:cubicBezTo>
                      <a:pt x="3105" y="37837"/>
                      <a:pt x="1633" y="39630"/>
                      <a:pt x="107" y="40540"/>
                    </a:cubicBezTo>
                    <a:cubicBezTo>
                      <a:pt x="54" y="40540"/>
                      <a:pt x="27" y="40594"/>
                      <a:pt x="27" y="40620"/>
                    </a:cubicBezTo>
                    <a:cubicBezTo>
                      <a:pt x="0" y="40674"/>
                      <a:pt x="27" y="40727"/>
                      <a:pt x="80" y="40754"/>
                    </a:cubicBezTo>
                    <a:cubicBezTo>
                      <a:pt x="1820" y="41771"/>
                      <a:pt x="2944" y="43645"/>
                      <a:pt x="2944" y="45545"/>
                    </a:cubicBezTo>
                    <a:cubicBezTo>
                      <a:pt x="2944" y="45545"/>
                      <a:pt x="2944" y="45545"/>
                      <a:pt x="2944" y="45572"/>
                    </a:cubicBezTo>
                    <a:cubicBezTo>
                      <a:pt x="2944" y="45626"/>
                      <a:pt x="2971" y="45652"/>
                      <a:pt x="2998" y="45679"/>
                    </a:cubicBezTo>
                    <a:cubicBezTo>
                      <a:pt x="4952" y="46669"/>
                      <a:pt x="6156" y="48623"/>
                      <a:pt x="6156" y="50791"/>
                    </a:cubicBezTo>
                    <a:cubicBezTo>
                      <a:pt x="6156" y="52959"/>
                      <a:pt x="4952" y="54913"/>
                      <a:pt x="2998" y="55904"/>
                    </a:cubicBezTo>
                    <a:cubicBezTo>
                      <a:pt x="2971" y="55930"/>
                      <a:pt x="2944" y="55957"/>
                      <a:pt x="2944" y="56011"/>
                    </a:cubicBezTo>
                    <a:cubicBezTo>
                      <a:pt x="2891" y="57991"/>
                      <a:pt x="1820" y="59785"/>
                      <a:pt x="107" y="60802"/>
                    </a:cubicBezTo>
                    <a:cubicBezTo>
                      <a:pt x="54" y="60828"/>
                      <a:pt x="27" y="60855"/>
                      <a:pt x="27" y="60882"/>
                    </a:cubicBezTo>
                    <a:cubicBezTo>
                      <a:pt x="0" y="60935"/>
                      <a:pt x="27" y="60989"/>
                      <a:pt x="80" y="61016"/>
                    </a:cubicBezTo>
                    <a:cubicBezTo>
                      <a:pt x="1820" y="62033"/>
                      <a:pt x="2891" y="63826"/>
                      <a:pt x="2944" y="65834"/>
                    </a:cubicBezTo>
                    <a:cubicBezTo>
                      <a:pt x="2944" y="65887"/>
                      <a:pt x="2971" y="65914"/>
                      <a:pt x="2998" y="65941"/>
                    </a:cubicBezTo>
                    <a:cubicBezTo>
                      <a:pt x="4952" y="66931"/>
                      <a:pt x="6156" y="68885"/>
                      <a:pt x="6156" y="71053"/>
                    </a:cubicBezTo>
                    <a:cubicBezTo>
                      <a:pt x="6156" y="73221"/>
                      <a:pt x="4952" y="75175"/>
                      <a:pt x="2998" y="76165"/>
                    </a:cubicBezTo>
                    <a:cubicBezTo>
                      <a:pt x="2971" y="76192"/>
                      <a:pt x="2944" y="76219"/>
                      <a:pt x="2944" y="76272"/>
                    </a:cubicBezTo>
                    <a:cubicBezTo>
                      <a:pt x="2891" y="78280"/>
                      <a:pt x="1820" y="80073"/>
                      <a:pt x="80" y="81090"/>
                    </a:cubicBezTo>
                    <a:cubicBezTo>
                      <a:pt x="27" y="81117"/>
                      <a:pt x="0" y="81197"/>
                      <a:pt x="54" y="81251"/>
                    </a:cubicBezTo>
                    <a:cubicBezTo>
                      <a:pt x="73" y="81290"/>
                      <a:pt x="122" y="81315"/>
                      <a:pt x="167" y="81315"/>
                    </a:cubicBezTo>
                    <a:cubicBezTo>
                      <a:pt x="184" y="81315"/>
                      <a:pt x="200" y="81311"/>
                      <a:pt x="214" y="81304"/>
                    </a:cubicBezTo>
                    <a:cubicBezTo>
                      <a:pt x="2008" y="80260"/>
                      <a:pt x="3105" y="78413"/>
                      <a:pt x="3185" y="76352"/>
                    </a:cubicBezTo>
                    <a:cubicBezTo>
                      <a:pt x="5193" y="75309"/>
                      <a:pt x="6424" y="73301"/>
                      <a:pt x="6424" y="71053"/>
                    </a:cubicBezTo>
                    <a:cubicBezTo>
                      <a:pt x="6424" y="68805"/>
                      <a:pt x="5193" y="66797"/>
                      <a:pt x="3185" y="65753"/>
                    </a:cubicBezTo>
                    <a:cubicBezTo>
                      <a:pt x="3105" y="63773"/>
                      <a:pt x="2088" y="61979"/>
                      <a:pt x="402" y="60909"/>
                    </a:cubicBezTo>
                    <a:cubicBezTo>
                      <a:pt x="2088" y="59865"/>
                      <a:pt x="3105" y="58072"/>
                      <a:pt x="3185" y="56091"/>
                    </a:cubicBezTo>
                    <a:cubicBezTo>
                      <a:pt x="5193" y="55047"/>
                      <a:pt x="6424" y="53040"/>
                      <a:pt x="6424" y="50791"/>
                    </a:cubicBezTo>
                    <a:cubicBezTo>
                      <a:pt x="6424" y="48543"/>
                      <a:pt x="5193" y="46536"/>
                      <a:pt x="3185" y="45492"/>
                    </a:cubicBezTo>
                    <a:cubicBezTo>
                      <a:pt x="3185" y="43591"/>
                      <a:pt x="2088" y="41718"/>
                      <a:pt x="402" y="40647"/>
                    </a:cubicBezTo>
                    <a:cubicBezTo>
                      <a:pt x="1900" y="39710"/>
                      <a:pt x="3319" y="37890"/>
                      <a:pt x="3185" y="35829"/>
                    </a:cubicBezTo>
                    <a:cubicBezTo>
                      <a:pt x="5193" y="34785"/>
                      <a:pt x="6424" y="32751"/>
                      <a:pt x="6424" y="30530"/>
                    </a:cubicBezTo>
                    <a:cubicBezTo>
                      <a:pt x="6424" y="28281"/>
                      <a:pt x="5193" y="26247"/>
                      <a:pt x="3185" y="25230"/>
                    </a:cubicBezTo>
                    <a:cubicBezTo>
                      <a:pt x="3105" y="23223"/>
                      <a:pt x="2061" y="21429"/>
                      <a:pt x="402" y="20386"/>
                    </a:cubicBezTo>
                    <a:cubicBezTo>
                      <a:pt x="2088" y="19315"/>
                      <a:pt x="3185" y="17441"/>
                      <a:pt x="3185" y="15595"/>
                    </a:cubicBezTo>
                    <a:cubicBezTo>
                      <a:pt x="3185" y="15595"/>
                      <a:pt x="3185" y="15568"/>
                      <a:pt x="3185" y="15541"/>
                    </a:cubicBezTo>
                    <a:cubicBezTo>
                      <a:pt x="5193" y="14524"/>
                      <a:pt x="6424" y="12490"/>
                      <a:pt x="6424" y="10268"/>
                    </a:cubicBezTo>
                    <a:cubicBezTo>
                      <a:pt x="6424" y="8020"/>
                      <a:pt x="5193" y="5986"/>
                      <a:pt x="3185" y="4969"/>
                    </a:cubicBezTo>
                    <a:lnTo>
                      <a:pt x="3185" y="4942"/>
                    </a:lnTo>
                    <a:cubicBezTo>
                      <a:pt x="3185" y="3041"/>
                      <a:pt x="2008" y="1061"/>
                      <a:pt x="214" y="17"/>
                    </a:cubicBezTo>
                    <a:cubicBezTo>
                      <a:pt x="195" y="7"/>
                      <a:pt x="171" y="1"/>
                      <a:pt x="147"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7" name="Google Shape;1918;p89"/>
              <p:cNvSpPr/>
              <p:nvPr/>
            </p:nvSpPr>
            <p:spPr>
              <a:xfrm>
                <a:off x="378625" y="566950"/>
                <a:ext cx="159950" cy="2033000"/>
              </a:xfrm>
              <a:custGeom>
                <a:avLst/>
                <a:gdLst/>
                <a:ahLst/>
                <a:cxnLst/>
                <a:rect l="l" t="t" r="r" b="b"/>
                <a:pathLst>
                  <a:path w="6398" h="81320" extrusionOk="0">
                    <a:moveTo>
                      <a:pt x="120" y="1"/>
                    </a:moveTo>
                    <a:cubicBezTo>
                      <a:pt x="81" y="1"/>
                      <a:pt x="44" y="24"/>
                      <a:pt x="28" y="57"/>
                    </a:cubicBezTo>
                    <a:cubicBezTo>
                      <a:pt x="1" y="84"/>
                      <a:pt x="1" y="110"/>
                      <a:pt x="1" y="137"/>
                    </a:cubicBezTo>
                    <a:cubicBezTo>
                      <a:pt x="1" y="164"/>
                      <a:pt x="28" y="217"/>
                      <a:pt x="54" y="244"/>
                    </a:cubicBezTo>
                    <a:cubicBezTo>
                      <a:pt x="1821" y="1261"/>
                      <a:pt x="2972" y="3188"/>
                      <a:pt x="2918" y="5035"/>
                    </a:cubicBezTo>
                    <a:cubicBezTo>
                      <a:pt x="2918" y="5116"/>
                      <a:pt x="2945" y="5142"/>
                      <a:pt x="2999" y="5169"/>
                    </a:cubicBezTo>
                    <a:cubicBezTo>
                      <a:pt x="4952" y="6133"/>
                      <a:pt x="6157" y="8086"/>
                      <a:pt x="6157" y="10255"/>
                    </a:cubicBezTo>
                    <a:cubicBezTo>
                      <a:pt x="6157" y="12449"/>
                      <a:pt x="4952" y="14403"/>
                      <a:pt x="2999" y="15367"/>
                    </a:cubicBezTo>
                    <a:cubicBezTo>
                      <a:pt x="2945" y="15394"/>
                      <a:pt x="2918" y="15447"/>
                      <a:pt x="2918" y="15501"/>
                    </a:cubicBezTo>
                    <a:cubicBezTo>
                      <a:pt x="2972" y="17347"/>
                      <a:pt x="1848" y="19248"/>
                      <a:pt x="81" y="20292"/>
                    </a:cubicBezTo>
                    <a:cubicBezTo>
                      <a:pt x="54" y="20292"/>
                      <a:pt x="28" y="20318"/>
                      <a:pt x="1" y="20372"/>
                    </a:cubicBezTo>
                    <a:cubicBezTo>
                      <a:pt x="1" y="20425"/>
                      <a:pt x="28" y="20479"/>
                      <a:pt x="54" y="20506"/>
                    </a:cubicBezTo>
                    <a:cubicBezTo>
                      <a:pt x="1794" y="21496"/>
                      <a:pt x="2865" y="23316"/>
                      <a:pt x="2918" y="25324"/>
                    </a:cubicBezTo>
                    <a:cubicBezTo>
                      <a:pt x="2918" y="25350"/>
                      <a:pt x="2945" y="25404"/>
                      <a:pt x="2999" y="25431"/>
                    </a:cubicBezTo>
                    <a:cubicBezTo>
                      <a:pt x="4952" y="26394"/>
                      <a:pt x="6157" y="28348"/>
                      <a:pt x="6157" y="30543"/>
                    </a:cubicBezTo>
                    <a:cubicBezTo>
                      <a:pt x="6157" y="32711"/>
                      <a:pt x="4952" y="34665"/>
                      <a:pt x="2999" y="35628"/>
                    </a:cubicBezTo>
                    <a:cubicBezTo>
                      <a:pt x="2945" y="35655"/>
                      <a:pt x="2918" y="35709"/>
                      <a:pt x="2918" y="35762"/>
                    </a:cubicBezTo>
                    <a:cubicBezTo>
                      <a:pt x="3079" y="37823"/>
                      <a:pt x="1607" y="39643"/>
                      <a:pt x="81" y="40553"/>
                    </a:cubicBezTo>
                    <a:cubicBezTo>
                      <a:pt x="54" y="40553"/>
                      <a:pt x="28" y="40580"/>
                      <a:pt x="1" y="40633"/>
                    </a:cubicBezTo>
                    <a:cubicBezTo>
                      <a:pt x="1" y="40687"/>
                      <a:pt x="28" y="40741"/>
                      <a:pt x="54" y="40767"/>
                    </a:cubicBezTo>
                    <a:cubicBezTo>
                      <a:pt x="1794" y="41784"/>
                      <a:pt x="2918" y="43658"/>
                      <a:pt x="2918" y="45532"/>
                    </a:cubicBezTo>
                    <a:cubicBezTo>
                      <a:pt x="2918" y="45558"/>
                      <a:pt x="2918" y="45558"/>
                      <a:pt x="2918" y="45585"/>
                    </a:cubicBezTo>
                    <a:cubicBezTo>
                      <a:pt x="2918" y="45612"/>
                      <a:pt x="2945" y="45665"/>
                      <a:pt x="2999" y="45692"/>
                    </a:cubicBezTo>
                    <a:cubicBezTo>
                      <a:pt x="4952" y="46656"/>
                      <a:pt x="6157" y="48636"/>
                      <a:pt x="6157" y="50804"/>
                    </a:cubicBezTo>
                    <a:cubicBezTo>
                      <a:pt x="6157" y="52972"/>
                      <a:pt x="4952" y="54926"/>
                      <a:pt x="2999" y="55917"/>
                    </a:cubicBezTo>
                    <a:cubicBezTo>
                      <a:pt x="2945" y="55917"/>
                      <a:pt x="2918" y="55970"/>
                      <a:pt x="2918" y="56024"/>
                    </a:cubicBezTo>
                    <a:cubicBezTo>
                      <a:pt x="2865" y="58004"/>
                      <a:pt x="1821" y="59798"/>
                      <a:pt x="81" y="60815"/>
                    </a:cubicBezTo>
                    <a:cubicBezTo>
                      <a:pt x="54" y="60815"/>
                      <a:pt x="28" y="60868"/>
                      <a:pt x="1" y="60895"/>
                    </a:cubicBezTo>
                    <a:cubicBezTo>
                      <a:pt x="1" y="60949"/>
                      <a:pt x="28" y="61002"/>
                      <a:pt x="54" y="61029"/>
                    </a:cubicBezTo>
                    <a:cubicBezTo>
                      <a:pt x="1794" y="62046"/>
                      <a:pt x="2865" y="63839"/>
                      <a:pt x="2918" y="65847"/>
                    </a:cubicBezTo>
                    <a:cubicBezTo>
                      <a:pt x="2918" y="65900"/>
                      <a:pt x="2945" y="65927"/>
                      <a:pt x="2999" y="65954"/>
                    </a:cubicBezTo>
                    <a:cubicBezTo>
                      <a:pt x="4952" y="66944"/>
                      <a:pt x="6157" y="68898"/>
                      <a:pt x="6157" y="71066"/>
                    </a:cubicBezTo>
                    <a:cubicBezTo>
                      <a:pt x="6157" y="73234"/>
                      <a:pt x="4952" y="75188"/>
                      <a:pt x="2999" y="76178"/>
                    </a:cubicBezTo>
                    <a:cubicBezTo>
                      <a:pt x="2945" y="76178"/>
                      <a:pt x="2918" y="76232"/>
                      <a:pt x="2918" y="76285"/>
                    </a:cubicBezTo>
                    <a:cubicBezTo>
                      <a:pt x="2865" y="78293"/>
                      <a:pt x="1821" y="80086"/>
                      <a:pt x="81" y="81076"/>
                    </a:cubicBezTo>
                    <a:cubicBezTo>
                      <a:pt x="1" y="81130"/>
                      <a:pt x="1" y="81183"/>
                      <a:pt x="28" y="81264"/>
                    </a:cubicBezTo>
                    <a:cubicBezTo>
                      <a:pt x="44" y="81297"/>
                      <a:pt x="81" y="81320"/>
                      <a:pt x="120" y="81320"/>
                    </a:cubicBezTo>
                    <a:cubicBezTo>
                      <a:pt x="143" y="81320"/>
                      <a:pt x="168" y="81311"/>
                      <a:pt x="188" y="81290"/>
                    </a:cubicBezTo>
                    <a:cubicBezTo>
                      <a:pt x="1981" y="80273"/>
                      <a:pt x="3106" y="78427"/>
                      <a:pt x="3159" y="76366"/>
                    </a:cubicBezTo>
                    <a:cubicBezTo>
                      <a:pt x="5167" y="75322"/>
                      <a:pt x="6398" y="73314"/>
                      <a:pt x="6398" y="71066"/>
                    </a:cubicBezTo>
                    <a:cubicBezTo>
                      <a:pt x="6398" y="68818"/>
                      <a:pt x="5167" y="66784"/>
                      <a:pt x="3159" y="65766"/>
                    </a:cubicBezTo>
                    <a:cubicBezTo>
                      <a:pt x="3106" y="63786"/>
                      <a:pt x="2062" y="61992"/>
                      <a:pt x="376" y="60922"/>
                    </a:cubicBezTo>
                    <a:cubicBezTo>
                      <a:pt x="2062" y="59878"/>
                      <a:pt x="3106" y="58085"/>
                      <a:pt x="3159" y="56104"/>
                    </a:cubicBezTo>
                    <a:cubicBezTo>
                      <a:pt x="5167" y="55060"/>
                      <a:pt x="6398" y="53053"/>
                      <a:pt x="6398" y="50804"/>
                    </a:cubicBezTo>
                    <a:cubicBezTo>
                      <a:pt x="6398" y="48556"/>
                      <a:pt x="5167" y="46522"/>
                      <a:pt x="3159" y="45505"/>
                    </a:cubicBezTo>
                    <a:cubicBezTo>
                      <a:pt x="3159" y="43604"/>
                      <a:pt x="2062" y="41731"/>
                      <a:pt x="376" y="40660"/>
                    </a:cubicBezTo>
                    <a:cubicBezTo>
                      <a:pt x="1901" y="39723"/>
                      <a:pt x="3293" y="37903"/>
                      <a:pt x="3186" y="35816"/>
                    </a:cubicBezTo>
                    <a:cubicBezTo>
                      <a:pt x="5167" y="34799"/>
                      <a:pt x="6398" y="32764"/>
                      <a:pt x="6398" y="30543"/>
                    </a:cubicBezTo>
                    <a:cubicBezTo>
                      <a:pt x="6398" y="28295"/>
                      <a:pt x="5167" y="26260"/>
                      <a:pt x="3159" y="25243"/>
                    </a:cubicBezTo>
                    <a:cubicBezTo>
                      <a:pt x="3079" y="23236"/>
                      <a:pt x="2035" y="21443"/>
                      <a:pt x="376" y="20399"/>
                    </a:cubicBezTo>
                    <a:cubicBezTo>
                      <a:pt x="2089" y="19328"/>
                      <a:pt x="3186" y="17401"/>
                      <a:pt x="3186" y="15554"/>
                    </a:cubicBezTo>
                    <a:cubicBezTo>
                      <a:pt x="5167" y="14537"/>
                      <a:pt x="6398" y="12503"/>
                      <a:pt x="6398" y="10255"/>
                    </a:cubicBezTo>
                    <a:cubicBezTo>
                      <a:pt x="6398" y="8033"/>
                      <a:pt x="5167" y="5999"/>
                      <a:pt x="3186" y="4982"/>
                    </a:cubicBezTo>
                    <a:lnTo>
                      <a:pt x="3186" y="4955"/>
                    </a:lnTo>
                    <a:cubicBezTo>
                      <a:pt x="3186" y="3028"/>
                      <a:pt x="1981" y="1074"/>
                      <a:pt x="188" y="30"/>
                    </a:cubicBezTo>
                    <a:cubicBezTo>
                      <a:pt x="168" y="10"/>
                      <a:pt x="143" y="1"/>
                      <a:pt x="120"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8" name="Google Shape;1919;p89"/>
              <p:cNvSpPr/>
              <p:nvPr/>
            </p:nvSpPr>
            <p:spPr>
              <a:xfrm>
                <a:off x="224725" y="818875"/>
                <a:ext cx="159950" cy="2032875"/>
              </a:xfrm>
              <a:custGeom>
                <a:avLst/>
                <a:gdLst/>
                <a:ahLst/>
                <a:cxnLst/>
                <a:rect l="l" t="t" r="r" b="b"/>
                <a:pathLst>
                  <a:path w="6398" h="81315" extrusionOk="0">
                    <a:moveTo>
                      <a:pt x="129" y="1"/>
                    </a:moveTo>
                    <a:cubicBezTo>
                      <a:pt x="83" y="1"/>
                      <a:pt x="44" y="20"/>
                      <a:pt x="27" y="70"/>
                    </a:cubicBezTo>
                    <a:cubicBezTo>
                      <a:pt x="27" y="70"/>
                      <a:pt x="1" y="97"/>
                      <a:pt x="1" y="124"/>
                    </a:cubicBezTo>
                    <a:cubicBezTo>
                      <a:pt x="1" y="178"/>
                      <a:pt x="27" y="204"/>
                      <a:pt x="81" y="231"/>
                    </a:cubicBezTo>
                    <a:cubicBezTo>
                      <a:pt x="1821" y="1248"/>
                      <a:pt x="2972" y="3175"/>
                      <a:pt x="2918" y="5022"/>
                    </a:cubicBezTo>
                    <a:cubicBezTo>
                      <a:pt x="2945" y="5076"/>
                      <a:pt x="2945" y="5129"/>
                      <a:pt x="2998" y="5156"/>
                    </a:cubicBezTo>
                    <a:cubicBezTo>
                      <a:pt x="4952" y="6119"/>
                      <a:pt x="6157" y="8073"/>
                      <a:pt x="6157" y="10268"/>
                    </a:cubicBezTo>
                    <a:cubicBezTo>
                      <a:pt x="6157" y="12436"/>
                      <a:pt x="4952" y="14390"/>
                      <a:pt x="2998" y="15354"/>
                    </a:cubicBezTo>
                    <a:cubicBezTo>
                      <a:pt x="2945" y="15380"/>
                      <a:pt x="2918" y="15461"/>
                      <a:pt x="2918" y="15487"/>
                    </a:cubicBezTo>
                    <a:cubicBezTo>
                      <a:pt x="2998" y="17334"/>
                      <a:pt x="1848" y="19235"/>
                      <a:pt x="108" y="20278"/>
                    </a:cubicBezTo>
                    <a:cubicBezTo>
                      <a:pt x="54" y="20278"/>
                      <a:pt x="27" y="20305"/>
                      <a:pt x="27" y="20359"/>
                    </a:cubicBezTo>
                    <a:cubicBezTo>
                      <a:pt x="1" y="20412"/>
                      <a:pt x="27" y="20466"/>
                      <a:pt x="81" y="20493"/>
                    </a:cubicBezTo>
                    <a:cubicBezTo>
                      <a:pt x="1794" y="21510"/>
                      <a:pt x="2865" y="23303"/>
                      <a:pt x="2918" y="25310"/>
                    </a:cubicBezTo>
                    <a:cubicBezTo>
                      <a:pt x="2945" y="25364"/>
                      <a:pt x="2972" y="25391"/>
                      <a:pt x="2998" y="25417"/>
                    </a:cubicBezTo>
                    <a:cubicBezTo>
                      <a:pt x="4952" y="26381"/>
                      <a:pt x="6157" y="28362"/>
                      <a:pt x="6157" y="30530"/>
                    </a:cubicBezTo>
                    <a:cubicBezTo>
                      <a:pt x="6157" y="32698"/>
                      <a:pt x="4952" y="34652"/>
                      <a:pt x="2998" y="35642"/>
                    </a:cubicBezTo>
                    <a:cubicBezTo>
                      <a:pt x="2945" y="35642"/>
                      <a:pt x="2918" y="35695"/>
                      <a:pt x="2918" y="35749"/>
                    </a:cubicBezTo>
                    <a:cubicBezTo>
                      <a:pt x="3106" y="37837"/>
                      <a:pt x="1633" y="39630"/>
                      <a:pt x="108" y="40540"/>
                    </a:cubicBezTo>
                    <a:cubicBezTo>
                      <a:pt x="54" y="40540"/>
                      <a:pt x="27" y="40594"/>
                      <a:pt x="27" y="40620"/>
                    </a:cubicBezTo>
                    <a:cubicBezTo>
                      <a:pt x="1" y="40674"/>
                      <a:pt x="27" y="40727"/>
                      <a:pt x="81" y="40754"/>
                    </a:cubicBezTo>
                    <a:cubicBezTo>
                      <a:pt x="1821" y="41771"/>
                      <a:pt x="2918" y="43645"/>
                      <a:pt x="2918" y="45545"/>
                    </a:cubicBezTo>
                    <a:cubicBezTo>
                      <a:pt x="2918" y="45545"/>
                      <a:pt x="2918" y="45545"/>
                      <a:pt x="2918" y="45572"/>
                    </a:cubicBezTo>
                    <a:cubicBezTo>
                      <a:pt x="2918" y="45626"/>
                      <a:pt x="2945" y="45652"/>
                      <a:pt x="2998" y="45679"/>
                    </a:cubicBezTo>
                    <a:cubicBezTo>
                      <a:pt x="4952" y="46669"/>
                      <a:pt x="6157" y="48623"/>
                      <a:pt x="6157" y="50791"/>
                    </a:cubicBezTo>
                    <a:cubicBezTo>
                      <a:pt x="6157" y="52959"/>
                      <a:pt x="4952" y="54913"/>
                      <a:pt x="2998" y="55904"/>
                    </a:cubicBezTo>
                    <a:cubicBezTo>
                      <a:pt x="2945" y="55930"/>
                      <a:pt x="2918" y="55957"/>
                      <a:pt x="2918" y="56011"/>
                    </a:cubicBezTo>
                    <a:cubicBezTo>
                      <a:pt x="2891" y="57991"/>
                      <a:pt x="1821" y="59785"/>
                      <a:pt x="108" y="60802"/>
                    </a:cubicBezTo>
                    <a:cubicBezTo>
                      <a:pt x="54" y="60828"/>
                      <a:pt x="27" y="60855"/>
                      <a:pt x="27" y="60882"/>
                    </a:cubicBezTo>
                    <a:cubicBezTo>
                      <a:pt x="1" y="60935"/>
                      <a:pt x="27" y="60989"/>
                      <a:pt x="81" y="61016"/>
                    </a:cubicBezTo>
                    <a:cubicBezTo>
                      <a:pt x="1821" y="62033"/>
                      <a:pt x="2891" y="63826"/>
                      <a:pt x="2918" y="65834"/>
                    </a:cubicBezTo>
                    <a:cubicBezTo>
                      <a:pt x="2918" y="65887"/>
                      <a:pt x="2945" y="65914"/>
                      <a:pt x="2998" y="65941"/>
                    </a:cubicBezTo>
                    <a:cubicBezTo>
                      <a:pt x="4952" y="66931"/>
                      <a:pt x="6157" y="68885"/>
                      <a:pt x="6157" y="71053"/>
                    </a:cubicBezTo>
                    <a:cubicBezTo>
                      <a:pt x="6157" y="73221"/>
                      <a:pt x="4952" y="75175"/>
                      <a:pt x="2998" y="76165"/>
                    </a:cubicBezTo>
                    <a:cubicBezTo>
                      <a:pt x="2945" y="76192"/>
                      <a:pt x="2918" y="76219"/>
                      <a:pt x="2918" y="76272"/>
                    </a:cubicBezTo>
                    <a:cubicBezTo>
                      <a:pt x="2891" y="78280"/>
                      <a:pt x="1821" y="80073"/>
                      <a:pt x="81" y="81090"/>
                    </a:cubicBezTo>
                    <a:cubicBezTo>
                      <a:pt x="27" y="81117"/>
                      <a:pt x="1" y="81197"/>
                      <a:pt x="27" y="81251"/>
                    </a:cubicBezTo>
                    <a:cubicBezTo>
                      <a:pt x="67" y="81290"/>
                      <a:pt x="106" y="81315"/>
                      <a:pt x="156" y="81315"/>
                    </a:cubicBezTo>
                    <a:cubicBezTo>
                      <a:pt x="174" y="81315"/>
                      <a:pt x="193" y="81311"/>
                      <a:pt x="215" y="81304"/>
                    </a:cubicBezTo>
                    <a:cubicBezTo>
                      <a:pt x="2008" y="80260"/>
                      <a:pt x="3106" y="78413"/>
                      <a:pt x="3186" y="76352"/>
                    </a:cubicBezTo>
                    <a:cubicBezTo>
                      <a:pt x="5166" y="75309"/>
                      <a:pt x="6398" y="73301"/>
                      <a:pt x="6398" y="71053"/>
                    </a:cubicBezTo>
                    <a:cubicBezTo>
                      <a:pt x="6398" y="68805"/>
                      <a:pt x="5166" y="66797"/>
                      <a:pt x="3186" y="65753"/>
                    </a:cubicBezTo>
                    <a:cubicBezTo>
                      <a:pt x="3106" y="63773"/>
                      <a:pt x="2062" y="61979"/>
                      <a:pt x="375" y="60909"/>
                    </a:cubicBezTo>
                    <a:cubicBezTo>
                      <a:pt x="2062" y="59865"/>
                      <a:pt x="3106" y="58072"/>
                      <a:pt x="3186" y="56091"/>
                    </a:cubicBezTo>
                    <a:cubicBezTo>
                      <a:pt x="5166" y="55047"/>
                      <a:pt x="6398" y="53040"/>
                      <a:pt x="6398" y="50791"/>
                    </a:cubicBezTo>
                    <a:cubicBezTo>
                      <a:pt x="6398" y="48543"/>
                      <a:pt x="5166" y="46536"/>
                      <a:pt x="3186" y="45492"/>
                    </a:cubicBezTo>
                    <a:cubicBezTo>
                      <a:pt x="3159" y="43591"/>
                      <a:pt x="2088" y="41718"/>
                      <a:pt x="375" y="40647"/>
                    </a:cubicBezTo>
                    <a:cubicBezTo>
                      <a:pt x="1901" y="39710"/>
                      <a:pt x="3320" y="37890"/>
                      <a:pt x="3186" y="35829"/>
                    </a:cubicBezTo>
                    <a:cubicBezTo>
                      <a:pt x="5166" y="34785"/>
                      <a:pt x="6398" y="32751"/>
                      <a:pt x="6398" y="30530"/>
                    </a:cubicBezTo>
                    <a:cubicBezTo>
                      <a:pt x="6398" y="28281"/>
                      <a:pt x="5166" y="26247"/>
                      <a:pt x="3186" y="25230"/>
                    </a:cubicBezTo>
                    <a:cubicBezTo>
                      <a:pt x="3079" y="23223"/>
                      <a:pt x="2062" y="21429"/>
                      <a:pt x="375" y="20386"/>
                    </a:cubicBezTo>
                    <a:cubicBezTo>
                      <a:pt x="2088" y="19315"/>
                      <a:pt x="3186" y="17441"/>
                      <a:pt x="3186" y="15595"/>
                    </a:cubicBezTo>
                    <a:cubicBezTo>
                      <a:pt x="3186" y="15595"/>
                      <a:pt x="3186" y="15568"/>
                      <a:pt x="3186" y="15541"/>
                    </a:cubicBezTo>
                    <a:cubicBezTo>
                      <a:pt x="5166" y="14524"/>
                      <a:pt x="6398" y="12490"/>
                      <a:pt x="6398" y="10268"/>
                    </a:cubicBezTo>
                    <a:cubicBezTo>
                      <a:pt x="6398" y="8020"/>
                      <a:pt x="5166" y="5986"/>
                      <a:pt x="3186" y="4969"/>
                    </a:cubicBezTo>
                    <a:lnTo>
                      <a:pt x="3186" y="4942"/>
                    </a:lnTo>
                    <a:cubicBezTo>
                      <a:pt x="3186" y="3041"/>
                      <a:pt x="1981" y="1061"/>
                      <a:pt x="215" y="17"/>
                    </a:cubicBezTo>
                    <a:cubicBezTo>
                      <a:pt x="185" y="7"/>
                      <a:pt x="156" y="1"/>
                      <a:pt x="12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9" name="Google Shape;1920;p89"/>
              <p:cNvSpPr/>
              <p:nvPr/>
            </p:nvSpPr>
            <p:spPr>
              <a:xfrm>
                <a:off x="1914975" y="2593575"/>
                <a:ext cx="160625" cy="2032875"/>
              </a:xfrm>
              <a:custGeom>
                <a:avLst/>
                <a:gdLst/>
                <a:ahLst/>
                <a:cxnLst/>
                <a:rect l="l" t="t" r="r" b="b"/>
                <a:pathLst>
                  <a:path w="6425" h="81315" extrusionOk="0">
                    <a:moveTo>
                      <a:pt x="151" y="1"/>
                    </a:moveTo>
                    <a:cubicBezTo>
                      <a:pt x="95" y="1"/>
                      <a:pt x="47" y="26"/>
                      <a:pt x="27" y="65"/>
                    </a:cubicBezTo>
                    <a:cubicBezTo>
                      <a:pt x="27" y="92"/>
                      <a:pt x="27" y="118"/>
                      <a:pt x="27" y="118"/>
                    </a:cubicBezTo>
                    <a:cubicBezTo>
                      <a:pt x="27" y="172"/>
                      <a:pt x="27" y="225"/>
                      <a:pt x="81" y="225"/>
                    </a:cubicBezTo>
                    <a:cubicBezTo>
                      <a:pt x="1821" y="1243"/>
                      <a:pt x="2972" y="3170"/>
                      <a:pt x="2945" y="5043"/>
                    </a:cubicBezTo>
                    <a:cubicBezTo>
                      <a:pt x="2945" y="5070"/>
                      <a:pt x="2972" y="5124"/>
                      <a:pt x="2998" y="5150"/>
                    </a:cubicBezTo>
                    <a:cubicBezTo>
                      <a:pt x="4952" y="6141"/>
                      <a:pt x="6157" y="8095"/>
                      <a:pt x="6157" y="10263"/>
                    </a:cubicBezTo>
                    <a:cubicBezTo>
                      <a:pt x="6157" y="12431"/>
                      <a:pt x="4952" y="14384"/>
                      <a:pt x="2998" y="15375"/>
                    </a:cubicBezTo>
                    <a:cubicBezTo>
                      <a:pt x="2945" y="15402"/>
                      <a:pt x="2945" y="15428"/>
                      <a:pt x="2945" y="15482"/>
                    </a:cubicBezTo>
                    <a:cubicBezTo>
                      <a:pt x="2998" y="17355"/>
                      <a:pt x="1848" y="19256"/>
                      <a:pt x="108" y="20273"/>
                    </a:cubicBezTo>
                    <a:cubicBezTo>
                      <a:pt x="54" y="20300"/>
                      <a:pt x="27" y="20326"/>
                      <a:pt x="27" y="20353"/>
                    </a:cubicBezTo>
                    <a:cubicBezTo>
                      <a:pt x="1" y="20407"/>
                      <a:pt x="27" y="20460"/>
                      <a:pt x="81" y="20514"/>
                    </a:cubicBezTo>
                    <a:cubicBezTo>
                      <a:pt x="1794" y="21504"/>
                      <a:pt x="2865" y="23297"/>
                      <a:pt x="2945" y="25305"/>
                    </a:cubicBezTo>
                    <a:cubicBezTo>
                      <a:pt x="2945" y="25358"/>
                      <a:pt x="2972" y="25385"/>
                      <a:pt x="2998" y="25412"/>
                    </a:cubicBezTo>
                    <a:cubicBezTo>
                      <a:pt x="4952" y="26402"/>
                      <a:pt x="6157" y="28356"/>
                      <a:pt x="6157" y="30524"/>
                    </a:cubicBezTo>
                    <a:cubicBezTo>
                      <a:pt x="6157" y="32692"/>
                      <a:pt x="4952" y="34646"/>
                      <a:pt x="2998" y="35636"/>
                    </a:cubicBezTo>
                    <a:cubicBezTo>
                      <a:pt x="2945" y="35663"/>
                      <a:pt x="2918" y="35717"/>
                      <a:pt x="2945" y="35770"/>
                    </a:cubicBezTo>
                    <a:cubicBezTo>
                      <a:pt x="3106" y="37831"/>
                      <a:pt x="1633" y="39651"/>
                      <a:pt x="108" y="40535"/>
                    </a:cubicBezTo>
                    <a:cubicBezTo>
                      <a:pt x="54" y="40561"/>
                      <a:pt x="27" y="40588"/>
                      <a:pt x="27" y="40615"/>
                    </a:cubicBezTo>
                    <a:cubicBezTo>
                      <a:pt x="1" y="40668"/>
                      <a:pt x="27" y="40749"/>
                      <a:pt x="81" y="40775"/>
                    </a:cubicBezTo>
                    <a:cubicBezTo>
                      <a:pt x="1821" y="41766"/>
                      <a:pt x="2945" y="43639"/>
                      <a:pt x="2945" y="45540"/>
                    </a:cubicBezTo>
                    <a:cubicBezTo>
                      <a:pt x="2945" y="45540"/>
                      <a:pt x="2945" y="45566"/>
                      <a:pt x="2945" y="45566"/>
                    </a:cubicBezTo>
                    <a:cubicBezTo>
                      <a:pt x="2945" y="45620"/>
                      <a:pt x="2972" y="45674"/>
                      <a:pt x="2998" y="45674"/>
                    </a:cubicBezTo>
                    <a:cubicBezTo>
                      <a:pt x="4952" y="46664"/>
                      <a:pt x="6157" y="48618"/>
                      <a:pt x="6157" y="50786"/>
                    </a:cubicBezTo>
                    <a:cubicBezTo>
                      <a:pt x="6157" y="52954"/>
                      <a:pt x="4952" y="54934"/>
                      <a:pt x="2998" y="55898"/>
                    </a:cubicBezTo>
                    <a:cubicBezTo>
                      <a:pt x="2972" y="55925"/>
                      <a:pt x="2945" y="55952"/>
                      <a:pt x="2945" y="56005"/>
                    </a:cubicBezTo>
                    <a:cubicBezTo>
                      <a:pt x="2891" y="58012"/>
                      <a:pt x="1821" y="59806"/>
                      <a:pt x="108" y="60796"/>
                    </a:cubicBezTo>
                    <a:cubicBezTo>
                      <a:pt x="54" y="60823"/>
                      <a:pt x="27" y="60850"/>
                      <a:pt x="27" y="60903"/>
                    </a:cubicBezTo>
                    <a:cubicBezTo>
                      <a:pt x="1" y="60957"/>
                      <a:pt x="27" y="61010"/>
                      <a:pt x="81" y="61037"/>
                    </a:cubicBezTo>
                    <a:cubicBezTo>
                      <a:pt x="1821" y="62054"/>
                      <a:pt x="2891" y="63847"/>
                      <a:pt x="2945" y="65828"/>
                    </a:cubicBezTo>
                    <a:cubicBezTo>
                      <a:pt x="2945" y="65882"/>
                      <a:pt x="2972" y="65935"/>
                      <a:pt x="2998" y="65962"/>
                    </a:cubicBezTo>
                    <a:cubicBezTo>
                      <a:pt x="4952" y="66925"/>
                      <a:pt x="6157" y="68879"/>
                      <a:pt x="6157" y="71047"/>
                    </a:cubicBezTo>
                    <a:cubicBezTo>
                      <a:pt x="6157" y="73242"/>
                      <a:pt x="4952" y="75196"/>
                      <a:pt x="2998" y="76160"/>
                    </a:cubicBezTo>
                    <a:cubicBezTo>
                      <a:pt x="2972" y="76186"/>
                      <a:pt x="2945" y="76240"/>
                      <a:pt x="2945" y="76267"/>
                    </a:cubicBezTo>
                    <a:cubicBezTo>
                      <a:pt x="2891" y="78274"/>
                      <a:pt x="1821" y="80067"/>
                      <a:pt x="81" y="81084"/>
                    </a:cubicBezTo>
                    <a:cubicBezTo>
                      <a:pt x="27" y="81111"/>
                      <a:pt x="1" y="81191"/>
                      <a:pt x="27" y="81245"/>
                    </a:cubicBezTo>
                    <a:cubicBezTo>
                      <a:pt x="61" y="81296"/>
                      <a:pt x="106" y="81315"/>
                      <a:pt x="148" y="81315"/>
                    </a:cubicBezTo>
                    <a:cubicBezTo>
                      <a:pt x="172" y="81315"/>
                      <a:pt x="195" y="81308"/>
                      <a:pt x="215" y="81299"/>
                    </a:cubicBezTo>
                    <a:cubicBezTo>
                      <a:pt x="2008" y="80255"/>
                      <a:pt x="3106" y="78408"/>
                      <a:pt x="3186" y="76347"/>
                    </a:cubicBezTo>
                    <a:cubicBezTo>
                      <a:pt x="5166" y="75330"/>
                      <a:pt x="6424" y="73296"/>
                      <a:pt x="6424" y="71047"/>
                    </a:cubicBezTo>
                    <a:cubicBezTo>
                      <a:pt x="6424" y="68826"/>
                      <a:pt x="5166" y="66792"/>
                      <a:pt x="3186" y="65748"/>
                    </a:cubicBezTo>
                    <a:cubicBezTo>
                      <a:pt x="3106" y="63767"/>
                      <a:pt x="2062" y="61974"/>
                      <a:pt x="375" y="60930"/>
                    </a:cubicBezTo>
                    <a:cubicBezTo>
                      <a:pt x="2062" y="59859"/>
                      <a:pt x="3106" y="58093"/>
                      <a:pt x="3186" y="56085"/>
                    </a:cubicBezTo>
                    <a:cubicBezTo>
                      <a:pt x="5166" y="55068"/>
                      <a:pt x="6424" y="53034"/>
                      <a:pt x="6424" y="50786"/>
                    </a:cubicBezTo>
                    <a:cubicBezTo>
                      <a:pt x="6424" y="48537"/>
                      <a:pt x="5166" y="46530"/>
                      <a:pt x="3186" y="45486"/>
                    </a:cubicBezTo>
                    <a:cubicBezTo>
                      <a:pt x="3159" y="43586"/>
                      <a:pt x="2088" y="41739"/>
                      <a:pt x="375" y="40668"/>
                    </a:cubicBezTo>
                    <a:cubicBezTo>
                      <a:pt x="1901" y="39705"/>
                      <a:pt x="3320" y="37885"/>
                      <a:pt x="3186" y="35824"/>
                    </a:cubicBezTo>
                    <a:cubicBezTo>
                      <a:pt x="5193" y="34780"/>
                      <a:pt x="6424" y="32772"/>
                      <a:pt x="6424" y="30524"/>
                    </a:cubicBezTo>
                    <a:cubicBezTo>
                      <a:pt x="6424" y="28276"/>
                      <a:pt x="5166" y="26268"/>
                      <a:pt x="3186" y="25225"/>
                    </a:cubicBezTo>
                    <a:cubicBezTo>
                      <a:pt x="3106" y="23244"/>
                      <a:pt x="2062" y="21451"/>
                      <a:pt x="375" y="20407"/>
                    </a:cubicBezTo>
                    <a:cubicBezTo>
                      <a:pt x="2088" y="19336"/>
                      <a:pt x="3186" y="17436"/>
                      <a:pt x="3186" y="15616"/>
                    </a:cubicBezTo>
                    <a:cubicBezTo>
                      <a:pt x="3186" y="15589"/>
                      <a:pt x="3186" y="15562"/>
                      <a:pt x="3186" y="15562"/>
                    </a:cubicBezTo>
                    <a:cubicBezTo>
                      <a:pt x="5166" y="14518"/>
                      <a:pt x="6424" y="12511"/>
                      <a:pt x="6424" y="10263"/>
                    </a:cubicBezTo>
                    <a:cubicBezTo>
                      <a:pt x="6424" y="8014"/>
                      <a:pt x="5166" y="6007"/>
                      <a:pt x="3186" y="4963"/>
                    </a:cubicBezTo>
                    <a:cubicBezTo>
                      <a:pt x="3186" y="3036"/>
                      <a:pt x="2008" y="1055"/>
                      <a:pt x="215" y="11"/>
                    </a:cubicBezTo>
                    <a:cubicBezTo>
                      <a:pt x="193" y="4"/>
                      <a:pt x="172" y="1"/>
                      <a:pt x="151"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0" name="Google Shape;1921;p89"/>
              <p:cNvSpPr/>
              <p:nvPr/>
            </p:nvSpPr>
            <p:spPr>
              <a:xfrm>
                <a:off x="1761075" y="2845375"/>
                <a:ext cx="160625" cy="2032675"/>
              </a:xfrm>
              <a:custGeom>
                <a:avLst/>
                <a:gdLst/>
                <a:ahLst/>
                <a:cxnLst/>
                <a:rect l="l" t="t" r="r" b="b"/>
                <a:pathLst>
                  <a:path w="6425" h="81307" extrusionOk="0">
                    <a:moveTo>
                      <a:pt x="146" y="1"/>
                    </a:moveTo>
                    <a:cubicBezTo>
                      <a:pt x="108" y="1"/>
                      <a:pt x="71" y="24"/>
                      <a:pt x="54" y="57"/>
                    </a:cubicBezTo>
                    <a:cubicBezTo>
                      <a:pt x="27" y="84"/>
                      <a:pt x="27" y="110"/>
                      <a:pt x="27" y="137"/>
                    </a:cubicBezTo>
                    <a:cubicBezTo>
                      <a:pt x="27" y="164"/>
                      <a:pt x="54" y="217"/>
                      <a:pt x="81" y="244"/>
                    </a:cubicBezTo>
                    <a:cubicBezTo>
                      <a:pt x="1821" y="1234"/>
                      <a:pt x="2972" y="3162"/>
                      <a:pt x="2945" y="5035"/>
                    </a:cubicBezTo>
                    <a:cubicBezTo>
                      <a:pt x="2945" y="5089"/>
                      <a:pt x="2972" y="5142"/>
                      <a:pt x="2998" y="5142"/>
                    </a:cubicBezTo>
                    <a:cubicBezTo>
                      <a:pt x="4952" y="6133"/>
                      <a:pt x="6183" y="8086"/>
                      <a:pt x="6183" y="10254"/>
                    </a:cubicBezTo>
                    <a:cubicBezTo>
                      <a:pt x="6183" y="12422"/>
                      <a:pt x="4952" y="14376"/>
                      <a:pt x="2998" y="15367"/>
                    </a:cubicBezTo>
                    <a:cubicBezTo>
                      <a:pt x="2972" y="15393"/>
                      <a:pt x="2945" y="15447"/>
                      <a:pt x="2945" y="15474"/>
                    </a:cubicBezTo>
                    <a:cubicBezTo>
                      <a:pt x="2998" y="17321"/>
                      <a:pt x="1847" y="19248"/>
                      <a:pt x="108" y="20265"/>
                    </a:cubicBezTo>
                    <a:cubicBezTo>
                      <a:pt x="81" y="20292"/>
                      <a:pt x="27" y="20318"/>
                      <a:pt x="27" y="20345"/>
                    </a:cubicBezTo>
                    <a:cubicBezTo>
                      <a:pt x="27" y="20425"/>
                      <a:pt x="27" y="20479"/>
                      <a:pt x="81" y="20506"/>
                    </a:cubicBezTo>
                    <a:cubicBezTo>
                      <a:pt x="1821" y="21496"/>
                      <a:pt x="2891" y="23289"/>
                      <a:pt x="2945" y="25297"/>
                    </a:cubicBezTo>
                    <a:cubicBezTo>
                      <a:pt x="2945" y="25350"/>
                      <a:pt x="2972" y="25404"/>
                      <a:pt x="2998" y="25404"/>
                    </a:cubicBezTo>
                    <a:cubicBezTo>
                      <a:pt x="4952" y="26394"/>
                      <a:pt x="6183" y="28348"/>
                      <a:pt x="6183" y="30516"/>
                    </a:cubicBezTo>
                    <a:cubicBezTo>
                      <a:pt x="6183" y="32684"/>
                      <a:pt x="4952" y="34665"/>
                      <a:pt x="2998" y="35628"/>
                    </a:cubicBezTo>
                    <a:cubicBezTo>
                      <a:pt x="2972" y="35655"/>
                      <a:pt x="2945" y="35709"/>
                      <a:pt x="2945" y="35762"/>
                    </a:cubicBezTo>
                    <a:cubicBezTo>
                      <a:pt x="3105" y="37823"/>
                      <a:pt x="1633" y="39643"/>
                      <a:pt x="108" y="40526"/>
                    </a:cubicBezTo>
                    <a:cubicBezTo>
                      <a:pt x="81" y="40553"/>
                      <a:pt x="27" y="40580"/>
                      <a:pt x="27" y="40633"/>
                    </a:cubicBezTo>
                    <a:cubicBezTo>
                      <a:pt x="27" y="40687"/>
                      <a:pt x="27" y="40741"/>
                      <a:pt x="81" y="40767"/>
                    </a:cubicBezTo>
                    <a:cubicBezTo>
                      <a:pt x="1821" y="41784"/>
                      <a:pt x="2945" y="43631"/>
                      <a:pt x="2945" y="45532"/>
                    </a:cubicBezTo>
                    <a:lnTo>
                      <a:pt x="2945" y="45558"/>
                    </a:lnTo>
                    <a:cubicBezTo>
                      <a:pt x="2945" y="45612"/>
                      <a:pt x="2972" y="45665"/>
                      <a:pt x="2998" y="45692"/>
                    </a:cubicBezTo>
                    <a:cubicBezTo>
                      <a:pt x="4952" y="46656"/>
                      <a:pt x="6183" y="48610"/>
                      <a:pt x="6183" y="50778"/>
                    </a:cubicBezTo>
                    <a:cubicBezTo>
                      <a:pt x="6183" y="52972"/>
                      <a:pt x="4952" y="54926"/>
                      <a:pt x="2998" y="55890"/>
                    </a:cubicBezTo>
                    <a:cubicBezTo>
                      <a:pt x="2972" y="55917"/>
                      <a:pt x="2945" y="55970"/>
                      <a:pt x="2945" y="55997"/>
                    </a:cubicBezTo>
                    <a:cubicBezTo>
                      <a:pt x="2891" y="58004"/>
                      <a:pt x="1847" y="59798"/>
                      <a:pt x="108" y="60815"/>
                    </a:cubicBezTo>
                    <a:cubicBezTo>
                      <a:pt x="81" y="60815"/>
                      <a:pt x="27" y="60841"/>
                      <a:pt x="27" y="60895"/>
                    </a:cubicBezTo>
                    <a:cubicBezTo>
                      <a:pt x="27" y="60949"/>
                      <a:pt x="27" y="61002"/>
                      <a:pt x="81" y="61029"/>
                    </a:cubicBezTo>
                    <a:cubicBezTo>
                      <a:pt x="1821" y="62046"/>
                      <a:pt x="2891" y="63839"/>
                      <a:pt x="2945" y="65847"/>
                    </a:cubicBezTo>
                    <a:cubicBezTo>
                      <a:pt x="2945" y="65873"/>
                      <a:pt x="2972" y="65927"/>
                      <a:pt x="2998" y="65954"/>
                    </a:cubicBezTo>
                    <a:cubicBezTo>
                      <a:pt x="4952" y="66917"/>
                      <a:pt x="6183" y="68871"/>
                      <a:pt x="6183" y="71066"/>
                    </a:cubicBezTo>
                    <a:cubicBezTo>
                      <a:pt x="6183" y="73234"/>
                      <a:pt x="4952" y="75188"/>
                      <a:pt x="2998" y="76151"/>
                    </a:cubicBezTo>
                    <a:cubicBezTo>
                      <a:pt x="2972" y="76178"/>
                      <a:pt x="2945" y="76232"/>
                      <a:pt x="2945" y="76285"/>
                    </a:cubicBezTo>
                    <a:cubicBezTo>
                      <a:pt x="2891" y="78266"/>
                      <a:pt x="1821" y="80059"/>
                      <a:pt x="81" y="81076"/>
                    </a:cubicBezTo>
                    <a:cubicBezTo>
                      <a:pt x="27" y="81103"/>
                      <a:pt x="1" y="81183"/>
                      <a:pt x="54" y="81237"/>
                    </a:cubicBezTo>
                    <a:cubicBezTo>
                      <a:pt x="71" y="81288"/>
                      <a:pt x="110" y="81306"/>
                      <a:pt x="149" y="81306"/>
                    </a:cubicBezTo>
                    <a:cubicBezTo>
                      <a:pt x="172" y="81306"/>
                      <a:pt x="195" y="81300"/>
                      <a:pt x="215" y="81290"/>
                    </a:cubicBezTo>
                    <a:cubicBezTo>
                      <a:pt x="2008" y="80247"/>
                      <a:pt x="3105" y="78400"/>
                      <a:pt x="3186" y="76366"/>
                    </a:cubicBezTo>
                    <a:cubicBezTo>
                      <a:pt x="5193" y="75322"/>
                      <a:pt x="6424" y="73288"/>
                      <a:pt x="6424" y="71066"/>
                    </a:cubicBezTo>
                    <a:cubicBezTo>
                      <a:pt x="6424" y="68818"/>
                      <a:pt x="5193" y="66783"/>
                      <a:pt x="3186" y="65766"/>
                    </a:cubicBezTo>
                    <a:cubicBezTo>
                      <a:pt x="3132" y="63759"/>
                      <a:pt x="2088" y="61992"/>
                      <a:pt x="402" y="60922"/>
                    </a:cubicBezTo>
                    <a:cubicBezTo>
                      <a:pt x="2088" y="59878"/>
                      <a:pt x="3132" y="58085"/>
                      <a:pt x="3186" y="56077"/>
                    </a:cubicBezTo>
                    <a:cubicBezTo>
                      <a:pt x="5193" y="55060"/>
                      <a:pt x="6424" y="53026"/>
                      <a:pt x="6424" y="50778"/>
                    </a:cubicBezTo>
                    <a:cubicBezTo>
                      <a:pt x="6424" y="48556"/>
                      <a:pt x="5193" y="46522"/>
                      <a:pt x="3186" y="45505"/>
                    </a:cubicBezTo>
                    <a:cubicBezTo>
                      <a:pt x="3186" y="43604"/>
                      <a:pt x="2088" y="41731"/>
                      <a:pt x="402" y="40660"/>
                    </a:cubicBezTo>
                    <a:cubicBezTo>
                      <a:pt x="1901" y="39697"/>
                      <a:pt x="3320" y="37877"/>
                      <a:pt x="3186" y="35816"/>
                    </a:cubicBezTo>
                    <a:cubicBezTo>
                      <a:pt x="5193" y="34799"/>
                      <a:pt x="6424" y="32764"/>
                      <a:pt x="6424" y="30516"/>
                    </a:cubicBezTo>
                    <a:cubicBezTo>
                      <a:pt x="6424" y="28268"/>
                      <a:pt x="5193" y="26260"/>
                      <a:pt x="3186" y="25216"/>
                    </a:cubicBezTo>
                    <a:cubicBezTo>
                      <a:pt x="3105" y="23236"/>
                      <a:pt x="2062" y="21442"/>
                      <a:pt x="402" y="20399"/>
                    </a:cubicBezTo>
                    <a:cubicBezTo>
                      <a:pt x="2115" y="19328"/>
                      <a:pt x="3212" y="17401"/>
                      <a:pt x="3186" y="15554"/>
                    </a:cubicBezTo>
                    <a:cubicBezTo>
                      <a:pt x="5193" y="14510"/>
                      <a:pt x="6424" y="12503"/>
                      <a:pt x="6424" y="10254"/>
                    </a:cubicBezTo>
                    <a:cubicBezTo>
                      <a:pt x="6424" y="8006"/>
                      <a:pt x="5193" y="5999"/>
                      <a:pt x="3186" y="4955"/>
                    </a:cubicBezTo>
                    <a:cubicBezTo>
                      <a:pt x="3186" y="3028"/>
                      <a:pt x="2008" y="1047"/>
                      <a:pt x="215" y="30"/>
                    </a:cubicBezTo>
                    <a:cubicBezTo>
                      <a:pt x="194" y="10"/>
                      <a:pt x="170" y="1"/>
                      <a:pt x="146"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1" name="Google Shape;1922;p89"/>
              <p:cNvSpPr/>
              <p:nvPr/>
            </p:nvSpPr>
            <p:spPr>
              <a:xfrm>
                <a:off x="1607850" y="2593575"/>
                <a:ext cx="159950" cy="2032875"/>
              </a:xfrm>
              <a:custGeom>
                <a:avLst/>
                <a:gdLst/>
                <a:ahLst/>
                <a:cxnLst/>
                <a:rect l="l" t="t" r="r" b="b"/>
                <a:pathLst>
                  <a:path w="6398" h="81315" extrusionOk="0">
                    <a:moveTo>
                      <a:pt x="140" y="1"/>
                    </a:moveTo>
                    <a:cubicBezTo>
                      <a:pt x="95" y="1"/>
                      <a:pt x="47" y="26"/>
                      <a:pt x="27" y="65"/>
                    </a:cubicBezTo>
                    <a:cubicBezTo>
                      <a:pt x="0" y="92"/>
                      <a:pt x="0" y="118"/>
                      <a:pt x="0" y="118"/>
                    </a:cubicBezTo>
                    <a:cubicBezTo>
                      <a:pt x="0" y="172"/>
                      <a:pt x="27" y="225"/>
                      <a:pt x="81" y="225"/>
                    </a:cubicBezTo>
                    <a:cubicBezTo>
                      <a:pt x="1820" y="1243"/>
                      <a:pt x="2944" y="3170"/>
                      <a:pt x="2918" y="5043"/>
                    </a:cubicBezTo>
                    <a:cubicBezTo>
                      <a:pt x="2918" y="5070"/>
                      <a:pt x="2944" y="5124"/>
                      <a:pt x="2998" y="5150"/>
                    </a:cubicBezTo>
                    <a:cubicBezTo>
                      <a:pt x="4952" y="6141"/>
                      <a:pt x="6156" y="8095"/>
                      <a:pt x="6156" y="10263"/>
                    </a:cubicBezTo>
                    <a:cubicBezTo>
                      <a:pt x="6156" y="12431"/>
                      <a:pt x="4952" y="14384"/>
                      <a:pt x="2998" y="15375"/>
                    </a:cubicBezTo>
                    <a:cubicBezTo>
                      <a:pt x="2944" y="15402"/>
                      <a:pt x="2918" y="15428"/>
                      <a:pt x="2918" y="15482"/>
                    </a:cubicBezTo>
                    <a:cubicBezTo>
                      <a:pt x="2971" y="17329"/>
                      <a:pt x="1847" y="19256"/>
                      <a:pt x="81" y="20273"/>
                    </a:cubicBezTo>
                    <a:cubicBezTo>
                      <a:pt x="54" y="20300"/>
                      <a:pt x="27" y="20326"/>
                      <a:pt x="0" y="20353"/>
                    </a:cubicBezTo>
                    <a:cubicBezTo>
                      <a:pt x="0" y="20407"/>
                      <a:pt x="27" y="20460"/>
                      <a:pt x="81" y="20514"/>
                    </a:cubicBezTo>
                    <a:cubicBezTo>
                      <a:pt x="1794" y="21504"/>
                      <a:pt x="2864" y="23297"/>
                      <a:pt x="2918" y="25305"/>
                    </a:cubicBezTo>
                    <a:cubicBezTo>
                      <a:pt x="2918" y="25358"/>
                      <a:pt x="2944" y="25385"/>
                      <a:pt x="2998" y="25412"/>
                    </a:cubicBezTo>
                    <a:cubicBezTo>
                      <a:pt x="4952" y="26402"/>
                      <a:pt x="6156" y="28356"/>
                      <a:pt x="6156" y="30524"/>
                    </a:cubicBezTo>
                    <a:cubicBezTo>
                      <a:pt x="6156" y="32692"/>
                      <a:pt x="4952" y="34646"/>
                      <a:pt x="2998" y="35636"/>
                    </a:cubicBezTo>
                    <a:cubicBezTo>
                      <a:pt x="2944" y="35663"/>
                      <a:pt x="2918" y="35717"/>
                      <a:pt x="2918" y="35770"/>
                    </a:cubicBezTo>
                    <a:cubicBezTo>
                      <a:pt x="3078" y="37831"/>
                      <a:pt x="1633" y="39651"/>
                      <a:pt x="81" y="40535"/>
                    </a:cubicBezTo>
                    <a:cubicBezTo>
                      <a:pt x="54" y="40561"/>
                      <a:pt x="27" y="40588"/>
                      <a:pt x="0" y="40615"/>
                    </a:cubicBezTo>
                    <a:cubicBezTo>
                      <a:pt x="0" y="40668"/>
                      <a:pt x="27" y="40749"/>
                      <a:pt x="81" y="40775"/>
                    </a:cubicBezTo>
                    <a:cubicBezTo>
                      <a:pt x="1820" y="41766"/>
                      <a:pt x="2918" y="43639"/>
                      <a:pt x="2918" y="45540"/>
                    </a:cubicBezTo>
                    <a:cubicBezTo>
                      <a:pt x="2918" y="45540"/>
                      <a:pt x="2918" y="45566"/>
                      <a:pt x="2918" y="45566"/>
                    </a:cubicBezTo>
                    <a:cubicBezTo>
                      <a:pt x="2918" y="45620"/>
                      <a:pt x="2944" y="45674"/>
                      <a:pt x="2998" y="45674"/>
                    </a:cubicBezTo>
                    <a:cubicBezTo>
                      <a:pt x="4952" y="46664"/>
                      <a:pt x="6156" y="48618"/>
                      <a:pt x="6156" y="50786"/>
                    </a:cubicBezTo>
                    <a:cubicBezTo>
                      <a:pt x="6156" y="52954"/>
                      <a:pt x="4952" y="54934"/>
                      <a:pt x="2998" y="55898"/>
                    </a:cubicBezTo>
                    <a:cubicBezTo>
                      <a:pt x="2944" y="55925"/>
                      <a:pt x="2918" y="55952"/>
                      <a:pt x="2918" y="56005"/>
                    </a:cubicBezTo>
                    <a:cubicBezTo>
                      <a:pt x="2864" y="58012"/>
                      <a:pt x="1820" y="59806"/>
                      <a:pt x="81" y="60796"/>
                    </a:cubicBezTo>
                    <a:cubicBezTo>
                      <a:pt x="54" y="60823"/>
                      <a:pt x="27" y="60850"/>
                      <a:pt x="0" y="60903"/>
                    </a:cubicBezTo>
                    <a:cubicBezTo>
                      <a:pt x="0" y="60957"/>
                      <a:pt x="27" y="61010"/>
                      <a:pt x="81" y="61037"/>
                    </a:cubicBezTo>
                    <a:cubicBezTo>
                      <a:pt x="1820" y="62054"/>
                      <a:pt x="2864" y="63847"/>
                      <a:pt x="2918" y="65828"/>
                    </a:cubicBezTo>
                    <a:cubicBezTo>
                      <a:pt x="2918" y="65882"/>
                      <a:pt x="2944" y="65935"/>
                      <a:pt x="2998" y="65962"/>
                    </a:cubicBezTo>
                    <a:cubicBezTo>
                      <a:pt x="4952" y="66925"/>
                      <a:pt x="6156" y="68879"/>
                      <a:pt x="6156" y="71047"/>
                    </a:cubicBezTo>
                    <a:cubicBezTo>
                      <a:pt x="6156" y="73242"/>
                      <a:pt x="4952" y="75196"/>
                      <a:pt x="2998" y="76160"/>
                    </a:cubicBezTo>
                    <a:cubicBezTo>
                      <a:pt x="2944" y="76186"/>
                      <a:pt x="2918" y="76240"/>
                      <a:pt x="2918" y="76267"/>
                    </a:cubicBezTo>
                    <a:cubicBezTo>
                      <a:pt x="2864" y="78274"/>
                      <a:pt x="1820" y="80067"/>
                      <a:pt x="81" y="81084"/>
                    </a:cubicBezTo>
                    <a:cubicBezTo>
                      <a:pt x="27" y="81111"/>
                      <a:pt x="0" y="81191"/>
                      <a:pt x="27" y="81245"/>
                    </a:cubicBezTo>
                    <a:cubicBezTo>
                      <a:pt x="44" y="81296"/>
                      <a:pt x="82" y="81315"/>
                      <a:pt x="122" y="81315"/>
                    </a:cubicBezTo>
                    <a:cubicBezTo>
                      <a:pt x="145" y="81315"/>
                      <a:pt x="168" y="81308"/>
                      <a:pt x="188" y="81299"/>
                    </a:cubicBezTo>
                    <a:cubicBezTo>
                      <a:pt x="1981" y="80255"/>
                      <a:pt x="3105" y="78408"/>
                      <a:pt x="3185" y="76347"/>
                    </a:cubicBezTo>
                    <a:cubicBezTo>
                      <a:pt x="5166" y="75330"/>
                      <a:pt x="6397" y="73296"/>
                      <a:pt x="6397" y="71047"/>
                    </a:cubicBezTo>
                    <a:cubicBezTo>
                      <a:pt x="6397" y="68826"/>
                      <a:pt x="5166" y="66792"/>
                      <a:pt x="3185" y="65748"/>
                    </a:cubicBezTo>
                    <a:cubicBezTo>
                      <a:pt x="3105" y="63767"/>
                      <a:pt x="2061" y="61974"/>
                      <a:pt x="375" y="60930"/>
                    </a:cubicBezTo>
                    <a:cubicBezTo>
                      <a:pt x="2061" y="59859"/>
                      <a:pt x="3105" y="58093"/>
                      <a:pt x="3185" y="56085"/>
                    </a:cubicBezTo>
                    <a:cubicBezTo>
                      <a:pt x="5166" y="55068"/>
                      <a:pt x="6397" y="53034"/>
                      <a:pt x="6397" y="50786"/>
                    </a:cubicBezTo>
                    <a:cubicBezTo>
                      <a:pt x="6397" y="48537"/>
                      <a:pt x="5166" y="46530"/>
                      <a:pt x="3185" y="45486"/>
                    </a:cubicBezTo>
                    <a:cubicBezTo>
                      <a:pt x="3159" y="43586"/>
                      <a:pt x="2061" y="41739"/>
                      <a:pt x="375" y="40668"/>
                    </a:cubicBezTo>
                    <a:cubicBezTo>
                      <a:pt x="1901" y="39705"/>
                      <a:pt x="3292" y="37885"/>
                      <a:pt x="3185" y="35824"/>
                    </a:cubicBezTo>
                    <a:cubicBezTo>
                      <a:pt x="5166" y="34780"/>
                      <a:pt x="6397" y="32772"/>
                      <a:pt x="6397" y="30524"/>
                    </a:cubicBezTo>
                    <a:cubicBezTo>
                      <a:pt x="6397" y="28276"/>
                      <a:pt x="5166" y="26268"/>
                      <a:pt x="3185" y="25225"/>
                    </a:cubicBezTo>
                    <a:cubicBezTo>
                      <a:pt x="3078" y="23244"/>
                      <a:pt x="2061" y="21451"/>
                      <a:pt x="375" y="20407"/>
                    </a:cubicBezTo>
                    <a:cubicBezTo>
                      <a:pt x="2061" y="19336"/>
                      <a:pt x="3185" y="17436"/>
                      <a:pt x="3185" y="15616"/>
                    </a:cubicBezTo>
                    <a:cubicBezTo>
                      <a:pt x="3185" y="15589"/>
                      <a:pt x="3185" y="15562"/>
                      <a:pt x="3185" y="15562"/>
                    </a:cubicBezTo>
                    <a:cubicBezTo>
                      <a:pt x="5166" y="14518"/>
                      <a:pt x="6397" y="12511"/>
                      <a:pt x="6397" y="10263"/>
                    </a:cubicBezTo>
                    <a:cubicBezTo>
                      <a:pt x="6397" y="8014"/>
                      <a:pt x="5166" y="6007"/>
                      <a:pt x="3185" y="4963"/>
                    </a:cubicBezTo>
                    <a:cubicBezTo>
                      <a:pt x="3185" y="3036"/>
                      <a:pt x="1981" y="1055"/>
                      <a:pt x="188" y="11"/>
                    </a:cubicBezTo>
                    <a:cubicBezTo>
                      <a:pt x="173" y="4"/>
                      <a:pt x="157" y="1"/>
                      <a:pt x="140"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2" name="Google Shape;1923;p89"/>
              <p:cNvSpPr/>
              <p:nvPr/>
            </p:nvSpPr>
            <p:spPr>
              <a:xfrm>
                <a:off x="1453950" y="2845375"/>
                <a:ext cx="160600" cy="2032675"/>
              </a:xfrm>
              <a:custGeom>
                <a:avLst/>
                <a:gdLst/>
                <a:ahLst/>
                <a:cxnLst/>
                <a:rect l="l" t="t" r="r" b="b"/>
                <a:pathLst>
                  <a:path w="6424" h="81307" extrusionOk="0">
                    <a:moveTo>
                      <a:pt x="133" y="1"/>
                    </a:moveTo>
                    <a:cubicBezTo>
                      <a:pt x="93" y="1"/>
                      <a:pt x="60" y="24"/>
                      <a:pt x="27" y="57"/>
                    </a:cubicBezTo>
                    <a:cubicBezTo>
                      <a:pt x="27" y="84"/>
                      <a:pt x="27" y="110"/>
                      <a:pt x="27" y="137"/>
                    </a:cubicBezTo>
                    <a:cubicBezTo>
                      <a:pt x="27" y="164"/>
                      <a:pt x="27" y="217"/>
                      <a:pt x="80" y="244"/>
                    </a:cubicBezTo>
                    <a:cubicBezTo>
                      <a:pt x="1820" y="1234"/>
                      <a:pt x="2971" y="3188"/>
                      <a:pt x="2944" y="5035"/>
                    </a:cubicBezTo>
                    <a:cubicBezTo>
                      <a:pt x="2944" y="5089"/>
                      <a:pt x="2971" y="5142"/>
                      <a:pt x="2998" y="5142"/>
                    </a:cubicBezTo>
                    <a:cubicBezTo>
                      <a:pt x="4952" y="6133"/>
                      <a:pt x="6156" y="8086"/>
                      <a:pt x="6156" y="10254"/>
                    </a:cubicBezTo>
                    <a:cubicBezTo>
                      <a:pt x="6156" y="12422"/>
                      <a:pt x="4952" y="14376"/>
                      <a:pt x="2998" y="15367"/>
                    </a:cubicBezTo>
                    <a:cubicBezTo>
                      <a:pt x="2971" y="15393"/>
                      <a:pt x="2944" y="15420"/>
                      <a:pt x="2944" y="15474"/>
                    </a:cubicBezTo>
                    <a:cubicBezTo>
                      <a:pt x="2998" y="17347"/>
                      <a:pt x="1847" y="19248"/>
                      <a:pt x="107" y="20265"/>
                    </a:cubicBezTo>
                    <a:cubicBezTo>
                      <a:pt x="54" y="20292"/>
                      <a:pt x="27" y="20318"/>
                      <a:pt x="27" y="20345"/>
                    </a:cubicBezTo>
                    <a:cubicBezTo>
                      <a:pt x="0" y="20425"/>
                      <a:pt x="27" y="20479"/>
                      <a:pt x="80" y="20506"/>
                    </a:cubicBezTo>
                    <a:cubicBezTo>
                      <a:pt x="1793" y="21496"/>
                      <a:pt x="2864" y="23289"/>
                      <a:pt x="2944" y="25297"/>
                    </a:cubicBezTo>
                    <a:cubicBezTo>
                      <a:pt x="2944" y="25350"/>
                      <a:pt x="2971" y="25404"/>
                      <a:pt x="2998" y="25404"/>
                    </a:cubicBezTo>
                    <a:cubicBezTo>
                      <a:pt x="4952" y="26394"/>
                      <a:pt x="6156" y="28348"/>
                      <a:pt x="6156" y="30516"/>
                    </a:cubicBezTo>
                    <a:cubicBezTo>
                      <a:pt x="6156" y="32684"/>
                      <a:pt x="4952" y="34665"/>
                      <a:pt x="2998" y="35628"/>
                    </a:cubicBezTo>
                    <a:cubicBezTo>
                      <a:pt x="2944" y="35655"/>
                      <a:pt x="2918" y="35709"/>
                      <a:pt x="2944" y="35762"/>
                    </a:cubicBezTo>
                    <a:cubicBezTo>
                      <a:pt x="3105" y="37823"/>
                      <a:pt x="1633" y="39643"/>
                      <a:pt x="107" y="40526"/>
                    </a:cubicBezTo>
                    <a:cubicBezTo>
                      <a:pt x="54" y="40553"/>
                      <a:pt x="27" y="40580"/>
                      <a:pt x="27" y="40633"/>
                    </a:cubicBezTo>
                    <a:cubicBezTo>
                      <a:pt x="0" y="40687"/>
                      <a:pt x="27" y="40741"/>
                      <a:pt x="80" y="40767"/>
                    </a:cubicBezTo>
                    <a:cubicBezTo>
                      <a:pt x="1820" y="41784"/>
                      <a:pt x="2944" y="43631"/>
                      <a:pt x="2944" y="45532"/>
                    </a:cubicBezTo>
                    <a:cubicBezTo>
                      <a:pt x="2944" y="45558"/>
                      <a:pt x="2944" y="45558"/>
                      <a:pt x="2944" y="45558"/>
                    </a:cubicBezTo>
                    <a:cubicBezTo>
                      <a:pt x="2918" y="45612"/>
                      <a:pt x="2971" y="45665"/>
                      <a:pt x="2998" y="45692"/>
                    </a:cubicBezTo>
                    <a:cubicBezTo>
                      <a:pt x="4952" y="46656"/>
                      <a:pt x="6156" y="48610"/>
                      <a:pt x="6156" y="50778"/>
                    </a:cubicBezTo>
                    <a:cubicBezTo>
                      <a:pt x="6156" y="52972"/>
                      <a:pt x="4952" y="54926"/>
                      <a:pt x="2998" y="55890"/>
                    </a:cubicBezTo>
                    <a:cubicBezTo>
                      <a:pt x="2971" y="55917"/>
                      <a:pt x="2944" y="55970"/>
                      <a:pt x="2944" y="55997"/>
                    </a:cubicBezTo>
                    <a:cubicBezTo>
                      <a:pt x="2891" y="58004"/>
                      <a:pt x="1820" y="59798"/>
                      <a:pt x="107" y="60815"/>
                    </a:cubicBezTo>
                    <a:cubicBezTo>
                      <a:pt x="54" y="60815"/>
                      <a:pt x="27" y="60841"/>
                      <a:pt x="27" y="60895"/>
                    </a:cubicBezTo>
                    <a:cubicBezTo>
                      <a:pt x="0" y="60949"/>
                      <a:pt x="27" y="61002"/>
                      <a:pt x="80" y="61029"/>
                    </a:cubicBezTo>
                    <a:cubicBezTo>
                      <a:pt x="1820" y="62046"/>
                      <a:pt x="2891" y="63839"/>
                      <a:pt x="2944" y="65847"/>
                    </a:cubicBezTo>
                    <a:cubicBezTo>
                      <a:pt x="2944" y="65873"/>
                      <a:pt x="2971" y="65927"/>
                      <a:pt x="2998" y="65954"/>
                    </a:cubicBezTo>
                    <a:cubicBezTo>
                      <a:pt x="4952" y="66917"/>
                      <a:pt x="6156" y="68871"/>
                      <a:pt x="6156" y="71066"/>
                    </a:cubicBezTo>
                    <a:cubicBezTo>
                      <a:pt x="6156" y="73234"/>
                      <a:pt x="4952" y="75188"/>
                      <a:pt x="2998" y="76151"/>
                    </a:cubicBezTo>
                    <a:cubicBezTo>
                      <a:pt x="2971" y="76178"/>
                      <a:pt x="2944" y="76232"/>
                      <a:pt x="2944" y="76285"/>
                    </a:cubicBezTo>
                    <a:cubicBezTo>
                      <a:pt x="2891" y="78266"/>
                      <a:pt x="1820" y="80059"/>
                      <a:pt x="80" y="81076"/>
                    </a:cubicBezTo>
                    <a:cubicBezTo>
                      <a:pt x="27" y="81103"/>
                      <a:pt x="0" y="81183"/>
                      <a:pt x="27" y="81237"/>
                    </a:cubicBezTo>
                    <a:cubicBezTo>
                      <a:pt x="61" y="81288"/>
                      <a:pt x="106" y="81306"/>
                      <a:pt x="147" y="81306"/>
                    </a:cubicBezTo>
                    <a:cubicBezTo>
                      <a:pt x="172" y="81306"/>
                      <a:pt x="195" y="81300"/>
                      <a:pt x="214" y="81290"/>
                    </a:cubicBezTo>
                    <a:cubicBezTo>
                      <a:pt x="2008" y="80247"/>
                      <a:pt x="3105" y="78400"/>
                      <a:pt x="3185" y="76366"/>
                    </a:cubicBezTo>
                    <a:cubicBezTo>
                      <a:pt x="5166" y="75322"/>
                      <a:pt x="6424" y="73288"/>
                      <a:pt x="6424" y="71066"/>
                    </a:cubicBezTo>
                    <a:cubicBezTo>
                      <a:pt x="6424" y="68818"/>
                      <a:pt x="5166" y="66783"/>
                      <a:pt x="3185" y="65766"/>
                    </a:cubicBezTo>
                    <a:cubicBezTo>
                      <a:pt x="3105" y="63759"/>
                      <a:pt x="2061" y="61992"/>
                      <a:pt x="375" y="60922"/>
                    </a:cubicBezTo>
                    <a:cubicBezTo>
                      <a:pt x="2061" y="59878"/>
                      <a:pt x="3105" y="58085"/>
                      <a:pt x="3185" y="56077"/>
                    </a:cubicBezTo>
                    <a:cubicBezTo>
                      <a:pt x="5166" y="55060"/>
                      <a:pt x="6424" y="53026"/>
                      <a:pt x="6424" y="50778"/>
                    </a:cubicBezTo>
                    <a:cubicBezTo>
                      <a:pt x="6424" y="48556"/>
                      <a:pt x="5193" y="46522"/>
                      <a:pt x="3185" y="45505"/>
                    </a:cubicBezTo>
                    <a:cubicBezTo>
                      <a:pt x="3159" y="43604"/>
                      <a:pt x="2088" y="41731"/>
                      <a:pt x="375" y="40660"/>
                    </a:cubicBezTo>
                    <a:cubicBezTo>
                      <a:pt x="1901" y="39697"/>
                      <a:pt x="3319" y="37877"/>
                      <a:pt x="3185" y="35816"/>
                    </a:cubicBezTo>
                    <a:cubicBezTo>
                      <a:pt x="5193" y="34799"/>
                      <a:pt x="6424" y="32764"/>
                      <a:pt x="6424" y="30516"/>
                    </a:cubicBezTo>
                    <a:cubicBezTo>
                      <a:pt x="6424" y="28268"/>
                      <a:pt x="5166" y="26260"/>
                      <a:pt x="3185" y="25216"/>
                    </a:cubicBezTo>
                    <a:cubicBezTo>
                      <a:pt x="3105" y="23236"/>
                      <a:pt x="2061" y="21442"/>
                      <a:pt x="375" y="20399"/>
                    </a:cubicBezTo>
                    <a:cubicBezTo>
                      <a:pt x="2088" y="19328"/>
                      <a:pt x="3185" y="17454"/>
                      <a:pt x="3185" y="15608"/>
                    </a:cubicBezTo>
                    <a:cubicBezTo>
                      <a:pt x="3185" y="15581"/>
                      <a:pt x="3185" y="15581"/>
                      <a:pt x="3185" y="15554"/>
                    </a:cubicBezTo>
                    <a:cubicBezTo>
                      <a:pt x="5193" y="14510"/>
                      <a:pt x="6424" y="12503"/>
                      <a:pt x="6424" y="10254"/>
                    </a:cubicBezTo>
                    <a:cubicBezTo>
                      <a:pt x="6424" y="8006"/>
                      <a:pt x="5193" y="5999"/>
                      <a:pt x="3185" y="4955"/>
                    </a:cubicBezTo>
                    <a:cubicBezTo>
                      <a:pt x="3185" y="3028"/>
                      <a:pt x="2008" y="1047"/>
                      <a:pt x="214" y="30"/>
                    </a:cubicBezTo>
                    <a:cubicBezTo>
                      <a:pt x="184" y="10"/>
                      <a:pt x="157" y="1"/>
                      <a:pt x="133"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3" name="Google Shape;1924;p89"/>
              <p:cNvSpPr/>
              <p:nvPr/>
            </p:nvSpPr>
            <p:spPr>
              <a:xfrm>
                <a:off x="1300050" y="2593575"/>
                <a:ext cx="160600" cy="2032875"/>
              </a:xfrm>
              <a:custGeom>
                <a:avLst/>
                <a:gdLst/>
                <a:ahLst/>
                <a:cxnLst/>
                <a:rect l="l" t="t" r="r" b="b"/>
                <a:pathLst>
                  <a:path w="6424" h="81315" extrusionOk="0">
                    <a:moveTo>
                      <a:pt x="167" y="1"/>
                    </a:moveTo>
                    <a:cubicBezTo>
                      <a:pt x="121" y="1"/>
                      <a:pt x="73" y="26"/>
                      <a:pt x="54" y="65"/>
                    </a:cubicBezTo>
                    <a:cubicBezTo>
                      <a:pt x="27" y="92"/>
                      <a:pt x="27" y="118"/>
                      <a:pt x="27" y="118"/>
                    </a:cubicBezTo>
                    <a:cubicBezTo>
                      <a:pt x="27" y="172"/>
                      <a:pt x="54" y="225"/>
                      <a:pt x="80" y="225"/>
                    </a:cubicBezTo>
                    <a:cubicBezTo>
                      <a:pt x="1820" y="1243"/>
                      <a:pt x="2971" y="3170"/>
                      <a:pt x="2944" y="5043"/>
                    </a:cubicBezTo>
                    <a:cubicBezTo>
                      <a:pt x="2944" y="5070"/>
                      <a:pt x="2971" y="5124"/>
                      <a:pt x="3025" y="5150"/>
                    </a:cubicBezTo>
                    <a:cubicBezTo>
                      <a:pt x="4952" y="6141"/>
                      <a:pt x="6183" y="8095"/>
                      <a:pt x="6183" y="10263"/>
                    </a:cubicBezTo>
                    <a:cubicBezTo>
                      <a:pt x="6183" y="12431"/>
                      <a:pt x="4952" y="14384"/>
                      <a:pt x="3025" y="15375"/>
                    </a:cubicBezTo>
                    <a:cubicBezTo>
                      <a:pt x="2971" y="15402"/>
                      <a:pt x="2944" y="15428"/>
                      <a:pt x="2944" y="15482"/>
                    </a:cubicBezTo>
                    <a:cubicBezTo>
                      <a:pt x="2998" y="17355"/>
                      <a:pt x="1847" y="19256"/>
                      <a:pt x="107" y="20273"/>
                    </a:cubicBezTo>
                    <a:cubicBezTo>
                      <a:pt x="80" y="20300"/>
                      <a:pt x="54" y="20326"/>
                      <a:pt x="27" y="20353"/>
                    </a:cubicBezTo>
                    <a:cubicBezTo>
                      <a:pt x="27" y="20407"/>
                      <a:pt x="27" y="20460"/>
                      <a:pt x="80" y="20514"/>
                    </a:cubicBezTo>
                    <a:cubicBezTo>
                      <a:pt x="1820" y="21504"/>
                      <a:pt x="2891" y="23297"/>
                      <a:pt x="2944" y="25305"/>
                    </a:cubicBezTo>
                    <a:cubicBezTo>
                      <a:pt x="2944" y="25358"/>
                      <a:pt x="2971" y="25385"/>
                      <a:pt x="3025" y="25412"/>
                    </a:cubicBezTo>
                    <a:cubicBezTo>
                      <a:pt x="4952" y="26402"/>
                      <a:pt x="6183" y="28356"/>
                      <a:pt x="6183" y="30524"/>
                    </a:cubicBezTo>
                    <a:cubicBezTo>
                      <a:pt x="6183" y="32692"/>
                      <a:pt x="4952" y="34646"/>
                      <a:pt x="3025" y="35636"/>
                    </a:cubicBezTo>
                    <a:cubicBezTo>
                      <a:pt x="2971" y="35663"/>
                      <a:pt x="2944" y="35717"/>
                      <a:pt x="2944" y="35770"/>
                    </a:cubicBezTo>
                    <a:cubicBezTo>
                      <a:pt x="3105" y="37831"/>
                      <a:pt x="1633" y="39651"/>
                      <a:pt x="107" y="40535"/>
                    </a:cubicBezTo>
                    <a:cubicBezTo>
                      <a:pt x="80" y="40561"/>
                      <a:pt x="54" y="40588"/>
                      <a:pt x="27" y="40615"/>
                    </a:cubicBezTo>
                    <a:cubicBezTo>
                      <a:pt x="27" y="40668"/>
                      <a:pt x="27" y="40749"/>
                      <a:pt x="80" y="40775"/>
                    </a:cubicBezTo>
                    <a:cubicBezTo>
                      <a:pt x="1820" y="41766"/>
                      <a:pt x="2944" y="43639"/>
                      <a:pt x="2944" y="45540"/>
                    </a:cubicBezTo>
                    <a:cubicBezTo>
                      <a:pt x="2944" y="45540"/>
                      <a:pt x="2944" y="45566"/>
                      <a:pt x="2944" y="45566"/>
                    </a:cubicBezTo>
                    <a:cubicBezTo>
                      <a:pt x="2944" y="45620"/>
                      <a:pt x="2971" y="45674"/>
                      <a:pt x="3025" y="45674"/>
                    </a:cubicBezTo>
                    <a:cubicBezTo>
                      <a:pt x="4952" y="46664"/>
                      <a:pt x="6183" y="48618"/>
                      <a:pt x="6183" y="50786"/>
                    </a:cubicBezTo>
                    <a:cubicBezTo>
                      <a:pt x="6183" y="52954"/>
                      <a:pt x="4952" y="54934"/>
                      <a:pt x="3025" y="55898"/>
                    </a:cubicBezTo>
                    <a:cubicBezTo>
                      <a:pt x="2971" y="55925"/>
                      <a:pt x="2944" y="55952"/>
                      <a:pt x="2944" y="56005"/>
                    </a:cubicBezTo>
                    <a:cubicBezTo>
                      <a:pt x="2891" y="58012"/>
                      <a:pt x="1847" y="59806"/>
                      <a:pt x="107" y="60796"/>
                    </a:cubicBezTo>
                    <a:cubicBezTo>
                      <a:pt x="80" y="60823"/>
                      <a:pt x="54" y="60850"/>
                      <a:pt x="27" y="60903"/>
                    </a:cubicBezTo>
                    <a:cubicBezTo>
                      <a:pt x="27" y="60957"/>
                      <a:pt x="27" y="61010"/>
                      <a:pt x="80" y="61037"/>
                    </a:cubicBezTo>
                    <a:cubicBezTo>
                      <a:pt x="1820" y="62054"/>
                      <a:pt x="2891" y="63847"/>
                      <a:pt x="2944" y="65828"/>
                    </a:cubicBezTo>
                    <a:cubicBezTo>
                      <a:pt x="2944" y="65882"/>
                      <a:pt x="2971" y="65935"/>
                      <a:pt x="3025" y="65962"/>
                    </a:cubicBezTo>
                    <a:cubicBezTo>
                      <a:pt x="4952" y="66925"/>
                      <a:pt x="6183" y="68879"/>
                      <a:pt x="6183" y="71047"/>
                    </a:cubicBezTo>
                    <a:cubicBezTo>
                      <a:pt x="6183" y="73242"/>
                      <a:pt x="4952" y="75196"/>
                      <a:pt x="3025" y="76160"/>
                    </a:cubicBezTo>
                    <a:cubicBezTo>
                      <a:pt x="2971" y="76186"/>
                      <a:pt x="2944" y="76240"/>
                      <a:pt x="2944" y="76267"/>
                    </a:cubicBezTo>
                    <a:cubicBezTo>
                      <a:pt x="2891" y="78274"/>
                      <a:pt x="1820" y="80067"/>
                      <a:pt x="80" y="81084"/>
                    </a:cubicBezTo>
                    <a:cubicBezTo>
                      <a:pt x="27" y="81111"/>
                      <a:pt x="0" y="81191"/>
                      <a:pt x="54" y="81245"/>
                    </a:cubicBezTo>
                    <a:cubicBezTo>
                      <a:pt x="71" y="81296"/>
                      <a:pt x="109" y="81315"/>
                      <a:pt x="149" y="81315"/>
                    </a:cubicBezTo>
                    <a:cubicBezTo>
                      <a:pt x="171" y="81315"/>
                      <a:pt x="195" y="81308"/>
                      <a:pt x="214" y="81299"/>
                    </a:cubicBezTo>
                    <a:cubicBezTo>
                      <a:pt x="2007" y="80255"/>
                      <a:pt x="3105" y="78408"/>
                      <a:pt x="3185" y="76347"/>
                    </a:cubicBezTo>
                    <a:cubicBezTo>
                      <a:pt x="5193" y="75330"/>
                      <a:pt x="6424" y="73296"/>
                      <a:pt x="6424" y="71047"/>
                    </a:cubicBezTo>
                    <a:cubicBezTo>
                      <a:pt x="6424" y="68826"/>
                      <a:pt x="5193" y="66792"/>
                      <a:pt x="3185" y="65748"/>
                    </a:cubicBezTo>
                    <a:cubicBezTo>
                      <a:pt x="3132" y="63767"/>
                      <a:pt x="2088" y="61974"/>
                      <a:pt x="402" y="60930"/>
                    </a:cubicBezTo>
                    <a:cubicBezTo>
                      <a:pt x="2088" y="59859"/>
                      <a:pt x="3132" y="58093"/>
                      <a:pt x="3185" y="56085"/>
                    </a:cubicBezTo>
                    <a:cubicBezTo>
                      <a:pt x="5193" y="55068"/>
                      <a:pt x="6424" y="53034"/>
                      <a:pt x="6424" y="50786"/>
                    </a:cubicBezTo>
                    <a:cubicBezTo>
                      <a:pt x="6424" y="48537"/>
                      <a:pt x="5193" y="46530"/>
                      <a:pt x="3185" y="45486"/>
                    </a:cubicBezTo>
                    <a:cubicBezTo>
                      <a:pt x="3185" y="43586"/>
                      <a:pt x="2088" y="41739"/>
                      <a:pt x="402" y="40668"/>
                    </a:cubicBezTo>
                    <a:cubicBezTo>
                      <a:pt x="1927" y="39705"/>
                      <a:pt x="3319" y="37885"/>
                      <a:pt x="3212" y="35824"/>
                    </a:cubicBezTo>
                    <a:cubicBezTo>
                      <a:pt x="5193" y="34780"/>
                      <a:pt x="6424" y="32772"/>
                      <a:pt x="6424" y="30524"/>
                    </a:cubicBezTo>
                    <a:cubicBezTo>
                      <a:pt x="6424" y="28276"/>
                      <a:pt x="5193" y="26268"/>
                      <a:pt x="3185" y="25225"/>
                    </a:cubicBezTo>
                    <a:cubicBezTo>
                      <a:pt x="3105" y="23244"/>
                      <a:pt x="2061" y="21451"/>
                      <a:pt x="402" y="20407"/>
                    </a:cubicBezTo>
                    <a:cubicBezTo>
                      <a:pt x="2088" y="19336"/>
                      <a:pt x="3185" y="17436"/>
                      <a:pt x="3185" y="15616"/>
                    </a:cubicBezTo>
                    <a:cubicBezTo>
                      <a:pt x="3185" y="15589"/>
                      <a:pt x="3185" y="15562"/>
                      <a:pt x="3185" y="15562"/>
                    </a:cubicBezTo>
                    <a:cubicBezTo>
                      <a:pt x="5193" y="14518"/>
                      <a:pt x="6424" y="12511"/>
                      <a:pt x="6424" y="10263"/>
                    </a:cubicBezTo>
                    <a:cubicBezTo>
                      <a:pt x="6424" y="8014"/>
                      <a:pt x="5193" y="6007"/>
                      <a:pt x="3185" y="4963"/>
                    </a:cubicBezTo>
                    <a:cubicBezTo>
                      <a:pt x="3185" y="3036"/>
                      <a:pt x="2007" y="1055"/>
                      <a:pt x="214" y="11"/>
                    </a:cubicBezTo>
                    <a:cubicBezTo>
                      <a:pt x="200" y="4"/>
                      <a:pt x="184" y="1"/>
                      <a:pt x="167"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4" name="Google Shape;1925;p89"/>
              <p:cNvSpPr/>
              <p:nvPr/>
            </p:nvSpPr>
            <p:spPr>
              <a:xfrm>
                <a:off x="1146800" y="2845375"/>
                <a:ext cx="159950" cy="2032675"/>
              </a:xfrm>
              <a:custGeom>
                <a:avLst/>
                <a:gdLst/>
                <a:ahLst/>
                <a:cxnLst/>
                <a:rect l="l" t="t" r="r" b="b"/>
                <a:pathLst>
                  <a:path w="6398" h="81307" extrusionOk="0">
                    <a:moveTo>
                      <a:pt x="120" y="1"/>
                    </a:moveTo>
                    <a:cubicBezTo>
                      <a:pt x="81" y="1"/>
                      <a:pt x="44" y="24"/>
                      <a:pt x="28" y="57"/>
                    </a:cubicBezTo>
                    <a:cubicBezTo>
                      <a:pt x="28" y="84"/>
                      <a:pt x="1" y="110"/>
                      <a:pt x="1" y="137"/>
                    </a:cubicBezTo>
                    <a:cubicBezTo>
                      <a:pt x="1" y="164"/>
                      <a:pt x="28" y="217"/>
                      <a:pt x="81" y="244"/>
                    </a:cubicBezTo>
                    <a:cubicBezTo>
                      <a:pt x="1821" y="1234"/>
                      <a:pt x="2972" y="3162"/>
                      <a:pt x="2918" y="5035"/>
                    </a:cubicBezTo>
                    <a:cubicBezTo>
                      <a:pt x="2918" y="5089"/>
                      <a:pt x="2945" y="5142"/>
                      <a:pt x="2998" y="5142"/>
                    </a:cubicBezTo>
                    <a:cubicBezTo>
                      <a:pt x="4952" y="6133"/>
                      <a:pt x="6157" y="8086"/>
                      <a:pt x="6157" y="10254"/>
                    </a:cubicBezTo>
                    <a:cubicBezTo>
                      <a:pt x="6157" y="12422"/>
                      <a:pt x="4952" y="14376"/>
                      <a:pt x="2998" y="15367"/>
                    </a:cubicBezTo>
                    <a:cubicBezTo>
                      <a:pt x="2945" y="15393"/>
                      <a:pt x="2918" y="15420"/>
                      <a:pt x="2918" y="15474"/>
                    </a:cubicBezTo>
                    <a:cubicBezTo>
                      <a:pt x="2972" y="17321"/>
                      <a:pt x="1848" y="19248"/>
                      <a:pt x="81" y="20265"/>
                    </a:cubicBezTo>
                    <a:cubicBezTo>
                      <a:pt x="54" y="20292"/>
                      <a:pt x="28" y="20318"/>
                      <a:pt x="1" y="20345"/>
                    </a:cubicBezTo>
                    <a:cubicBezTo>
                      <a:pt x="1" y="20425"/>
                      <a:pt x="28" y="20479"/>
                      <a:pt x="81" y="20506"/>
                    </a:cubicBezTo>
                    <a:cubicBezTo>
                      <a:pt x="1794" y="21496"/>
                      <a:pt x="2865" y="23289"/>
                      <a:pt x="2918" y="25297"/>
                    </a:cubicBezTo>
                    <a:cubicBezTo>
                      <a:pt x="2918" y="25350"/>
                      <a:pt x="2945" y="25404"/>
                      <a:pt x="2998" y="25404"/>
                    </a:cubicBezTo>
                    <a:cubicBezTo>
                      <a:pt x="4952" y="26394"/>
                      <a:pt x="6157" y="28348"/>
                      <a:pt x="6157" y="30516"/>
                    </a:cubicBezTo>
                    <a:cubicBezTo>
                      <a:pt x="6157" y="32684"/>
                      <a:pt x="4952" y="34665"/>
                      <a:pt x="2998" y="35628"/>
                    </a:cubicBezTo>
                    <a:cubicBezTo>
                      <a:pt x="2945" y="35655"/>
                      <a:pt x="2918" y="35709"/>
                      <a:pt x="2918" y="35762"/>
                    </a:cubicBezTo>
                    <a:cubicBezTo>
                      <a:pt x="3079" y="37823"/>
                      <a:pt x="1633" y="39643"/>
                      <a:pt x="81" y="40526"/>
                    </a:cubicBezTo>
                    <a:cubicBezTo>
                      <a:pt x="54" y="40553"/>
                      <a:pt x="28" y="40580"/>
                      <a:pt x="1" y="40633"/>
                    </a:cubicBezTo>
                    <a:cubicBezTo>
                      <a:pt x="1" y="40687"/>
                      <a:pt x="28" y="40741"/>
                      <a:pt x="81" y="40767"/>
                    </a:cubicBezTo>
                    <a:cubicBezTo>
                      <a:pt x="1821" y="41784"/>
                      <a:pt x="2918" y="43631"/>
                      <a:pt x="2918" y="45532"/>
                    </a:cubicBezTo>
                    <a:cubicBezTo>
                      <a:pt x="2918" y="45532"/>
                      <a:pt x="2918" y="45558"/>
                      <a:pt x="2918" y="45558"/>
                    </a:cubicBezTo>
                    <a:cubicBezTo>
                      <a:pt x="2918" y="45612"/>
                      <a:pt x="2945" y="45665"/>
                      <a:pt x="2998" y="45692"/>
                    </a:cubicBezTo>
                    <a:cubicBezTo>
                      <a:pt x="4952" y="46656"/>
                      <a:pt x="6157" y="48610"/>
                      <a:pt x="6157" y="50778"/>
                    </a:cubicBezTo>
                    <a:cubicBezTo>
                      <a:pt x="6157" y="52972"/>
                      <a:pt x="4952" y="54926"/>
                      <a:pt x="2998" y="55890"/>
                    </a:cubicBezTo>
                    <a:cubicBezTo>
                      <a:pt x="2945" y="55917"/>
                      <a:pt x="2918" y="55970"/>
                      <a:pt x="2918" y="55997"/>
                    </a:cubicBezTo>
                    <a:cubicBezTo>
                      <a:pt x="2891" y="58004"/>
                      <a:pt x="1821" y="59798"/>
                      <a:pt x="81" y="60815"/>
                    </a:cubicBezTo>
                    <a:cubicBezTo>
                      <a:pt x="54" y="60815"/>
                      <a:pt x="28" y="60841"/>
                      <a:pt x="1" y="60895"/>
                    </a:cubicBezTo>
                    <a:cubicBezTo>
                      <a:pt x="1" y="60949"/>
                      <a:pt x="28" y="61002"/>
                      <a:pt x="81" y="61029"/>
                    </a:cubicBezTo>
                    <a:cubicBezTo>
                      <a:pt x="1821" y="62046"/>
                      <a:pt x="2891" y="63839"/>
                      <a:pt x="2918" y="65847"/>
                    </a:cubicBezTo>
                    <a:cubicBezTo>
                      <a:pt x="2918" y="65873"/>
                      <a:pt x="2945" y="65927"/>
                      <a:pt x="2998" y="65954"/>
                    </a:cubicBezTo>
                    <a:cubicBezTo>
                      <a:pt x="4952" y="66917"/>
                      <a:pt x="6157" y="68871"/>
                      <a:pt x="6157" y="71066"/>
                    </a:cubicBezTo>
                    <a:cubicBezTo>
                      <a:pt x="6157" y="73234"/>
                      <a:pt x="4952" y="75188"/>
                      <a:pt x="2998" y="76151"/>
                    </a:cubicBezTo>
                    <a:cubicBezTo>
                      <a:pt x="2945" y="76178"/>
                      <a:pt x="2918" y="76232"/>
                      <a:pt x="2918" y="76285"/>
                    </a:cubicBezTo>
                    <a:cubicBezTo>
                      <a:pt x="2891" y="78266"/>
                      <a:pt x="1821" y="80059"/>
                      <a:pt x="81" y="81076"/>
                    </a:cubicBezTo>
                    <a:cubicBezTo>
                      <a:pt x="28" y="81103"/>
                      <a:pt x="1" y="81183"/>
                      <a:pt x="28" y="81237"/>
                    </a:cubicBezTo>
                    <a:cubicBezTo>
                      <a:pt x="44" y="81288"/>
                      <a:pt x="83" y="81306"/>
                      <a:pt x="129" y="81306"/>
                    </a:cubicBezTo>
                    <a:cubicBezTo>
                      <a:pt x="156" y="81306"/>
                      <a:pt x="185" y="81300"/>
                      <a:pt x="215" y="81290"/>
                    </a:cubicBezTo>
                    <a:cubicBezTo>
                      <a:pt x="1981" y="80247"/>
                      <a:pt x="3106" y="78400"/>
                      <a:pt x="3186" y="76366"/>
                    </a:cubicBezTo>
                    <a:cubicBezTo>
                      <a:pt x="5167" y="75322"/>
                      <a:pt x="6398" y="73288"/>
                      <a:pt x="6398" y="71066"/>
                    </a:cubicBezTo>
                    <a:cubicBezTo>
                      <a:pt x="6398" y="68818"/>
                      <a:pt x="5167" y="66783"/>
                      <a:pt x="3186" y="65766"/>
                    </a:cubicBezTo>
                    <a:cubicBezTo>
                      <a:pt x="3106" y="63759"/>
                      <a:pt x="2062" y="61992"/>
                      <a:pt x="375" y="60922"/>
                    </a:cubicBezTo>
                    <a:cubicBezTo>
                      <a:pt x="2062" y="59878"/>
                      <a:pt x="3106" y="58085"/>
                      <a:pt x="3186" y="56077"/>
                    </a:cubicBezTo>
                    <a:cubicBezTo>
                      <a:pt x="5167" y="55060"/>
                      <a:pt x="6398" y="53026"/>
                      <a:pt x="6398" y="50778"/>
                    </a:cubicBezTo>
                    <a:cubicBezTo>
                      <a:pt x="6398" y="48556"/>
                      <a:pt x="5167" y="46522"/>
                      <a:pt x="3186" y="45505"/>
                    </a:cubicBezTo>
                    <a:cubicBezTo>
                      <a:pt x="3159" y="43604"/>
                      <a:pt x="2088" y="41731"/>
                      <a:pt x="375" y="40660"/>
                    </a:cubicBezTo>
                    <a:cubicBezTo>
                      <a:pt x="1901" y="39697"/>
                      <a:pt x="3293" y="37877"/>
                      <a:pt x="3186" y="35816"/>
                    </a:cubicBezTo>
                    <a:cubicBezTo>
                      <a:pt x="5167" y="34799"/>
                      <a:pt x="6398" y="32764"/>
                      <a:pt x="6398" y="30516"/>
                    </a:cubicBezTo>
                    <a:cubicBezTo>
                      <a:pt x="6398" y="28268"/>
                      <a:pt x="5167" y="26260"/>
                      <a:pt x="3186" y="25216"/>
                    </a:cubicBezTo>
                    <a:cubicBezTo>
                      <a:pt x="3079" y="23236"/>
                      <a:pt x="2062" y="21442"/>
                      <a:pt x="375" y="20399"/>
                    </a:cubicBezTo>
                    <a:cubicBezTo>
                      <a:pt x="2088" y="19328"/>
                      <a:pt x="3186" y="17401"/>
                      <a:pt x="3186" y="15554"/>
                    </a:cubicBezTo>
                    <a:cubicBezTo>
                      <a:pt x="5167" y="14510"/>
                      <a:pt x="6398" y="12503"/>
                      <a:pt x="6398" y="10254"/>
                    </a:cubicBezTo>
                    <a:cubicBezTo>
                      <a:pt x="6398" y="8006"/>
                      <a:pt x="5167" y="5999"/>
                      <a:pt x="3186" y="4955"/>
                    </a:cubicBezTo>
                    <a:cubicBezTo>
                      <a:pt x="3186" y="3028"/>
                      <a:pt x="1981" y="1047"/>
                      <a:pt x="188" y="30"/>
                    </a:cubicBezTo>
                    <a:cubicBezTo>
                      <a:pt x="168" y="10"/>
                      <a:pt x="143" y="1"/>
                      <a:pt x="120"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5" name="Google Shape;1926;p89"/>
              <p:cNvSpPr/>
              <p:nvPr/>
            </p:nvSpPr>
            <p:spPr>
              <a:xfrm>
                <a:off x="992900" y="2593575"/>
                <a:ext cx="160625" cy="2032875"/>
              </a:xfrm>
              <a:custGeom>
                <a:avLst/>
                <a:gdLst/>
                <a:ahLst/>
                <a:cxnLst/>
                <a:rect l="l" t="t" r="r" b="b"/>
                <a:pathLst>
                  <a:path w="6425" h="81315" extrusionOk="0">
                    <a:moveTo>
                      <a:pt x="167" y="1"/>
                    </a:moveTo>
                    <a:cubicBezTo>
                      <a:pt x="120" y="1"/>
                      <a:pt x="67" y="26"/>
                      <a:pt x="27" y="65"/>
                    </a:cubicBezTo>
                    <a:cubicBezTo>
                      <a:pt x="27" y="92"/>
                      <a:pt x="27" y="118"/>
                      <a:pt x="27" y="118"/>
                    </a:cubicBezTo>
                    <a:cubicBezTo>
                      <a:pt x="27" y="172"/>
                      <a:pt x="54" y="225"/>
                      <a:pt x="81" y="225"/>
                    </a:cubicBezTo>
                    <a:cubicBezTo>
                      <a:pt x="1821" y="1243"/>
                      <a:pt x="2972" y="3170"/>
                      <a:pt x="2945" y="5043"/>
                    </a:cubicBezTo>
                    <a:cubicBezTo>
                      <a:pt x="2945" y="5070"/>
                      <a:pt x="2972" y="5124"/>
                      <a:pt x="2998" y="5150"/>
                    </a:cubicBezTo>
                    <a:cubicBezTo>
                      <a:pt x="4952" y="6141"/>
                      <a:pt x="6157" y="8095"/>
                      <a:pt x="6157" y="10263"/>
                    </a:cubicBezTo>
                    <a:cubicBezTo>
                      <a:pt x="6157" y="12431"/>
                      <a:pt x="4952" y="14384"/>
                      <a:pt x="2998" y="15375"/>
                    </a:cubicBezTo>
                    <a:cubicBezTo>
                      <a:pt x="2972" y="15402"/>
                      <a:pt x="2945" y="15428"/>
                      <a:pt x="2945" y="15482"/>
                    </a:cubicBezTo>
                    <a:cubicBezTo>
                      <a:pt x="2998" y="17329"/>
                      <a:pt x="1847" y="19256"/>
                      <a:pt x="108" y="20273"/>
                    </a:cubicBezTo>
                    <a:cubicBezTo>
                      <a:pt x="54" y="20300"/>
                      <a:pt x="27" y="20326"/>
                      <a:pt x="27" y="20353"/>
                    </a:cubicBezTo>
                    <a:cubicBezTo>
                      <a:pt x="1" y="20407"/>
                      <a:pt x="27" y="20460"/>
                      <a:pt x="81" y="20514"/>
                    </a:cubicBezTo>
                    <a:cubicBezTo>
                      <a:pt x="1794" y="21504"/>
                      <a:pt x="2865" y="23297"/>
                      <a:pt x="2945" y="25305"/>
                    </a:cubicBezTo>
                    <a:cubicBezTo>
                      <a:pt x="2945" y="25358"/>
                      <a:pt x="2972" y="25385"/>
                      <a:pt x="2998" y="25412"/>
                    </a:cubicBezTo>
                    <a:cubicBezTo>
                      <a:pt x="4952" y="26402"/>
                      <a:pt x="6157" y="28356"/>
                      <a:pt x="6157" y="30524"/>
                    </a:cubicBezTo>
                    <a:cubicBezTo>
                      <a:pt x="6157" y="32692"/>
                      <a:pt x="4952" y="34646"/>
                      <a:pt x="2998" y="35636"/>
                    </a:cubicBezTo>
                    <a:cubicBezTo>
                      <a:pt x="2972" y="35663"/>
                      <a:pt x="2945" y="35717"/>
                      <a:pt x="2945" y="35770"/>
                    </a:cubicBezTo>
                    <a:cubicBezTo>
                      <a:pt x="3105" y="37831"/>
                      <a:pt x="1633" y="39651"/>
                      <a:pt x="108" y="40535"/>
                    </a:cubicBezTo>
                    <a:cubicBezTo>
                      <a:pt x="54" y="40561"/>
                      <a:pt x="27" y="40588"/>
                      <a:pt x="27" y="40615"/>
                    </a:cubicBezTo>
                    <a:cubicBezTo>
                      <a:pt x="1" y="40668"/>
                      <a:pt x="27" y="40749"/>
                      <a:pt x="81" y="40775"/>
                    </a:cubicBezTo>
                    <a:cubicBezTo>
                      <a:pt x="1821" y="41766"/>
                      <a:pt x="2945" y="43639"/>
                      <a:pt x="2945" y="45540"/>
                    </a:cubicBezTo>
                    <a:cubicBezTo>
                      <a:pt x="2945" y="45540"/>
                      <a:pt x="2945" y="45566"/>
                      <a:pt x="2945" y="45566"/>
                    </a:cubicBezTo>
                    <a:cubicBezTo>
                      <a:pt x="2918" y="45620"/>
                      <a:pt x="2972" y="45674"/>
                      <a:pt x="2998" y="45674"/>
                    </a:cubicBezTo>
                    <a:cubicBezTo>
                      <a:pt x="4952" y="46664"/>
                      <a:pt x="6157" y="48618"/>
                      <a:pt x="6157" y="50786"/>
                    </a:cubicBezTo>
                    <a:cubicBezTo>
                      <a:pt x="6157" y="52954"/>
                      <a:pt x="4952" y="54934"/>
                      <a:pt x="2998" y="55898"/>
                    </a:cubicBezTo>
                    <a:cubicBezTo>
                      <a:pt x="2972" y="55925"/>
                      <a:pt x="2945" y="55952"/>
                      <a:pt x="2945" y="56005"/>
                    </a:cubicBezTo>
                    <a:cubicBezTo>
                      <a:pt x="2891" y="58012"/>
                      <a:pt x="1821" y="59806"/>
                      <a:pt x="108" y="60796"/>
                    </a:cubicBezTo>
                    <a:cubicBezTo>
                      <a:pt x="54" y="60823"/>
                      <a:pt x="27" y="60850"/>
                      <a:pt x="27" y="60903"/>
                    </a:cubicBezTo>
                    <a:cubicBezTo>
                      <a:pt x="1" y="60957"/>
                      <a:pt x="27" y="61010"/>
                      <a:pt x="81" y="61037"/>
                    </a:cubicBezTo>
                    <a:cubicBezTo>
                      <a:pt x="1821" y="62054"/>
                      <a:pt x="2891" y="63847"/>
                      <a:pt x="2945" y="65828"/>
                    </a:cubicBezTo>
                    <a:cubicBezTo>
                      <a:pt x="2945" y="65882"/>
                      <a:pt x="2972" y="65935"/>
                      <a:pt x="2998" y="65962"/>
                    </a:cubicBezTo>
                    <a:cubicBezTo>
                      <a:pt x="4952" y="66925"/>
                      <a:pt x="6157" y="68879"/>
                      <a:pt x="6157" y="71047"/>
                    </a:cubicBezTo>
                    <a:cubicBezTo>
                      <a:pt x="6157" y="73242"/>
                      <a:pt x="4952" y="75196"/>
                      <a:pt x="2998" y="76160"/>
                    </a:cubicBezTo>
                    <a:cubicBezTo>
                      <a:pt x="2972" y="76186"/>
                      <a:pt x="2945" y="76240"/>
                      <a:pt x="2945" y="76267"/>
                    </a:cubicBezTo>
                    <a:cubicBezTo>
                      <a:pt x="2891" y="78274"/>
                      <a:pt x="1821" y="80067"/>
                      <a:pt x="81" y="81084"/>
                    </a:cubicBezTo>
                    <a:cubicBezTo>
                      <a:pt x="27" y="81111"/>
                      <a:pt x="1" y="81191"/>
                      <a:pt x="27" y="81245"/>
                    </a:cubicBezTo>
                    <a:cubicBezTo>
                      <a:pt x="61" y="81296"/>
                      <a:pt x="106" y="81315"/>
                      <a:pt x="148" y="81315"/>
                    </a:cubicBezTo>
                    <a:cubicBezTo>
                      <a:pt x="172" y="81315"/>
                      <a:pt x="195" y="81308"/>
                      <a:pt x="215" y="81299"/>
                    </a:cubicBezTo>
                    <a:cubicBezTo>
                      <a:pt x="2008" y="80255"/>
                      <a:pt x="3105" y="78408"/>
                      <a:pt x="3186" y="76347"/>
                    </a:cubicBezTo>
                    <a:cubicBezTo>
                      <a:pt x="5193" y="75330"/>
                      <a:pt x="6424" y="73296"/>
                      <a:pt x="6424" y="71047"/>
                    </a:cubicBezTo>
                    <a:cubicBezTo>
                      <a:pt x="6424" y="68826"/>
                      <a:pt x="5193" y="66792"/>
                      <a:pt x="3186" y="65748"/>
                    </a:cubicBezTo>
                    <a:cubicBezTo>
                      <a:pt x="3105" y="63767"/>
                      <a:pt x="2088" y="61974"/>
                      <a:pt x="402" y="60930"/>
                    </a:cubicBezTo>
                    <a:cubicBezTo>
                      <a:pt x="2088" y="59859"/>
                      <a:pt x="3105" y="58093"/>
                      <a:pt x="3186" y="56085"/>
                    </a:cubicBezTo>
                    <a:cubicBezTo>
                      <a:pt x="5193" y="55068"/>
                      <a:pt x="6424" y="53034"/>
                      <a:pt x="6424" y="50786"/>
                    </a:cubicBezTo>
                    <a:cubicBezTo>
                      <a:pt x="6424" y="48537"/>
                      <a:pt x="5193" y="46530"/>
                      <a:pt x="3186" y="45486"/>
                    </a:cubicBezTo>
                    <a:cubicBezTo>
                      <a:pt x="3159" y="43586"/>
                      <a:pt x="2088" y="41739"/>
                      <a:pt x="402" y="40668"/>
                    </a:cubicBezTo>
                    <a:cubicBezTo>
                      <a:pt x="1901" y="39705"/>
                      <a:pt x="3320" y="37885"/>
                      <a:pt x="3186" y="35824"/>
                    </a:cubicBezTo>
                    <a:cubicBezTo>
                      <a:pt x="5193" y="34780"/>
                      <a:pt x="6424" y="32772"/>
                      <a:pt x="6424" y="30524"/>
                    </a:cubicBezTo>
                    <a:cubicBezTo>
                      <a:pt x="6424" y="28276"/>
                      <a:pt x="5193" y="26268"/>
                      <a:pt x="3186" y="25225"/>
                    </a:cubicBezTo>
                    <a:cubicBezTo>
                      <a:pt x="3105" y="23244"/>
                      <a:pt x="2062" y="21451"/>
                      <a:pt x="402" y="20407"/>
                    </a:cubicBezTo>
                    <a:cubicBezTo>
                      <a:pt x="2088" y="19336"/>
                      <a:pt x="3186" y="17436"/>
                      <a:pt x="3186" y="15616"/>
                    </a:cubicBezTo>
                    <a:cubicBezTo>
                      <a:pt x="3186" y="15589"/>
                      <a:pt x="3186" y="15562"/>
                      <a:pt x="3186" y="15562"/>
                    </a:cubicBezTo>
                    <a:cubicBezTo>
                      <a:pt x="5193" y="14518"/>
                      <a:pt x="6424" y="12511"/>
                      <a:pt x="6424" y="10263"/>
                    </a:cubicBezTo>
                    <a:cubicBezTo>
                      <a:pt x="6424" y="8014"/>
                      <a:pt x="5193" y="6007"/>
                      <a:pt x="3186" y="4963"/>
                    </a:cubicBezTo>
                    <a:cubicBezTo>
                      <a:pt x="3186" y="3036"/>
                      <a:pt x="2008" y="1055"/>
                      <a:pt x="215" y="11"/>
                    </a:cubicBezTo>
                    <a:cubicBezTo>
                      <a:pt x="200" y="4"/>
                      <a:pt x="184" y="1"/>
                      <a:pt x="167"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6" name="Google Shape;1927;p89"/>
              <p:cNvSpPr/>
              <p:nvPr/>
            </p:nvSpPr>
            <p:spPr>
              <a:xfrm>
                <a:off x="839675" y="2845375"/>
                <a:ext cx="159950" cy="2032675"/>
              </a:xfrm>
              <a:custGeom>
                <a:avLst/>
                <a:gdLst/>
                <a:ahLst/>
                <a:cxnLst/>
                <a:rect l="l" t="t" r="r" b="b"/>
                <a:pathLst>
                  <a:path w="6398" h="81307" extrusionOk="0">
                    <a:moveTo>
                      <a:pt x="119" y="1"/>
                    </a:moveTo>
                    <a:cubicBezTo>
                      <a:pt x="81" y="1"/>
                      <a:pt x="44" y="24"/>
                      <a:pt x="27" y="57"/>
                    </a:cubicBezTo>
                    <a:cubicBezTo>
                      <a:pt x="0" y="84"/>
                      <a:pt x="0" y="110"/>
                      <a:pt x="0" y="137"/>
                    </a:cubicBezTo>
                    <a:cubicBezTo>
                      <a:pt x="0" y="164"/>
                      <a:pt x="27" y="217"/>
                      <a:pt x="54" y="244"/>
                    </a:cubicBezTo>
                    <a:cubicBezTo>
                      <a:pt x="1794" y="1234"/>
                      <a:pt x="2971" y="3162"/>
                      <a:pt x="2918" y="5035"/>
                    </a:cubicBezTo>
                    <a:cubicBezTo>
                      <a:pt x="2918" y="5089"/>
                      <a:pt x="2945" y="5142"/>
                      <a:pt x="2998" y="5142"/>
                    </a:cubicBezTo>
                    <a:cubicBezTo>
                      <a:pt x="4925" y="6133"/>
                      <a:pt x="6156" y="8086"/>
                      <a:pt x="6156" y="10254"/>
                    </a:cubicBezTo>
                    <a:cubicBezTo>
                      <a:pt x="6156" y="12422"/>
                      <a:pt x="4925" y="14376"/>
                      <a:pt x="2998" y="15367"/>
                    </a:cubicBezTo>
                    <a:cubicBezTo>
                      <a:pt x="2945" y="15393"/>
                      <a:pt x="2918" y="15420"/>
                      <a:pt x="2918" y="15474"/>
                    </a:cubicBezTo>
                    <a:cubicBezTo>
                      <a:pt x="2971" y="17321"/>
                      <a:pt x="1847" y="19248"/>
                      <a:pt x="81" y="20265"/>
                    </a:cubicBezTo>
                    <a:cubicBezTo>
                      <a:pt x="54" y="20292"/>
                      <a:pt x="27" y="20318"/>
                      <a:pt x="0" y="20345"/>
                    </a:cubicBezTo>
                    <a:cubicBezTo>
                      <a:pt x="0" y="20425"/>
                      <a:pt x="27" y="20479"/>
                      <a:pt x="54" y="20506"/>
                    </a:cubicBezTo>
                    <a:cubicBezTo>
                      <a:pt x="1794" y="21496"/>
                      <a:pt x="2864" y="23289"/>
                      <a:pt x="2918" y="25297"/>
                    </a:cubicBezTo>
                    <a:cubicBezTo>
                      <a:pt x="2918" y="25350"/>
                      <a:pt x="2945" y="25404"/>
                      <a:pt x="2998" y="25404"/>
                    </a:cubicBezTo>
                    <a:cubicBezTo>
                      <a:pt x="4925" y="26394"/>
                      <a:pt x="6156" y="28348"/>
                      <a:pt x="6156" y="30516"/>
                    </a:cubicBezTo>
                    <a:cubicBezTo>
                      <a:pt x="6156" y="32684"/>
                      <a:pt x="4925" y="34665"/>
                      <a:pt x="2998" y="35628"/>
                    </a:cubicBezTo>
                    <a:cubicBezTo>
                      <a:pt x="2945" y="35655"/>
                      <a:pt x="2918" y="35709"/>
                      <a:pt x="2918" y="35762"/>
                    </a:cubicBezTo>
                    <a:cubicBezTo>
                      <a:pt x="3078" y="37823"/>
                      <a:pt x="1606" y="39643"/>
                      <a:pt x="81" y="40526"/>
                    </a:cubicBezTo>
                    <a:cubicBezTo>
                      <a:pt x="54" y="40553"/>
                      <a:pt x="27" y="40580"/>
                      <a:pt x="0" y="40633"/>
                    </a:cubicBezTo>
                    <a:cubicBezTo>
                      <a:pt x="0" y="40687"/>
                      <a:pt x="27" y="40741"/>
                      <a:pt x="54" y="40767"/>
                    </a:cubicBezTo>
                    <a:cubicBezTo>
                      <a:pt x="1794" y="41784"/>
                      <a:pt x="2918" y="43631"/>
                      <a:pt x="2918" y="45532"/>
                    </a:cubicBezTo>
                    <a:cubicBezTo>
                      <a:pt x="2918" y="45558"/>
                      <a:pt x="2918" y="45558"/>
                      <a:pt x="2918" y="45558"/>
                    </a:cubicBezTo>
                    <a:cubicBezTo>
                      <a:pt x="2918" y="45612"/>
                      <a:pt x="2945" y="45665"/>
                      <a:pt x="2998" y="45692"/>
                    </a:cubicBezTo>
                    <a:cubicBezTo>
                      <a:pt x="4925" y="46656"/>
                      <a:pt x="6156" y="48610"/>
                      <a:pt x="6156" y="50778"/>
                    </a:cubicBezTo>
                    <a:cubicBezTo>
                      <a:pt x="6156" y="52972"/>
                      <a:pt x="4925" y="54926"/>
                      <a:pt x="2998" y="55890"/>
                    </a:cubicBezTo>
                    <a:cubicBezTo>
                      <a:pt x="2945" y="55917"/>
                      <a:pt x="2918" y="55970"/>
                      <a:pt x="2918" y="55997"/>
                    </a:cubicBezTo>
                    <a:cubicBezTo>
                      <a:pt x="2864" y="58004"/>
                      <a:pt x="1820" y="59798"/>
                      <a:pt x="81" y="60815"/>
                    </a:cubicBezTo>
                    <a:cubicBezTo>
                      <a:pt x="54" y="60815"/>
                      <a:pt x="27" y="60841"/>
                      <a:pt x="0" y="60895"/>
                    </a:cubicBezTo>
                    <a:cubicBezTo>
                      <a:pt x="0" y="60949"/>
                      <a:pt x="27" y="61002"/>
                      <a:pt x="54" y="61029"/>
                    </a:cubicBezTo>
                    <a:cubicBezTo>
                      <a:pt x="1794" y="62046"/>
                      <a:pt x="2864" y="63839"/>
                      <a:pt x="2918" y="65847"/>
                    </a:cubicBezTo>
                    <a:cubicBezTo>
                      <a:pt x="2918" y="65873"/>
                      <a:pt x="2945" y="65927"/>
                      <a:pt x="2998" y="65954"/>
                    </a:cubicBezTo>
                    <a:cubicBezTo>
                      <a:pt x="4925" y="66917"/>
                      <a:pt x="6156" y="68871"/>
                      <a:pt x="6156" y="71066"/>
                    </a:cubicBezTo>
                    <a:cubicBezTo>
                      <a:pt x="6156" y="73234"/>
                      <a:pt x="4925" y="75188"/>
                      <a:pt x="2998" y="76151"/>
                    </a:cubicBezTo>
                    <a:cubicBezTo>
                      <a:pt x="2945" y="76178"/>
                      <a:pt x="2918" y="76232"/>
                      <a:pt x="2918" y="76285"/>
                    </a:cubicBezTo>
                    <a:cubicBezTo>
                      <a:pt x="2864" y="78266"/>
                      <a:pt x="1794" y="80059"/>
                      <a:pt x="81" y="81076"/>
                    </a:cubicBezTo>
                    <a:cubicBezTo>
                      <a:pt x="0" y="81103"/>
                      <a:pt x="0" y="81183"/>
                      <a:pt x="27" y="81237"/>
                    </a:cubicBezTo>
                    <a:cubicBezTo>
                      <a:pt x="44" y="81288"/>
                      <a:pt x="83" y="81306"/>
                      <a:pt x="122" y="81306"/>
                    </a:cubicBezTo>
                    <a:cubicBezTo>
                      <a:pt x="145" y="81306"/>
                      <a:pt x="168" y="81300"/>
                      <a:pt x="188" y="81290"/>
                    </a:cubicBezTo>
                    <a:cubicBezTo>
                      <a:pt x="1981" y="80247"/>
                      <a:pt x="3105" y="78400"/>
                      <a:pt x="3159" y="76366"/>
                    </a:cubicBezTo>
                    <a:cubicBezTo>
                      <a:pt x="5166" y="75322"/>
                      <a:pt x="6397" y="73288"/>
                      <a:pt x="6397" y="71066"/>
                    </a:cubicBezTo>
                    <a:cubicBezTo>
                      <a:pt x="6397" y="68818"/>
                      <a:pt x="5166" y="66783"/>
                      <a:pt x="3159" y="65766"/>
                    </a:cubicBezTo>
                    <a:cubicBezTo>
                      <a:pt x="3105" y="63759"/>
                      <a:pt x="2061" y="61992"/>
                      <a:pt x="375" y="60922"/>
                    </a:cubicBezTo>
                    <a:cubicBezTo>
                      <a:pt x="2061" y="59878"/>
                      <a:pt x="3105" y="58085"/>
                      <a:pt x="3159" y="56077"/>
                    </a:cubicBezTo>
                    <a:cubicBezTo>
                      <a:pt x="5166" y="55060"/>
                      <a:pt x="6397" y="53026"/>
                      <a:pt x="6397" y="50778"/>
                    </a:cubicBezTo>
                    <a:cubicBezTo>
                      <a:pt x="6397" y="48556"/>
                      <a:pt x="5166" y="46522"/>
                      <a:pt x="3159" y="45505"/>
                    </a:cubicBezTo>
                    <a:cubicBezTo>
                      <a:pt x="3159" y="43604"/>
                      <a:pt x="2061" y="41731"/>
                      <a:pt x="375" y="40660"/>
                    </a:cubicBezTo>
                    <a:cubicBezTo>
                      <a:pt x="1901" y="39697"/>
                      <a:pt x="3292" y="37877"/>
                      <a:pt x="3185" y="35816"/>
                    </a:cubicBezTo>
                    <a:cubicBezTo>
                      <a:pt x="5166" y="34799"/>
                      <a:pt x="6397" y="32764"/>
                      <a:pt x="6397" y="30516"/>
                    </a:cubicBezTo>
                    <a:cubicBezTo>
                      <a:pt x="6397" y="28268"/>
                      <a:pt x="5166" y="26260"/>
                      <a:pt x="3159" y="25216"/>
                    </a:cubicBezTo>
                    <a:cubicBezTo>
                      <a:pt x="3078" y="23236"/>
                      <a:pt x="2035" y="21442"/>
                      <a:pt x="375" y="20399"/>
                    </a:cubicBezTo>
                    <a:cubicBezTo>
                      <a:pt x="2061" y="19328"/>
                      <a:pt x="3159" y="17454"/>
                      <a:pt x="3159" y="15608"/>
                    </a:cubicBezTo>
                    <a:cubicBezTo>
                      <a:pt x="3159" y="15581"/>
                      <a:pt x="3159" y="15581"/>
                      <a:pt x="3159" y="15554"/>
                    </a:cubicBezTo>
                    <a:cubicBezTo>
                      <a:pt x="5166" y="14510"/>
                      <a:pt x="6397" y="12503"/>
                      <a:pt x="6397" y="10254"/>
                    </a:cubicBezTo>
                    <a:cubicBezTo>
                      <a:pt x="6397" y="8006"/>
                      <a:pt x="5166" y="5999"/>
                      <a:pt x="3159" y="4955"/>
                    </a:cubicBezTo>
                    <a:cubicBezTo>
                      <a:pt x="3159" y="3028"/>
                      <a:pt x="1981" y="1047"/>
                      <a:pt x="188" y="30"/>
                    </a:cubicBezTo>
                    <a:cubicBezTo>
                      <a:pt x="167" y="10"/>
                      <a:pt x="143" y="1"/>
                      <a:pt x="11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7" name="Google Shape;1928;p89"/>
              <p:cNvSpPr/>
              <p:nvPr/>
            </p:nvSpPr>
            <p:spPr>
              <a:xfrm>
                <a:off x="685775" y="2593575"/>
                <a:ext cx="159950" cy="2032875"/>
              </a:xfrm>
              <a:custGeom>
                <a:avLst/>
                <a:gdLst/>
                <a:ahLst/>
                <a:cxnLst/>
                <a:rect l="l" t="t" r="r" b="b"/>
                <a:pathLst>
                  <a:path w="6398" h="81315" extrusionOk="0">
                    <a:moveTo>
                      <a:pt x="140" y="1"/>
                    </a:moveTo>
                    <a:cubicBezTo>
                      <a:pt x="95" y="1"/>
                      <a:pt x="47" y="26"/>
                      <a:pt x="27" y="65"/>
                    </a:cubicBezTo>
                    <a:cubicBezTo>
                      <a:pt x="27" y="92"/>
                      <a:pt x="0" y="118"/>
                      <a:pt x="0" y="118"/>
                    </a:cubicBezTo>
                    <a:cubicBezTo>
                      <a:pt x="0" y="172"/>
                      <a:pt x="27" y="225"/>
                      <a:pt x="81" y="225"/>
                    </a:cubicBezTo>
                    <a:cubicBezTo>
                      <a:pt x="1820" y="1243"/>
                      <a:pt x="2944" y="3170"/>
                      <a:pt x="2918" y="5043"/>
                    </a:cubicBezTo>
                    <a:cubicBezTo>
                      <a:pt x="2918" y="5070"/>
                      <a:pt x="2944" y="5124"/>
                      <a:pt x="2998" y="5150"/>
                    </a:cubicBezTo>
                    <a:cubicBezTo>
                      <a:pt x="4952" y="6141"/>
                      <a:pt x="6156" y="8095"/>
                      <a:pt x="6156" y="10263"/>
                    </a:cubicBezTo>
                    <a:cubicBezTo>
                      <a:pt x="6156" y="12431"/>
                      <a:pt x="4952" y="14384"/>
                      <a:pt x="2998" y="15375"/>
                    </a:cubicBezTo>
                    <a:cubicBezTo>
                      <a:pt x="2944" y="15402"/>
                      <a:pt x="2918" y="15428"/>
                      <a:pt x="2918" y="15482"/>
                    </a:cubicBezTo>
                    <a:cubicBezTo>
                      <a:pt x="2998" y="17329"/>
                      <a:pt x="1847" y="19256"/>
                      <a:pt x="81" y="20273"/>
                    </a:cubicBezTo>
                    <a:cubicBezTo>
                      <a:pt x="54" y="20300"/>
                      <a:pt x="27" y="20326"/>
                      <a:pt x="27" y="20353"/>
                    </a:cubicBezTo>
                    <a:cubicBezTo>
                      <a:pt x="0" y="20407"/>
                      <a:pt x="27" y="20460"/>
                      <a:pt x="81" y="20514"/>
                    </a:cubicBezTo>
                    <a:cubicBezTo>
                      <a:pt x="1794" y="21504"/>
                      <a:pt x="2864" y="23297"/>
                      <a:pt x="2918" y="25305"/>
                    </a:cubicBezTo>
                    <a:cubicBezTo>
                      <a:pt x="2918" y="25358"/>
                      <a:pt x="2944" y="25385"/>
                      <a:pt x="2998" y="25412"/>
                    </a:cubicBezTo>
                    <a:cubicBezTo>
                      <a:pt x="4952" y="26402"/>
                      <a:pt x="6156" y="28356"/>
                      <a:pt x="6156" y="30524"/>
                    </a:cubicBezTo>
                    <a:cubicBezTo>
                      <a:pt x="6156" y="32692"/>
                      <a:pt x="4952" y="34646"/>
                      <a:pt x="2998" y="35636"/>
                    </a:cubicBezTo>
                    <a:cubicBezTo>
                      <a:pt x="2944" y="35663"/>
                      <a:pt x="2918" y="35717"/>
                      <a:pt x="2918" y="35770"/>
                    </a:cubicBezTo>
                    <a:cubicBezTo>
                      <a:pt x="3078" y="37831"/>
                      <a:pt x="1633" y="39651"/>
                      <a:pt x="81" y="40535"/>
                    </a:cubicBezTo>
                    <a:cubicBezTo>
                      <a:pt x="54" y="40561"/>
                      <a:pt x="27" y="40588"/>
                      <a:pt x="27" y="40615"/>
                    </a:cubicBezTo>
                    <a:cubicBezTo>
                      <a:pt x="0" y="40668"/>
                      <a:pt x="27" y="40749"/>
                      <a:pt x="81" y="40775"/>
                    </a:cubicBezTo>
                    <a:cubicBezTo>
                      <a:pt x="1820" y="41766"/>
                      <a:pt x="2918" y="43639"/>
                      <a:pt x="2918" y="45540"/>
                    </a:cubicBezTo>
                    <a:lnTo>
                      <a:pt x="2918" y="45566"/>
                    </a:lnTo>
                    <a:cubicBezTo>
                      <a:pt x="2918" y="45620"/>
                      <a:pt x="2944" y="45674"/>
                      <a:pt x="2998" y="45674"/>
                    </a:cubicBezTo>
                    <a:cubicBezTo>
                      <a:pt x="4952" y="46664"/>
                      <a:pt x="6156" y="48618"/>
                      <a:pt x="6156" y="50786"/>
                    </a:cubicBezTo>
                    <a:cubicBezTo>
                      <a:pt x="6156" y="52954"/>
                      <a:pt x="4952" y="54934"/>
                      <a:pt x="2998" y="55898"/>
                    </a:cubicBezTo>
                    <a:cubicBezTo>
                      <a:pt x="2944" y="55925"/>
                      <a:pt x="2918" y="55952"/>
                      <a:pt x="2918" y="56005"/>
                    </a:cubicBezTo>
                    <a:cubicBezTo>
                      <a:pt x="2891" y="58012"/>
                      <a:pt x="1820" y="59806"/>
                      <a:pt x="81" y="60796"/>
                    </a:cubicBezTo>
                    <a:cubicBezTo>
                      <a:pt x="54" y="60823"/>
                      <a:pt x="27" y="60850"/>
                      <a:pt x="27" y="60903"/>
                    </a:cubicBezTo>
                    <a:cubicBezTo>
                      <a:pt x="0" y="60957"/>
                      <a:pt x="27" y="61010"/>
                      <a:pt x="81" y="61037"/>
                    </a:cubicBezTo>
                    <a:cubicBezTo>
                      <a:pt x="1820" y="62054"/>
                      <a:pt x="2891" y="63847"/>
                      <a:pt x="2918" y="65828"/>
                    </a:cubicBezTo>
                    <a:cubicBezTo>
                      <a:pt x="2918" y="65882"/>
                      <a:pt x="2944" y="65935"/>
                      <a:pt x="2998" y="65962"/>
                    </a:cubicBezTo>
                    <a:cubicBezTo>
                      <a:pt x="4952" y="66925"/>
                      <a:pt x="6156" y="68879"/>
                      <a:pt x="6156" y="71047"/>
                    </a:cubicBezTo>
                    <a:cubicBezTo>
                      <a:pt x="6156" y="73242"/>
                      <a:pt x="4952" y="75196"/>
                      <a:pt x="2998" y="76160"/>
                    </a:cubicBezTo>
                    <a:cubicBezTo>
                      <a:pt x="2944" y="76186"/>
                      <a:pt x="2918" y="76240"/>
                      <a:pt x="2918" y="76267"/>
                    </a:cubicBezTo>
                    <a:cubicBezTo>
                      <a:pt x="2891" y="78274"/>
                      <a:pt x="1820" y="80067"/>
                      <a:pt x="81" y="81084"/>
                    </a:cubicBezTo>
                    <a:cubicBezTo>
                      <a:pt x="27" y="81111"/>
                      <a:pt x="0" y="81191"/>
                      <a:pt x="27" y="81245"/>
                    </a:cubicBezTo>
                    <a:cubicBezTo>
                      <a:pt x="61" y="81296"/>
                      <a:pt x="95" y="81315"/>
                      <a:pt x="136" y="81315"/>
                    </a:cubicBezTo>
                    <a:cubicBezTo>
                      <a:pt x="159" y="81315"/>
                      <a:pt x="185" y="81308"/>
                      <a:pt x="214" y="81299"/>
                    </a:cubicBezTo>
                    <a:cubicBezTo>
                      <a:pt x="2008" y="80255"/>
                      <a:pt x="3105" y="78408"/>
                      <a:pt x="3185" y="76347"/>
                    </a:cubicBezTo>
                    <a:cubicBezTo>
                      <a:pt x="5166" y="75330"/>
                      <a:pt x="6397" y="73296"/>
                      <a:pt x="6397" y="71047"/>
                    </a:cubicBezTo>
                    <a:cubicBezTo>
                      <a:pt x="6397" y="68826"/>
                      <a:pt x="5166" y="66792"/>
                      <a:pt x="3185" y="65748"/>
                    </a:cubicBezTo>
                    <a:cubicBezTo>
                      <a:pt x="3105" y="63767"/>
                      <a:pt x="2061" y="61974"/>
                      <a:pt x="375" y="60930"/>
                    </a:cubicBezTo>
                    <a:cubicBezTo>
                      <a:pt x="2061" y="59859"/>
                      <a:pt x="3105" y="58093"/>
                      <a:pt x="3185" y="56085"/>
                    </a:cubicBezTo>
                    <a:cubicBezTo>
                      <a:pt x="5166" y="55068"/>
                      <a:pt x="6397" y="53034"/>
                      <a:pt x="6397" y="50786"/>
                    </a:cubicBezTo>
                    <a:cubicBezTo>
                      <a:pt x="6397" y="48537"/>
                      <a:pt x="5166" y="46530"/>
                      <a:pt x="3185" y="45486"/>
                    </a:cubicBezTo>
                    <a:cubicBezTo>
                      <a:pt x="3159" y="43586"/>
                      <a:pt x="2088" y="41739"/>
                      <a:pt x="375" y="40668"/>
                    </a:cubicBezTo>
                    <a:cubicBezTo>
                      <a:pt x="1901" y="39705"/>
                      <a:pt x="3292" y="37885"/>
                      <a:pt x="3185" y="35824"/>
                    </a:cubicBezTo>
                    <a:cubicBezTo>
                      <a:pt x="5166" y="34780"/>
                      <a:pt x="6397" y="32772"/>
                      <a:pt x="6397" y="30524"/>
                    </a:cubicBezTo>
                    <a:cubicBezTo>
                      <a:pt x="6397" y="28276"/>
                      <a:pt x="5166" y="26268"/>
                      <a:pt x="3185" y="25225"/>
                    </a:cubicBezTo>
                    <a:cubicBezTo>
                      <a:pt x="3078" y="23244"/>
                      <a:pt x="2061" y="21451"/>
                      <a:pt x="375" y="20407"/>
                    </a:cubicBezTo>
                    <a:cubicBezTo>
                      <a:pt x="2088" y="19336"/>
                      <a:pt x="3185" y="17436"/>
                      <a:pt x="3185" y="15616"/>
                    </a:cubicBezTo>
                    <a:cubicBezTo>
                      <a:pt x="3185" y="15589"/>
                      <a:pt x="3185" y="15589"/>
                      <a:pt x="3185" y="15562"/>
                    </a:cubicBezTo>
                    <a:cubicBezTo>
                      <a:pt x="5166" y="14518"/>
                      <a:pt x="6397" y="12511"/>
                      <a:pt x="6397" y="10263"/>
                    </a:cubicBezTo>
                    <a:cubicBezTo>
                      <a:pt x="6397" y="8014"/>
                      <a:pt x="5166" y="6007"/>
                      <a:pt x="3185" y="4963"/>
                    </a:cubicBezTo>
                    <a:cubicBezTo>
                      <a:pt x="3185" y="3036"/>
                      <a:pt x="1981" y="1055"/>
                      <a:pt x="188" y="11"/>
                    </a:cubicBezTo>
                    <a:cubicBezTo>
                      <a:pt x="173" y="4"/>
                      <a:pt x="157" y="1"/>
                      <a:pt x="140"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8" name="Google Shape;1929;p89"/>
              <p:cNvSpPr/>
              <p:nvPr/>
            </p:nvSpPr>
            <p:spPr>
              <a:xfrm>
                <a:off x="531875" y="2845375"/>
                <a:ext cx="160600" cy="2032675"/>
              </a:xfrm>
              <a:custGeom>
                <a:avLst/>
                <a:gdLst/>
                <a:ahLst/>
                <a:cxnLst/>
                <a:rect l="l" t="t" r="r" b="b"/>
                <a:pathLst>
                  <a:path w="6424" h="81307" extrusionOk="0">
                    <a:moveTo>
                      <a:pt x="144" y="1"/>
                    </a:moveTo>
                    <a:cubicBezTo>
                      <a:pt x="103" y="1"/>
                      <a:pt x="60" y="24"/>
                      <a:pt x="27" y="57"/>
                    </a:cubicBezTo>
                    <a:cubicBezTo>
                      <a:pt x="27" y="84"/>
                      <a:pt x="27" y="110"/>
                      <a:pt x="27" y="137"/>
                    </a:cubicBezTo>
                    <a:cubicBezTo>
                      <a:pt x="27" y="164"/>
                      <a:pt x="54" y="217"/>
                      <a:pt x="80" y="244"/>
                    </a:cubicBezTo>
                    <a:cubicBezTo>
                      <a:pt x="1820" y="1234"/>
                      <a:pt x="2971" y="3162"/>
                      <a:pt x="2944" y="5035"/>
                    </a:cubicBezTo>
                    <a:cubicBezTo>
                      <a:pt x="2944" y="5089"/>
                      <a:pt x="2971" y="5142"/>
                      <a:pt x="2998" y="5142"/>
                    </a:cubicBezTo>
                    <a:cubicBezTo>
                      <a:pt x="4952" y="6133"/>
                      <a:pt x="6156" y="8086"/>
                      <a:pt x="6156" y="10254"/>
                    </a:cubicBezTo>
                    <a:cubicBezTo>
                      <a:pt x="6156" y="12422"/>
                      <a:pt x="4952" y="14376"/>
                      <a:pt x="2998" y="15367"/>
                    </a:cubicBezTo>
                    <a:cubicBezTo>
                      <a:pt x="2971" y="15393"/>
                      <a:pt x="2944" y="15447"/>
                      <a:pt x="2944" y="15474"/>
                    </a:cubicBezTo>
                    <a:cubicBezTo>
                      <a:pt x="2998" y="17321"/>
                      <a:pt x="1847" y="19248"/>
                      <a:pt x="107" y="20265"/>
                    </a:cubicBezTo>
                    <a:cubicBezTo>
                      <a:pt x="54" y="20292"/>
                      <a:pt x="27" y="20318"/>
                      <a:pt x="27" y="20345"/>
                    </a:cubicBezTo>
                    <a:cubicBezTo>
                      <a:pt x="0" y="20425"/>
                      <a:pt x="27" y="20479"/>
                      <a:pt x="80" y="20506"/>
                    </a:cubicBezTo>
                    <a:cubicBezTo>
                      <a:pt x="1793" y="21496"/>
                      <a:pt x="2864" y="23289"/>
                      <a:pt x="2944" y="25297"/>
                    </a:cubicBezTo>
                    <a:cubicBezTo>
                      <a:pt x="2944" y="25350"/>
                      <a:pt x="2971" y="25404"/>
                      <a:pt x="2998" y="25404"/>
                    </a:cubicBezTo>
                    <a:cubicBezTo>
                      <a:pt x="4952" y="26394"/>
                      <a:pt x="6156" y="28348"/>
                      <a:pt x="6156" y="30516"/>
                    </a:cubicBezTo>
                    <a:cubicBezTo>
                      <a:pt x="6156" y="32684"/>
                      <a:pt x="4952" y="34665"/>
                      <a:pt x="2998" y="35628"/>
                    </a:cubicBezTo>
                    <a:cubicBezTo>
                      <a:pt x="2971" y="35655"/>
                      <a:pt x="2944" y="35709"/>
                      <a:pt x="2944" y="35762"/>
                    </a:cubicBezTo>
                    <a:cubicBezTo>
                      <a:pt x="3105" y="37823"/>
                      <a:pt x="1633" y="39643"/>
                      <a:pt x="107" y="40526"/>
                    </a:cubicBezTo>
                    <a:cubicBezTo>
                      <a:pt x="54" y="40553"/>
                      <a:pt x="27" y="40580"/>
                      <a:pt x="27" y="40633"/>
                    </a:cubicBezTo>
                    <a:cubicBezTo>
                      <a:pt x="0" y="40687"/>
                      <a:pt x="27" y="40741"/>
                      <a:pt x="80" y="40767"/>
                    </a:cubicBezTo>
                    <a:cubicBezTo>
                      <a:pt x="1820" y="41784"/>
                      <a:pt x="2944" y="43631"/>
                      <a:pt x="2944" y="45532"/>
                    </a:cubicBezTo>
                    <a:lnTo>
                      <a:pt x="2944" y="45558"/>
                    </a:lnTo>
                    <a:cubicBezTo>
                      <a:pt x="2918" y="45612"/>
                      <a:pt x="2971" y="45665"/>
                      <a:pt x="2998" y="45692"/>
                    </a:cubicBezTo>
                    <a:cubicBezTo>
                      <a:pt x="4952" y="46656"/>
                      <a:pt x="6156" y="48610"/>
                      <a:pt x="6156" y="50778"/>
                    </a:cubicBezTo>
                    <a:cubicBezTo>
                      <a:pt x="6156" y="52972"/>
                      <a:pt x="4952" y="54926"/>
                      <a:pt x="2998" y="55890"/>
                    </a:cubicBezTo>
                    <a:cubicBezTo>
                      <a:pt x="2971" y="55917"/>
                      <a:pt x="2944" y="55970"/>
                      <a:pt x="2944" y="55997"/>
                    </a:cubicBezTo>
                    <a:cubicBezTo>
                      <a:pt x="2891" y="58004"/>
                      <a:pt x="1820" y="59798"/>
                      <a:pt x="107" y="60815"/>
                    </a:cubicBezTo>
                    <a:cubicBezTo>
                      <a:pt x="54" y="60815"/>
                      <a:pt x="27" y="60841"/>
                      <a:pt x="27" y="60895"/>
                    </a:cubicBezTo>
                    <a:cubicBezTo>
                      <a:pt x="0" y="60949"/>
                      <a:pt x="27" y="61002"/>
                      <a:pt x="80" y="61029"/>
                    </a:cubicBezTo>
                    <a:cubicBezTo>
                      <a:pt x="1820" y="62046"/>
                      <a:pt x="2891" y="63839"/>
                      <a:pt x="2944" y="65847"/>
                    </a:cubicBezTo>
                    <a:cubicBezTo>
                      <a:pt x="2944" y="65873"/>
                      <a:pt x="2971" y="65927"/>
                      <a:pt x="2998" y="65954"/>
                    </a:cubicBezTo>
                    <a:cubicBezTo>
                      <a:pt x="4952" y="66917"/>
                      <a:pt x="6156" y="68871"/>
                      <a:pt x="6156" y="71066"/>
                    </a:cubicBezTo>
                    <a:cubicBezTo>
                      <a:pt x="6156" y="73234"/>
                      <a:pt x="4952" y="75188"/>
                      <a:pt x="2998" y="76151"/>
                    </a:cubicBezTo>
                    <a:cubicBezTo>
                      <a:pt x="2971" y="76178"/>
                      <a:pt x="2944" y="76232"/>
                      <a:pt x="2944" y="76285"/>
                    </a:cubicBezTo>
                    <a:cubicBezTo>
                      <a:pt x="2891" y="78266"/>
                      <a:pt x="1820" y="80059"/>
                      <a:pt x="80" y="81076"/>
                    </a:cubicBezTo>
                    <a:cubicBezTo>
                      <a:pt x="27" y="81103"/>
                      <a:pt x="0" y="81183"/>
                      <a:pt x="54" y="81237"/>
                    </a:cubicBezTo>
                    <a:cubicBezTo>
                      <a:pt x="71" y="81288"/>
                      <a:pt x="109" y="81306"/>
                      <a:pt x="149" y="81306"/>
                    </a:cubicBezTo>
                    <a:cubicBezTo>
                      <a:pt x="171" y="81306"/>
                      <a:pt x="195" y="81300"/>
                      <a:pt x="214" y="81290"/>
                    </a:cubicBezTo>
                    <a:cubicBezTo>
                      <a:pt x="2008" y="80247"/>
                      <a:pt x="3105" y="78400"/>
                      <a:pt x="3185" y="76366"/>
                    </a:cubicBezTo>
                    <a:cubicBezTo>
                      <a:pt x="5193" y="75322"/>
                      <a:pt x="6424" y="73288"/>
                      <a:pt x="6424" y="71066"/>
                    </a:cubicBezTo>
                    <a:cubicBezTo>
                      <a:pt x="6424" y="68818"/>
                      <a:pt x="5193" y="66783"/>
                      <a:pt x="3185" y="65766"/>
                    </a:cubicBezTo>
                    <a:cubicBezTo>
                      <a:pt x="3105" y="63759"/>
                      <a:pt x="2088" y="61992"/>
                      <a:pt x="402" y="60922"/>
                    </a:cubicBezTo>
                    <a:cubicBezTo>
                      <a:pt x="2088" y="59878"/>
                      <a:pt x="3105" y="58085"/>
                      <a:pt x="3185" y="56077"/>
                    </a:cubicBezTo>
                    <a:cubicBezTo>
                      <a:pt x="5193" y="55060"/>
                      <a:pt x="6424" y="53026"/>
                      <a:pt x="6424" y="50778"/>
                    </a:cubicBezTo>
                    <a:cubicBezTo>
                      <a:pt x="6424" y="48556"/>
                      <a:pt x="5193" y="46522"/>
                      <a:pt x="3185" y="45505"/>
                    </a:cubicBezTo>
                    <a:cubicBezTo>
                      <a:pt x="3185" y="43604"/>
                      <a:pt x="2088" y="41731"/>
                      <a:pt x="402" y="40660"/>
                    </a:cubicBezTo>
                    <a:cubicBezTo>
                      <a:pt x="1900" y="39697"/>
                      <a:pt x="3319" y="37877"/>
                      <a:pt x="3185" y="35816"/>
                    </a:cubicBezTo>
                    <a:cubicBezTo>
                      <a:pt x="5193" y="34799"/>
                      <a:pt x="6424" y="32764"/>
                      <a:pt x="6424" y="30516"/>
                    </a:cubicBezTo>
                    <a:cubicBezTo>
                      <a:pt x="6424" y="28268"/>
                      <a:pt x="5193" y="26260"/>
                      <a:pt x="3185" y="25216"/>
                    </a:cubicBezTo>
                    <a:cubicBezTo>
                      <a:pt x="3105" y="23236"/>
                      <a:pt x="2061" y="21442"/>
                      <a:pt x="402" y="20399"/>
                    </a:cubicBezTo>
                    <a:cubicBezTo>
                      <a:pt x="2088" y="19328"/>
                      <a:pt x="3185" y="17454"/>
                      <a:pt x="3185" y="15608"/>
                    </a:cubicBezTo>
                    <a:cubicBezTo>
                      <a:pt x="3185" y="15581"/>
                      <a:pt x="3185" y="15581"/>
                      <a:pt x="3185" y="15554"/>
                    </a:cubicBezTo>
                    <a:cubicBezTo>
                      <a:pt x="5193" y="14510"/>
                      <a:pt x="6424" y="12503"/>
                      <a:pt x="6424" y="10254"/>
                    </a:cubicBezTo>
                    <a:cubicBezTo>
                      <a:pt x="6424" y="8006"/>
                      <a:pt x="5193" y="5999"/>
                      <a:pt x="3185" y="4955"/>
                    </a:cubicBezTo>
                    <a:cubicBezTo>
                      <a:pt x="3185" y="3028"/>
                      <a:pt x="2008" y="1047"/>
                      <a:pt x="214" y="30"/>
                    </a:cubicBezTo>
                    <a:cubicBezTo>
                      <a:pt x="194" y="10"/>
                      <a:pt x="169" y="1"/>
                      <a:pt x="144"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9" name="Google Shape;1930;p89"/>
              <p:cNvSpPr/>
              <p:nvPr/>
            </p:nvSpPr>
            <p:spPr>
              <a:xfrm>
                <a:off x="378625" y="2593575"/>
                <a:ext cx="159950" cy="2032875"/>
              </a:xfrm>
              <a:custGeom>
                <a:avLst/>
                <a:gdLst/>
                <a:ahLst/>
                <a:cxnLst/>
                <a:rect l="l" t="t" r="r" b="b"/>
                <a:pathLst>
                  <a:path w="6398" h="81315" extrusionOk="0">
                    <a:moveTo>
                      <a:pt x="141" y="1"/>
                    </a:moveTo>
                    <a:cubicBezTo>
                      <a:pt x="95" y="1"/>
                      <a:pt x="47" y="26"/>
                      <a:pt x="28" y="65"/>
                    </a:cubicBezTo>
                    <a:cubicBezTo>
                      <a:pt x="1" y="92"/>
                      <a:pt x="1" y="118"/>
                      <a:pt x="1" y="118"/>
                    </a:cubicBezTo>
                    <a:cubicBezTo>
                      <a:pt x="1" y="172"/>
                      <a:pt x="28" y="225"/>
                      <a:pt x="54" y="225"/>
                    </a:cubicBezTo>
                    <a:cubicBezTo>
                      <a:pt x="1794" y="1243"/>
                      <a:pt x="2918" y="3116"/>
                      <a:pt x="2918" y="4963"/>
                    </a:cubicBezTo>
                    <a:cubicBezTo>
                      <a:pt x="2918" y="4990"/>
                      <a:pt x="2918" y="5017"/>
                      <a:pt x="2918" y="5043"/>
                    </a:cubicBezTo>
                    <a:cubicBezTo>
                      <a:pt x="2918" y="5070"/>
                      <a:pt x="2945" y="5124"/>
                      <a:pt x="2999" y="5150"/>
                    </a:cubicBezTo>
                    <a:cubicBezTo>
                      <a:pt x="4952" y="6141"/>
                      <a:pt x="6157" y="8095"/>
                      <a:pt x="6157" y="10263"/>
                    </a:cubicBezTo>
                    <a:cubicBezTo>
                      <a:pt x="6157" y="12431"/>
                      <a:pt x="4952" y="14384"/>
                      <a:pt x="2999" y="15375"/>
                    </a:cubicBezTo>
                    <a:cubicBezTo>
                      <a:pt x="2945" y="15402"/>
                      <a:pt x="2918" y="15428"/>
                      <a:pt x="2918" y="15482"/>
                    </a:cubicBezTo>
                    <a:cubicBezTo>
                      <a:pt x="2972" y="17329"/>
                      <a:pt x="1848" y="19256"/>
                      <a:pt x="81" y="20273"/>
                    </a:cubicBezTo>
                    <a:cubicBezTo>
                      <a:pt x="54" y="20300"/>
                      <a:pt x="28" y="20326"/>
                      <a:pt x="1" y="20353"/>
                    </a:cubicBezTo>
                    <a:cubicBezTo>
                      <a:pt x="1" y="20407"/>
                      <a:pt x="28" y="20487"/>
                      <a:pt x="54" y="20514"/>
                    </a:cubicBezTo>
                    <a:cubicBezTo>
                      <a:pt x="1794" y="21504"/>
                      <a:pt x="2865" y="23297"/>
                      <a:pt x="2918" y="25305"/>
                    </a:cubicBezTo>
                    <a:cubicBezTo>
                      <a:pt x="2918" y="25358"/>
                      <a:pt x="2945" y="25412"/>
                      <a:pt x="2999" y="25412"/>
                    </a:cubicBezTo>
                    <a:cubicBezTo>
                      <a:pt x="4952" y="26402"/>
                      <a:pt x="6157" y="28356"/>
                      <a:pt x="6157" y="30524"/>
                    </a:cubicBezTo>
                    <a:cubicBezTo>
                      <a:pt x="6157" y="32692"/>
                      <a:pt x="4952" y="34646"/>
                      <a:pt x="2999" y="35636"/>
                    </a:cubicBezTo>
                    <a:cubicBezTo>
                      <a:pt x="2945" y="35663"/>
                      <a:pt x="2918" y="35717"/>
                      <a:pt x="2918" y="35770"/>
                    </a:cubicBezTo>
                    <a:cubicBezTo>
                      <a:pt x="3079" y="37831"/>
                      <a:pt x="1607" y="39651"/>
                      <a:pt x="81" y="40535"/>
                    </a:cubicBezTo>
                    <a:cubicBezTo>
                      <a:pt x="54" y="40561"/>
                      <a:pt x="28" y="40588"/>
                      <a:pt x="1" y="40615"/>
                    </a:cubicBezTo>
                    <a:cubicBezTo>
                      <a:pt x="1" y="40668"/>
                      <a:pt x="28" y="40749"/>
                      <a:pt x="54" y="40775"/>
                    </a:cubicBezTo>
                    <a:cubicBezTo>
                      <a:pt x="1794" y="41766"/>
                      <a:pt x="2918" y="43639"/>
                      <a:pt x="2918" y="45540"/>
                    </a:cubicBezTo>
                    <a:cubicBezTo>
                      <a:pt x="2918" y="45540"/>
                      <a:pt x="2918" y="45566"/>
                      <a:pt x="2918" y="45566"/>
                    </a:cubicBezTo>
                    <a:cubicBezTo>
                      <a:pt x="2918" y="45620"/>
                      <a:pt x="2945" y="45674"/>
                      <a:pt x="2999" y="45674"/>
                    </a:cubicBezTo>
                    <a:cubicBezTo>
                      <a:pt x="4952" y="46664"/>
                      <a:pt x="6157" y="48618"/>
                      <a:pt x="6157" y="50786"/>
                    </a:cubicBezTo>
                    <a:cubicBezTo>
                      <a:pt x="6157" y="52954"/>
                      <a:pt x="4952" y="54934"/>
                      <a:pt x="2999" y="55898"/>
                    </a:cubicBezTo>
                    <a:cubicBezTo>
                      <a:pt x="2945" y="55925"/>
                      <a:pt x="2918" y="55952"/>
                      <a:pt x="2918" y="56005"/>
                    </a:cubicBezTo>
                    <a:cubicBezTo>
                      <a:pt x="2865" y="58012"/>
                      <a:pt x="1821" y="59806"/>
                      <a:pt x="81" y="60796"/>
                    </a:cubicBezTo>
                    <a:cubicBezTo>
                      <a:pt x="54" y="60823"/>
                      <a:pt x="28" y="60850"/>
                      <a:pt x="1" y="60903"/>
                    </a:cubicBezTo>
                    <a:cubicBezTo>
                      <a:pt x="1" y="60957"/>
                      <a:pt x="28" y="61010"/>
                      <a:pt x="54" y="61037"/>
                    </a:cubicBezTo>
                    <a:cubicBezTo>
                      <a:pt x="1794" y="62054"/>
                      <a:pt x="2865" y="63847"/>
                      <a:pt x="2918" y="65828"/>
                    </a:cubicBezTo>
                    <a:cubicBezTo>
                      <a:pt x="2918" y="65882"/>
                      <a:pt x="2945" y="65935"/>
                      <a:pt x="2999" y="65962"/>
                    </a:cubicBezTo>
                    <a:cubicBezTo>
                      <a:pt x="4952" y="66925"/>
                      <a:pt x="6157" y="68879"/>
                      <a:pt x="6157" y="71047"/>
                    </a:cubicBezTo>
                    <a:cubicBezTo>
                      <a:pt x="6157" y="73242"/>
                      <a:pt x="4952" y="75196"/>
                      <a:pt x="2999" y="76160"/>
                    </a:cubicBezTo>
                    <a:cubicBezTo>
                      <a:pt x="2945" y="76186"/>
                      <a:pt x="2918" y="76240"/>
                      <a:pt x="2918" y="76267"/>
                    </a:cubicBezTo>
                    <a:cubicBezTo>
                      <a:pt x="2865" y="78274"/>
                      <a:pt x="1821" y="80067"/>
                      <a:pt x="81" y="81084"/>
                    </a:cubicBezTo>
                    <a:cubicBezTo>
                      <a:pt x="1" y="81111"/>
                      <a:pt x="1" y="81191"/>
                      <a:pt x="28" y="81245"/>
                    </a:cubicBezTo>
                    <a:cubicBezTo>
                      <a:pt x="45" y="81296"/>
                      <a:pt x="83" y="81315"/>
                      <a:pt x="123" y="81315"/>
                    </a:cubicBezTo>
                    <a:cubicBezTo>
                      <a:pt x="145" y="81315"/>
                      <a:pt x="169" y="81308"/>
                      <a:pt x="188" y="81299"/>
                    </a:cubicBezTo>
                    <a:cubicBezTo>
                      <a:pt x="1981" y="80255"/>
                      <a:pt x="3106" y="78408"/>
                      <a:pt x="3159" y="76347"/>
                    </a:cubicBezTo>
                    <a:cubicBezTo>
                      <a:pt x="5167" y="75330"/>
                      <a:pt x="6398" y="73296"/>
                      <a:pt x="6398" y="71047"/>
                    </a:cubicBezTo>
                    <a:cubicBezTo>
                      <a:pt x="6398" y="68826"/>
                      <a:pt x="5167" y="66792"/>
                      <a:pt x="3159" y="65748"/>
                    </a:cubicBezTo>
                    <a:cubicBezTo>
                      <a:pt x="3106" y="63767"/>
                      <a:pt x="2062" y="61974"/>
                      <a:pt x="376" y="60930"/>
                    </a:cubicBezTo>
                    <a:cubicBezTo>
                      <a:pt x="2062" y="59859"/>
                      <a:pt x="3106" y="58093"/>
                      <a:pt x="3159" y="56085"/>
                    </a:cubicBezTo>
                    <a:cubicBezTo>
                      <a:pt x="5167" y="55068"/>
                      <a:pt x="6398" y="53034"/>
                      <a:pt x="6398" y="50786"/>
                    </a:cubicBezTo>
                    <a:cubicBezTo>
                      <a:pt x="6398" y="48537"/>
                      <a:pt x="5167" y="46530"/>
                      <a:pt x="3159" y="45486"/>
                    </a:cubicBezTo>
                    <a:cubicBezTo>
                      <a:pt x="3159" y="43586"/>
                      <a:pt x="2062" y="41739"/>
                      <a:pt x="376" y="40668"/>
                    </a:cubicBezTo>
                    <a:cubicBezTo>
                      <a:pt x="1901" y="39705"/>
                      <a:pt x="3293" y="37885"/>
                      <a:pt x="3186" y="35824"/>
                    </a:cubicBezTo>
                    <a:cubicBezTo>
                      <a:pt x="5167" y="34780"/>
                      <a:pt x="6398" y="32772"/>
                      <a:pt x="6398" y="30524"/>
                    </a:cubicBezTo>
                    <a:cubicBezTo>
                      <a:pt x="6398" y="28276"/>
                      <a:pt x="5167" y="26268"/>
                      <a:pt x="3159" y="25225"/>
                    </a:cubicBezTo>
                    <a:cubicBezTo>
                      <a:pt x="3079" y="23244"/>
                      <a:pt x="2035" y="21451"/>
                      <a:pt x="376" y="20407"/>
                    </a:cubicBezTo>
                    <a:cubicBezTo>
                      <a:pt x="2062" y="19336"/>
                      <a:pt x="3186" y="17436"/>
                      <a:pt x="3186" y="15616"/>
                    </a:cubicBezTo>
                    <a:cubicBezTo>
                      <a:pt x="3186" y="15589"/>
                      <a:pt x="3186" y="15589"/>
                      <a:pt x="3186" y="15562"/>
                    </a:cubicBezTo>
                    <a:cubicBezTo>
                      <a:pt x="5167" y="14518"/>
                      <a:pt x="6398" y="12511"/>
                      <a:pt x="6398" y="10263"/>
                    </a:cubicBezTo>
                    <a:cubicBezTo>
                      <a:pt x="6398" y="8014"/>
                      <a:pt x="5167" y="6007"/>
                      <a:pt x="3186" y="4963"/>
                    </a:cubicBezTo>
                    <a:cubicBezTo>
                      <a:pt x="3186" y="3036"/>
                      <a:pt x="1981" y="1055"/>
                      <a:pt x="188" y="11"/>
                    </a:cubicBezTo>
                    <a:cubicBezTo>
                      <a:pt x="174" y="4"/>
                      <a:pt x="158" y="1"/>
                      <a:pt x="141"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0" name="Google Shape;1931;p89"/>
              <p:cNvSpPr/>
              <p:nvPr/>
            </p:nvSpPr>
            <p:spPr>
              <a:xfrm>
                <a:off x="224725" y="2845375"/>
                <a:ext cx="159950" cy="2032675"/>
              </a:xfrm>
              <a:custGeom>
                <a:avLst/>
                <a:gdLst/>
                <a:ahLst/>
                <a:cxnLst/>
                <a:rect l="l" t="t" r="r" b="b"/>
                <a:pathLst>
                  <a:path w="6398" h="81307" extrusionOk="0">
                    <a:moveTo>
                      <a:pt x="126" y="1"/>
                    </a:moveTo>
                    <a:cubicBezTo>
                      <a:pt x="81" y="1"/>
                      <a:pt x="44" y="24"/>
                      <a:pt x="27" y="57"/>
                    </a:cubicBezTo>
                    <a:cubicBezTo>
                      <a:pt x="27" y="84"/>
                      <a:pt x="1" y="110"/>
                      <a:pt x="1" y="137"/>
                    </a:cubicBezTo>
                    <a:cubicBezTo>
                      <a:pt x="1" y="164"/>
                      <a:pt x="27" y="217"/>
                      <a:pt x="81" y="244"/>
                    </a:cubicBezTo>
                    <a:cubicBezTo>
                      <a:pt x="1821" y="1234"/>
                      <a:pt x="2972" y="3162"/>
                      <a:pt x="2918" y="5035"/>
                    </a:cubicBezTo>
                    <a:cubicBezTo>
                      <a:pt x="2945" y="5089"/>
                      <a:pt x="2945" y="5142"/>
                      <a:pt x="2998" y="5142"/>
                    </a:cubicBezTo>
                    <a:cubicBezTo>
                      <a:pt x="4952" y="6133"/>
                      <a:pt x="6157" y="8086"/>
                      <a:pt x="6157" y="10254"/>
                    </a:cubicBezTo>
                    <a:cubicBezTo>
                      <a:pt x="6157" y="12422"/>
                      <a:pt x="4952" y="14376"/>
                      <a:pt x="2998" y="15367"/>
                    </a:cubicBezTo>
                    <a:cubicBezTo>
                      <a:pt x="2945" y="15393"/>
                      <a:pt x="2918" y="15447"/>
                      <a:pt x="2918" y="15474"/>
                    </a:cubicBezTo>
                    <a:cubicBezTo>
                      <a:pt x="2972" y="17321"/>
                      <a:pt x="1848" y="19248"/>
                      <a:pt x="108" y="20265"/>
                    </a:cubicBezTo>
                    <a:cubicBezTo>
                      <a:pt x="54" y="20292"/>
                      <a:pt x="27" y="20318"/>
                      <a:pt x="27" y="20345"/>
                    </a:cubicBezTo>
                    <a:cubicBezTo>
                      <a:pt x="1" y="20425"/>
                      <a:pt x="27" y="20479"/>
                      <a:pt x="81" y="20506"/>
                    </a:cubicBezTo>
                    <a:cubicBezTo>
                      <a:pt x="1794" y="21496"/>
                      <a:pt x="2865" y="23289"/>
                      <a:pt x="2918" y="25297"/>
                    </a:cubicBezTo>
                    <a:cubicBezTo>
                      <a:pt x="2945" y="25350"/>
                      <a:pt x="2972" y="25404"/>
                      <a:pt x="2998" y="25404"/>
                    </a:cubicBezTo>
                    <a:cubicBezTo>
                      <a:pt x="4952" y="26394"/>
                      <a:pt x="6157" y="28348"/>
                      <a:pt x="6157" y="30516"/>
                    </a:cubicBezTo>
                    <a:cubicBezTo>
                      <a:pt x="6157" y="32684"/>
                      <a:pt x="4952" y="34665"/>
                      <a:pt x="2998" y="35628"/>
                    </a:cubicBezTo>
                    <a:cubicBezTo>
                      <a:pt x="2945" y="35655"/>
                      <a:pt x="2918" y="35709"/>
                      <a:pt x="2918" y="35762"/>
                    </a:cubicBezTo>
                    <a:cubicBezTo>
                      <a:pt x="3106" y="37823"/>
                      <a:pt x="1633" y="39643"/>
                      <a:pt x="108" y="40526"/>
                    </a:cubicBezTo>
                    <a:cubicBezTo>
                      <a:pt x="54" y="40553"/>
                      <a:pt x="27" y="40580"/>
                      <a:pt x="27" y="40633"/>
                    </a:cubicBezTo>
                    <a:cubicBezTo>
                      <a:pt x="1" y="40687"/>
                      <a:pt x="27" y="40741"/>
                      <a:pt x="81" y="40767"/>
                    </a:cubicBezTo>
                    <a:cubicBezTo>
                      <a:pt x="1821" y="41784"/>
                      <a:pt x="2918" y="43631"/>
                      <a:pt x="2918" y="45532"/>
                    </a:cubicBezTo>
                    <a:cubicBezTo>
                      <a:pt x="2918" y="45558"/>
                      <a:pt x="2918" y="45558"/>
                      <a:pt x="2918" y="45558"/>
                    </a:cubicBezTo>
                    <a:cubicBezTo>
                      <a:pt x="2918" y="45612"/>
                      <a:pt x="2945" y="45665"/>
                      <a:pt x="2998" y="45692"/>
                    </a:cubicBezTo>
                    <a:cubicBezTo>
                      <a:pt x="4952" y="46656"/>
                      <a:pt x="6157" y="48610"/>
                      <a:pt x="6157" y="50778"/>
                    </a:cubicBezTo>
                    <a:cubicBezTo>
                      <a:pt x="6157" y="52972"/>
                      <a:pt x="4952" y="54926"/>
                      <a:pt x="2998" y="55890"/>
                    </a:cubicBezTo>
                    <a:cubicBezTo>
                      <a:pt x="2945" y="55917"/>
                      <a:pt x="2918" y="55970"/>
                      <a:pt x="2918" y="55997"/>
                    </a:cubicBezTo>
                    <a:cubicBezTo>
                      <a:pt x="2891" y="58004"/>
                      <a:pt x="1821" y="59798"/>
                      <a:pt x="108" y="60815"/>
                    </a:cubicBezTo>
                    <a:cubicBezTo>
                      <a:pt x="54" y="60815"/>
                      <a:pt x="27" y="60841"/>
                      <a:pt x="27" y="60895"/>
                    </a:cubicBezTo>
                    <a:cubicBezTo>
                      <a:pt x="1" y="60949"/>
                      <a:pt x="27" y="61002"/>
                      <a:pt x="81" y="61029"/>
                    </a:cubicBezTo>
                    <a:cubicBezTo>
                      <a:pt x="1821" y="62046"/>
                      <a:pt x="2891" y="63839"/>
                      <a:pt x="2918" y="65847"/>
                    </a:cubicBezTo>
                    <a:cubicBezTo>
                      <a:pt x="2918" y="65873"/>
                      <a:pt x="2945" y="65927"/>
                      <a:pt x="2998" y="65954"/>
                    </a:cubicBezTo>
                    <a:cubicBezTo>
                      <a:pt x="4952" y="66917"/>
                      <a:pt x="6157" y="68871"/>
                      <a:pt x="6157" y="71066"/>
                    </a:cubicBezTo>
                    <a:cubicBezTo>
                      <a:pt x="6157" y="73234"/>
                      <a:pt x="4952" y="75188"/>
                      <a:pt x="2998" y="76151"/>
                    </a:cubicBezTo>
                    <a:cubicBezTo>
                      <a:pt x="2945" y="76178"/>
                      <a:pt x="2918" y="76232"/>
                      <a:pt x="2918" y="76285"/>
                    </a:cubicBezTo>
                    <a:cubicBezTo>
                      <a:pt x="2891" y="78266"/>
                      <a:pt x="1821" y="80059"/>
                      <a:pt x="81" y="81076"/>
                    </a:cubicBezTo>
                    <a:cubicBezTo>
                      <a:pt x="27" y="81103"/>
                      <a:pt x="1" y="81183"/>
                      <a:pt x="27" y="81237"/>
                    </a:cubicBezTo>
                    <a:cubicBezTo>
                      <a:pt x="61" y="81288"/>
                      <a:pt x="95" y="81306"/>
                      <a:pt x="136" y="81306"/>
                    </a:cubicBezTo>
                    <a:cubicBezTo>
                      <a:pt x="160" y="81306"/>
                      <a:pt x="185" y="81300"/>
                      <a:pt x="215" y="81290"/>
                    </a:cubicBezTo>
                    <a:cubicBezTo>
                      <a:pt x="2008" y="80247"/>
                      <a:pt x="3106" y="78400"/>
                      <a:pt x="3186" y="76366"/>
                    </a:cubicBezTo>
                    <a:cubicBezTo>
                      <a:pt x="5166" y="75322"/>
                      <a:pt x="6398" y="73288"/>
                      <a:pt x="6398" y="71066"/>
                    </a:cubicBezTo>
                    <a:cubicBezTo>
                      <a:pt x="6398" y="68818"/>
                      <a:pt x="5166" y="66783"/>
                      <a:pt x="3186" y="65766"/>
                    </a:cubicBezTo>
                    <a:cubicBezTo>
                      <a:pt x="3106" y="63759"/>
                      <a:pt x="2062" y="61992"/>
                      <a:pt x="375" y="60922"/>
                    </a:cubicBezTo>
                    <a:cubicBezTo>
                      <a:pt x="2062" y="59878"/>
                      <a:pt x="3106" y="58085"/>
                      <a:pt x="3186" y="56077"/>
                    </a:cubicBezTo>
                    <a:cubicBezTo>
                      <a:pt x="5166" y="55060"/>
                      <a:pt x="6398" y="53026"/>
                      <a:pt x="6398" y="50778"/>
                    </a:cubicBezTo>
                    <a:cubicBezTo>
                      <a:pt x="6398" y="48556"/>
                      <a:pt x="5166" y="46522"/>
                      <a:pt x="3186" y="45505"/>
                    </a:cubicBezTo>
                    <a:cubicBezTo>
                      <a:pt x="3159" y="43604"/>
                      <a:pt x="2088" y="41731"/>
                      <a:pt x="375" y="40660"/>
                    </a:cubicBezTo>
                    <a:cubicBezTo>
                      <a:pt x="1901" y="39697"/>
                      <a:pt x="3293" y="37877"/>
                      <a:pt x="3186" y="35816"/>
                    </a:cubicBezTo>
                    <a:cubicBezTo>
                      <a:pt x="5166" y="34799"/>
                      <a:pt x="6398" y="32764"/>
                      <a:pt x="6398" y="30516"/>
                    </a:cubicBezTo>
                    <a:cubicBezTo>
                      <a:pt x="6398" y="28268"/>
                      <a:pt x="5166" y="26260"/>
                      <a:pt x="3186" y="25216"/>
                    </a:cubicBezTo>
                    <a:cubicBezTo>
                      <a:pt x="3079" y="23236"/>
                      <a:pt x="2062" y="21442"/>
                      <a:pt x="375" y="20399"/>
                    </a:cubicBezTo>
                    <a:cubicBezTo>
                      <a:pt x="2088" y="19328"/>
                      <a:pt x="3186" y="17454"/>
                      <a:pt x="3186" y="15608"/>
                    </a:cubicBezTo>
                    <a:cubicBezTo>
                      <a:pt x="3186" y="15581"/>
                      <a:pt x="3186" y="15581"/>
                      <a:pt x="3186" y="15554"/>
                    </a:cubicBezTo>
                    <a:cubicBezTo>
                      <a:pt x="5166" y="14510"/>
                      <a:pt x="6398" y="12503"/>
                      <a:pt x="6398" y="10254"/>
                    </a:cubicBezTo>
                    <a:cubicBezTo>
                      <a:pt x="6398" y="8006"/>
                      <a:pt x="5166" y="5999"/>
                      <a:pt x="3186" y="4955"/>
                    </a:cubicBezTo>
                    <a:cubicBezTo>
                      <a:pt x="3186" y="3028"/>
                      <a:pt x="1981" y="1047"/>
                      <a:pt x="215" y="30"/>
                    </a:cubicBezTo>
                    <a:cubicBezTo>
                      <a:pt x="184" y="10"/>
                      <a:pt x="153" y="1"/>
                      <a:pt x="126" y="1"/>
                    </a:cubicBezTo>
                    <a:close/>
                  </a:path>
                </a:pathLst>
              </a:custGeom>
              <a:solidFill>
                <a:schemeClr val="dk2"/>
              </a:solidFill>
              <a:ln>
                <a:noFill/>
              </a:ln>
            </p:spPr>
            <p:txBody>
              <a:bodyPr spcFirstLastPara="1" wrap="square" lIns="91425" tIns="91425" rIns="91425" bIns="91425" anchor="ctr" anchorCtr="0">
                <a:noAutofit/>
              </a:bodyPr>
              <a:lstStyle/>
              <a:p>
                <a:endParaRPr/>
              </a:p>
            </p:txBody>
          </p:sp>
        </p:grpSp>
      </p:grpSp>
      <p:sp>
        <p:nvSpPr>
          <p:cNvPr id="56" name="Rectangle 55"/>
          <p:cNvSpPr/>
          <p:nvPr/>
        </p:nvSpPr>
        <p:spPr>
          <a:xfrm>
            <a:off x="1831575" y="471220"/>
            <a:ext cx="6937482" cy="1200329"/>
          </a:xfrm>
          <a:prstGeom prst="rect">
            <a:avLst/>
          </a:prstGeom>
        </p:spPr>
        <p:txBody>
          <a:bodyPr wrap="square">
            <a:spAutoFit/>
          </a:bodyPr>
          <a:lstStyle/>
          <a:p>
            <a:pPr indent="457200" algn="just"/>
            <a:r>
              <a:rPr lang="vi-VN" sz="1800" dirty="0">
                <a:latin typeface="Times New Roman" panose="02020603050405020304" pitchFamily="18" charset="0"/>
              </a:rPr>
              <a:t>Tình yêu quê hương sẽ trở nên ý nghĩa hơn không chỉ tồn tại trong suy nghĩ, tình cảm mà được bộc lộ qua những hành động cụ thể. Chúng ta hãy nỗ lực cố gắng từng ngày để có thể cống hiến phần sức lực nhỏ nhoi cho sự phát triển của quê hương, đất nước.</a:t>
            </a:r>
          </a:p>
        </p:txBody>
      </p:sp>
      <p:pic>
        <p:nvPicPr>
          <p:cNvPr id="57"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39845" y="-36931"/>
            <a:ext cx="964612" cy="908489"/>
          </a:xfrm>
          <a:prstGeom prst="rect">
            <a:avLst/>
          </a:prstGeom>
        </p:spPr>
      </p:pic>
      <p:pic>
        <p:nvPicPr>
          <p:cNvPr id="55" name="Picture 54"/>
          <p:cNvPicPr>
            <a:picLocks noChangeAspect="1"/>
          </p:cNvPicPr>
          <p:nvPr/>
        </p:nvPicPr>
        <p:blipFill>
          <a:blip r:embed="rId5"/>
          <a:stretch>
            <a:fillRect/>
          </a:stretch>
        </p:blipFill>
        <p:spPr>
          <a:xfrm>
            <a:off x="6453055" y="2142118"/>
            <a:ext cx="2424152" cy="2385027"/>
          </a:xfrm>
          <a:prstGeom prst="ellipse">
            <a:avLst/>
          </a:prstGeom>
          <a:ln>
            <a:solidFill>
              <a:schemeClr val="tx1"/>
            </a:solidFill>
          </a:ln>
          <a:effectLst>
            <a:softEdge rad="12700"/>
          </a:effectLst>
        </p:spPr>
      </p:pic>
      <p:pic>
        <p:nvPicPr>
          <p:cNvPr id="58" name="Picture 57"/>
          <p:cNvPicPr>
            <a:picLocks noChangeAspect="1"/>
          </p:cNvPicPr>
          <p:nvPr/>
        </p:nvPicPr>
        <p:blipFill>
          <a:blip r:embed="rId6"/>
          <a:stretch>
            <a:fillRect/>
          </a:stretch>
        </p:blipFill>
        <p:spPr>
          <a:xfrm>
            <a:off x="378082" y="2142118"/>
            <a:ext cx="2400047" cy="2385027"/>
          </a:xfrm>
          <a:prstGeom prst="ellipse">
            <a:avLst/>
          </a:prstGeom>
          <a:ln>
            <a:solidFill>
              <a:schemeClr val="tx1"/>
            </a:solidFill>
          </a:ln>
          <a:effectLst>
            <a:softEdge rad="12700"/>
          </a:effectLst>
        </p:spPr>
      </p:pic>
      <p:pic>
        <p:nvPicPr>
          <p:cNvPr id="59" name="Picture 58"/>
          <p:cNvPicPr>
            <a:picLocks noChangeAspect="1"/>
          </p:cNvPicPr>
          <p:nvPr/>
        </p:nvPicPr>
        <p:blipFill>
          <a:blip r:embed="rId7"/>
          <a:stretch>
            <a:fillRect/>
          </a:stretch>
        </p:blipFill>
        <p:spPr>
          <a:xfrm>
            <a:off x="3394387" y="2112568"/>
            <a:ext cx="2444592" cy="2394089"/>
          </a:xfrm>
          <a:prstGeom prst="ellipse">
            <a:avLst/>
          </a:prstGeom>
          <a:ln>
            <a:solidFill>
              <a:schemeClr val="tx1"/>
            </a:solidFill>
          </a:ln>
          <a:effectLst>
            <a:softEdge rad="12700"/>
          </a:effectLst>
        </p:spPr>
      </p:pic>
    </p:spTree>
    <p:extLst>
      <p:ext uri="{BB962C8B-B14F-4D97-AF65-F5344CB8AC3E}">
        <p14:creationId xmlns:p14="http://schemas.microsoft.com/office/powerpoint/2010/main" val="32315095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439"/>
        <p:cNvGrpSpPr/>
        <p:nvPr/>
      </p:nvGrpSpPr>
      <p:grpSpPr>
        <a:xfrm>
          <a:off x="0" y="0"/>
          <a:ext cx="0" cy="0"/>
          <a:chOff x="0" y="0"/>
          <a:chExt cx="0" cy="0"/>
        </a:xfrm>
      </p:grpSpPr>
      <p:grpSp>
        <p:nvGrpSpPr>
          <p:cNvPr id="3" name="Group 2"/>
          <p:cNvGrpSpPr/>
          <p:nvPr/>
        </p:nvGrpSpPr>
        <p:grpSpPr>
          <a:xfrm>
            <a:off x="1" y="0"/>
            <a:ext cx="1668026" cy="5437762"/>
            <a:chOff x="0" y="4458414"/>
            <a:chExt cx="10428900" cy="2281456"/>
          </a:xfrm>
        </p:grpSpPr>
        <p:grpSp>
          <p:nvGrpSpPr>
            <p:cNvPr id="4" name="Google Shape;1907;p89"/>
            <p:cNvGrpSpPr/>
            <p:nvPr/>
          </p:nvGrpSpPr>
          <p:grpSpPr>
            <a:xfrm rot="16200000">
              <a:off x="1513530" y="2949023"/>
              <a:ext cx="2277317" cy="5304377"/>
              <a:chOff x="224725" y="566950"/>
              <a:chExt cx="1850875" cy="4311100"/>
            </a:xfrm>
          </p:grpSpPr>
          <p:sp>
            <p:nvSpPr>
              <p:cNvPr id="31" name="Google Shape;1908;p89"/>
              <p:cNvSpPr/>
              <p:nvPr/>
            </p:nvSpPr>
            <p:spPr>
              <a:xfrm>
                <a:off x="1914975" y="566950"/>
                <a:ext cx="160625" cy="2033000"/>
              </a:xfrm>
              <a:custGeom>
                <a:avLst/>
                <a:gdLst/>
                <a:ahLst/>
                <a:cxnLst/>
                <a:rect l="l" t="t" r="r" b="b"/>
                <a:pathLst>
                  <a:path w="6425" h="81320" extrusionOk="0">
                    <a:moveTo>
                      <a:pt x="126" y="1"/>
                    </a:moveTo>
                    <a:cubicBezTo>
                      <a:pt x="81" y="1"/>
                      <a:pt x="44" y="24"/>
                      <a:pt x="27" y="57"/>
                    </a:cubicBezTo>
                    <a:cubicBezTo>
                      <a:pt x="27" y="84"/>
                      <a:pt x="27" y="110"/>
                      <a:pt x="27" y="137"/>
                    </a:cubicBezTo>
                    <a:cubicBezTo>
                      <a:pt x="27" y="164"/>
                      <a:pt x="27" y="217"/>
                      <a:pt x="81" y="244"/>
                    </a:cubicBezTo>
                    <a:cubicBezTo>
                      <a:pt x="1821" y="1261"/>
                      <a:pt x="2972" y="3188"/>
                      <a:pt x="2945" y="5035"/>
                    </a:cubicBezTo>
                    <a:cubicBezTo>
                      <a:pt x="2945" y="5089"/>
                      <a:pt x="2972" y="5142"/>
                      <a:pt x="2998" y="5169"/>
                    </a:cubicBezTo>
                    <a:cubicBezTo>
                      <a:pt x="4952" y="6133"/>
                      <a:pt x="6157" y="8086"/>
                      <a:pt x="6157" y="10255"/>
                    </a:cubicBezTo>
                    <a:cubicBezTo>
                      <a:pt x="6157" y="12449"/>
                      <a:pt x="4952" y="14403"/>
                      <a:pt x="2998" y="15367"/>
                    </a:cubicBezTo>
                    <a:cubicBezTo>
                      <a:pt x="2945" y="15394"/>
                      <a:pt x="2945" y="15447"/>
                      <a:pt x="2945" y="15501"/>
                    </a:cubicBezTo>
                    <a:cubicBezTo>
                      <a:pt x="2998" y="17321"/>
                      <a:pt x="1848" y="19248"/>
                      <a:pt x="108" y="20292"/>
                    </a:cubicBezTo>
                    <a:cubicBezTo>
                      <a:pt x="54" y="20292"/>
                      <a:pt x="27" y="20318"/>
                      <a:pt x="27" y="20372"/>
                    </a:cubicBezTo>
                    <a:cubicBezTo>
                      <a:pt x="1" y="20425"/>
                      <a:pt x="27" y="20479"/>
                      <a:pt x="81" y="20506"/>
                    </a:cubicBezTo>
                    <a:cubicBezTo>
                      <a:pt x="1794" y="21496"/>
                      <a:pt x="2865" y="23316"/>
                      <a:pt x="2945" y="25324"/>
                    </a:cubicBezTo>
                    <a:cubicBezTo>
                      <a:pt x="2945" y="25350"/>
                      <a:pt x="2972" y="25404"/>
                      <a:pt x="2998" y="25431"/>
                    </a:cubicBezTo>
                    <a:cubicBezTo>
                      <a:pt x="4952" y="26394"/>
                      <a:pt x="6157" y="28348"/>
                      <a:pt x="6157" y="30543"/>
                    </a:cubicBezTo>
                    <a:cubicBezTo>
                      <a:pt x="6157" y="32711"/>
                      <a:pt x="4952" y="34665"/>
                      <a:pt x="2998" y="35628"/>
                    </a:cubicBezTo>
                    <a:cubicBezTo>
                      <a:pt x="2945" y="35655"/>
                      <a:pt x="2918" y="35709"/>
                      <a:pt x="2945" y="35762"/>
                    </a:cubicBezTo>
                    <a:cubicBezTo>
                      <a:pt x="3106" y="37823"/>
                      <a:pt x="1633" y="39643"/>
                      <a:pt x="108" y="40553"/>
                    </a:cubicBezTo>
                    <a:cubicBezTo>
                      <a:pt x="54" y="40553"/>
                      <a:pt x="27" y="40580"/>
                      <a:pt x="27" y="40633"/>
                    </a:cubicBezTo>
                    <a:cubicBezTo>
                      <a:pt x="1" y="40687"/>
                      <a:pt x="27" y="40741"/>
                      <a:pt x="81" y="40767"/>
                    </a:cubicBezTo>
                    <a:cubicBezTo>
                      <a:pt x="1821" y="41784"/>
                      <a:pt x="2945" y="43658"/>
                      <a:pt x="2945" y="45532"/>
                    </a:cubicBezTo>
                    <a:cubicBezTo>
                      <a:pt x="2945" y="45558"/>
                      <a:pt x="2945" y="45558"/>
                      <a:pt x="2945" y="45585"/>
                    </a:cubicBezTo>
                    <a:cubicBezTo>
                      <a:pt x="2945" y="45612"/>
                      <a:pt x="2972" y="45665"/>
                      <a:pt x="2998" y="45692"/>
                    </a:cubicBezTo>
                    <a:cubicBezTo>
                      <a:pt x="4952" y="46656"/>
                      <a:pt x="6157" y="48636"/>
                      <a:pt x="6157" y="50804"/>
                    </a:cubicBezTo>
                    <a:cubicBezTo>
                      <a:pt x="6157" y="52972"/>
                      <a:pt x="4952" y="54926"/>
                      <a:pt x="2998" y="55917"/>
                    </a:cubicBezTo>
                    <a:cubicBezTo>
                      <a:pt x="2972" y="55917"/>
                      <a:pt x="2945" y="55970"/>
                      <a:pt x="2945" y="56024"/>
                    </a:cubicBezTo>
                    <a:cubicBezTo>
                      <a:pt x="2891" y="58004"/>
                      <a:pt x="1821" y="59798"/>
                      <a:pt x="108" y="60815"/>
                    </a:cubicBezTo>
                    <a:cubicBezTo>
                      <a:pt x="54" y="60815"/>
                      <a:pt x="27" y="60868"/>
                      <a:pt x="27" y="60895"/>
                    </a:cubicBezTo>
                    <a:cubicBezTo>
                      <a:pt x="1" y="60949"/>
                      <a:pt x="27" y="61002"/>
                      <a:pt x="81" y="61029"/>
                    </a:cubicBezTo>
                    <a:cubicBezTo>
                      <a:pt x="1821" y="62046"/>
                      <a:pt x="2891" y="63839"/>
                      <a:pt x="2945" y="65847"/>
                    </a:cubicBezTo>
                    <a:cubicBezTo>
                      <a:pt x="2945" y="65900"/>
                      <a:pt x="2972" y="65927"/>
                      <a:pt x="2998" y="65954"/>
                    </a:cubicBezTo>
                    <a:cubicBezTo>
                      <a:pt x="4952" y="66944"/>
                      <a:pt x="6157" y="68898"/>
                      <a:pt x="6157" y="71066"/>
                    </a:cubicBezTo>
                    <a:cubicBezTo>
                      <a:pt x="6157" y="73234"/>
                      <a:pt x="4952" y="75188"/>
                      <a:pt x="2998" y="76178"/>
                    </a:cubicBezTo>
                    <a:cubicBezTo>
                      <a:pt x="2972" y="76178"/>
                      <a:pt x="2945" y="76232"/>
                      <a:pt x="2945" y="76285"/>
                    </a:cubicBezTo>
                    <a:cubicBezTo>
                      <a:pt x="2891" y="78266"/>
                      <a:pt x="1821" y="80086"/>
                      <a:pt x="81" y="81076"/>
                    </a:cubicBezTo>
                    <a:cubicBezTo>
                      <a:pt x="27" y="81130"/>
                      <a:pt x="1" y="81183"/>
                      <a:pt x="27" y="81264"/>
                    </a:cubicBezTo>
                    <a:cubicBezTo>
                      <a:pt x="61" y="81297"/>
                      <a:pt x="104" y="81320"/>
                      <a:pt x="145" y="81320"/>
                    </a:cubicBezTo>
                    <a:cubicBezTo>
                      <a:pt x="170" y="81320"/>
                      <a:pt x="194" y="81311"/>
                      <a:pt x="215" y="81290"/>
                    </a:cubicBezTo>
                    <a:cubicBezTo>
                      <a:pt x="2008" y="80273"/>
                      <a:pt x="3106" y="78427"/>
                      <a:pt x="3186" y="76366"/>
                    </a:cubicBezTo>
                    <a:cubicBezTo>
                      <a:pt x="5166" y="75322"/>
                      <a:pt x="6424" y="73314"/>
                      <a:pt x="6424" y="71066"/>
                    </a:cubicBezTo>
                    <a:cubicBezTo>
                      <a:pt x="6424" y="68818"/>
                      <a:pt x="5166" y="66784"/>
                      <a:pt x="3186" y="65766"/>
                    </a:cubicBezTo>
                    <a:cubicBezTo>
                      <a:pt x="3106" y="63786"/>
                      <a:pt x="2062" y="61992"/>
                      <a:pt x="375" y="60922"/>
                    </a:cubicBezTo>
                    <a:cubicBezTo>
                      <a:pt x="2062" y="59878"/>
                      <a:pt x="3106" y="58085"/>
                      <a:pt x="3186" y="56104"/>
                    </a:cubicBezTo>
                    <a:cubicBezTo>
                      <a:pt x="5166" y="55060"/>
                      <a:pt x="6424" y="53053"/>
                      <a:pt x="6424" y="50804"/>
                    </a:cubicBezTo>
                    <a:cubicBezTo>
                      <a:pt x="6424" y="48556"/>
                      <a:pt x="5166" y="46522"/>
                      <a:pt x="3186" y="45505"/>
                    </a:cubicBezTo>
                    <a:cubicBezTo>
                      <a:pt x="3159" y="43604"/>
                      <a:pt x="2088" y="41731"/>
                      <a:pt x="375" y="40660"/>
                    </a:cubicBezTo>
                    <a:cubicBezTo>
                      <a:pt x="1901" y="39723"/>
                      <a:pt x="3320" y="37877"/>
                      <a:pt x="3186" y="35816"/>
                    </a:cubicBezTo>
                    <a:cubicBezTo>
                      <a:pt x="5193" y="34799"/>
                      <a:pt x="6424" y="32764"/>
                      <a:pt x="6424" y="30543"/>
                    </a:cubicBezTo>
                    <a:cubicBezTo>
                      <a:pt x="6424" y="28295"/>
                      <a:pt x="5166" y="26260"/>
                      <a:pt x="3186" y="25243"/>
                    </a:cubicBezTo>
                    <a:cubicBezTo>
                      <a:pt x="3106" y="23236"/>
                      <a:pt x="2062" y="21443"/>
                      <a:pt x="375" y="20399"/>
                    </a:cubicBezTo>
                    <a:cubicBezTo>
                      <a:pt x="2088" y="19328"/>
                      <a:pt x="3186" y="17454"/>
                      <a:pt x="3186" y="15608"/>
                    </a:cubicBezTo>
                    <a:cubicBezTo>
                      <a:pt x="3186" y="15608"/>
                      <a:pt x="3186" y="15581"/>
                      <a:pt x="3186" y="15554"/>
                    </a:cubicBezTo>
                    <a:cubicBezTo>
                      <a:pt x="5166" y="14537"/>
                      <a:pt x="6424" y="12503"/>
                      <a:pt x="6424" y="10255"/>
                    </a:cubicBezTo>
                    <a:cubicBezTo>
                      <a:pt x="6424" y="8033"/>
                      <a:pt x="5166" y="5999"/>
                      <a:pt x="3186" y="4982"/>
                    </a:cubicBezTo>
                    <a:lnTo>
                      <a:pt x="3186" y="4955"/>
                    </a:lnTo>
                    <a:cubicBezTo>
                      <a:pt x="3186" y="3028"/>
                      <a:pt x="2008" y="1074"/>
                      <a:pt x="215" y="30"/>
                    </a:cubicBezTo>
                    <a:cubicBezTo>
                      <a:pt x="184" y="10"/>
                      <a:pt x="153" y="1"/>
                      <a:pt x="126"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2" name="Google Shape;1909;p89"/>
              <p:cNvSpPr/>
              <p:nvPr/>
            </p:nvSpPr>
            <p:spPr>
              <a:xfrm>
                <a:off x="1761075" y="818875"/>
                <a:ext cx="160625" cy="2032875"/>
              </a:xfrm>
              <a:custGeom>
                <a:avLst/>
                <a:gdLst/>
                <a:ahLst/>
                <a:cxnLst/>
                <a:rect l="l" t="t" r="r" b="b"/>
                <a:pathLst>
                  <a:path w="6425" h="81315" extrusionOk="0">
                    <a:moveTo>
                      <a:pt x="149" y="1"/>
                    </a:moveTo>
                    <a:cubicBezTo>
                      <a:pt x="110" y="1"/>
                      <a:pt x="71" y="20"/>
                      <a:pt x="54" y="70"/>
                    </a:cubicBezTo>
                    <a:cubicBezTo>
                      <a:pt x="27" y="70"/>
                      <a:pt x="27" y="97"/>
                      <a:pt x="27" y="124"/>
                    </a:cubicBezTo>
                    <a:cubicBezTo>
                      <a:pt x="27" y="178"/>
                      <a:pt x="54" y="204"/>
                      <a:pt x="81" y="231"/>
                    </a:cubicBezTo>
                    <a:cubicBezTo>
                      <a:pt x="1821" y="1248"/>
                      <a:pt x="2972" y="3175"/>
                      <a:pt x="2945" y="5022"/>
                    </a:cubicBezTo>
                    <a:cubicBezTo>
                      <a:pt x="2945" y="5076"/>
                      <a:pt x="2972" y="5129"/>
                      <a:pt x="2998" y="5156"/>
                    </a:cubicBezTo>
                    <a:cubicBezTo>
                      <a:pt x="4952" y="6119"/>
                      <a:pt x="6183" y="8073"/>
                      <a:pt x="6183" y="10268"/>
                    </a:cubicBezTo>
                    <a:cubicBezTo>
                      <a:pt x="6183" y="12436"/>
                      <a:pt x="4952" y="14390"/>
                      <a:pt x="2998" y="15354"/>
                    </a:cubicBezTo>
                    <a:cubicBezTo>
                      <a:pt x="2972" y="15380"/>
                      <a:pt x="2945" y="15461"/>
                      <a:pt x="2945" y="15487"/>
                    </a:cubicBezTo>
                    <a:cubicBezTo>
                      <a:pt x="2998" y="17334"/>
                      <a:pt x="1847" y="19235"/>
                      <a:pt x="108" y="20278"/>
                    </a:cubicBezTo>
                    <a:cubicBezTo>
                      <a:pt x="81" y="20278"/>
                      <a:pt x="27" y="20305"/>
                      <a:pt x="27" y="20359"/>
                    </a:cubicBezTo>
                    <a:cubicBezTo>
                      <a:pt x="27" y="20412"/>
                      <a:pt x="27" y="20466"/>
                      <a:pt x="81" y="20493"/>
                    </a:cubicBezTo>
                    <a:cubicBezTo>
                      <a:pt x="1821" y="21510"/>
                      <a:pt x="2891" y="23303"/>
                      <a:pt x="2945" y="25310"/>
                    </a:cubicBezTo>
                    <a:cubicBezTo>
                      <a:pt x="2945" y="25364"/>
                      <a:pt x="2972" y="25391"/>
                      <a:pt x="2998" y="25417"/>
                    </a:cubicBezTo>
                    <a:cubicBezTo>
                      <a:pt x="4952" y="26381"/>
                      <a:pt x="6183" y="28362"/>
                      <a:pt x="6183" y="30530"/>
                    </a:cubicBezTo>
                    <a:cubicBezTo>
                      <a:pt x="6183" y="32698"/>
                      <a:pt x="4952" y="34652"/>
                      <a:pt x="2998" y="35642"/>
                    </a:cubicBezTo>
                    <a:cubicBezTo>
                      <a:pt x="2972" y="35642"/>
                      <a:pt x="2945" y="35695"/>
                      <a:pt x="2945" y="35749"/>
                    </a:cubicBezTo>
                    <a:cubicBezTo>
                      <a:pt x="3105" y="37837"/>
                      <a:pt x="1633" y="39630"/>
                      <a:pt x="108" y="40540"/>
                    </a:cubicBezTo>
                    <a:cubicBezTo>
                      <a:pt x="81" y="40540"/>
                      <a:pt x="27" y="40594"/>
                      <a:pt x="27" y="40620"/>
                    </a:cubicBezTo>
                    <a:cubicBezTo>
                      <a:pt x="27" y="40674"/>
                      <a:pt x="27" y="40727"/>
                      <a:pt x="81" y="40754"/>
                    </a:cubicBezTo>
                    <a:cubicBezTo>
                      <a:pt x="1821" y="41771"/>
                      <a:pt x="2945" y="43645"/>
                      <a:pt x="2945" y="45545"/>
                    </a:cubicBezTo>
                    <a:cubicBezTo>
                      <a:pt x="2945" y="45545"/>
                      <a:pt x="2945" y="45545"/>
                      <a:pt x="2945" y="45572"/>
                    </a:cubicBezTo>
                    <a:cubicBezTo>
                      <a:pt x="2945" y="45626"/>
                      <a:pt x="2972" y="45652"/>
                      <a:pt x="2998" y="45679"/>
                    </a:cubicBezTo>
                    <a:cubicBezTo>
                      <a:pt x="4952" y="46669"/>
                      <a:pt x="6183" y="48623"/>
                      <a:pt x="6183" y="50791"/>
                    </a:cubicBezTo>
                    <a:cubicBezTo>
                      <a:pt x="6183" y="52959"/>
                      <a:pt x="4952" y="54913"/>
                      <a:pt x="2998" y="55904"/>
                    </a:cubicBezTo>
                    <a:cubicBezTo>
                      <a:pt x="2972" y="55930"/>
                      <a:pt x="2945" y="55957"/>
                      <a:pt x="2945" y="56011"/>
                    </a:cubicBezTo>
                    <a:cubicBezTo>
                      <a:pt x="2891" y="57991"/>
                      <a:pt x="1847" y="59785"/>
                      <a:pt x="108" y="60802"/>
                    </a:cubicBezTo>
                    <a:cubicBezTo>
                      <a:pt x="81" y="60828"/>
                      <a:pt x="27" y="60855"/>
                      <a:pt x="27" y="60882"/>
                    </a:cubicBezTo>
                    <a:cubicBezTo>
                      <a:pt x="27" y="60935"/>
                      <a:pt x="27" y="60989"/>
                      <a:pt x="81" y="61016"/>
                    </a:cubicBezTo>
                    <a:cubicBezTo>
                      <a:pt x="1821" y="62033"/>
                      <a:pt x="2891" y="63826"/>
                      <a:pt x="2945" y="65834"/>
                    </a:cubicBezTo>
                    <a:cubicBezTo>
                      <a:pt x="2945" y="65887"/>
                      <a:pt x="2972" y="65914"/>
                      <a:pt x="2998" y="65941"/>
                    </a:cubicBezTo>
                    <a:cubicBezTo>
                      <a:pt x="4952" y="66931"/>
                      <a:pt x="6183" y="68885"/>
                      <a:pt x="6183" y="71053"/>
                    </a:cubicBezTo>
                    <a:cubicBezTo>
                      <a:pt x="6183" y="73221"/>
                      <a:pt x="4952" y="75175"/>
                      <a:pt x="2998" y="76165"/>
                    </a:cubicBezTo>
                    <a:cubicBezTo>
                      <a:pt x="2972" y="76192"/>
                      <a:pt x="2945" y="76219"/>
                      <a:pt x="2945" y="76272"/>
                    </a:cubicBezTo>
                    <a:cubicBezTo>
                      <a:pt x="2891" y="78280"/>
                      <a:pt x="1821" y="80073"/>
                      <a:pt x="81" y="81090"/>
                    </a:cubicBezTo>
                    <a:cubicBezTo>
                      <a:pt x="27" y="81117"/>
                      <a:pt x="1" y="81197"/>
                      <a:pt x="54" y="81251"/>
                    </a:cubicBezTo>
                    <a:cubicBezTo>
                      <a:pt x="74" y="81290"/>
                      <a:pt x="122" y="81315"/>
                      <a:pt x="167" y="81315"/>
                    </a:cubicBezTo>
                    <a:cubicBezTo>
                      <a:pt x="184" y="81315"/>
                      <a:pt x="200" y="81311"/>
                      <a:pt x="215" y="81304"/>
                    </a:cubicBezTo>
                    <a:cubicBezTo>
                      <a:pt x="2008" y="80260"/>
                      <a:pt x="3105" y="78413"/>
                      <a:pt x="3186" y="76352"/>
                    </a:cubicBezTo>
                    <a:cubicBezTo>
                      <a:pt x="5193" y="75309"/>
                      <a:pt x="6424" y="73301"/>
                      <a:pt x="6424" y="71053"/>
                    </a:cubicBezTo>
                    <a:cubicBezTo>
                      <a:pt x="6424" y="68805"/>
                      <a:pt x="5193" y="66797"/>
                      <a:pt x="3186" y="65753"/>
                    </a:cubicBezTo>
                    <a:cubicBezTo>
                      <a:pt x="3132" y="63773"/>
                      <a:pt x="2088" y="61979"/>
                      <a:pt x="402" y="60909"/>
                    </a:cubicBezTo>
                    <a:cubicBezTo>
                      <a:pt x="2088" y="59865"/>
                      <a:pt x="3132" y="58072"/>
                      <a:pt x="3186" y="56091"/>
                    </a:cubicBezTo>
                    <a:cubicBezTo>
                      <a:pt x="5193" y="55047"/>
                      <a:pt x="6424" y="53040"/>
                      <a:pt x="6424" y="50791"/>
                    </a:cubicBezTo>
                    <a:cubicBezTo>
                      <a:pt x="6424" y="48543"/>
                      <a:pt x="5193" y="46536"/>
                      <a:pt x="3186" y="45492"/>
                    </a:cubicBezTo>
                    <a:cubicBezTo>
                      <a:pt x="3186" y="43591"/>
                      <a:pt x="2088" y="41718"/>
                      <a:pt x="402" y="40647"/>
                    </a:cubicBezTo>
                    <a:cubicBezTo>
                      <a:pt x="1901" y="39710"/>
                      <a:pt x="3320" y="37890"/>
                      <a:pt x="3186" y="35829"/>
                    </a:cubicBezTo>
                    <a:cubicBezTo>
                      <a:pt x="5193" y="34785"/>
                      <a:pt x="6424" y="32751"/>
                      <a:pt x="6424" y="30530"/>
                    </a:cubicBezTo>
                    <a:cubicBezTo>
                      <a:pt x="6424" y="28281"/>
                      <a:pt x="5193" y="26247"/>
                      <a:pt x="3186" y="25230"/>
                    </a:cubicBezTo>
                    <a:cubicBezTo>
                      <a:pt x="3105" y="23223"/>
                      <a:pt x="2062" y="21429"/>
                      <a:pt x="402" y="20386"/>
                    </a:cubicBezTo>
                    <a:cubicBezTo>
                      <a:pt x="2115" y="19315"/>
                      <a:pt x="3212" y="17415"/>
                      <a:pt x="3186" y="15541"/>
                    </a:cubicBezTo>
                    <a:cubicBezTo>
                      <a:pt x="5193" y="14524"/>
                      <a:pt x="6424" y="12490"/>
                      <a:pt x="6424" y="10268"/>
                    </a:cubicBezTo>
                    <a:cubicBezTo>
                      <a:pt x="6424" y="8020"/>
                      <a:pt x="5193" y="5986"/>
                      <a:pt x="3186" y="4969"/>
                    </a:cubicBezTo>
                    <a:lnTo>
                      <a:pt x="3186" y="4942"/>
                    </a:lnTo>
                    <a:cubicBezTo>
                      <a:pt x="3186" y="3041"/>
                      <a:pt x="2008" y="1061"/>
                      <a:pt x="215" y="17"/>
                    </a:cubicBezTo>
                    <a:cubicBezTo>
                      <a:pt x="195" y="7"/>
                      <a:pt x="172" y="1"/>
                      <a:pt x="14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3" name="Google Shape;1910;p89"/>
              <p:cNvSpPr/>
              <p:nvPr/>
            </p:nvSpPr>
            <p:spPr>
              <a:xfrm>
                <a:off x="1607850" y="566950"/>
                <a:ext cx="159950" cy="2033000"/>
              </a:xfrm>
              <a:custGeom>
                <a:avLst/>
                <a:gdLst/>
                <a:ahLst/>
                <a:cxnLst/>
                <a:rect l="l" t="t" r="r" b="b"/>
                <a:pathLst>
                  <a:path w="6398" h="81320" extrusionOk="0">
                    <a:moveTo>
                      <a:pt x="119" y="1"/>
                    </a:moveTo>
                    <a:cubicBezTo>
                      <a:pt x="81" y="1"/>
                      <a:pt x="44" y="24"/>
                      <a:pt x="27" y="57"/>
                    </a:cubicBezTo>
                    <a:cubicBezTo>
                      <a:pt x="0" y="84"/>
                      <a:pt x="0" y="110"/>
                      <a:pt x="0" y="137"/>
                    </a:cubicBezTo>
                    <a:cubicBezTo>
                      <a:pt x="0" y="164"/>
                      <a:pt x="27" y="217"/>
                      <a:pt x="81" y="244"/>
                    </a:cubicBezTo>
                    <a:cubicBezTo>
                      <a:pt x="1820" y="1261"/>
                      <a:pt x="2944" y="3188"/>
                      <a:pt x="2918" y="5035"/>
                    </a:cubicBezTo>
                    <a:cubicBezTo>
                      <a:pt x="2918" y="5089"/>
                      <a:pt x="2944" y="5142"/>
                      <a:pt x="2998" y="5169"/>
                    </a:cubicBezTo>
                    <a:cubicBezTo>
                      <a:pt x="4952" y="6133"/>
                      <a:pt x="6156" y="8086"/>
                      <a:pt x="6156" y="10255"/>
                    </a:cubicBezTo>
                    <a:cubicBezTo>
                      <a:pt x="6156" y="12449"/>
                      <a:pt x="4952" y="14403"/>
                      <a:pt x="2998" y="15367"/>
                    </a:cubicBezTo>
                    <a:cubicBezTo>
                      <a:pt x="2944" y="15394"/>
                      <a:pt x="2918" y="15447"/>
                      <a:pt x="2918" y="15501"/>
                    </a:cubicBezTo>
                    <a:cubicBezTo>
                      <a:pt x="2971" y="17347"/>
                      <a:pt x="1847" y="19248"/>
                      <a:pt x="81" y="20292"/>
                    </a:cubicBezTo>
                    <a:cubicBezTo>
                      <a:pt x="54" y="20292"/>
                      <a:pt x="27" y="20318"/>
                      <a:pt x="0" y="20372"/>
                    </a:cubicBezTo>
                    <a:cubicBezTo>
                      <a:pt x="0" y="20425"/>
                      <a:pt x="27" y="20479"/>
                      <a:pt x="81" y="20506"/>
                    </a:cubicBezTo>
                    <a:cubicBezTo>
                      <a:pt x="1794" y="21496"/>
                      <a:pt x="2864" y="23316"/>
                      <a:pt x="2918" y="25324"/>
                    </a:cubicBezTo>
                    <a:cubicBezTo>
                      <a:pt x="2918" y="25350"/>
                      <a:pt x="2944" y="25404"/>
                      <a:pt x="2998" y="25431"/>
                    </a:cubicBezTo>
                    <a:cubicBezTo>
                      <a:pt x="4952" y="26394"/>
                      <a:pt x="6156" y="28348"/>
                      <a:pt x="6156" y="30543"/>
                    </a:cubicBezTo>
                    <a:cubicBezTo>
                      <a:pt x="6156" y="32711"/>
                      <a:pt x="4952" y="34665"/>
                      <a:pt x="2998" y="35628"/>
                    </a:cubicBezTo>
                    <a:cubicBezTo>
                      <a:pt x="2944" y="35655"/>
                      <a:pt x="2918" y="35709"/>
                      <a:pt x="2918" y="35762"/>
                    </a:cubicBezTo>
                    <a:cubicBezTo>
                      <a:pt x="3078" y="37823"/>
                      <a:pt x="1633" y="39643"/>
                      <a:pt x="81" y="40553"/>
                    </a:cubicBezTo>
                    <a:cubicBezTo>
                      <a:pt x="54" y="40553"/>
                      <a:pt x="27" y="40580"/>
                      <a:pt x="0" y="40633"/>
                    </a:cubicBezTo>
                    <a:cubicBezTo>
                      <a:pt x="0" y="40687"/>
                      <a:pt x="27" y="40741"/>
                      <a:pt x="81" y="40767"/>
                    </a:cubicBezTo>
                    <a:cubicBezTo>
                      <a:pt x="1820" y="41784"/>
                      <a:pt x="2918" y="43658"/>
                      <a:pt x="2918" y="45532"/>
                    </a:cubicBezTo>
                    <a:cubicBezTo>
                      <a:pt x="2918" y="45558"/>
                      <a:pt x="2918" y="45558"/>
                      <a:pt x="2918" y="45585"/>
                    </a:cubicBezTo>
                    <a:cubicBezTo>
                      <a:pt x="2918" y="45612"/>
                      <a:pt x="2944" y="45665"/>
                      <a:pt x="2998" y="45692"/>
                    </a:cubicBezTo>
                    <a:cubicBezTo>
                      <a:pt x="4952" y="46656"/>
                      <a:pt x="6156" y="48636"/>
                      <a:pt x="6156" y="50804"/>
                    </a:cubicBezTo>
                    <a:cubicBezTo>
                      <a:pt x="6156" y="52972"/>
                      <a:pt x="4952" y="54926"/>
                      <a:pt x="2998" y="55917"/>
                    </a:cubicBezTo>
                    <a:cubicBezTo>
                      <a:pt x="2944" y="55917"/>
                      <a:pt x="2918" y="55970"/>
                      <a:pt x="2918" y="56024"/>
                    </a:cubicBezTo>
                    <a:cubicBezTo>
                      <a:pt x="2864" y="58004"/>
                      <a:pt x="1820" y="59798"/>
                      <a:pt x="81" y="60815"/>
                    </a:cubicBezTo>
                    <a:cubicBezTo>
                      <a:pt x="54" y="60815"/>
                      <a:pt x="27" y="60868"/>
                      <a:pt x="0" y="60895"/>
                    </a:cubicBezTo>
                    <a:cubicBezTo>
                      <a:pt x="0" y="60949"/>
                      <a:pt x="27" y="61002"/>
                      <a:pt x="81" y="61029"/>
                    </a:cubicBezTo>
                    <a:cubicBezTo>
                      <a:pt x="1820" y="62046"/>
                      <a:pt x="2864" y="63839"/>
                      <a:pt x="2918" y="65847"/>
                    </a:cubicBezTo>
                    <a:cubicBezTo>
                      <a:pt x="2918" y="65900"/>
                      <a:pt x="2944" y="65927"/>
                      <a:pt x="2998" y="65954"/>
                    </a:cubicBezTo>
                    <a:cubicBezTo>
                      <a:pt x="4952" y="66944"/>
                      <a:pt x="6156" y="68898"/>
                      <a:pt x="6156" y="71066"/>
                    </a:cubicBezTo>
                    <a:cubicBezTo>
                      <a:pt x="6156" y="73234"/>
                      <a:pt x="4952" y="75188"/>
                      <a:pt x="2998" y="76178"/>
                    </a:cubicBezTo>
                    <a:cubicBezTo>
                      <a:pt x="2944" y="76178"/>
                      <a:pt x="2918" y="76232"/>
                      <a:pt x="2918" y="76285"/>
                    </a:cubicBezTo>
                    <a:cubicBezTo>
                      <a:pt x="2864" y="78266"/>
                      <a:pt x="1820" y="80086"/>
                      <a:pt x="81" y="81076"/>
                    </a:cubicBezTo>
                    <a:cubicBezTo>
                      <a:pt x="27" y="81130"/>
                      <a:pt x="0" y="81183"/>
                      <a:pt x="27" y="81264"/>
                    </a:cubicBezTo>
                    <a:cubicBezTo>
                      <a:pt x="44" y="81297"/>
                      <a:pt x="81" y="81320"/>
                      <a:pt x="119" y="81320"/>
                    </a:cubicBezTo>
                    <a:cubicBezTo>
                      <a:pt x="143" y="81320"/>
                      <a:pt x="167" y="81311"/>
                      <a:pt x="188" y="81290"/>
                    </a:cubicBezTo>
                    <a:cubicBezTo>
                      <a:pt x="1981" y="80273"/>
                      <a:pt x="3105" y="78427"/>
                      <a:pt x="3185" y="76366"/>
                    </a:cubicBezTo>
                    <a:cubicBezTo>
                      <a:pt x="5166" y="75322"/>
                      <a:pt x="6397" y="73314"/>
                      <a:pt x="6397" y="71066"/>
                    </a:cubicBezTo>
                    <a:cubicBezTo>
                      <a:pt x="6397" y="68818"/>
                      <a:pt x="5166" y="66784"/>
                      <a:pt x="3185" y="65766"/>
                    </a:cubicBezTo>
                    <a:cubicBezTo>
                      <a:pt x="3105" y="63786"/>
                      <a:pt x="2061" y="61992"/>
                      <a:pt x="375" y="60922"/>
                    </a:cubicBezTo>
                    <a:cubicBezTo>
                      <a:pt x="2061" y="59878"/>
                      <a:pt x="3105" y="58085"/>
                      <a:pt x="3185" y="56104"/>
                    </a:cubicBezTo>
                    <a:cubicBezTo>
                      <a:pt x="5166" y="55060"/>
                      <a:pt x="6397" y="53053"/>
                      <a:pt x="6397" y="50804"/>
                    </a:cubicBezTo>
                    <a:cubicBezTo>
                      <a:pt x="6397" y="48556"/>
                      <a:pt x="5166" y="46522"/>
                      <a:pt x="3185" y="45505"/>
                    </a:cubicBezTo>
                    <a:cubicBezTo>
                      <a:pt x="3159" y="43604"/>
                      <a:pt x="2061" y="41731"/>
                      <a:pt x="375" y="40660"/>
                    </a:cubicBezTo>
                    <a:cubicBezTo>
                      <a:pt x="1901" y="39723"/>
                      <a:pt x="3292" y="37877"/>
                      <a:pt x="3185" y="35816"/>
                    </a:cubicBezTo>
                    <a:cubicBezTo>
                      <a:pt x="5166" y="34799"/>
                      <a:pt x="6397" y="32764"/>
                      <a:pt x="6397" y="30543"/>
                    </a:cubicBezTo>
                    <a:cubicBezTo>
                      <a:pt x="6397" y="28295"/>
                      <a:pt x="5166" y="26260"/>
                      <a:pt x="3185" y="25243"/>
                    </a:cubicBezTo>
                    <a:cubicBezTo>
                      <a:pt x="3078" y="23236"/>
                      <a:pt x="2061" y="21443"/>
                      <a:pt x="375" y="20399"/>
                    </a:cubicBezTo>
                    <a:cubicBezTo>
                      <a:pt x="2061" y="19328"/>
                      <a:pt x="3185" y="17454"/>
                      <a:pt x="3185" y="15608"/>
                    </a:cubicBezTo>
                    <a:cubicBezTo>
                      <a:pt x="3185" y="15608"/>
                      <a:pt x="3185" y="15581"/>
                      <a:pt x="3185" y="15554"/>
                    </a:cubicBezTo>
                    <a:cubicBezTo>
                      <a:pt x="5166" y="14537"/>
                      <a:pt x="6397" y="12503"/>
                      <a:pt x="6397" y="10255"/>
                    </a:cubicBezTo>
                    <a:cubicBezTo>
                      <a:pt x="6397" y="8033"/>
                      <a:pt x="5166" y="5999"/>
                      <a:pt x="3185" y="4982"/>
                    </a:cubicBezTo>
                    <a:lnTo>
                      <a:pt x="3185" y="4955"/>
                    </a:lnTo>
                    <a:cubicBezTo>
                      <a:pt x="3185" y="3028"/>
                      <a:pt x="1981" y="1074"/>
                      <a:pt x="188" y="30"/>
                    </a:cubicBezTo>
                    <a:cubicBezTo>
                      <a:pt x="167" y="10"/>
                      <a:pt x="143" y="1"/>
                      <a:pt x="11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4" name="Google Shape;1911;p89"/>
              <p:cNvSpPr/>
              <p:nvPr/>
            </p:nvSpPr>
            <p:spPr>
              <a:xfrm>
                <a:off x="1453950" y="818875"/>
                <a:ext cx="160600" cy="2032875"/>
              </a:xfrm>
              <a:custGeom>
                <a:avLst/>
                <a:gdLst/>
                <a:ahLst/>
                <a:cxnLst/>
                <a:rect l="l" t="t" r="r" b="b"/>
                <a:pathLst>
                  <a:path w="6424" h="81315" extrusionOk="0">
                    <a:moveTo>
                      <a:pt x="136" y="1"/>
                    </a:moveTo>
                    <a:cubicBezTo>
                      <a:pt x="95" y="1"/>
                      <a:pt x="61" y="20"/>
                      <a:pt x="27" y="70"/>
                    </a:cubicBezTo>
                    <a:cubicBezTo>
                      <a:pt x="27" y="70"/>
                      <a:pt x="27" y="97"/>
                      <a:pt x="27" y="124"/>
                    </a:cubicBezTo>
                    <a:cubicBezTo>
                      <a:pt x="27" y="178"/>
                      <a:pt x="27" y="204"/>
                      <a:pt x="80" y="231"/>
                    </a:cubicBezTo>
                    <a:cubicBezTo>
                      <a:pt x="1820" y="1248"/>
                      <a:pt x="2971" y="3175"/>
                      <a:pt x="2944" y="5022"/>
                    </a:cubicBezTo>
                    <a:cubicBezTo>
                      <a:pt x="2944" y="5076"/>
                      <a:pt x="2971" y="5129"/>
                      <a:pt x="2998" y="5156"/>
                    </a:cubicBezTo>
                    <a:cubicBezTo>
                      <a:pt x="4952" y="6119"/>
                      <a:pt x="6156" y="8073"/>
                      <a:pt x="6156" y="10268"/>
                    </a:cubicBezTo>
                    <a:cubicBezTo>
                      <a:pt x="6156" y="12436"/>
                      <a:pt x="4952" y="14390"/>
                      <a:pt x="2998" y="15354"/>
                    </a:cubicBezTo>
                    <a:cubicBezTo>
                      <a:pt x="2971" y="15380"/>
                      <a:pt x="2944" y="15434"/>
                      <a:pt x="2944" y="15487"/>
                    </a:cubicBezTo>
                    <a:cubicBezTo>
                      <a:pt x="2944" y="15514"/>
                      <a:pt x="2944" y="15568"/>
                      <a:pt x="2944" y="15595"/>
                    </a:cubicBezTo>
                    <a:cubicBezTo>
                      <a:pt x="2944" y="17415"/>
                      <a:pt x="1820" y="19261"/>
                      <a:pt x="107" y="20278"/>
                    </a:cubicBezTo>
                    <a:cubicBezTo>
                      <a:pt x="54" y="20278"/>
                      <a:pt x="27" y="20305"/>
                      <a:pt x="27" y="20359"/>
                    </a:cubicBezTo>
                    <a:cubicBezTo>
                      <a:pt x="0" y="20412"/>
                      <a:pt x="27" y="20466"/>
                      <a:pt x="80" y="20493"/>
                    </a:cubicBezTo>
                    <a:cubicBezTo>
                      <a:pt x="1793" y="21510"/>
                      <a:pt x="2864" y="23303"/>
                      <a:pt x="2944" y="25310"/>
                    </a:cubicBezTo>
                    <a:cubicBezTo>
                      <a:pt x="2944" y="25364"/>
                      <a:pt x="2971" y="25391"/>
                      <a:pt x="2998" y="25417"/>
                    </a:cubicBezTo>
                    <a:cubicBezTo>
                      <a:pt x="4952" y="26381"/>
                      <a:pt x="6156" y="28362"/>
                      <a:pt x="6156" y="30530"/>
                    </a:cubicBezTo>
                    <a:cubicBezTo>
                      <a:pt x="6156" y="32698"/>
                      <a:pt x="4952" y="34652"/>
                      <a:pt x="2998" y="35642"/>
                    </a:cubicBezTo>
                    <a:cubicBezTo>
                      <a:pt x="2944" y="35642"/>
                      <a:pt x="2918" y="35695"/>
                      <a:pt x="2944" y="35749"/>
                    </a:cubicBezTo>
                    <a:cubicBezTo>
                      <a:pt x="3105" y="37837"/>
                      <a:pt x="1633" y="39630"/>
                      <a:pt x="107" y="40540"/>
                    </a:cubicBezTo>
                    <a:cubicBezTo>
                      <a:pt x="54" y="40540"/>
                      <a:pt x="27" y="40594"/>
                      <a:pt x="27" y="40620"/>
                    </a:cubicBezTo>
                    <a:cubicBezTo>
                      <a:pt x="0" y="40674"/>
                      <a:pt x="27" y="40727"/>
                      <a:pt x="80" y="40754"/>
                    </a:cubicBezTo>
                    <a:cubicBezTo>
                      <a:pt x="1820" y="41771"/>
                      <a:pt x="2944" y="43645"/>
                      <a:pt x="2944" y="45545"/>
                    </a:cubicBezTo>
                    <a:cubicBezTo>
                      <a:pt x="2944" y="45545"/>
                      <a:pt x="2944" y="45572"/>
                      <a:pt x="2944" y="45572"/>
                    </a:cubicBezTo>
                    <a:cubicBezTo>
                      <a:pt x="2944" y="45626"/>
                      <a:pt x="2971" y="45652"/>
                      <a:pt x="2998" y="45679"/>
                    </a:cubicBezTo>
                    <a:cubicBezTo>
                      <a:pt x="4952" y="46669"/>
                      <a:pt x="6156" y="48623"/>
                      <a:pt x="6156" y="50791"/>
                    </a:cubicBezTo>
                    <a:cubicBezTo>
                      <a:pt x="6156" y="52959"/>
                      <a:pt x="4952" y="54913"/>
                      <a:pt x="2998" y="55904"/>
                    </a:cubicBezTo>
                    <a:cubicBezTo>
                      <a:pt x="2971" y="55930"/>
                      <a:pt x="2944" y="55957"/>
                      <a:pt x="2944" y="56011"/>
                    </a:cubicBezTo>
                    <a:cubicBezTo>
                      <a:pt x="2891" y="57991"/>
                      <a:pt x="1820" y="59785"/>
                      <a:pt x="107" y="60802"/>
                    </a:cubicBezTo>
                    <a:cubicBezTo>
                      <a:pt x="54" y="60828"/>
                      <a:pt x="27" y="60855"/>
                      <a:pt x="27" y="60882"/>
                    </a:cubicBezTo>
                    <a:cubicBezTo>
                      <a:pt x="0" y="60935"/>
                      <a:pt x="27" y="60989"/>
                      <a:pt x="80" y="61016"/>
                    </a:cubicBezTo>
                    <a:cubicBezTo>
                      <a:pt x="1820" y="62033"/>
                      <a:pt x="2891" y="63826"/>
                      <a:pt x="2944" y="65834"/>
                    </a:cubicBezTo>
                    <a:cubicBezTo>
                      <a:pt x="2944" y="65887"/>
                      <a:pt x="2971" y="65914"/>
                      <a:pt x="2998" y="65941"/>
                    </a:cubicBezTo>
                    <a:cubicBezTo>
                      <a:pt x="4952" y="66931"/>
                      <a:pt x="6156" y="68885"/>
                      <a:pt x="6156" y="71053"/>
                    </a:cubicBezTo>
                    <a:cubicBezTo>
                      <a:pt x="6156" y="73221"/>
                      <a:pt x="4952" y="75175"/>
                      <a:pt x="2998" y="76165"/>
                    </a:cubicBezTo>
                    <a:cubicBezTo>
                      <a:pt x="2971" y="76192"/>
                      <a:pt x="2944" y="76219"/>
                      <a:pt x="2944" y="76272"/>
                    </a:cubicBezTo>
                    <a:cubicBezTo>
                      <a:pt x="2891" y="78280"/>
                      <a:pt x="1820" y="80073"/>
                      <a:pt x="80" y="81090"/>
                    </a:cubicBezTo>
                    <a:cubicBezTo>
                      <a:pt x="27" y="81117"/>
                      <a:pt x="0" y="81197"/>
                      <a:pt x="27" y="81251"/>
                    </a:cubicBezTo>
                    <a:cubicBezTo>
                      <a:pt x="66" y="81290"/>
                      <a:pt x="120" y="81315"/>
                      <a:pt x="167" y="81315"/>
                    </a:cubicBezTo>
                    <a:cubicBezTo>
                      <a:pt x="184" y="81315"/>
                      <a:pt x="200" y="81311"/>
                      <a:pt x="214" y="81304"/>
                    </a:cubicBezTo>
                    <a:cubicBezTo>
                      <a:pt x="2008" y="80260"/>
                      <a:pt x="3105" y="78413"/>
                      <a:pt x="3185" y="76352"/>
                    </a:cubicBezTo>
                    <a:cubicBezTo>
                      <a:pt x="5166" y="75309"/>
                      <a:pt x="6424" y="73301"/>
                      <a:pt x="6424" y="71053"/>
                    </a:cubicBezTo>
                    <a:cubicBezTo>
                      <a:pt x="6424" y="68805"/>
                      <a:pt x="5166" y="66797"/>
                      <a:pt x="3185" y="65753"/>
                    </a:cubicBezTo>
                    <a:cubicBezTo>
                      <a:pt x="3105" y="63773"/>
                      <a:pt x="2061" y="61979"/>
                      <a:pt x="375" y="60909"/>
                    </a:cubicBezTo>
                    <a:cubicBezTo>
                      <a:pt x="2061" y="59865"/>
                      <a:pt x="3105" y="58072"/>
                      <a:pt x="3185" y="56091"/>
                    </a:cubicBezTo>
                    <a:cubicBezTo>
                      <a:pt x="5166" y="55047"/>
                      <a:pt x="6424" y="53040"/>
                      <a:pt x="6424" y="50791"/>
                    </a:cubicBezTo>
                    <a:cubicBezTo>
                      <a:pt x="6424" y="48543"/>
                      <a:pt x="5193" y="46536"/>
                      <a:pt x="3185" y="45492"/>
                    </a:cubicBezTo>
                    <a:cubicBezTo>
                      <a:pt x="3159" y="43591"/>
                      <a:pt x="2088" y="41718"/>
                      <a:pt x="375" y="40647"/>
                    </a:cubicBezTo>
                    <a:cubicBezTo>
                      <a:pt x="1901" y="39710"/>
                      <a:pt x="3319" y="37890"/>
                      <a:pt x="3185" y="35829"/>
                    </a:cubicBezTo>
                    <a:cubicBezTo>
                      <a:pt x="5193" y="34785"/>
                      <a:pt x="6424" y="32751"/>
                      <a:pt x="6424" y="30530"/>
                    </a:cubicBezTo>
                    <a:cubicBezTo>
                      <a:pt x="6424" y="28281"/>
                      <a:pt x="5166" y="26247"/>
                      <a:pt x="3185" y="25230"/>
                    </a:cubicBezTo>
                    <a:cubicBezTo>
                      <a:pt x="3105" y="23223"/>
                      <a:pt x="2061" y="21429"/>
                      <a:pt x="375" y="20386"/>
                    </a:cubicBezTo>
                    <a:cubicBezTo>
                      <a:pt x="2088" y="19315"/>
                      <a:pt x="3185" y="17441"/>
                      <a:pt x="3185" y="15595"/>
                    </a:cubicBezTo>
                    <a:cubicBezTo>
                      <a:pt x="3185" y="15595"/>
                      <a:pt x="3185" y="15568"/>
                      <a:pt x="3185" y="15541"/>
                    </a:cubicBezTo>
                    <a:cubicBezTo>
                      <a:pt x="5193" y="14524"/>
                      <a:pt x="6424" y="12490"/>
                      <a:pt x="6424" y="10268"/>
                    </a:cubicBezTo>
                    <a:cubicBezTo>
                      <a:pt x="6424" y="8020"/>
                      <a:pt x="5193" y="5986"/>
                      <a:pt x="3185" y="4969"/>
                    </a:cubicBezTo>
                    <a:cubicBezTo>
                      <a:pt x="3185" y="3041"/>
                      <a:pt x="2008" y="1061"/>
                      <a:pt x="214" y="17"/>
                    </a:cubicBezTo>
                    <a:cubicBezTo>
                      <a:pt x="185" y="7"/>
                      <a:pt x="159" y="1"/>
                      <a:pt x="136"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5" name="Google Shape;1912;p89"/>
              <p:cNvSpPr/>
              <p:nvPr/>
            </p:nvSpPr>
            <p:spPr>
              <a:xfrm>
                <a:off x="1300050" y="566950"/>
                <a:ext cx="160600" cy="2033000"/>
              </a:xfrm>
              <a:custGeom>
                <a:avLst/>
                <a:gdLst/>
                <a:ahLst/>
                <a:cxnLst/>
                <a:rect l="l" t="t" r="r" b="b"/>
                <a:pathLst>
                  <a:path w="6424" h="81320" extrusionOk="0">
                    <a:moveTo>
                      <a:pt x="146" y="1"/>
                    </a:moveTo>
                    <a:cubicBezTo>
                      <a:pt x="107" y="1"/>
                      <a:pt x="70" y="24"/>
                      <a:pt x="54" y="57"/>
                    </a:cubicBezTo>
                    <a:cubicBezTo>
                      <a:pt x="27" y="84"/>
                      <a:pt x="27" y="110"/>
                      <a:pt x="27" y="137"/>
                    </a:cubicBezTo>
                    <a:cubicBezTo>
                      <a:pt x="27" y="164"/>
                      <a:pt x="54" y="217"/>
                      <a:pt x="80" y="244"/>
                    </a:cubicBezTo>
                    <a:cubicBezTo>
                      <a:pt x="1820" y="1261"/>
                      <a:pt x="2971" y="3188"/>
                      <a:pt x="2944" y="5035"/>
                    </a:cubicBezTo>
                    <a:cubicBezTo>
                      <a:pt x="2944" y="5089"/>
                      <a:pt x="2971" y="5142"/>
                      <a:pt x="3025" y="5169"/>
                    </a:cubicBezTo>
                    <a:cubicBezTo>
                      <a:pt x="4952" y="6133"/>
                      <a:pt x="6183" y="8086"/>
                      <a:pt x="6183" y="10255"/>
                    </a:cubicBezTo>
                    <a:cubicBezTo>
                      <a:pt x="6183" y="12449"/>
                      <a:pt x="4952" y="14403"/>
                      <a:pt x="3025" y="15367"/>
                    </a:cubicBezTo>
                    <a:cubicBezTo>
                      <a:pt x="2971" y="15394"/>
                      <a:pt x="2944" y="15447"/>
                      <a:pt x="2944" y="15501"/>
                    </a:cubicBezTo>
                    <a:cubicBezTo>
                      <a:pt x="2998" y="17321"/>
                      <a:pt x="1847" y="19248"/>
                      <a:pt x="107" y="20292"/>
                    </a:cubicBezTo>
                    <a:cubicBezTo>
                      <a:pt x="80" y="20292"/>
                      <a:pt x="54" y="20318"/>
                      <a:pt x="27" y="20372"/>
                    </a:cubicBezTo>
                    <a:cubicBezTo>
                      <a:pt x="27" y="20425"/>
                      <a:pt x="27" y="20479"/>
                      <a:pt x="80" y="20506"/>
                    </a:cubicBezTo>
                    <a:cubicBezTo>
                      <a:pt x="1820" y="21496"/>
                      <a:pt x="2891" y="23316"/>
                      <a:pt x="2944" y="25324"/>
                    </a:cubicBezTo>
                    <a:cubicBezTo>
                      <a:pt x="2944" y="25350"/>
                      <a:pt x="2971" y="25404"/>
                      <a:pt x="3025" y="25431"/>
                    </a:cubicBezTo>
                    <a:cubicBezTo>
                      <a:pt x="4952" y="26394"/>
                      <a:pt x="6183" y="28348"/>
                      <a:pt x="6183" y="30543"/>
                    </a:cubicBezTo>
                    <a:cubicBezTo>
                      <a:pt x="6183" y="32711"/>
                      <a:pt x="4952" y="34665"/>
                      <a:pt x="3025" y="35628"/>
                    </a:cubicBezTo>
                    <a:cubicBezTo>
                      <a:pt x="2971" y="35655"/>
                      <a:pt x="2944" y="35709"/>
                      <a:pt x="2944" y="35762"/>
                    </a:cubicBezTo>
                    <a:cubicBezTo>
                      <a:pt x="3105" y="37823"/>
                      <a:pt x="1633" y="39643"/>
                      <a:pt x="107" y="40553"/>
                    </a:cubicBezTo>
                    <a:cubicBezTo>
                      <a:pt x="80" y="40553"/>
                      <a:pt x="54" y="40580"/>
                      <a:pt x="27" y="40633"/>
                    </a:cubicBezTo>
                    <a:cubicBezTo>
                      <a:pt x="27" y="40687"/>
                      <a:pt x="27" y="40741"/>
                      <a:pt x="80" y="40767"/>
                    </a:cubicBezTo>
                    <a:cubicBezTo>
                      <a:pt x="1820" y="41784"/>
                      <a:pt x="2944" y="43658"/>
                      <a:pt x="2944" y="45532"/>
                    </a:cubicBezTo>
                    <a:cubicBezTo>
                      <a:pt x="2944" y="45558"/>
                      <a:pt x="2944" y="45558"/>
                      <a:pt x="2944" y="45585"/>
                    </a:cubicBezTo>
                    <a:cubicBezTo>
                      <a:pt x="2944" y="45612"/>
                      <a:pt x="2971" y="45665"/>
                      <a:pt x="3025" y="45692"/>
                    </a:cubicBezTo>
                    <a:cubicBezTo>
                      <a:pt x="4952" y="46656"/>
                      <a:pt x="6183" y="48636"/>
                      <a:pt x="6183" y="50804"/>
                    </a:cubicBezTo>
                    <a:cubicBezTo>
                      <a:pt x="6183" y="52972"/>
                      <a:pt x="4952" y="54926"/>
                      <a:pt x="3025" y="55917"/>
                    </a:cubicBezTo>
                    <a:cubicBezTo>
                      <a:pt x="2971" y="55917"/>
                      <a:pt x="2944" y="55970"/>
                      <a:pt x="2944" y="56024"/>
                    </a:cubicBezTo>
                    <a:cubicBezTo>
                      <a:pt x="2891" y="58004"/>
                      <a:pt x="1847" y="59798"/>
                      <a:pt x="107" y="60815"/>
                    </a:cubicBezTo>
                    <a:cubicBezTo>
                      <a:pt x="80" y="60815"/>
                      <a:pt x="54" y="60868"/>
                      <a:pt x="27" y="60895"/>
                    </a:cubicBezTo>
                    <a:cubicBezTo>
                      <a:pt x="27" y="60949"/>
                      <a:pt x="27" y="61002"/>
                      <a:pt x="80" y="61029"/>
                    </a:cubicBezTo>
                    <a:cubicBezTo>
                      <a:pt x="1820" y="62046"/>
                      <a:pt x="2891" y="63839"/>
                      <a:pt x="2944" y="65847"/>
                    </a:cubicBezTo>
                    <a:cubicBezTo>
                      <a:pt x="2944" y="65900"/>
                      <a:pt x="2971" y="65927"/>
                      <a:pt x="3025" y="65954"/>
                    </a:cubicBezTo>
                    <a:cubicBezTo>
                      <a:pt x="4952" y="66944"/>
                      <a:pt x="6183" y="68898"/>
                      <a:pt x="6183" y="71066"/>
                    </a:cubicBezTo>
                    <a:cubicBezTo>
                      <a:pt x="6183" y="73234"/>
                      <a:pt x="4952" y="75188"/>
                      <a:pt x="3025" y="76178"/>
                    </a:cubicBezTo>
                    <a:cubicBezTo>
                      <a:pt x="2971" y="76178"/>
                      <a:pt x="2944" y="76232"/>
                      <a:pt x="2944" y="76285"/>
                    </a:cubicBezTo>
                    <a:cubicBezTo>
                      <a:pt x="2891" y="78266"/>
                      <a:pt x="1820" y="80086"/>
                      <a:pt x="80" y="81076"/>
                    </a:cubicBezTo>
                    <a:cubicBezTo>
                      <a:pt x="27" y="81130"/>
                      <a:pt x="0" y="81183"/>
                      <a:pt x="54" y="81264"/>
                    </a:cubicBezTo>
                    <a:cubicBezTo>
                      <a:pt x="70" y="81297"/>
                      <a:pt x="107" y="81320"/>
                      <a:pt x="146" y="81320"/>
                    </a:cubicBezTo>
                    <a:cubicBezTo>
                      <a:pt x="169" y="81320"/>
                      <a:pt x="194" y="81311"/>
                      <a:pt x="214" y="81290"/>
                    </a:cubicBezTo>
                    <a:cubicBezTo>
                      <a:pt x="2007" y="80273"/>
                      <a:pt x="3105" y="78427"/>
                      <a:pt x="3185" y="76366"/>
                    </a:cubicBezTo>
                    <a:cubicBezTo>
                      <a:pt x="5193" y="75322"/>
                      <a:pt x="6424" y="73314"/>
                      <a:pt x="6424" y="71066"/>
                    </a:cubicBezTo>
                    <a:cubicBezTo>
                      <a:pt x="6424" y="68818"/>
                      <a:pt x="5193" y="66784"/>
                      <a:pt x="3185" y="65766"/>
                    </a:cubicBezTo>
                    <a:cubicBezTo>
                      <a:pt x="3132" y="63786"/>
                      <a:pt x="2088" y="61992"/>
                      <a:pt x="402" y="60922"/>
                    </a:cubicBezTo>
                    <a:cubicBezTo>
                      <a:pt x="2088" y="59878"/>
                      <a:pt x="3132" y="58085"/>
                      <a:pt x="3185" y="56104"/>
                    </a:cubicBezTo>
                    <a:cubicBezTo>
                      <a:pt x="5193" y="55060"/>
                      <a:pt x="6424" y="53053"/>
                      <a:pt x="6424" y="50804"/>
                    </a:cubicBezTo>
                    <a:cubicBezTo>
                      <a:pt x="6424" y="48556"/>
                      <a:pt x="5193" y="46522"/>
                      <a:pt x="3185" y="45505"/>
                    </a:cubicBezTo>
                    <a:cubicBezTo>
                      <a:pt x="3185" y="43604"/>
                      <a:pt x="2088" y="41731"/>
                      <a:pt x="402" y="40660"/>
                    </a:cubicBezTo>
                    <a:cubicBezTo>
                      <a:pt x="1927" y="39723"/>
                      <a:pt x="3319" y="37903"/>
                      <a:pt x="3212" y="35816"/>
                    </a:cubicBezTo>
                    <a:cubicBezTo>
                      <a:pt x="5193" y="34799"/>
                      <a:pt x="6424" y="32764"/>
                      <a:pt x="6424" y="30543"/>
                    </a:cubicBezTo>
                    <a:cubicBezTo>
                      <a:pt x="6424" y="28295"/>
                      <a:pt x="5193" y="26260"/>
                      <a:pt x="3185" y="25243"/>
                    </a:cubicBezTo>
                    <a:cubicBezTo>
                      <a:pt x="3105" y="23236"/>
                      <a:pt x="2061" y="21443"/>
                      <a:pt x="402" y="20399"/>
                    </a:cubicBezTo>
                    <a:cubicBezTo>
                      <a:pt x="2088" y="19328"/>
                      <a:pt x="3185" y="17454"/>
                      <a:pt x="3185" y="15608"/>
                    </a:cubicBezTo>
                    <a:cubicBezTo>
                      <a:pt x="3185" y="15608"/>
                      <a:pt x="3185" y="15581"/>
                      <a:pt x="3185" y="15554"/>
                    </a:cubicBezTo>
                    <a:cubicBezTo>
                      <a:pt x="5193" y="14537"/>
                      <a:pt x="6424" y="12503"/>
                      <a:pt x="6424" y="10255"/>
                    </a:cubicBezTo>
                    <a:cubicBezTo>
                      <a:pt x="6424" y="8033"/>
                      <a:pt x="5193" y="5999"/>
                      <a:pt x="3185" y="4982"/>
                    </a:cubicBezTo>
                    <a:lnTo>
                      <a:pt x="3185" y="4955"/>
                    </a:lnTo>
                    <a:cubicBezTo>
                      <a:pt x="3185" y="3028"/>
                      <a:pt x="2007" y="1074"/>
                      <a:pt x="214" y="30"/>
                    </a:cubicBezTo>
                    <a:cubicBezTo>
                      <a:pt x="194" y="10"/>
                      <a:pt x="169" y="1"/>
                      <a:pt x="146"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6" name="Google Shape;1913;p89"/>
              <p:cNvSpPr/>
              <p:nvPr/>
            </p:nvSpPr>
            <p:spPr>
              <a:xfrm>
                <a:off x="1146800" y="818875"/>
                <a:ext cx="159950" cy="2032875"/>
              </a:xfrm>
              <a:custGeom>
                <a:avLst/>
                <a:gdLst/>
                <a:ahLst/>
                <a:cxnLst/>
                <a:rect l="l" t="t" r="r" b="b"/>
                <a:pathLst>
                  <a:path w="6398" h="81315" extrusionOk="0">
                    <a:moveTo>
                      <a:pt x="123" y="1"/>
                    </a:moveTo>
                    <a:cubicBezTo>
                      <a:pt x="83" y="1"/>
                      <a:pt x="44" y="20"/>
                      <a:pt x="28" y="70"/>
                    </a:cubicBezTo>
                    <a:cubicBezTo>
                      <a:pt x="28" y="70"/>
                      <a:pt x="1" y="97"/>
                      <a:pt x="1" y="124"/>
                    </a:cubicBezTo>
                    <a:cubicBezTo>
                      <a:pt x="1" y="178"/>
                      <a:pt x="28" y="204"/>
                      <a:pt x="81" y="231"/>
                    </a:cubicBezTo>
                    <a:cubicBezTo>
                      <a:pt x="1821" y="1248"/>
                      <a:pt x="2972" y="3175"/>
                      <a:pt x="2918" y="5022"/>
                    </a:cubicBezTo>
                    <a:cubicBezTo>
                      <a:pt x="2918" y="5076"/>
                      <a:pt x="2945" y="5129"/>
                      <a:pt x="2998" y="5156"/>
                    </a:cubicBezTo>
                    <a:cubicBezTo>
                      <a:pt x="4952" y="6119"/>
                      <a:pt x="6157" y="8073"/>
                      <a:pt x="6157" y="10268"/>
                    </a:cubicBezTo>
                    <a:cubicBezTo>
                      <a:pt x="6157" y="12436"/>
                      <a:pt x="4952" y="14390"/>
                      <a:pt x="2998" y="15354"/>
                    </a:cubicBezTo>
                    <a:cubicBezTo>
                      <a:pt x="2945" y="15380"/>
                      <a:pt x="2918" y="15434"/>
                      <a:pt x="2918" y="15487"/>
                    </a:cubicBezTo>
                    <a:cubicBezTo>
                      <a:pt x="2998" y="17334"/>
                      <a:pt x="1848" y="19235"/>
                      <a:pt x="81" y="20278"/>
                    </a:cubicBezTo>
                    <a:cubicBezTo>
                      <a:pt x="54" y="20278"/>
                      <a:pt x="28" y="20305"/>
                      <a:pt x="1" y="20359"/>
                    </a:cubicBezTo>
                    <a:cubicBezTo>
                      <a:pt x="1" y="20412"/>
                      <a:pt x="28" y="20466"/>
                      <a:pt x="81" y="20493"/>
                    </a:cubicBezTo>
                    <a:cubicBezTo>
                      <a:pt x="1794" y="21510"/>
                      <a:pt x="2865" y="23303"/>
                      <a:pt x="2918" y="25310"/>
                    </a:cubicBezTo>
                    <a:cubicBezTo>
                      <a:pt x="2918" y="25364"/>
                      <a:pt x="2945" y="25391"/>
                      <a:pt x="2998" y="25417"/>
                    </a:cubicBezTo>
                    <a:cubicBezTo>
                      <a:pt x="4952" y="26381"/>
                      <a:pt x="6157" y="28362"/>
                      <a:pt x="6157" y="30530"/>
                    </a:cubicBezTo>
                    <a:cubicBezTo>
                      <a:pt x="6157" y="32698"/>
                      <a:pt x="4952" y="34652"/>
                      <a:pt x="2998" y="35642"/>
                    </a:cubicBezTo>
                    <a:cubicBezTo>
                      <a:pt x="2945" y="35642"/>
                      <a:pt x="2918" y="35695"/>
                      <a:pt x="2918" y="35749"/>
                    </a:cubicBezTo>
                    <a:cubicBezTo>
                      <a:pt x="3079" y="37837"/>
                      <a:pt x="1633" y="39630"/>
                      <a:pt x="81" y="40540"/>
                    </a:cubicBezTo>
                    <a:cubicBezTo>
                      <a:pt x="54" y="40540"/>
                      <a:pt x="28" y="40594"/>
                      <a:pt x="1" y="40620"/>
                    </a:cubicBezTo>
                    <a:cubicBezTo>
                      <a:pt x="1" y="40674"/>
                      <a:pt x="28" y="40727"/>
                      <a:pt x="81" y="40754"/>
                    </a:cubicBezTo>
                    <a:cubicBezTo>
                      <a:pt x="1821" y="41771"/>
                      <a:pt x="2918" y="43645"/>
                      <a:pt x="2918" y="45545"/>
                    </a:cubicBezTo>
                    <a:cubicBezTo>
                      <a:pt x="2918" y="45545"/>
                      <a:pt x="2918" y="45545"/>
                      <a:pt x="2918" y="45572"/>
                    </a:cubicBezTo>
                    <a:cubicBezTo>
                      <a:pt x="2918" y="45626"/>
                      <a:pt x="2945" y="45652"/>
                      <a:pt x="2998" y="45679"/>
                    </a:cubicBezTo>
                    <a:cubicBezTo>
                      <a:pt x="4952" y="46669"/>
                      <a:pt x="6157" y="48623"/>
                      <a:pt x="6157" y="50791"/>
                    </a:cubicBezTo>
                    <a:cubicBezTo>
                      <a:pt x="6157" y="52959"/>
                      <a:pt x="4952" y="54913"/>
                      <a:pt x="2998" y="55904"/>
                    </a:cubicBezTo>
                    <a:cubicBezTo>
                      <a:pt x="2945" y="55930"/>
                      <a:pt x="2918" y="55957"/>
                      <a:pt x="2918" y="56011"/>
                    </a:cubicBezTo>
                    <a:cubicBezTo>
                      <a:pt x="2891" y="57991"/>
                      <a:pt x="1821" y="59785"/>
                      <a:pt x="81" y="60802"/>
                    </a:cubicBezTo>
                    <a:cubicBezTo>
                      <a:pt x="54" y="60828"/>
                      <a:pt x="28" y="60855"/>
                      <a:pt x="1" y="60882"/>
                    </a:cubicBezTo>
                    <a:cubicBezTo>
                      <a:pt x="1" y="60935"/>
                      <a:pt x="28" y="60989"/>
                      <a:pt x="81" y="61016"/>
                    </a:cubicBezTo>
                    <a:cubicBezTo>
                      <a:pt x="1821" y="62033"/>
                      <a:pt x="2891" y="63826"/>
                      <a:pt x="2918" y="65834"/>
                    </a:cubicBezTo>
                    <a:cubicBezTo>
                      <a:pt x="2918" y="65887"/>
                      <a:pt x="2945" y="65914"/>
                      <a:pt x="2998" y="65941"/>
                    </a:cubicBezTo>
                    <a:cubicBezTo>
                      <a:pt x="4952" y="66931"/>
                      <a:pt x="6157" y="68885"/>
                      <a:pt x="6157" y="71053"/>
                    </a:cubicBezTo>
                    <a:cubicBezTo>
                      <a:pt x="6157" y="73221"/>
                      <a:pt x="4952" y="75175"/>
                      <a:pt x="2998" y="76165"/>
                    </a:cubicBezTo>
                    <a:cubicBezTo>
                      <a:pt x="2945" y="76192"/>
                      <a:pt x="2918" y="76219"/>
                      <a:pt x="2918" y="76272"/>
                    </a:cubicBezTo>
                    <a:cubicBezTo>
                      <a:pt x="2891" y="78280"/>
                      <a:pt x="1821" y="80073"/>
                      <a:pt x="81" y="81090"/>
                    </a:cubicBezTo>
                    <a:cubicBezTo>
                      <a:pt x="28" y="81117"/>
                      <a:pt x="1" y="81197"/>
                      <a:pt x="28" y="81251"/>
                    </a:cubicBezTo>
                    <a:cubicBezTo>
                      <a:pt x="47" y="81290"/>
                      <a:pt x="95" y="81315"/>
                      <a:pt x="151" y="81315"/>
                    </a:cubicBezTo>
                    <a:cubicBezTo>
                      <a:pt x="172" y="81315"/>
                      <a:pt x="193" y="81311"/>
                      <a:pt x="215" y="81304"/>
                    </a:cubicBezTo>
                    <a:cubicBezTo>
                      <a:pt x="1981" y="80260"/>
                      <a:pt x="3106" y="78413"/>
                      <a:pt x="3186" y="76352"/>
                    </a:cubicBezTo>
                    <a:cubicBezTo>
                      <a:pt x="5167" y="75309"/>
                      <a:pt x="6398" y="73301"/>
                      <a:pt x="6398" y="71053"/>
                    </a:cubicBezTo>
                    <a:cubicBezTo>
                      <a:pt x="6398" y="68805"/>
                      <a:pt x="5167" y="66797"/>
                      <a:pt x="3186" y="65753"/>
                    </a:cubicBezTo>
                    <a:cubicBezTo>
                      <a:pt x="3106" y="63773"/>
                      <a:pt x="2062" y="61979"/>
                      <a:pt x="375" y="60909"/>
                    </a:cubicBezTo>
                    <a:cubicBezTo>
                      <a:pt x="2062" y="59865"/>
                      <a:pt x="3106" y="58072"/>
                      <a:pt x="3186" y="56091"/>
                    </a:cubicBezTo>
                    <a:cubicBezTo>
                      <a:pt x="5167" y="55047"/>
                      <a:pt x="6398" y="53040"/>
                      <a:pt x="6398" y="50791"/>
                    </a:cubicBezTo>
                    <a:cubicBezTo>
                      <a:pt x="6398" y="48543"/>
                      <a:pt x="5167" y="46536"/>
                      <a:pt x="3186" y="45492"/>
                    </a:cubicBezTo>
                    <a:cubicBezTo>
                      <a:pt x="3159" y="43591"/>
                      <a:pt x="2088" y="41718"/>
                      <a:pt x="375" y="40647"/>
                    </a:cubicBezTo>
                    <a:cubicBezTo>
                      <a:pt x="1901" y="39710"/>
                      <a:pt x="3293" y="37890"/>
                      <a:pt x="3186" y="35829"/>
                    </a:cubicBezTo>
                    <a:cubicBezTo>
                      <a:pt x="5167" y="34785"/>
                      <a:pt x="6398" y="32751"/>
                      <a:pt x="6398" y="30530"/>
                    </a:cubicBezTo>
                    <a:cubicBezTo>
                      <a:pt x="6398" y="28281"/>
                      <a:pt x="5167" y="26247"/>
                      <a:pt x="3186" y="25230"/>
                    </a:cubicBezTo>
                    <a:cubicBezTo>
                      <a:pt x="3079" y="23223"/>
                      <a:pt x="2062" y="21429"/>
                      <a:pt x="375" y="20386"/>
                    </a:cubicBezTo>
                    <a:cubicBezTo>
                      <a:pt x="2088" y="19315"/>
                      <a:pt x="3186" y="17415"/>
                      <a:pt x="3186" y="15541"/>
                    </a:cubicBezTo>
                    <a:cubicBezTo>
                      <a:pt x="5167" y="14524"/>
                      <a:pt x="6398" y="12490"/>
                      <a:pt x="6398" y="10268"/>
                    </a:cubicBezTo>
                    <a:cubicBezTo>
                      <a:pt x="6398" y="8020"/>
                      <a:pt x="5167" y="5986"/>
                      <a:pt x="3186" y="4969"/>
                    </a:cubicBezTo>
                    <a:lnTo>
                      <a:pt x="3186" y="4942"/>
                    </a:lnTo>
                    <a:cubicBezTo>
                      <a:pt x="3186" y="3041"/>
                      <a:pt x="1981" y="1061"/>
                      <a:pt x="188" y="17"/>
                    </a:cubicBezTo>
                    <a:cubicBezTo>
                      <a:pt x="169" y="7"/>
                      <a:pt x="145" y="1"/>
                      <a:pt x="123"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7" name="Google Shape;1914;p89"/>
              <p:cNvSpPr/>
              <p:nvPr/>
            </p:nvSpPr>
            <p:spPr>
              <a:xfrm>
                <a:off x="992900" y="566950"/>
                <a:ext cx="160625" cy="2033000"/>
              </a:xfrm>
              <a:custGeom>
                <a:avLst/>
                <a:gdLst/>
                <a:ahLst/>
                <a:cxnLst/>
                <a:rect l="l" t="t" r="r" b="b"/>
                <a:pathLst>
                  <a:path w="6425" h="81320" extrusionOk="0">
                    <a:moveTo>
                      <a:pt x="145" y="1"/>
                    </a:moveTo>
                    <a:cubicBezTo>
                      <a:pt x="104" y="1"/>
                      <a:pt x="60" y="24"/>
                      <a:pt x="27" y="57"/>
                    </a:cubicBezTo>
                    <a:cubicBezTo>
                      <a:pt x="27" y="84"/>
                      <a:pt x="27" y="110"/>
                      <a:pt x="27" y="137"/>
                    </a:cubicBezTo>
                    <a:cubicBezTo>
                      <a:pt x="27" y="164"/>
                      <a:pt x="54" y="217"/>
                      <a:pt x="81" y="244"/>
                    </a:cubicBezTo>
                    <a:cubicBezTo>
                      <a:pt x="1821" y="1261"/>
                      <a:pt x="2972" y="3188"/>
                      <a:pt x="2945" y="5035"/>
                    </a:cubicBezTo>
                    <a:cubicBezTo>
                      <a:pt x="2945" y="5089"/>
                      <a:pt x="2972" y="5142"/>
                      <a:pt x="2998" y="5169"/>
                    </a:cubicBezTo>
                    <a:cubicBezTo>
                      <a:pt x="4952" y="6133"/>
                      <a:pt x="6157" y="8086"/>
                      <a:pt x="6157" y="10255"/>
                    </a:cubicBezTo>
                    <a:cubicBezTo>
                      <a:pt x="6157" y="12449"/>
                      <a:pt x="4952" y="14403"/>
                      <a:pt x="2998" y="15367"/>
                    </a:cubicBezTo>
                    <a:cubicBezTo>
                      <a:pt x="2972" y="15394"/>
                      <a:pt x="2945" y="15447"/>
                      <a:pt x="2945" y="15501"/>
                    </a:cubicBezTo>
                    <a:cubicBezTo>
                      <a:pt x="2998" y="17347"/>
                      <a:pt x="1847" y="19248"/>
                      <a:pt x="108" y="20292"/>
                    </a:cubicBezTo>
                    <a:cubicBezTo>
                      <a:pt x="54" y="20292"/>
                      <a:pt x="27" y="20318"/>
                      <a:pt x="27" y="20372"/>
                    </a:cubicBezTo>
                    <a:cubicBezTo>
                      <a:pt x="1" y="20425"/>
                      <a:pt x="27" y="20479"/>
                      <a:pt x="81" y="20506"/>
                    </a:cubicBezTo>
                    <a:cubicBezTo>
                      <a:pt x="1794" y="21496"/>
                      <a:pt x="2865" y="23289"/>
                      <a:pt x="2945" y="25324"/>
                    </a:cubicBezTo>
                    <a:cubicBezTo>
                      <a:pt x="2945" y="25350"/>
                      <a:pt x="2972" y="25404"/>
                      <a:pt x="2998" y="25431"/>
                    </a:cubicBezTo>
                    <a:cubicBezTo>
                      <a:pt x="4952" y="26394"/>
                      <a:pt x="6157" y="28348"/>
                      <a:pt x="6157" y="30543"/>
                    </a:cubicBezTo>
                    <a:cubicBezTo>
                      <a:pt x="6157" y="32711"/>
                      <a:pt x="4952" y="34665"/>
                      <a:pt x="2998" y="35628"/>
                    </a:cubicBezTo>
                    <a:cubicBezTo>
                      <a:pt x="2972" y="35655"/>
                      <a:pt x="2945" y="35709"/>
                      <a:pt x="2945" y="35762"/>
                    </a:cubicBezTo>
                    <a:cubicBezTo>
                      <a:pt x="3105" y="37823"/>
                      <a:pt x="1633" y="39643"/>
                      <a:pt x="108" y="40553"/>
                    </a:cubicBezTo>
                    <a:cubicBezTo>
                      <a:pt x="54" y="40553"/>
                      <a:pt x="27" y="40580"/>
                      <a:pt x="27" y="40633"/>
                    </a:cubicBezTo>
                    <a:cubicBezTo>
                      <a:pt x="1" y="40687"/>
                      <a:pt x="27" y="40741"/>
                      <a:pt x="81" y="40767"/>
                    </a:cubicBezTo>
                    <a:cubicBezTo>
                      <a:pt x="1821" y="41784"/>
                      <a:pt x="2945" y="43658"/>
                      <a:pt x="2945" y="45532"/>
                    </a:cubicBezTo>
                    <a:cubicBezTo>
                      <a:pt x="2945" y="45558"/>
                      <a:pt x="2945" y="45558"/>
                      <a:pt x="2945" y="45585"/>
                    </a:cubicBezTo>
                    <a:cubicBezTo>
                      <a:pt x="2945" y="45612"/>
                      <a:pt x="2972" y="45665"/>
                      <a:pt x="2998" y="45692"/>
                    </a:cubicBezTo>
                    <a:cubicBezTo>
                      <a:pt x="4952" y="46656"/>
                      <a:pt x="6157" y="48636"/>
                      <a:pt x="6157" y="50804"/>
                    </a:cubicBezTo>
                    <a:cubicBezTo>
                      <a:pt x="6157" y="52972"/>
                      <a:pt x="4952" y="54926"/>
                      <a:pt x="2998" y="55917"/>
                    </a:cubicBezTo>
                    <a:cubicBezTo>
                      <a:pt x="2972" y="55917"/>
                      <a:pt x="2945" y="55970"/>
                      <a:pt x="2945" y="56024"/>
                    </a:cubicBezTo>
                    <a:cubicBezTo>
                      <a:pt x="2891" y="58004"/>
                      <a:pt x="1821" y="59798"/>
                      <a:pt x="108" y="60815"/>
                    </a:cubicBezTo>
                    <a:cubicBezTo>
                      <a:pt x="54" y="60815"/>
                      <a:pt x="27" y="60868"/>
                      <a:pt x="27" y="60895"/>
                    </a:cubicBezTo>
                    <a:cubicBezTo>
                      <a:pt x="1" y="60949"/>
                      <a:pt x="27" y="61002"/>
                      <a:pt x="81" y="61029"/>
                    </a:cubicBezTo>
                    <a:cubicBezTo>
                      <a:pt x="1821" y="62046"/>
                      <a:pt x="2891" y="63839"/>
                      <a:pt x="2945" y="65847"/>
                    </a:cubicBezTo>
                    <a:cubicBezTo>
                      <a:pt x="2945" y="65900"/>
                      <a:pt x="2972" y="65927"/>
                      <a:pt x="2998" y="65954"/>
                    </a:cubicBezTo>
                    <a:cubicBezTo>
                      <a:pt x="4952" y="66944"/>
                      <a:pt x="6157" y="68898"/>
                      <a:pt x="6157" y="71066"/>
                    </a:cubicBezTo>
                    <a:cubicBezTo>
                      <a:pt x="6157" y="73234"/>
                      <a:pt x="4952" y="75188"/>
                      <a:pt x="2998" y="76178"/>
                    </a:cubicBezTo>
                    <a:cubicBezTo>
                      <a:pt x="2972" y="76178"/>
                      <a:pt x="2945" y="76232"/>
                      <a:pt x="2945" y="76285"/>
                    </a:cubicBezTo>
                    <a:cubicBezTo>
                      <a:pt x="2891" y="78266"/>
                      <a:pt x="1821" y="80086"/>
                      <a:pt x="81" y="81076"/>
                    </a:cubicBezTo>
                    <a:cubicBezTo>
                      <a:pt x="27" y="81130"/>
                      <a:pt x="1" y="81183"/>
                      <a:pt x="27" y="81264"/>
                    </a:cubicBezTo>
                    <a:cubicBezTo>
                      <a:pt x="60" y="81297"/>
                      <a:pt x="104" y="81320"/>
                      <a:pt x="145" y="81320"/>
                    </a:cubicBezTo>
                    <a:cubicBezTo>
                      <a:pt x="170" y="81320"/>
                      <a:pt x="194" y="81311"/>
                      <a:pt x="215" y="81290"/>
                    </a:cubicBezTo>
                    <a:cubicBezTo>
                      <a:pt x="2008" y="80273"/>
                      <a:pt x="3105" y="78427"/>
                      <a:pt x="3186" y="76366"/>
                    </a:cubicBezTo>
                    <a:cubicBezTo>
                      <a:pt x="5193" y="75322"/>
                      <a:pt x="6424" y="73314"/>
                      <a:pt x="6424" y="71066"/>
                    </a:cubicBezTo>
                    <a:cubicBezTo>
                      <a:pt x="6424" y="68818"/>
                      <a:pt x="5193" y="66784"/>
                      <a:pt x="3186" y="65766"/>
                    </a:cubicBezTo>
                    <a:cubicBezTo>
                      <a:pt x="3105" y="63786"/>
                      <a:pt x="2088" y="61992"/>
                      <a:pt x="402" y="60922"/>
                    </a:cubicBezTo>
                    <a:cubicBezTo>
                      <a:pt x="2088" y="59878"/>
                      <a:pt x="3105" y="58085"/>
                      <a:pt x="3186" y="56104"/>
                    </a:cubicBezTo>
                    <a:cubicBezTo>
                      <a:pt x="5193" y="55060"/>
                      <a:pt x="6424" y="53053"/>
                      <a:pt x="6424" y="50804"/>
                    </a:cubicBezTo>
                    <a:cubicBezTo>
                      <a:pt x="6424" y="48556"/>
                      <a:pt x="5193" y="46522"/>
                      <a:pt x="3186" y="45505"/>
                    </a:cubicBezTo>
                    <a:cubicBezTo>
                      <a:pt x="3159" y="43604"/>
                      <a:pt x="2088" y="41731"/>
                      <a:pt x="402" y="40660"/>
                    </a:cubicBezTo>
                    <a:cubicBezTo>
                      <a:pt x="1901" y="39723"/>
                      <a:pt x="3320" y="37877"/>
                      <a:pt x="3186" y="35816"/>
                    </a:cubicBezTo>
                    <a:cubicBezTo>
                      <a:pt x="5193" y="34799"/>
                      <a:pt x="6424" y="32764"/>
                      <a:pt x="6424" y="30543"/>
                    </a:cubicBezTo>
                    <a:cubicBezTo>
                      <a:pt x="6424" y="28295"/>
                      <a:pt x="5193" y="26260"/>
                      <a:pt x="3186" y="25243"/>
                    </a:cubicBezTo>
                    <a:cubicBezTo>
                      <a:pt x="3105" y="23236"/>
                      <a:pt x="2062" y="21443"/>
                      <a:pt x="402" y="20399"/>
                    </a:cubicBezTo>
                    <a:cubicBezTo>
                      <a:pt x="2088" y="19328"/>
                      <a:pt x="3186" y="17454"/>
                      <a:pt x="3186" y="15608"/>
                    </a:cubicBezTo>
                    <a:cubicBezTo>
                      <a:pt x="3186" y="15608"/>
                      <a:pt x="3186" y="15581"/>
                      <a:pt x="3186" y="15554"/>
                    </a:cubicBezTo>
                    <a:cubicBezTo>
                      <a:pt x="5193" y="14537"/>
                      <a:pt x="6424" y="12503"/>
                      <a:pt x="6424" y="10255"/>
                    </a:cubicBezTo>
                    <a:cubicBezTo>
                      <a:pt x="6424" y="8033"/>
                      <a:pt x="5193" y="5999"/>
                      <a:pt x="3186" y="4982"/>
                    </a:cubicBezTo>
                    <a:lnTo>
                      <a:pt x="3186" y="4955"/>
                    </a:lnTo>
                    <a:cubicBezTo>
                      <a:pt x="3186" y="3028"/>
                      <a:pt x="2008" y="1074"/>
                      <a:pt x="215" y="30"/>
                    </a:cubicBezTo>
                    <a:cubicBezTo>
                      <a:pt x="194" y="10"/>
                      <a:pt x="170" y="1"/>
                      <a:pt x="145"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8" name="Google Shape;1915;p89"/>
              <p:cNvSpPr/>
              <p:nvPr/>
            </p:nvSpPr>
            <p:spPr>
              <a:xfrm>
                <a:off x="839675" y="818875"/>
                <a:ext cx="159950" cy="2032875"/>
              </a:xfrm>
              <a:custGeom>
                <a:avLst/>
                <a:gdLst/>
                <a:ahLst/>
                <a:cxnLst/>
                <a:rect l="l" t="t" r="r" b="b"/>
                <a:pathLst>
                  <a:path w="6398" h="81315" extrusionOk="0">
                    <a:moveTo>
                      <a:pt x="122" y="1"/>
                    </a:moveTo>
                    <a:cubicBezTo>
                      <a:pt x="83" y="1"/>
                      <a:pt x="44" y="20"/>
                      <a:pt x="27" y="70"/>
                    </a:cubicBezTo>
                    <a:cubicBezTo>
                      <a:pt x="0" y="70"/>
                      <a:pt x="0" y="97"/>
                      <a:pt x="0" y="124"/>
                    </a:cubicBezTo>
                    <a:cubicBezTo>
                      <a:pt x="0" y="178"/>
                      <a:pt x="27" y="204"/>
                      <a:pt x="54" y="231"/>
                    </a:cubicBezTo>
                    <a:cubicBezTo>
                      <a:pt x="1794" y="1248"/>
                      <a:pt x="2971" y="3175"/>
                      <a:pt x="2918" y="5022"/>
                    </a:cubicBezTo>
                    <a:cubicBezTo>
                      <a:pt x="2918" y="5076"/>
                      <a:pt x="2945" y="5129"/>
                      <a:pt x="2998" y="5156"/>
                    </a:cubicBezTo>
                    <a:cubicBezTo>
                      <a:pt x="4925" y="6119"/>
                      <a:pt x="6156" y="8073"/>
                      <a:pt x="6156" y="10268"/>
                    </a:cubicBezTo>
                    <a:cubicBezTo>
                      <a:pt x="6156" y="12436"/>
                      <a:pt x="4925" y="14390"/>
                      <a:pt x="2998" y="15354"/>
                    </a:cubicBezTo>
                    <a:cubicBezTo>
                      <a:pt x="2945" y="15380"/>
                      <a:pt x="2918" y="15434"/>
                      <a:pt x="2918" y="15487"/>
                    </a:cubicBezTo>
                    <a:cubicBezTo>
                      <a:pt x="2971" y="17334"/>
                      <a:pt x="1847" y="19235"/>
                      <a:pt x="81" y="20278"/>
                    </a:cubicBezTo>
                    <a:cubicBezTo>
                      <a:pt x="54" y="20278"/>
                      <a:pt x="27" y="20305"/>
                      <a:pt x="0" y="20359"/>
                    </a:cubicBezTo>
                    <a:cubicBezTo>
                      <a:pt x="0" y="20412"/>
                      <a:pt x="27" y="20466"/>
                      <a:pt x="54" y="20493"/>
                    </a:cubicBezTo>
                    <a:cubicBezTo>
                      <a:pt x="1794" y="21510"/>
                      <a:pt x="2864" y="23303"/>
                      <a:pt x="2918" y="25310"/>
                    </a:cubicBezTo>
                    <a:cubicBezTo>
                      <a:pt x="2918" y="25364"/>
                      <a:pt x="2945" y="25391"/>
                      <a:pt x="2998" y="25417"/>
                    </a:cubicBezTo>
                    <a:cubicBezTo>
                      <a:pt x="4925" y="26381"/>
                      <a:pt x="6156" y="28362"/>
                      <a:pt x="6156" y="30530"/>
                    </a:cubicBezTo>
                    <a:cubicBezTo>
                      <a:pt x="6156" y="32698"/>
                      <a:pt x="4925" y="34652"/>
                      <a:pt x="2998" y="35642"/>
                    </a:cubicBezTo>
                    <a:cubicBezTo>
                      <a:pt x="2945" y="35642"/>
                      <a:pt x="2918" y="35695"/>
                      <a:pt x="2918" y="35749"/>
                    </a:cubicBezTo>
                    <a:cubicBezTo>
                      <a:pt x="3078" y="37837"/>
                      <a:pt x="1606" y="39630"/>
                      <a:pt x="81" y="40540"/>
                    </a:cubicBezTo>
                    <a:cubicBezTo>
                      <a:pt x="54" y="40540"/>
                      <a:pt x="27" y="40594"/>
                      <a:pt x="0" y="40620"/>
                    </a:cubicBezTo>
                    <a:cubicBezTo>
                      <a:pt x="0" y="40674"/>
                      <a:pt x="27" y="40727"/>
                      <a:pt x="54" y="40754"/>
                    </a:cubicBezTo>
                    <a:cubicBezTo>
                      <a:pt x="1794" y="41771"/>
                      <a:pt x="2918" y="43645"/>
                      <a:pt x="2918" y="45545"/>
                    </a:cubicBezTo>
                    <a:cubicBezTo>
                      <a:pt x="2918" y="45545"/>
                      <a:pt x="2918" y="45545"/>
                      <a:pt x="2918" y="45572"/>
                    </a:cubicBezTo>
                    <a:cubicBezTo>
                      <a:pt x="2918" y="45626"/>
                      <a:pt x="2945" y="45652"/>
                      <a:pt x="2998" y="45679"/>
                    </a:cubicBezTo>
                    <a:cubicBezTo>
                      <a:pt x="4925" y="46669"/>
                      <a:pt x="6156" y="48623"/>
                      <a:pt x="6156" y="50791"/>
                    </a:cubicBezTo>
                    <a:cubicBezTo>
                      <a:pt x="6156" y="52959"/>
                      <a:pt x="4925" y="54913"/>
                      <a:pt x="2998" y="55904"/>
                    </a:cubicBezTo>
                    <a:cubicBezTo>
                      <a:pt x="2945" y="55930"/>
                      <a:pt x="2918" y="55957"/>
                      <a:pt x="2918" y="56011"/>
                    </a:cubicBezTo>
                    <a:cubicBezTo>
                      <a:pt x="2864" y="57991"/>
                      <a:pt x="1820" y="59785"/>
                      <a:pt x="81" y="60802"/>
                    </a:cubicBezTo>
                    <a:cubicBezTo>
                      <a:pt x="54" y="60828"/>
                      <a:pt x="27" y="60855"/>
                      <a:pt x="0" y="60882"/>
                    </a:cubicBezTo>
                    <a:cubicBezTo>
                      <a:pt x="0" y="60935"/>
                      <a:pt x="27" y="60989"/>
                      <a:pt x="54" y="61016"/>
                    </a:cubicBezTo>
                    <a:cubicBezTo>
                      <a:pt x="1794" y="62033"/>
                      <a:pt x="2864" y="63826"/>
                      <a:pt x="2918" y="65834"/>
                    </a:cubicBezTo>
                    <a:cubicBezTo>
                      <a:pt x="2918" y="65887"/>
                      <a:pt x="2945" y="65914"/>
                      <a:pt x="2998" y="65941"/>
                    </a:cubicBezTo>
                    <a:cubicBezTo>
                      <a:pt x="4925" y="66931"/>
                      <a:pt x="6156" y="68885"/>
                      <a:pt x="6156" y="71053"/>
                    </a:cubicBezTo>
                    <a:cubicBezTo>
                      <a:pt x="6156" y="73221"/>
                      <a:pt x="4925" y="75175"/>
                      <a:pt x="2998" y="76165"/>
                    </a:cubicBezTo>
                    <a:cubicBezTo>
                      <a:pt x="2945" y="76192"/>
                      <a:pt x="2918" y="76219"/>
                      <a:pt x="2918" y="76272"/>
                    </a:cubicBezTo>
                    <a:cubicBezTo>
                      <a:pt x="2864" y="78280"/>
                      <a:pt x="1794" y="80073"/>
                      <a:pt x="81" y="81090"/>
                    </a:cubicBezTo>
                    <a:cubicBezTo>
                      <a:pt x="0" y="81117"/>
                      <a:pt x="0" y="81197"/>
                      <a:pt x="27" y="81251"/>
                    </a:cubicBezTo>
                    <a:cubicBezTo>
                      <a:pt x="47" y="81290"/>
                      <a:pt x="95" y="81315"/>
                      <a:pt x="140" y="81315"/>
                    </a:cubicBezTo>
                    <a:cubicBezTo>
                      <a:pt x="157" y="81315"/>
                      <a:pt x="173" y="81311"/>
                      <a:pt x="188" y="81304"/>
                    </a:cubicBezTo>
                    <a:cubicBezTo>
                      <a:pt x="1981" y="80260"/>
                      <a:pt x="3105" y="78413"/>
                      <a:pt x="3159" y="76352"/>
                    </a:cubicBezTo>
                    <a:cubicBezTo>
                      <a:pt x="5166" y="75309"/>
                      <a:pt x="6397" y="73301"/>
                      <a:pt x="6397" y="71053"/>
                    </a:cubicBezTo>
                    <a:cubicBezTo>
                      <a:pt x="6397" y="68805"/>
                      <a:pt x="5166" y="66797"/>
                      <a:pt x="3159" y="65753"/>
                    </a:cubicBezTo>
                    <a:cubicBezTo>
                      <a:pt x="3105" y="63773"/>
                      <a:pt x="2061" y="61979"/>
                      <a:pt x="375" y="60909"/>
                    </a:cubicBezTo>
                    <a:cubicBezTo>
                      <a:pt x="2061" y="59865"/>
                      <a:pt x="3105" y="58072"/>
                      <a:pt x="3159" y="56091"/>
                    </a:cubicBezTo>
                    <a:cubicBezTo>
                      <a:pt x="5166" y="55047"/>
                      <a:pt x="6397" y="53040"/>
                      <a:pt x="6397" y="50791"/>
                    </a:cubicBezTo>
                    <a:cubicBezTo>
                      <a:pt x="6397" y="48543"/>
                      <a:pt x="5166" y="46536"/>
                      <a:pt x="3159" y="45492"/>
                    </a:cubicBezTo>
                    <a:cubicBezTo>
                      <a:pt x="3159" y="43591"/>
                      <a:pt x="2061" y="41718"/>
                      <a:pt x="375" y="40647"/>
                    </a:cubicBezTo>
                    <a:cubicBezTo>
                      <a:pt x="1901" y="39710"/>
                      <a:pt x="3292" y="37890"/>
                      <a:pt x="3185" y="35829"/>
                    </a:cubicBezTo>
                    <a:cubicBezTo>
                      <a:pt x="5166" y="34785"/>
                      <a:pt x="6397" y="32751"/>
                      <a:pt x="6397" y="30530"/>
                    </a:cubicBezTo>
                    <a:cubicBezTo>
                      <a:pt x="6397" y="28281"/>
                      <a:pt x="5166" y="26247"/>
                      <a:pt x="3159" y="25230"/>
                    </a:cubicBezTo>
                    <a:cubicBezTo>
                      <a:pt x="3078" y="23223"/>
                      <a:pt x="2035" y="21429"/>
                      <a:pt x="375" y="20386"/>
                    </a:cubicBezTo>
                    <a:cubicBezTo>
                      <a:pt x="2061" y="19315"/>
                      <a:pt x="3159" y="17441"/>
                      <a:pt x="3159" y="15595"/>
                    </a:cubicBezTo>
                    <a:cubicBezTo>
                      <a:pt x="3159" y="15595"/>
                      <a:pt x="3159" y="15568"/>
                      <a:pt x="3159" y="15541"/>
                    </a:cubicBezTo>
                    <a:cubicBezTo>
                      <a:pt x="5166" y="14524"/>
                      <a:pt x="6397" y="12490"/>
                      <a:pt x="6397" y="10268"/>
                    </a:cubicBezTo>
                    <a:cubicBezTo>
                      <a:pt x="6397" y="8020"/>
                      <a:pt x="5166" y="5986"/>
                      <a:pt x="3159" y="4969"/>
                    </a:cubicBezTo>
                    <a:lnTo>
                      <a:pt x="3159" y="4942"/>
                    </a:lnTo>
                    <a:cubicBezTo>
                      <a:pt x="3159" y="3041"/>
                      <a:pt x="1981" y="1061"/>
                      <a:pt x="188" y="17"/>
                    </a:cubicBezTo>
                    <a:cubicBezTo>
                      <a:pt x="168" y="7"/>
                      <a:pt x="145" y="1"/>
                      <a:pt x="122"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9" name="Google Shape;1916;p89"/>
              <p:cNvSpPr/>
              <p:nvPr/>
            </p:nvSpPr>
            <p:spPr>
              <a:xfrm>
                <a:off x="685775" y="566950"/>
                <a:ext cx="159950" cy="2033000"/>
              </a:xfrm>
              <a:custGeom>
                <a:avLst/>
                <a:gdLst/>
                <a:ahLst/>
                <a:cxnLst/>
                <a:rect l="l" t="t" r="r" b="b"/>
                <a:pathLst>
                  <a:path w="6398" h="81320" extrusionOk="0">
                    <a:moveTo>
                      <a:pt x="119" y="1"/>
                    </a:moveTo>
                    <a:cubicBezTo>
                      <a:pt x="81" y="1"/>
                      <a:pt x="44" y="24"/>
                      <a:pt x="27" y="57"/>
                    </a:cubicBezTo>
                    <a:cubicBezTo>
                      <a:pt x="27" y="84"/>
                      <a:pt x="0" y="110"/>
                      <a:pt x="0" y="137"/>
                    </a:cubicBezTo>
                    <a:cubicBezTo>
                      <a:pt x="0" y="164"/>
                      <a:pt x="27" y="217"/>
                      <a:pt x="81" y="244"/>
                    </a:cubicBezTo>
                    <a:cubicBezTo>
                      <a:pt x="1820" y="1261"/>
                      <a:pt x="2944" y="3188"/>
                      <a:pt x="2918" y="5035"/>
                    </a:cubicBezTo>
                    <a:cubicBezTo>
                      <a:pt x="2918" y="5089"/>
                      <a:pt x="2944" y="5142"/>
                      <a:pt x="2998" y="5169"/>
                    </a:cubicBezTo>
                    <a:cubicBezTo>
                      <a:pt x="4952" y="6133"/>
                      <a:pt x="6156" y="8086"/>
                      <a:pt x="6156" y="10255"/>
                    </a:cubicBezTo>
                    <a:cubicBezTo>
                      <a:pt x="6156" y="12449"/>
                      <a:pt x="4952" y="14403"/>
                      <a:pt x="2998" y="15367"/>
                    </a:cubicBezTo>
                    <a:cubicBezTo>
                      <a:pt x="2944" y="15394"/>
                      <a:pt x="2918" y="15447"/>
                      <a:pt x="2918" y="15501"/>
                    </a:cubicBezTo>
                    <a:cubicBezTo>
                      <a:pt x="2998" y="17347"/>
                      <a:pt x="1847" y="19248"/>
                      <a:pt x="81" y="20292"/>
                    </a:cubicBezTo>
                    <a:cubicBezTo>
                      <a:pt x="54" y="20292"/>
                      <a:pt x="27" y="20318"/>
                      <a:pt x="27" y="20372"/>
                    </a:cubicBezTo>
                    <a:cubicBezTo>
                      <a:pt x="0" y="20425"/>
                      <a:pt x="27" y="20479"/>
                      <a:pt x="81" y="20506"/>
                    </a:cubicBezTo>
                    <a:cubicBezTo>
                      <a:pt x="1794" y="21496"/>
                      <a:pt x="2864" y="23316"/>
                      <a:pt x="2918" y="25324"/>
                    </a:cubicBezTo>
                    <a:cubicBezTo>
                      <a:pt x="2918" y="25350"/>
                      <a:pt x="2944" y="25404"/>
                      <a:pt x="2998" y="25431"/>
                    </a:cubicBezTo>
                    <a:cubicBezTo>
                      <a:pt x="4952" y="26394"/>
                      <a:pt x="6156" y="28348"/>
                      <a:pt x="6156" y="30543"/>
                    </a:cubicBezTo>
                    <a:cubicBezTo>
                      <a:pt x="6156" y="32711"/>
                      <a:pt x="4952" y="34665"/>
                      <a:pt x="2998" y="35628"/>
                    </a:cubicBezTo>
                    <a:cubicBezTo>
                      <a:pt x="2944" y="35655"/>
                      <a:pt x="2918" y="35709"/>
                      <a:pt x="2918" y="35762"/>
                    </a:cubicBezTo>
                    <a:cubicBezTo>
                      <a:pt x="3078" y="37823"/>
                      <a:pt x="1633" y="39643"/>
                      <a:pt x="81" y="40553"/>
                    </a:cubicBezTo>
                    <a:cubicBezTo>
                      <a:pt x="54" y="40553"/>
                      <a:pt x="27" y="40580"/>
                      <a:pt x="27" y="40633"/>
                    </a:cubicBezTo>
                    <a:cubicBezTo>
                      <a:pt x="0" y="40687"/>
                      <a:pt x="27" y="40741"/>
                      <a:pt x="81" y="40767"/>
                    </a:cubicBezTo>
                    <a:cubicBezTo>
                      <a:pt x="1820" y="41784"/>
                      <a:pt x="2918" y="43658"/>
                      <a:pt x="2918" y="45532"/>
                    </a:cubicBezTo>
                    <a:cubicBezTo>
                      <a:pt x="2918" y="45558"/>
                      <a:pt x="2918" y="45558"/>
                      <a:pt x="2918" y="45585"/>
                    </a:cubicBezTo>
                    <a:cubicBezTo>
                      <a:pt x="2918" y="45612"/>
                      <a:pt x="2944" y="45665"/>
                      <a:pt x="2998" y="45692"/>
                    </a:cubicBezTo>
                    <a:cubicBezTo>
                      <a:pt x="4952" y="46656"/>
                      <a:pt x="6156" y="48636"/>
                      <a:pt x="6156" y="50804"/>
                    </a:cubicBezTo>
                    <a:cubicBezTo>
                      <a:pt x="6156" y="52972"/>
                      <a:pt x="4952" y="54926"/>
                      <a:pt x="2998" y="55917"/>
                    </a:cubicBezTo>
                    <a:cubicBezTo>
                      <a:pt x="2944" y="55917"/>
                      <a:pt x="2918" y="55970"/>
                      <a:pt x="2918" y="56024"/>
                    </a:cubicBezTo>
                    <a:cubicBezTo>
                      <a:pt x="2891" y="58004"/>
                      <a:pt x="1820" y="59798"/>
                      <a:pt x="81" y="60815"/>
                    </a:cubicBezTo>
                    <a:cubicBezTo>
                      <a:pt x="54" y="60815"/>
                      <a:pt x="27" y="60868"/>
                      <a:pt x="27" y="60895"/>
                    </a:cubicBezTo>
                    <a:cubicBezTo>
                      <a:pt x="0" y="60949"/>
                      <a:pt x="27" y="61002"/>
                      <a:pt x="81" y="61029"/>
                    </a:cubicBezTo>
                    <a:cubicBezTo>
                      <a:pt x="1820" y="62046"/>
                      <a:pt x="2891" y="63839"/>
                      <a:pt x="2918" y="65847"/>
                    </a:cubicBezTo>
                    <a:cubicBezTo>
                      <a:pt x="2918" y="65900"/>
                      <a:pt x="2944" y="65927"/>
                      <a:pt x="2998" y="65954"/>
                    </a:cubicBezTo>
                    <a:cubicBezTo>
                      <a:pt x="4952" y="66944"/>
                      <a:pt x="6156" y="68898"/>
                      <a:pt x="6156" y="71066"/>
                    </a:cubicBezTo>
                    <a:cubicBezTo>
                      <a:pt x="6156" y="73234"/>
                      <a:pt x="4952" y="75188"/>
                      <a:pt x="2998" y="76178"/>
                    </a:cubicBezTo>
                    <a:cubicBezTo>
                      <a:pt x="2944" y="76178"/>
                      <a:pt x="2918" y="76232"/>
                      <a:pt x="2918" y="76285"/>
                    </a:cubicBezTo>
                    <a:cubicBezTo>
                      <a:pt x="2891" y="78293"/>
                      <a:pt x="1820" y="80086"/>
                      <a:pt x="81" y="81076"/>
                    </a:cubicBezTo>
                    <a:cubicBezTo>
                      <a:pt x="27" y="81130"/>
                      <a:pt x="0" y="81183"/>
                      <a:pt x="27" y="81264"/>
                    </a:cubicBezTo>
                    <a:cubicBezTo>
                      <a:pt x="60" y="81297"/>
                      <a:pt x="93" y="81320"/>
                      <a:pt x="133" y="81320"/>
                    </a:cubicBezTo>
                    <a:cubicBezTo>
                      <a:pt x="157" y="81320"/>
                      <a:pt x="184" y="81311"/>
                      <a:pt x="214" y="81290"/>
                    </a:cubicBezTo>
                    <a:cubicBezTo>
                      <a:pt x="2008" y="80273"/>
                      <a:pt x="3105" y="78427"/>
                      <a:pt x="3185" y="76366"/>
                    </a:cubicBezTo>
                    <a:cubicBezTo>
                      <a:pt x="5166" y="75322"/>
                      <a:pt x="6397" y="73314"/>
                      <a:pt x="6397" y="71066"/>
                    </a:cubicBezTo>
                    <a:cubicBezTo>
                      <a:pt x="6397" y="68818"/>
                      <a:pt x="5166" y="66784"/>
                      <a:pt x="3185" y="65766"/>
                    </a:cubicBezTo>
                    <a:cubicBezTo>
                      <a:pt x="3105" y="63786"/>
                      <a:pt x="2061" y="61992"/>
                      <a:pt x="375" y="60922"/>
                    </a:cubicBezTo>
                    <a:cubicBezTo>
                      <a:pt x="2061" y="59878"/>
                      <a:pt x="3105" y="58085"/>
                      <a:pt x="3185" y="56104"/>
                    </a:cubicBezTo>
                    <a:cubicBezTo>
                      <a:pt x="5166" y="55060"/>
                      <a:pt x="6397" y="53053"/>
                      <a:pt x="6397" y="50804"/>
                    </a:cubicBezTo>
                    <a:cubicBezTo>
                      <a:pt x="6397" y="48556"/>
                      <a:pt x="5166" y="46522"/>
                      <a:pt x="3185" y="45505"/>
                    </a:cubicBezTo>
                    <a:cubicBezTo>
                      <a:pt x="3159" y="43604"/>
                      <a:pt x="2088" y="41731"/>
                      <a:pt x="375" y="40660"/>
                    </a:cubicBezTo>
                    <a:cubicBezTo>
                      <a:pt x="1901" y="39723"/>
                      <a:pt x="3292" y="37903"/>
                      <a:pt x="3185" y="35816"/>
                    </a:cubicBezTo>
                    <a:cubicBezTo>
                      <a:pt x="5166" y="34799"/>
                      <a:pt x="6397" y="32764"/>
                      <a:pt x="6397" y="30543"/>
                    </a:cubicBezTo>
                    <a:cubicBezTo>
                      <a:pt x="6397" y="28295"/>
                      <a:pt x="5166" y="26260"/>
                      <a:pt x="3185" y="25243"/>
                    </a:cubicBezTo>
                    <a:cubicBezTo>
                      <a:pt x="3078" y="23236"/>
                      <a:pt x="2061" y="21443"/>
                      <a:pt x="375" y="20399"/>
                    </a:cubicBezTo>
                    <a:cubicBezTo>
                      <a:pt x="2088" y="19328"/>
                      <a:pt x="3185" y="17401"/>
                      <a:pt x="3185" y="15554"/>
                    </a:cubicBezTo>
                    <a:cubicBezTo>
                      <a:pt x="5166" y="14537"/>
                      <a:pt x="6397" y="12503"/>
                      <a:pt x="6397" y="10255"/>
                    </a:cubicBezTo>
                    <a:cubicBezTo>
                      <a:pt x="6397" y="8033"/>
                      <a:pt x="5166" y="5999"/>
                      <a:pt x="3185" y="4982"/>
                    </a:cubicBezTo>
                    <a:lnTo>
                      <a:pt x="3185" y="4955"/>
                    </a:lnTo>
                    <a:cubicBezTo>
                      <a:pt x="3185" y="3028"/>
                      <a:pt x="1981" y="1074"/>
                      <a:pt x="188" y="30"/>
                    </a:cubicBezTo>
                    <a:cubicBezTo>
                      <a:pt x="167" y="10"/>
                      <a:pt x="143" y="1"/>
                      <a:pt x="11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0" name="Google Shape;1917;p89"/>
              <p:cNvSpPr/>
              <p:nvPr/>
            </p:nvSpPr>
            <p:spPr>
              <a:xfrm>
                <a:off x="531875" y="818875"/>
                <a:ext cx="160600" cy="2032875"/>
              </a:xfrm>
              <a:custGeom>
                <a:avLst/>
                <a:gdLst/>
                <a:ahLst/>
                <a:cxnLst/>
                <a:rect l="l" t="t" r="r" b="b"/>
                <a:pathLst>
                  <a:path w="6424" h="81315" extrusionOk="0">
                    <a:moveTo>
                      <a:pt x="147" y="1"/>
                    </a:moveTo>
                    <a:cubicBezTo>
                      <a:pt x="106" y="1"/>
                      <a:pt x="61" y="20"/>
                      <a:pt x="27" y="70"/>
                    </a:cubicBezTo>
                    <a:cubicBezTo>
                      <a:pt x="27" y="70"/>
                      <a:pt x="27" y="97"/>
                      <a:pt x="27" y="124"/>
                    </a:cubicBezTo>
                    <a:cubicBezTo>
                      <a:pt x="27" y="178"/>
                      <a:pt x="54" y="204"/>
                      <a:pt x="80" y="231"/>
                    </a:cubicBezTo>
                    <a:cubicBezTo>
                      <a:pt x="1820" y="1248"/>
                      <a:pt x="2971" y="3175"/>
                      <a:pt x="2944" y="5022"/>
                    </a:cubicBezTo>
                    <a:cubicBezTo>
                      <a:pt x="2944" y="5076"/>
                      <a:pt x="2971" y="5129"/>
                      <a:pt x="2998" y="5156"/>
                    </a:cubicBezTo>
                    <a:cubicBezTo>
                      <a:pt x="4952" y="6119"/>
                      <a:pt x="6156" y="8073"/>
                      <a:pt x="6156" y="10268"/>
                    </a:cubicBezTo>
                    <a:cubicBezTo>
                      <a:pt x="6156" y="12436"/>
                      <a:pt x="4952" y="14390"/>
                      <a:pt x="2998" y="15354"/>
                    </a:cubicBezTo>
                    <a:cubicBezTo>
                      <a:pt x="2971" y="15380"/>
                      <a:pt x="2944" y="15461"/>
                      <a:pt x="2944" y="15487"/>
                    </a:cubicBezTo>
                    <a:cubicBezTo>
                      <a:pt x="2998" y="17334"/>
                      <a:pt x="1847" y="19235"/>
                      <a:pt x="107" y="20278"/>
                    </a:cubicBezTo>
                    <a:cubicBezTo>
                      <a:pt x="54" y="20278"/>
                      <a:pt x="27" y="20305"/>
                      <a:pt x="27" y="20359"/>
                    </a:cubicBezTo>
                    <a:cubicBezTo>
                      <a:pt x="0" y="20412"/>
                      <a:pt x="27" y="20466"/>
                      <a:pt x="80" y="20493"/>
                    </a:cubicBezTo>
                    <a:cubicBezTo>
                      <a:pt x="1793" y="21510"/>
                      <a:pt x="2864" y="23303"/>
                      <a:pt x="2944" y="25310"/>
                    </a:cubicBezTo>
                    <a:cubicBezTo>
                      <a:pt x="2944" y="25364"/>
                      <a:pt x="2971" y="25391"/>
                      <a:pt x="2998" y="25417"/>
                    </a:cubicBezTo>
                    <a:cubicBezTo>
                      <a:pt x="4952" y="26381"/>
                      <a:pt x="6156" y="28362"/>
                      <a:pt x="6156" y="30530"/>
                    </a:cubicBezTo>
                    <a:cubicBezTo>
                      <a:pt x="6156" y="32698"/>
                      <a:pt x="4952" y="34652"/>
                      <a:pt x="2998" y="35642"/>
                    </a:cubicBezTo>
                    <a:cubicBezTo>
                      <a:pt x="2971" y="35642"/>
                      <a:pt x="2944" y="35695"/>
                      <a:pt x="2944" y="35749"/>
                    </a:cubicBezTo>
                    <a:cubicBezTo>
                      <a:pt x="3105" y="37837"/>
                      <a:pt x="1633" y="39630"/>
                      <a:pt x="107" y="40540"/>
                    </a:cubicBezTo>
                    <a:cubicBezTo>
                      <a:pt x="54" y="40540"/>
                      <a:pt x="27" y="40594"/>
                      <a:pt x="27" y="40620"/>
                    </a:cubicBezTo>
                    <a:cubicBezTo>
                      <a:pt x="0" y="40674"/>
                      <a:pt x="27" y="40727"/>
                      <a:pt x="80" y="40754"/>
                    </a:cubicBezTo>
                    <a:cubicBezTo>
                      <a:pt x="1820" y="41771"/>
                      <a:pt x="2944" y="43645"/>
                      <a:pt x="2944" y="45545"/>
                    </a:cubicBezTo>
                    <a:cubicBezTo>
                      <a:pt x="2944" y="45545"/>
                      <a:pt x="2944" y="45545"/>
                      <a:pt x="2944" y="45572"/>
                    </a:cubicBezTo>
                    <a:cubicBezTo>
                      <a:pt x="2944" y="45626"/>
                      <a:pt x="2971" y="45652"/>
                      <a:pt x="2998" y="45679"/>
                    </a:cubicBezTo>
                    <a:cubicBezTo>
                      <a:pt x="4952" y="46669"/>
                      <a:pt x="6156" y="48623"/>
                      <a:pt x="6156" y="50791"/>
                    </a:cubicBezTo>
                    <a:cubicBezTo>
                      <a:pt x="6156" y="52959"/>
                      <a:pt x="4952" y="54913"/>
                      <a:pt x="2998" y="55904"/>
                    </a:cubicBezTo>
                    <a:cubicBezTo>
                      <a:pt x="2971" y="55930"/>
                      <a:pt x="2944" y="55957"/>
                      <a:pt x="2944" y="56011"/>
                    </a:cubicBezTo>
                    <a:cubicBezTo>
                      <a:pt x="2891" y="57991"/>
                      <a:pt x="1820" y="59785"/>
                      <a:pt x="107" y="60802"/>
                    </a:cubicBezTo>
                    <a:cubicBezTo>
                      <a:pt x="54" y="60828"/>
                      <a:pt x="27" y="60855"/>
                      <a:pt x="27" y="60882"/>
                    </a:cubicBezTo>
                    <a:cubicBezTo>
                      <a:pt x="0" y="60935"/>
                      <a:pt x="27" y="60989"/>
                      <a:pt x="80" y="61016"/>
                    </a:cubicBezTo>
                    <a:cubicBezTo>
                      <a:pt x="1820" y="62033"/>
                      <a:pt x="2891" y="63826"/>
                      <a:pt x="2944" y="65834"/>
                    </a:cubicBezTo>
                    <a:cubicBezTo>
                      <a:pt x="2944" y="65887"/>
                      <a:pt x="2971" y="65914"/>
                      <a:pt x="2998" y="65941"/>
                    </a:cubicBezTo>
                    <a:cubicBezTo>
                      <a:pt x="4952" y="66931"/>
                      <a:pt x="6156" y="68885"/>
                      <a:pt x="6156" y="71053"/>
                    </a:cubicBezTo>
                    <a:cubicBezTo>
                      <a:pt x="6156" y="73221"/>
                      <a:pt x="4952" y="75175"/>
                      <a:pt x="2998" y="76165"/>
                    </a:cubicBezTo>
                    <a:cubicBezTo>
                      <a:pt x="2971" y="76192"/>
                      <a:pt x="2944" y="76219"/>
                      <a:pt x="2944" y="76272"/>
                    </a:cubicBezTo>
                    <a:cubicBezTo>
                      <a:pt x="2891" y="78280"/>
                      <a:pt x="1820" y="80073"/>
                      <a:pt x="80" y="81090"/>
                    </a:cubicBezTo>
                    <a:cubicBezTo>
                      <a:pt x="27" y="81117"/>
                      <a:pt x="0" y="81197"/>
                      <a:pt x="54" y="81251"/>
                    </a:cubicBezTo>
                    <a:cubicBezTo>
                      <a:pt x="73" y="81290"/>
                      <a:pt x="122" y="81315"/>
                      <a:pt x="167" y="81315"/>
                    </a:cubicBezTo>
                    <a:cubicBezTo>
                      <a:pt x="184" y="81315"/>
                      <a:pt x="200" y="81311"/>
                      <a:pt x="214" y="81304"/>
                    </a:cubicBezTo>
                    <a:cubicBezTo>
                      <a:pt x="2008" y="80260"/>
                      <a:pt x="3105" y="78413"/>
                      <a:pt x="3185" y="76352"/>
                    </a:cubicBezTo>
                    <a:cubicBezTo>
                      <a:pt x="5193" y="75309"/>
                      <a:pt x="6424" y="73301"/>
                      <a:pt x="6424" y="71053"/>
                    </a:cubicBezTo>
                    <a:cubicBezTo>
                      <a:pt x="6424" y="68805"/>
                      <a:pt x="5193" y="66797"/>
                      <a:pt x="3185" y="65753"/>
                    </a:cubicBezTo>
                    <a:cubicBezTo>
                      <a:pt x="3105" y="63773"/>
                      <a:pt x="2088" y="61979"/>
                      <a:pt x="402" y="60909"/>
                    </a:cubicBezTo>
                    <a:cubicBezTo>
                      <a:pt x="2088" y="59865"/>
                      <a:pt x="3105" y="58072"/>
                      <a:pt x="3185" y="56091"/>
                    </a:cubicBezTo>
                    <a:cubicBezTo>
                      <a:pt x="5193" y="55047"/>
                      <a:pt x="6424" y="53040"/>
                      <a:pt x="6424" y="50791"/>
                    </a:cubicBezTo>
                    <a:cubicBezTo>
                      <a:pt x="6424" y="48543"/>
                      <a:pt x="5193" y="46536"/>
                      <a:pt x="3185" y="45492"/>
                    </a:cubicBezTo>
                    <a:cubicBezTo>
                      <a:pt x="3185" y="43591"/>
                      <a:pt x="2088" y="41718"/>
                      <a:pt x="402" y="40647"/>
                    </a:cubicBezTo>
                    <a:cubicBezTo>
                      <a:pt x="1900" y="39710"/>
                      <a:pt x="3319" y="37890"/>
                      <a:pt x="3185" y="35829"/>
                    </a:cubicBezTo>
                    <a:cubicBezTo>
                      <a:pt x="5193" y="34785"/>
                      <a:pt x="6424" y="32751"/>
                      <a:pt x="6424" y="30530"/>
                    </a:cubicBezTo>
                    <a:cubicBezTo>
                      <a:pt x="6424" y="28281"/>
                      <a:pt x="5193" y="26247"/>
                      <a:pt x="3185" y="25230"/>
                    </a:cubicBezTo>
                    <a:cubicBezTo>
                      <a:pt x="3105" y="23223"/>
                      <a:pt x="2061" y="21429"/>
                      <a:pt x="402" y="20386"/>
                    </a:cubicBezTo>
                    <a:cubicBezTo>
                      <a:pt x="2088" y="19315"/>
                      <a:pt x="3185" y="17441"/>
                      <a:pt x="3185" y="15595"/>
                    </a:cubicBezTo>
                    <a:cubicBezTo>
                      <a:pt x="3185" y="15595"/>
                      <a:pt x="3185" y="15568"/>
                      <a:pt x="3185" y="15541"/>
                    </a:cubicBezTo>
                    <a:cubicBezTo>
                      <a:pt x="5193" y="14524"/>
                      <a:pt x="6424" y="12490"/>
                      <a:pt x="6424" y="10268"/>
                    </a:cubicBezTo>
                    <a:cubicBezTo>
                      <a:pt x="6424" y="8020"/>
                      <a:pt x="5193" y="5986"/>
                      <a:pt x="3185" y="4969"/>
                    </a:cubicBezTo>
                    <a:lnTo>
                      <a:pt x="3185" y="4942"/>
                    </a:lnTo>
                    <a:cubicBezTo>
                      <a:pt x="3185" y="3041"/>
                      <a:pt x="2008" y="1061"/>
                      <a:pt x="214" y="17"/>
                    </a:cubicBezTo>
                    <a:cubicBezTo>
                      <a:pt x="195" y="7"/>
                      <a:pt x="171" y="1"/>
                      <a:pt x="147"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1" name="Google Shape;1918;p89"/>
              <p:cNvSpPr/>
              <p:nvPr/>
            </p:nvSpPr>
            <p:spPr>
              <a:xfrm>
                <a:off x="378625" y="566950"/>
                <a:ext cx="159950" cy="2033000"/>
              </a:xfrm>
              <a:custGeom>
                <a:avLst/>
                <a:gdLst/>
                <a:ahLst/>
                <a:cxnLst/>
                <a:rect l="l" t="t" r="r" b="b"/>
                <a:pathLst>
                  <a:path w="6398" h="81320" extrusionOk="0">
                    <a:moveTo>
                      <a:pt x="120" y="1"/>
                    </a:moveTo>
                    <a:cubicBezTo>
                      <a:pt x="81" y="1"/>
                      <a:pt x="44" y="24"/>
                      <a:pt x="28" y="57"/>
                    </a:cubicBezTo>
                    <a:cubicBezTo>
                      <a:pt x="1" y="84"/>
                      <a:pt x="1" y="110"/>
                      <a:pt x="1" y="137"/>
                    </a:cubicBezTo>
                    <a:cubicBezTo>
                      <a:pt x="1" y="164"/>
                      <a:pt x="28" y="217"/>
                      <a:pt x="54" y="244"/>
                    </a:cubicBezTo>
                    <a:cubicBezTo>
                      <a:pt x="1821" y="1261"/>
                      <a:pt x="2972" y="3188"/>
                      <a:pt x="2918" y="5035"/>
                    </a:cubicBezTo>
                    <a:cubicBezTo>
                      <a:pt x="2918" y="5116"/>
                      <a:pt x="2945" y="5142"/>
                      <a:pt x="2999" y="5169"/>
                    </a:cubicBezTo>
                    <a:cubicBezTo>
                      <a:pt x="4952" y="6133"/>
                      <a:pt x="6157" y="8086"/>
                      <a:pt x="6157" y="10255"/>
                    </a:cubicBezTo>
                    <a:cubicBezTo>
                      <a:pt x="6157" y="12449"/>
                      <a:pt x="4952" y="14403"/>
                      <a:pt x="2999" y="15367"/>
                    </a:cubicBezTo>
                    <a:cubicBezTo>
                      <a:pt x="2945" y="15394"/>
                      <a:pt x="2918" y="15447"/>
                      <a:pt x="2918" y="15501"/>
                    </a:cubicBezTo>
                    <a:cubicBezTo>
                      <a:pt x="2972" y="17347"/>
                      <a:pt x="1848" y="19248"/>
                      <a:pt x="81" y="20292"/>
                    </a:cubicBezTo>
                    <a:cubicBezTo>
                      <a:pt x="54" y="20292"/>
                      <a:pt x="28" y="20318"/>
                      <a:pt x="1" y="20372"/>
                    </a:cubicBezTo>
                    <a:cubicBezTo>
                      <a:pt x="1" y="20425"/>
                      <a:pt x="28" y="20479"/>
                      <a:pt x="54" y="20506"/>
                    </a:cubicBezTo>
                    <a:cubicBezTo>
                      <a:pt x="1794" y="21496"/>
                      <a:pt x="2865" y="23316"/>
                      <a:pt x="2918" y="25324"/>
                    </a:cubicBezTo>
                    <a:cubicBezTo>
                      <a:pt x="2918" y="25350"/>
                      <a:pt x="2945" y="25404"/>
                      <a:pt x="2999" y="25431"/>
                    </a:cubicBezTo>
                    <a:cubicBezTo>
                      <a:pt x="4952" y="26394"/>
                      <a:pt x="6157" y="28348"/>
                      <a:pt x="6157" y="30543"/>
                    </a:cubicBezTo>
                    <a:cubicBezTo>
                      <a:pt x="6157" y="32711"/>
                      <a:pt x="4952" y="34665"/>
                      <a:pt x="2999" y="35628"/>
                    </a:cubicBezTo>
                    <a:cubicBezTo>
                      <a:pt x="2945" y="35655"/>
                      <a:pt x="2918" y="35709"/>
                      <a:pt x="2918" y="35762"/>
                    </a:cubicBezTo>
                    <a:cubicBezTo>
                      <a:pt x="3079" y="37823"/>
                      <a:pt x="1607" y="39643"/>
                      <a:pt x="81" y="40553"/>
                    </a:cubicBezTo>
                    <a:cubicBezTo>
                      <a:pt x="54" y="40553"/>
                      <a:pt x="28" y="40580"/>
                      <a:pt x="1" y="40633"/>
                    </a:cubicBezTo>
                    <a:cubicBezTo>
                      <a:pt x="1" y="40687"/>
                      <a:pt x="28" y="40741"/>
                      <a:pt x="54" y="40767"/>
                    </a:cubicBezTo>
                    <a:cubicBezTo>
                      <a:pt x="1794" y="41784"/>
                      <a:pt x="2918" y="43658"/>
                      <a:pt x="2918" y="45532"/>
                    </a:cubicBezTo>
                    <a:cubicBezTo>
                      <a:pt x="2918" y="45558"/>
                      <a:pt x="2918" y="45558"/>
                      <a:pt x="2918" y="45585"/>
                    </a:cubicBezTo>
                    <a:cubicBezTo>
                      <a:pt x="2918" y="45612"/>
                      <a:pt x="2945" y="45665"/>
                      <a:pt x="2999" y="45692"/>
                    </a:cubicBezTo>
                    <a:cubicBezTo>
                      <a:pt x="4952" y="46656"/>
                      <a:pt x="6157" y="48636"/>
                      <a:pt x="6157" y="50804"/>
                    </a:cubicBezTo>
                    <a:cubicBezTo>
                      <a:pt x="6157" y="52972"/>
                      <a:pt x="4952" y="54926"/>
                      <a:pt x="2999" y="55917"/>
                    </a:cubicBezTo>
                    <a:cubicBezTo>
                      <a:pt x="2945" y="55917"/>
                      <a:pt x="2918" y="55970"/>
                      <a:pt x="2918" y="56024"/>
                    </a:cubicBezTo>
                    <a:cubicBezTo>
                      <a:pt x="2865" y="58004"/>
                      <a:pt x="1821" y="59798"/>
                      <a:pt x="81" y="60815"/>
                    </a:cubicBezTo>
                    <a:cubicBezTo>
                      <a:pt x="54" y="60815"/>
                      <a:pt x="28" y="60868"/>
                      <a:pt x="1" y="60895"/>
                    </a:cubicBezTo>
                    <a:cubicBezTo>
                      <a:pt x="1" y="60949"/>
                      <a:pt x="28" y="61002"/>
                      <a:pt x="54" y="61029"/>
                    </a:cubicBezTo>
                    <a:cubicBezTo>
                      <a:pt x="1794" y="62046"/>
                      <a:pt x="2865" y="63839"/>
                      <a:pt x="2918" y="65847"/>
                    </a:cubicBezTo>
                    <a:cubicBezTo>
                      <a:pt x="2918" y="65900"/>
                      <a:pt x="2945" y="65927"/>
                      <a:pt x="2999" y="65954"/>
                    </a:cubicBezTo>
                    <a:cubicBezTo>
                      <a:pt x="4952" y="66944"/>
                      <a:pt x="6157" y="68898"/>
                      <a:pt x="6157" y="71066"/>
                    </a:cubicBezTo>
                    <a:cubicBezTo>
                      <a:pt x="6157" y="73234"/>
                      <a:pt x="4952" y="75188"/>
                      <a:pt x="2999" y="76178"/>
                    </a:cubicBezTo>
                    <a:cubicBezTo>
                      <a:pt x="2945" y="76178"/>
                      <a:pt x="2918" y="76232"/>
                      <a:pt x="2918" y="76285"/>
                    </a:cubicBezTo>
                    <a:cubicBezTo>
                      <a:pt x="2865" y="78293"/>
                      <a:pt x="1821" y="80086"/>
                      <a:pt x="81" y="81076"/>
                    </a:cubicBezTo>
                    <a:cubicBezTo>
                      <a:pt x="1" y="81130"/>
                      <a:pt x="1" y="81183"/>
                      <a:pt x="28" y="81264"/>
                    </a:cubicBezTo>
                    <a:cubicBezTo>
                      <a:pt x="44" y="81297"/>
                      <a:pt x="81" y="81320"/>
                      <a:pt x="120" y="81320"/>
                    </a:cubicBezTo>
                    <a:cubicBezTo>
                      <a:pt x="143" y="81320"/>
                      <a:pt x="168" y="81311"/>
                      <a:pt x="188" y="81290"/>
                    </a:cubicBezTo>
                    <a:cubicBezTo>
                      <a:pt x="1981" y="80273"/>
                      <a:pt x="3106" y="78427"/>
                      <a:pt x="3159" y="76366"/>
                    </a:cubicBezTo>
                    <a:cubicBezTo>
                      <a:pt x="5167" y="75322"/>
                      <a:pt x="6398" y="73314"/>
                      <a:pt x="6398" y="71066"/>
                    </a:cubicBezTo>
                    <a:cubicBezTo>
                      <a:pt x="6398" y="68818"/>
                      <a:pt x="5167" y="66784"/>
                      <a:pt x="3159" y="65766"/>
                    </a:cubicBezTo>
                    <a:cubicBezTo>
                      <a:pt x="3106" y="63786"/>
                      <a:pt x="2062" y="61992"/>
                      <a:pt x="376" y="60922"/>
                    </a:cubicBezTo>
                    <a:cubicBezTo>
                      <a:pt x="2062" y="59878"/>
                      <a:pt x="3106" y="58085"/>
                      <a:pt x="3159" y="56104"/>
                    </a:cubicBezTo>
                    <a:cubicBezTo>
                      <a:pt x="5167" y="55060"/>
                      <a:pt x="6398" y="53053"/>
                      <a:pt x="6398" y="50804"/>
                    </a:cubicBezTo>
                    <a:cubicBezTo>
                      <a:pt x="6398" y="48556"/>
                      <a:pt x="5167" y="46522"/>
                      <a:pt x="3159" y="45505"/>
                    </a:cubicBezTo>
                    <a:cubicBezTo>
                      <a:pt x="3159" y="43604"/>
                      <a:pt x="2062" y="41731"/>
                      <a:pt x="376" y="40660"/>
                    </a:cubicBezTo>
                    <a:cubicBezTo>
                      <a:pt x="1901" y="39723"/>
                      <a:pt x="3293" y="37903"/>
                      <a:pt x="3186" y="35816"/>
                    </a:cubicBezTo>
                    <a:cubicBezTo>
                      <a:pt x="5167" y="34799"/>
                      <a:pt x="6398" y="32764"/>
                      <a:pt x="6398" y="30543"/>
                    </a:cubicBezTo>
                    <a:cubicBezTo>
                      <a:pt x="6398" y="28295"/>
                      <a:pt x="5167" y="26260"/>
                      <a:pt x="3159" y="25243"/>
                    </a:cubicBezTo>
                    <a:cubicBezTo>
                      <a:pt x="3079" y="23236"/>
                      <a:pt x="2035" y="21443"/>
                      <a:pt x="376" y="20399"/>
                    </a:cubicBezTo>
                    <a:cubicBezTo>
                      <a:pt x="2089" y="19328"/>
                      <a:pt x="3186" y="17401"/>
                      <a:pt x="3186" y="15554"/>
                    </a:cubicBezTo>
                    <a:cubicBezTo>
                      <a:pt x="5167" y="14537"/>
                      <a:pt x="6398" y="12503"/>
                      <a:pt x="6398" y="10255"/>
                    </a:cubicBezTo>
                    <a:cubicBezTo>
                      <a:pt x="6398" y="8033"/>
                      <a:pt x="5167" y="5999"/>
                      <a:pt x="3186" y="4982"/>
                    </a:cubicBezTo>
                    <a:lnTo>
                      <a:pt x="3186" y="4955"/>
                    </a:lnTo>
                    <a:cubicBezTo>
                      <a:pt x="3186" y="3028"/>
                      <a:pt x="1981" y="1074"/>
                      <a:pt x="188" y="30"/>
                    </a:cubicBezTo>
                    <a:cubicBezTo>
                      <a:pt x="168" y="10"/>
                      <a:pt x="143" y="1"/>
                      <a:pt x="120"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2" name="Google Shape;1919;p89"/>
              <p:cNvSpPr/>
              <p:nvPr/>
            </p:nvSpPr>
            <p:spPr>
              <a:xfrm>
                <a:off x="224725" y="818875"/>
                <a:ext cx="159950" cy="2032875"/>
              </a:xfrm>
              <a:custGeom>
                <a:avLst/>
                <a:gdLst/>
                <a:ahLst/>
                <a:cxnLst/>
                <a:rect l="l" t="t" r="r" b="b"/>
                <a:pathLst>
                  <a:path w="6398" h="81315" extrusionOk="0">
                    <a:moveTo>
                      <a:pt x="129" y="1"/>
                    </a:moveTo>
                    <a:cubicBezTo>
                      <a:pt x="83" y="1"/>
                      <a:pt x="44" y="20"/>
                      <a:pt x="27" y="70"/>
                    </a:cubicBezTo>
                    <a:cubicBezTo>
                      <a:pt x="27" y="70"/>
                      <a:pt x="1" y="97"/>
                      <a:pt x="1" y="124"/>
                    </a:cubicBezTo>
                    <a:cubicBezTo>
                      <a:pt x="1" y="178"/>
                      <a:pt x="27" y="204"/>
                      <a:pt x="81" y="231"/>
                    </a:cubicBezTo>
                    <a:cubicBezTo>
                      <a:pt x="1821" y="1248"/>
                      <a:pt x="2972" y="3175"/>
                      <a:pt x="2918" y="5022"/>
                    </a:cubicBezTo>
                    <a:cubicBezTo>
                      <a:pt x="2945" y="5076"/>
                      <a:pt x="2945" y="5129"/>
                      <a:pt x="2998" y="5156"/>
                    </a:cubicBezTo>
                    <a:cubicBezTo>
                      <a:pt x="4952" y="6119"/>
                      <a:pt x="6157" y="8073"/>
                      <a:pt x="6157" y="10268"/>
                    </a:cubicBezTo>
                    <a:cubicBezTo>
                      <a:pt x="6157" y="12436"/>
                      <a:pt x="4952" y="14390"/>
                      <a:pt x="2998" y="15354"/>
                    </a:cubicBezTo>
                    <a:cubicBezTo>
                      <a:pt x="2945" y="15380"/>
                      <a:pt x="2918" y="15461"/>
                      <a:pt x="2918" y="15487"/>
                    </a:cubicBezTo>
                    <a:cubicBezTo>
                      <a:pt x="2998" y="17334"/>
                      <a:pt x="1848" y="19235"/>
                      <a:pt x="108" y="20278"/>
                    </a:cubicBezTo>
                    <a:cubicBezTo>
                      <a:pt x="54" y="20278"/>
                      <a:pt x="27" y="20305"/>
                      <a:pt x="27" y="20359"/>
                    </a:cubicBezTo>
                    <a:cubicBezTo>
                      <a:pt x="1" y="20412"/>
                      <a:pt x="27" y="20466"/>
                      <a:pt x="81" y="20493"/>
                    </a:cubicBezTo>
                    <a:cubicBezTo>
                      <a:pt x="1794" y="21510"/>
                      <a:pt x="2865" y="23303"/>
                      <a:pt x="2918" y="25310"/>
                    </a:cubicBezTo>
                    <a:cubicBezTo>
                      <a:pt x="2945" y="25364"/>
                      <a:pt x="2972" y="25391"/>
                      <a:pt x="2998" y="25417"/>
                    </a:cubicBezTo>
                    <a:cubicBezTo>
                      <a:pt x="4952" y="26381"/>
                      <a:pt x="6157" y="28362"/>
                      <a:pt x="6157" y="30530"/>
                    </a:cubicBezTo>
                    <a:cubicBezTo>
                      <a:pt x="6157" y="32698"/>
                      <a:pt x="4952" y="34652"/>
                      <a:pt x="2998" y="35642"/>
                    </a:cubicBezTo>
                    <a:cubicBezTo>
                      <a:pt x="2945" y="35642"/>
                      <a:pt x="2918" y="35695"/>
                      <a:pt x="2918" y="35749"/>
                    </a:cubicBezTo>
                    <a:cubicBezTo>
                      <a:pt x="3106" y="37837"/>
                      <a:pt x="1633" y="39630"/>
                      <a:pt x="108" y="40540"/>
                    </a:cubicBezTo>
                    <a:cubicBezTo>
                      <a:pt x="54" y="40540"/>
                      <a:pt x="27" y="40594"/>
                      <a:pt x="27" y="40620"/>
                    </a:cubicBezTo>
                    <a:cubicBezTo>
                      <a:pt x="1" y="40674"/>
                      <a:pt x="27" y="40727"/>
                      <a:pt x="81" y="40754"/>
                    </a:cubicBezTo>
                    <a:cubicBezTo>
                      <a:pt x="1821" y="41771"/>
                      <a:pt x="2918" y="43645"/>
                      <a:pt x="2918" y="45545"/>
                    </a:cubicBezTo>
                    <a:cubicBezTo>
                      <a:pt x="2918" y="45545"/>
                      <a:pt x="2918" y="45545"/>
                      <a:pt x="2918" y="45572"/>
                    </a:cubicBezTo>
                    <a:cubicBezTo>
                      <a:pt x="2918" y="45626"/>
                      <a:pt x="2945" y="45652"/>
                      <a:pt x="2998" y="45679"/>
                    </a:cubicBezTo>
                    <a:cubicBezTo>
                      <a:pt x="4952" y="46669"/>
                      <a:pt x="6157" y="48623"/>
                      <a:pt x="6157" y="50791"/>
                    </a:cubicBezTo>
                    <a:cubicBezTo>
                      <a:pt x="6157" y="52959"/>
                      <a:pt x="4952" y="54913"/>
                      <a:pt x="2998" y="55904"/>
                    </a:cubicBezTo>
                    <a:cubicBezTo>
                      <a:pt x="2945" y="55930"/>
                      <a:pt x="2918" y="55957"/>
                      <a:pt x="2918" y="56011"/>
                    </a:cubicBezTo>
                    <a:cubicBezTo>
                      <a:pt x="2891" y="57991"/>
                      <a:pt x="1821" y="59785"/>
                      <a:pt x="108" y="60802"/>
                    </a:cubicBezTo>
                    <a:cubicBezTo>
                      <a:pt x="54" y="60828"/>
                      <a:pt x="27" y="60855"/>
                      <a:pt x="27" y="60882"/>
                    </a:cubicBezTo>
                    <a:cubicBezTo>
                      <a:pt x="1" y="60935"/>
                      <a:pt x="27" y="60989"/>
                      <a:pt x="81" y="61016"/>
                    </a:cubicBezTo>
                    <a:cubicBezTo>
                      <a:pt x="1821" y="62033"/>
                      <a:pt x="2891" y="63826"/>
                      <a:pt x="2918" y="65834"/>
                    </a:cubicBezTo>
                    <a:cubicBezTo>
                      <a:pt x="2918" y="65887"/>
                      <a:pt x="2945" y="65914"/>
                      <a:pt x="2998" y="65941"/>
                    </a:cubicBezTo>
                    <a:cubicBezTo>
                      <a:pt x="4952" y="66931"/>
                      <a:pt x="6157" y="68885"/>
                      <a:pt x="6157" y="71053"/>
                    </a:cubicBezTo>
                    <a:cubicBezTo>
                      <a:pt x="6157" y="73221"/>
                      <a:pt x="4952" y="75175"/>
                      <a:pt x="2998" y="76165"/>
                    </a:cubicBezTo>
                    <a:cubicBezTo>
                      <a:pt x="2945" y="76192"/>
                      <a:pt x="2918" y="76219"/>
                      <a:pt x="2918" y="76272"/>
                    </a:cubicBezTo>
                    <a:cubicBezTo>
                      <a:pt x="2891" y="78280"/>
                      <a:pt x="1821" y="80073"/>
                      <a:pt x="81" y="81090"/>
                    </a:cubicBezTo>
                    <a:cubicBezTo>
                      <a:pt x="27" y="81117"/>
                      <a:pt x="1" y="81197"/>
                      <a:pt x="27" y="81251"/>
                    </a:cubicBezTo>
                    <a:cubicBezTo>
                      <a:pt x="67" y="81290"/>
                      <a:pt x="106" y="81315"/>
                      <a:pt x="156" y="81315"/>
                    </a:cubicBezTo>
                    <a:cubicBezTo>
                      <a:pt x="174" y="81315"/>
                      <a:pt x="193" y="81311"/>
                      <a:pt x="215" y="81304"/>
                    </a:cubicBezTo>
                    <a:cubicBezTo>
                      <a:pt x="2008" y="80260"/>
                      <a:pt x="3106" y="78413"/>
                      <a:pt x="3186" y="76352"/>
                    </a:cubicBezTo>
                    <a:cubicBezTo>
                      <a:pt x="5166" y="75309"/>
                      <a:pt x="6398" y="73301"/>
                      <a:pt x="6398" y="71053"/>
                    </a:cubicBezTo>
                    <a:cubicBezTo>
                      <a:pt x="6398" y="68805"/>
                      <a:pt x="5166" y="66797"/>
                      <a:pt x="3186" y="65753"/>
                    </a:cubicBezTo>
                    <a:cubicBezTo>
                      <a:pt x="3106" y="63773"/>
                      <a:pt x="2062" y="61979"/>
                      <a:pt x="375" y="60909"/>
                    </a:cubicBezTo>
                    <a:cubicBezTo>
                      <a:pt x="2062" y="59865"/>
                      <a:pt x="3106" y="58072"/>
                      <a:pt x="3186" y="56091"/>
                    </a:cubicBezTo>
                    <a:cubicBezTo>
                      <a:pt x="5166" y="55047"/>
                      <a:pt x="6398" y="53040"/>
                      <a:pt x="6398" y="50791"/>
                    </a:cubicBezTo>
                    <a:cubicBezTo>
                      <a:pt x="6398" y="48543"/>
                      <a:pt x="5166" y="46536"/>
                      <a:pt x="3186" y="45492"/>
                    </a:cubicBezTo>
                    <a:cubicBezTo>
                      <a:pt x="3159" y="43591"/>
                      <a:pt x="2088" y="41718"/>
                      <a:pt x="375" y="40647"/>
                    </a:cubicBezTo>
                    <a:cubicBezTo>
                      <a:pt x="1901" y="39710"/>
                      <a:pt x="3320" y="37890"/>
                      <a:pt x="3186" y="35829"/>
                    </a:cubicBezTo>
                    <a:cubicBezTo>
                      <a:pt x="5166" y="34785"/>
                      <a:pt x="6398" y="32751"/>
                      <a:pt x="6398" y="30530"/>
                    </a:cubicBezTo>
                    <a:cubicBezTo>
                      <a:pt x="6398" y="28281"/>
                      <a:pt x="5166" y="26247"/>
                      <a:pt x="3186" y="25230"/>
                    </a:cubicBezTo>
                    <a:cubicBezTo>
                      <a:pt x="3079" y="23223"/>
                      <a:pt x="2062" y="21429"/>
                      <a:pt x="375" y="20386"/>
                    </a:cubicBezTo>
                    <a:cubicBezTo>
                      <a:pt x="2088" y="19315"/>
                      <a:pt x="3186" y="17441"/>
                      <a:pt x="3186" y="15595"/>
                    </a:cubicBezTo>
                    <a:cubicBezTo>
                      <a:pt x="3186" y="15595"/>
                      <a:pt x="3186" y="15568"/>
                      <a:pt x="3186" y="15541"/>
                    </a:cubicBezTo>
                    <a:cubicBezTo>
                      <a:pt x="5166" y="14524"/>
                      <a:pt x="6398" y="12490"/>
                      <a:pt x="6398" y="10268"/>
                    </a:cubicBezTo>
                    <a:cubicBezTo>
                      <a:pt x="6398" y="8020"/>
                      <a:pt x="5166" y="5986"/>
                      <a:pt x="3186" y="4969"/>
                    </a:cubicBezTo>
                    <a:lnTo>
                      <a:pt x="3186" y="4942"/>
                    </a:lnTo>
                    <a:cubicBezTo>
                      <a:pt x="3186" y="3041"/>
                      <a:pt x="1981" y="1061"/>
                      <a:pt x="215" y="17"/>
                    </a:cubicBezTo>
                    <a:cubicBezTo>
                      <a:pt x="185" y="7"/>
                      <a:pt x="156" y="1"/>
                      <a:pt x="12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3" name="Google Shape;1920;p89"/>
              <p:cNvSpPr/>
              <p:nvPr/>
            </p:nvSpPr>
            <p:spPr>
              <a:xfrm>
                <a:off x="1914975" y="2593575"/>
                <a:ext cx="160625" cy="2032875"/>
              </a:xfrm>
              <a:custGeom>
                <a:avLst/>
                <a:gdLst/>
                <a:ahLst/>
                <a:cxnLst/>
                <a:rect l="l" t="t" r="r" b="b"/>
                <a:pathLst>
                  <a:path w="6425" h="81315" extrusionOk="0">
                    <a:moveTo>
                      <a:pt x="151" y="1"/>
                    </a:moveTo>
                    <a:cubicBezTo>
                      <a:pt x="95" y="1"/>
                      <a:pt x="47" y="26"/>
                      <a:pt x="27" y="65"/>
                    </a:cubicBezTo>
                    <a:cubicBezTo>
                      <a:pt x="27" y="92"/>
                      <a:pt x="27" y="118"/>
                      <a:pt x="27" y="118"/>
                    </a:cubicBezTo>
                    <a:cubicBezTo>
                      <a:pt x="27" y="172"/>
                      <a:pt x="27" y="225"/>
                      <a:pt x="81" y="225"/>
                    </a:cubicBezTo>
                    <a:cubicBezTo>
                      <a:pt x="1821" y="1243"/>
                      <a:pt x="2972" y="3170"/>
                      <a:pt x="2945" y="5043"/>
                    </a:cubicBezTo>
                    <a:cubicBezTo>
                      <a:pt x="2945" y="5070"/>
                      <a:pt x="2972" y="5124"/>
                      <a:pt x="2998" y="5150"/>
                    </a:cubicBezTo>
                    <a:cubicBezTo>
                      <a:pt x="4952" y="6141"/>
                      <a:pt x="6157" y="8095"/>
                      <a:pt x="6157" y="10263"/>
                    </a:cubicBezTo>
                    <a:cubicBezTo>
                      <a:pt x="6157" y="12431"/>
                      <a:pt x="4952" y="14384"/>
                      <a:pt x="2998" y="15375"/>
                    </a:cubicBezTo>
                    <a:cubicBezTo>
                      <a:pt x="2945" y="15402"/>
                      <a:pt x="2945" y="15428"/>
                      <a:pt x="2945" y="15482"/>
                    </a:cubicBezTo>
                    <a:cubicBezTo>
                      <a:pt x="2998" y="17355"/>
                      <a:pt x="1848" y="19256"/>
                      <a:pt x="108" y="20273"/>
                    </a:cubicBezTo>
                    <a:cubicBezTo>
                      <a:pt x="54" y="20300"/>
                      <a:pt x="27" y="20326"/>
                      <a:pt x="27" y="20353"/>
                    </a:cubicBezTo>
                    <a:cubicBezTo>
                      <a:pt x="1" y="20407"/>
                      <a:pt x="27" y="20460"/>
                      <a:pt x="81" y="20514"/>
                    </a:cubicBezTo>
                    <a:cubicBezTo>
                      <a:pt x="1794" y="21504"/>
                      <a:pt x="2865" y="23297"/>
                      <a:pt x="2945" y="25305"/>
                    </a:cubicBezTo>
                    <a:cubicBezTo>
                      <a:pt x="2945" y="25358"/>
                      <a:pt x="2972" y="25385"/>
                      <a:pt x="2998" y="25412"/>
                    </a:cubicBezTo>
                    <a:cubicBezTo>
                      <a:pt x="4952" y="26402"/>
                      <a:pt x="6157" y="28356"/>
                      <a:pt x="6157" y="30524"/>
                    </a:cubicBezTo>
                    <a:cubicBezTo>
                      <a:pt x="6157" y="32692"/>
                      <a:pt x="4952" y="34646"/>
                      <a:pt x="2998" y="35636"/>
                    </a:cubicBezTo>
                    <a:cubicBezTo>
                      <a:pt x="2945" y="35663"/>
                      <a:pt x="2918" y="35717"/>
                      <a:pt x="2945" y="35770"/>
                    </a:cubicBezTo>
                    <a:cubicBezTo>
                      <a:pt x="3106" y="37831"/>
                      <a:pt x="1633" y="39651"/>
                      <a:pt x="108" y="40535"/>
                    </a:cubicBezTo>
                    <a:cubicBezTo>
                      <a:pt x="54" y="40561"/>
                      <a:pt x="27" y="40588"/>
                      <a:pt x="27" y="40615"/>
                    </a:cubicBezTo>
                    <a:cubicBezTo>
                      <a:pt x="1" y="40668"/>
                      <a:pt x="27" y="40749"/>
                      <a:pt x="81" y="40775"/>
                    </a:cubicBezTo>
                    <a:cubicBezTo>
                      <a:pt x="1821" y="41766"/>
                      <a:pt x="2945" y="43639"/>
                      <a:pt x="2945" y="45540"/>
                    </a:cubicBezTo>
                    <a:cubicBezTo>
                      <a:pt x="2945" y="45540"/>
                      <a:pt x="2945" y="45566"/>
                      <a:pt x="2945" y="45566"/>
                    </a:cubicBezTo>
                    <a:cubicBezTo>
                      <a:pt x="2945" y="45620"/>
                      <a:pt x="2972" y="45674"/>
                      <a:pt x="2998" y="45674"/>
                    </a:cubicBezTo>
                    <a:cubicBezTo>
                      <a:pt x="4952" y="46664"/>
                      <a:pt x="6157" y="48618"/>
                      <a:pt x="6157" y="50786"/>
                    </a:cubicBezTo>
                    <a:cubicBezTo>
                      <a:pt x="6157" y="52954"/>
                      <a:pt x="4952" y="54934"/>
                      <a:pt x="2998" y="55898"/>
                    </a:cubicBezTo>
                    <a:cubicBezTo>
                      <a:pt x="2972" y="55925"/>
                      <a:pt x="2945" y="55952"/>
                      <a:pt x="2945" y="56005"/>
                    </a:cubicBezTo>
                    <a:cubicBezTo>
                      <a:pt x="2891" y="58012"/>
                      <a:pt x="1821" y="59806"/>
                      <a:pt x="108" y="60796"/>
                    </a:cubicBezTo>
                    <a:cubicBezTo>
                      <a:pt x="54" y="60823"/>
                      <a:pt x="27" y="60850"/>
                      <a:pt x="27" y="60903"/>
                    </a:cubicBezTo>
                    <a:cubicBezTo>
                      <a:pt x="1" y="60957"/>
                      <a:pt x="27" y="61010"/>
                      <a:pt x="81" y="61037"/>
                    </a:cubicBezTo>
                    <a:cubicBezTo>
                      <a:pt x="1821" y="62054"/>
                      <a:pt x="2891" y="63847"/>
                      <a:pt x="2945" y="65828"/>
                    </a:cubicBezTo>
                    <a:cubicBezTo>
                      <a:pt x="2945" y="65882"/>
                      <a:pt x="2972" y="65935"/>
                      <a:pt x="2998" y="65962"/>
                    </a:cubicBezTo>
                    <a:cubicBezTo>
                      <a:pt x="4952" y="66925"/>
                      <a:pt x="6157" y="68879"/>
                      <a:pt x="6157" y="71047"/>
                    </a:cubicBezTo>
                    <a:cubicBezTo>
                      <a:pt x="6157" y="73242"/>
                      <a:pt x="4952" y="75196"/>
                      <a:pt x="2998" y="76160"/>
                    </a:cubicBezTo>
                    <a:cubicBezTo>
                      <a:pt x="2972" y="76186"/>
                      <a:pt x="2945" y="76240"/>
                      <a:pt x="2945" y="76267"/>
                    </a:cubicBezTo>
                    <a:cubicBezTo>
                      <a:pt x="2891" y="78274"/>
                      <a:pt x="1821" y="80067"/>
                      <a:pt x="81" y="81084"/>
                    </a:cubicBezTo>
                    <a:cubicBezTo>
                      <a:pt x="27" y="81111"/>
                      <a:pt x="1" y="81191"/>
                      <a:pt x="27" y="81245"/>
                    </a:cubicBezTo>
                    <a:cubicBezTo>
                      <a:pt x="61" y="81296"/>
                      <a:pt x="106" y="81315"/>
                      <a:pt x="148" y="81315"/>
                    </a:cubicBezTo>
                    <a:cubicBezTo>
                      <a:pt x="172" y="81315"/>
                      <a:pt x="195" y="81308"/>
                      <a:pt x="215" y="81299"/>
                    </a:cubicBezTo>
                    <a:cubicBezTo>
                      <a:pt x="2008" y="80255"/>
                      <a:pt x="3106" y="78408"/>
                      <a:pt x="3186" y="76347"/>
                    </a:cubicBezTo>
                    <a:cubicBezTo>
                      <a:pt x="5166" y="75330"/>
                      <a:pt x="6424" y="73296"/>
                      <a:pt x="6424" y="71047"/>
                    </a:cubicBezTo>
                    <a:cubicBezTo>
                      <a:pt x="6424" y="68826"/>
                      <a:pt x="5166" y="66792"/>
                      <a:pt x="3186" y="65748"/>
                    </a:cubicBezTo>
                    <a:cubicBezTo>
                      <a:pt x="3106" y="63767"/>
                      <a:pt x="2062" y="61974"/>
                      <a:pt x="375" y="60930"/>
                    </a:cubicBezTo>
                    <a:cubicBezTo>
                      <a:pt x="2062" y="59859"/>
                      <a:pt x="3106" y="58093"/>
                      <a:pt x="3186" y="56085"/>
                    </a:cubicBezTo>
                    <a:cubicBezTo>
                      <a:pt x="5166" y="55068"/>
                      <a:pt x="6424" y="53034"/>
                      <a:pt x="6424" y="50786"/>
                    </a:cubicBezTo>
                    <a:cubicBezTo>
                      <a:pt x="6424" y="48537"/>
                      <a:pt x="5166" y="46530"/>
                      <a:pt x="3186" y="45486"/>
                    </a:cubicBezTo>
                    <a:cubicBezTo>
                      <a:pt x="3159" y="43586"/>
                      <a:pt x="2088" y="41739"/>
                      <a:pt x="375" y="40668"/>
                    </a:cubicBezTo>
                    <a:cubicBezTo>
                      <a:pt x="1901" y="39705"/>
                      <a:pt x="3320" y="37885"/>
                      <a:pt x="3186" y="35824"/>
                    </a:cubicBezTo>
                    <a:cubicBezTo>
                      <a:pt x="5193" y="34780"/>
                      <a:pt x="6424" y="32772"/>
                      <a:pt x="6424" y="30524"/>
                    </a:cubicBezTo>
                    <a:cubicBezTo>
                      <a:pt x="6424" y="28276"/>
                      <a:pt x="5166" y="26268"/>
                      <a:pt x="3186" y="25225"/>
                    </a:cubicBezTo>
                    <a:cubicBezTo>
                      <a:pt x="3106" y="23244"/>
                      <a:pt x="2062" y="21451"/>
                      <a:pt x="375" y="20407"/>
                    </a:cubicBezTo>
                    <a:cubicBezTo>
                      <a:pt x="2088" y="19336"/>
                      <a:pt x="3186" y="17436"/>
                      <a:pt x="3186" y="15616"/>
                    </a:cubicBezTo>
                    <a:cubicBezTo>
                      <a:pt x="3186" y="15589"/>
                      <a:pt x="3186" y="15562"/>
                      <a:pt x="3186" y="15562"/>
                    </a:cubicBezTo>
                    <a:cubicBezTo>
                      <a:pt x="5166" y="14518"/>
                      <a:pt x="6424" y="12511"/>
                      <a:pt x="6424" y="10263"/>
                    </a:cubicBezTo>
                    <a:cubicBezTo>
                      <a:pt x="6424" y="8014"/>
                      <a:pt x="5166" y="6007"/>
                      <a:pt x="3186" y="4963"/>
                    </a:cubicBezTo>
                    <a:cubicBezTo>
                      <a:pt x="3186" y="3036"/>
                      <a:pt x="2008" y="1055"/>
                      <a:pt x="215" y="11"/>
                    </a:cubicBezTo>
                    <a:cubicBezTo>
                      <a:pt x="193" y="4"/>
                      <a:pt x="172" y="1"/>
                      <a:pt x="151"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4" name="Google Shape;1921;p89"/>
              <p:cNvSpPr/>
              <p:nvPr/>
            </p:nvSpPr>
            <p:spPr>
              <a:xfrm>
                <a:off x="1761075" y="2845375"/>
                <a:ext cx="160625" cy="2032675"/>
              </a:xfrm>
              <a:custGeom>
                <a:avLst/>
                <a:gdLst/>
                <a:ahLst/>
                <a:cxnLst/>
                <a:rect l="l" t="t" r="r" b="b"/>
                <a:pathLst>
                  <a:path w="6425" h="81307" extrusionOk="0">
                    <a:moveTo>
                      <a:pt x="146" y="1"/>
                    </a:moveTo>
                    <a:cubicBezTo>
                      <a:pt x="108" y="1"/>
                      <a:pt x="71" y="24"/>
                      <a:pt x="54" y="57"/>
                    </a:cubicBezTo>
                    <a:cubicBezTo>
                      <a:pt x="27" y="84"/>
                      <a:pt x="27" y="110"/>
                      <a:pt x="27" y="137"/>
                    </a:cubicBezTo>
                    <a:cubicBezTo>
                      <a:pt x="27" y="164"/>
                      <a:pt x="54" y="217"/>
                      <a:pt x="81" y="244"/>
                    </a:cubicBezTo>
                    <a:cubicBezTo>
                      <a:pt x="1821" y="1234"/>
                      <a:pt x="2972" y="3162"/>
                      <a:pt x="2945" y="5035"/>
                    </a:cubicBezTo>
                    <a:cubicBezTo>
                      <a:pt x="2945" y="5089"/>
                      <a:pt x="2972" y="5142"/>
                      <a:pt x="2998" y="5142"/>
                    </a:cubicBezTo>
                    <a:cubicBezTo>
                      <a:pt x="4952" y="6133"/>
                      <a:pt x="6183" y="8086"/>
                      <a:pt x="6183" y="10254"/>
                    </a:cubicBezTo>
                    <a:cubicBezTo>
                      <a:pt x="6183" y="12422"/>
                      <a:pt x="4952" y="14376"/>
                      <a:pt x="2998" y="15367"/>
                    </a:cubicBezTo>
                    <a:cubicBezTo>
                      <a:pt x="2972" y="15393"/>
                      <a:pt x="2945" y="15447"/>
                      <a:pt x="2945" y="15474"/>
                    </a:cubicBezTo>
                    <a:cubicBezTo>
                      <a:pt x="2998" y="17321"/>
                      <a:pt x="1847" y="19248"/>
                      <a:pt x="108" y="20265"/>
                    </a:cubicBezTo>
                    <a:cubicBezTo>
                      <a:pt x="81" y="20292"/>
                      <a:pt x="27" y="20318"/>
                      <a:pt x="27" y="20345"/>
                    </a:cubicBezTo>
                    <a:cubicBezTo>
                      <a:pt x="27" y="20425"/>
                      <a:pt x="27" y="20479"/>
                      <a:pt x="81" y="20506"/>
                    </a:cubicBezTo>
                    <a:cubicBezTo>
                      <a:pt x="1821" y="21496"/>
                      <a:pt x="2891" y="23289"/>
                      <a:pt x="2945" y="25297"/>
                    </a:cubicBezTo>
                    <a:cubicBezTo>
                      <a:pt x="2945" y="25350"/>
                      <a:pt x="2972" y="25404"/>
                      <a:pt x="2998" y="25404"/>
                    </a:cubicBezTo>
                    <a:cubicBezTo>
                      <a:pt x="4952" y="26394"/>
                      <a:pt x="6183" y="28348"/>
                      <a:pt x="6183" y="30516"/>
                    </a:cubicBezTo>
                    <a:cubicBezTo>
                      <a:pt x="6183" y="32684"/>
                      <a:pt x="4952" y="34665"/>
                      <a:pt x="2998" y="35628"/>
                    </a:cubicBezTo>
                    <a:cubicBezTo>
                      <a:pt x="2972" y="35655"/>
                      <a:pt x="2945" y="35709"/>
                      <a:pt x="2945" y="35762"/>
                    </a:cubicBezTo>
                    <a:cubicBezTo>
                      <a:pt x="3105" y="37823"/>
                      <a:pt x="1633" y="39643"/>
                      <a:pt x="108" y="40526"/>
                    </a:cubicBezTo>
                    <a:cubicBezTo>
                      <a:pt x="81" y="40553"/>
                      <a:pt x="27" y="40580"/>
                      <a:pt x="27" y="40633"/>
                    </a:cubicBezTo>
                    <a:cubicBezTo>
                      <a:pt x="27" y="40687"/>
                      <a:pt x="27" y="40741"/>
                      <a:pt x="81" y="40767"/>
                    </a:cubicBezTo>
                    <a:cubicBezTo>
                      <a:pt x="1821" y="41784"/>
                      <a:pt x="2945" y="43631"/>
                      <a:pt x="2945" y="45532"/>
                    </a:cubicBezTo>
                    <a:lnTo>
                      <a:pt x="2945" y="45558"/>
                    </a:lnTo>
                    <a:cubicBezTo>
                      <a:pt x="2945" y="45612"/>
                      <a:pt x="2972" y="45665"/>
                      <a:pt x="2998" y="45692"/>
                    </a:cubicBezTo>
                    <a:cubicBezTo>
                      <a:pt x="4952" y="46656"/>
                      <a:pt x="6183" y="48610"/>
                      <a:pt x="6183" y="50778"/>
                    </a:cubicBezTo>
                    <a:cubicBezTo>
                      <a:pt x="6183" y="52972"/>
                      <a:pt x="4952" y="54926"/>
                      <a:pt x="2998" y="55890"/>
                    </a:cubicBezTo>
                    <a:cubicBezTo>
                      <a:pt x="2972" y="55917"/>
                      <a:pt x="2945" y="55970"/>
                      <a:pt x="2945" y="55997"/>
                    </a:cubicBezTo>
                    <a:cubicBezTo>
                      <a:pt x="2891" y="58004"/>
                      <a:pt x="1847" y="59798"/>
                      <a:pt x="108" y="60815"/>
                    </a:cubicBezTo>
                    <a:cubicBezTo>
                      <a:pt x="81" y="60815"/>
                      <a:pt x="27" y="60841"/>
                      <a:pt x="27" y="60895"/>
                    </a:cubicBezTo>
                    <a:cubicBezTo>
                      <a:pt x="27" y="60949"/>
                      <a:pt x="27" y="61002"/>
                      <a:pt x="81" y="61029"/>
                    </a:cubicBezTo>
                    <a:cubicBezTo>
                      <a:pt x="1821" y="62046"/>
                      <a:pt x="2891" y="63839"/>
                      <a:pt x="2945" y="65847"/>
                    </a:cubicBezTo>
                    <a:cubicBezTo>
                      <a:pt x="2945" y="65873"/>
                      <a:pt x="2972" y="65927"/>
                      <a:pt x="2998" y="65954"/>
                    </a:cubicBezTo>
                    <a:cubicBezTo>
                      <a:pt x="4952" y="66917"/>
                      <a:pt x="6183" y="68871"/>
                      <a:pt x="6183" y="71066"/>
                    </a:cubicBezTo>
                    <a:cubicBezTo>
                      <a:pt x="6183" y="73234"/>
                      <a:pt x="4952" y="75188"/>
                      <a:pt x="2998" y="76151"/>
                    </a:cubicBezTo>
                    <a:cubicBezTo>
                      <a:pt x="2972" y="76178"/>
                      <a:pt x="2945" y="76232"/>
                      <a:pt x="2945" y="76285"/>
                    </a:cubicBezTo>
                    <a:cubicBezTo>
                      <a:pt x="2891" y="78266"/>
                      <a:pt x="1821" y="80059"/>
                      <a:pt x="81" y="81076"/>
                    </a:cubicBezTo>
                    <a:cubicBezTo>
                      <a:pt x="27" y="81103"/>
                      <a:pt x="1" y="81183"/>
                      <a:pt x="54" y="81237"/>
                    </a:cubicBezTo>
                    <a:cubicBezTo>
                      <a:pt x="71" y="81288"/>
                      <a:pt x="110" y="81306"/>
                      <a:pt x="149" y="81306"/>
                    </a:cubicBezTo>
                    <a:cubicBezTo>
                      <a:pt x="172" y="81306"/>
                      <a:pt x="195" y="81300"/>
                      <a:pt x="215" y="81290"/>
                    </a:cubicBezTo>
                    <a:cubicBezTo>
                      <a:pt x="2008" y="80247"/>
                      <a:pt x="3105" y="78400"/>
                      <a:pt x="3186" y="76366"/>
                    </a:cubicBezTo>
                    <a:cubicBezTo>
                      <a:pt x="5193" y="75322"/>
                      <a:pt x="6424" y="73288"/>
                      <a:pt x="6424" y="71066"/>
                    </a:cubicBezTo>
                    <a:cubicBezTo>
                      <a:pt x="6424" y="68818"/>
                      <a:pt x="5193" y="66783"/>
                      <a:pt x="3186" y="65766"/>
                    </a:cubicBezTo>
                    <a:cubicBezTo>
                      <a:pt x="3132" y="63759"/>
                      <a:pt x="2088" y="61992"/>
                      <a:pt x="402" y="60922"/>
                    </a:cubicBezTo>
                    <a:cubicBezTo>
                      <a:pt x="2088" y="59878"/>
                      <a:pt x="3132" y="58085"/>
                      <a:pt x="3186" y="56077"/>
                    </a:cubicBezTo>
                    <a:cubicBezTo>
                      <a:pt x="5193" y="55060"/>
                      <a:pt x="6424" y="53026"/>
                      <a:pt x="6424" y="50778"/>
                    </a:cubicBezTo>
                    <a:cubicBezTo>
                      <a:pt x="6424" y="48556"/>
                      <a:pt x="5193" y="46522"/>
                      <a:pt x="3186" y="45505"/>
                    </a:cubicBezTo>
                    <a:cubicBezTo>
                      <a:pt x="3186" y="43604"/>
                      <a:pt x="2088" y="41731"/>
                      <a:pt x="402" y="40660"/>
                    </a:cubicBezTo>
                    <a:cubicBezTo>
                      <a:pt x="1901" y="39697"/>
                      <a:pt x="3320" y="37877"/>
                      <a:pt x="3186" y="35816"/>
                    </a:cubicBezTo>
                    <a:cubicBezTo>
                      <a:pt x="5193" y="34799"/>
                      <a:pt x="6424" y="32764"/>
                      <a:pt x="6424" y="30516"/>
                    </a:cubicBezTo>
                    <a:cubicBezTo>
                      <a:pt x="6424" y="28268"/>
                      <a:pt x="5193" y="26260"/>
                      <a:pt x="3186" y="25216"/>
                    </a:cubicBezTo>
                    <a:cubicBezTo>
                      <a:pt x="3105" y="23236"/>
                      <a:pt x="2062" y="21442"/>
                      <a:pt x="402" y="20399"/>
                    </a:cubicBezTo>
                    <a:cubicBezTo>
                      <a:pt x="2115" y="19328"/>
                      <a:pt x="3212" y="17401"/>
                      <a:pt x="3186" y="15554"/>
                    </a:cubicBezTo>
                    <a:cubicBezTo>
                      <a:pt x="5193" y="14510"/>
                      <a:pt x="6424" y="12503"/>
                      <a:pt x="6424" y="10254"/>
                    </a:cubicBezTo>
                    <a:cubicBezTo>
                      <a:pt x="6424" y="8006"/>
                      <a:pt x="5193" y="5999"/>
                      <a:pt x="3186" y="4955"/>
                    </a:cubicBezTo>
                    <a:cubicBezTo>
                      <a:pt x="3186" y="3028"/>
                      <a:pt x="2008" y="1047"/>
                      <a:pt x="215" y="30"/>
                    </a:cubicBezTo>
                    <a:cubicBezTo>
                      <a:pt x="194" y="10"/>
                      <a:pt x="170" y="1"/>
                      <a:pt x="146"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5" name="Google Shape;1922;p89"/>
              <p:cNvSpPr/>
              <p:nvPr/>
            </p:nvSpPr>
            <p:spPr>
              <a:xfrm>
                <a:off x="1607850" y="2593575"/>
                <a:ext cx="159950" cy="2032875"/>
              </a:xfrm>
              <a:custGeom>
                <a:avLst/>
                <a:gdLst/>
                <a:ahLst/>
                <a:cxnLst/>
                <a:rect l="l" t="t" r="r" b="b"/>
                <a:pathLst>
                  <a:path w="6398" h="81315" extrusionOk="0">
                    <a:moveTo>
                      <a:pt x="140" y="1"/>
                    </a:moveTo>
                    <a:cubicBezTo>
                      <a:pt x="95" y="1"/>
                      <a:pt x="47" y="26"/>
                      <a:pt x="27" y="65"/>
                    </a:cubicBezTo>
                    <a:cubicBezTo>
                      <a:pt x="0" y="92"/>
                      <a:pt x="0" y="118"/>
                      <a:pt x="0" y="118"/>
                    </a:cubicBezTo>
                    <a:cubicBezTo>
                      <a:pt x="0" y="172"/>
                      <a:pt x="27" y="225"/>
                      <a:pt x="81" y="225"/>
                    </a:cubicBezTo>
                    <a:cubicBezTo>
                      <a:pt x="1820" y="1243"/>
                      <a:pt x="2944" y="3170"/>
                      <a:pt x="2918" y="5043"/>
                    </a:cubicBezTo>
                    <a:cubicBezTo>
                      <a:pt x="2918" y="5070"/>
                      <a:pt x="2944" y="5124"/>
                      <a:pt x="2998" y="5150"/>
                    </a:cubicBezTo>
                    <a:cubicBezTo>
                      <a:pt x="4952" y="6141"/>
                      <a:pt x="6156" y="8095"/>
                      <a:pt x="6156" y="10263"/>
                    </a:cubicBezTo>
                    <a:cubicBezTo>
                      <a:pt x="6156" y="12431"/>
                      <a:pt x="4952" y="14384"/>
                      <a:pt x="2998" y="15375"/>
                    </a:cubicBezTo>
                    <a:cubicBezTo>
                      <a:pt x="2944" y="15402"/>
                      <a:pt x="2918" y="15428"/>
                      <a:pt x="2918" y="15482"/>
                    </a:cubicBezTo>
                    <a:cubicBezTo>
                      <a:pt x="2971" y="17329"/>
                      <a:pt x="1847" y="19256"/>
                      <a:pt x="81" y="20273"/>
                    </a:cubicBezTo>
                    <a:cubicBezTo>
                      <a:pt x="54" y="20300"/>
                      <a:pt x="27" y="20326"/>
                      <a:pt x="0" y="20353"/>
                    </a:cubicBezTo>
                    <a:cubicBezTo>
                      <a:pt x="0" y="20407"/>
                      <a:pt x="27" y="20460"/>
                      <a:pt x="81" y="20514"/>
                    </a:cubicBezTo>
                    <a:cubicBezTo>
                      <a:pt x="1794" y="21504"/>
                      <a:pt x="2864" y="23297"/>
                      <a:pt x="2918" y="25305"/>
                    </a:cubicBezTo>
                    <a:cubicBezTo>
                      <a:pt x="2918" y="25358"/>
                      <a:pt x="2944" y="25385"/>
                      <a:pt x="2998" y="25412"/>
                    </a:cubicBezTo>
                    <a:cubicBezTo>
                      <a:pt x="4952" y="26402"/>
                      <a:pt x="6156" y="28356"/>
                      <a:pt x="6156" y="30524"/>
                    </a:cubicBezTo>
                    <a:cubicBezTo>
                      <a:pt x="6156" y="32692"/>
                      <a:pt x="4952" y="34646"/>
                      <a:pt x="2998" y="35636"/>
                    </a:cubicBezTo>
                    <a:cubicBezTo>
                      <a:pt x="2944" y="35663"/>
                      <a:pt x="2918" y="35717"/>
                      <a:pt x="2918" y="35770"/>
                    </a:cubicBezTo>
                    <a:cubicBezTo>
                      <a:pt x="3078" y="37831"/>
                      <a:pt x="1633" y="39651"/>
                      <a:pt x="81" y="40535"/>
                    </a:cubicBezTo>
                    <a:cubicBezTo>
                      <a:pt x="54" y="40561"/>
                      <a:pt x="27" y="40588"/>
                      <a:pt x="0" y="40615"/>
                    </a:cubicBezTo>
                    <a:cubicBezTo>
                      <a:pt x="0" y="40668"/>
                      <a:pt x="27" y="40749"/>
                      <a:pt x="81" y="40775"/>
                    </a:cubicBezTo>
                    <a:cubicBezTo>
                      <a:pt x="1820" y="41766"/>
                      <a:pt x="2918" y="43639"/>
                      <a:pt x="2918" y="45540"/>
                    </a:cubicBezTo>
                    <a:cubicBezTo>
                      <a:pt x="2918" y="45540"/>
                      <a:pt x="2918" y="45566"/>
                      <a:pt x="2918" y="45566"/>
                    </a:cubicBezTo>
                    <a:cubicBezTo>
                      <a:pt x="2918" y="45620"/>
                      <a:pt x="2944" y="45674"/>
                      <a:pt x="2998" y="45674"/>
                    </a:cubicBezTo>
                    <a:cubicBezTo>
                      <a:pt x="4952" y="46664"/>
                      <a:pt x="6156" y="48618"/>
                      <a:pt x="6156" y="50786"/>
                    </a:cubicBezTo>
                    <a:cubicBezTo>
                      <a:pt x="6156" y="52954"/>
                      <a:pt x="4952" y="54934"/>
                      <a:pt x="2998" y="55898"/>
                    </a:cubicBezTo>
                    <a:cubicBezTo>
                      <a:pt x="2944" y="55925"/>
                      <a:pt x="2918" y="55952"/>
                      <a:pt x="2918" y="56005"/>
                    </a:cubicBezTo>
                    <a:cubicBezTo>
                      <a:pt x="2864" y="58012"/>
                      <a:pt x="1820" y="59806"/>
                      <a:pt x="81" y="60796"/>
                    </a:cubicBezTo>
                    <a:cubicBezTo>
                      <a:pt x="54" y="60823"/>
                      <a:pt x="27" y="60850"/>
                      <a:pt x="0" y="60903"/>
                    </a:cubicBezTo>
                    <a:cubicBezTo>
                      <a:pt x="0" y="60957"/>
                      <a:pt x="27" y="61010"/>
                      <a:pt x="81" y="61037"/>
                    </a:cubicBezTo>
                    <a:cubicBezTo>
                      <a:pt x="1820" y="62054"/>
                      <a:pt x="2864" y="63847"/>
                      <a:pt x="2918" y="65828"/>
                    </a:cubicBezTo>
                    <a:cubicBezTo>
                      <a:pt x="2918" y="65882"/>
                      <a:pt x="2944" y="65935"/>
                      <a:pt x="2998" y="65962"/>
                    </a:cubicBezTo>
                    <a:cubicBezTo>
                      <a:pt x="4952" y="66925"/>
                      <a:pt x="6156" y="68879"/>
                      <a:pt x="6156" y="71047"/>
                    </a:cubicBezTo>
                    <a:cubicBezTo>
                      <a:pt x="6156" y="73242"/>
                      <a:pt x="4952" y="75196"/>
                      <a:pt x="2998" y="76160"/>
                    </a:cubicBezTo>
                    <a:cubicBezTo>
                      <a:pt x="2944" y="76186"/>
                      <a:pt x="2918" y="76240"/>
                      <a:pt x="2918" y="76267"/>
                    </a:cubicBezTo>
                    <a:cubicBezTo>
                      <a:pt x="2864" y="78274"/>
                      <a:pt x="1820" y="80067"/>
                      <a:pt x="81" y="81084"/>
                    </a:cubicBezTo>
                    <a:cubicBezTo>
                      <a:pt x="27" y="81111"/>
                      <a:pt x="0" y="81191"/>
                      <a:pt x="27" y="81245"/>
                    </a:cubicBezTo>
                    <a:cubicBezTo>
                      <a:pt x="44" y="81296"/>
                      <a:pt x="82" y="81315"/>
                      <a:pt x="122" y="81315"/>
                    </a:cubicBezTo>
                    <a:cubicBezTo>
                      <a:pt x="145" y="81315"/>
                      <a:pt x="168" y="81308"/>
                      <a:pt x="188" y="81299"/>
                    </a:cubicBezTo>
                    <a:cubicBezTo>
                      <a:pt x="1981" y="80255"/>
                      <a:pt x="3105" y="78408"/>
                      <a:pt x="3185" y="76347"/>
                    </a:cubicBezTo>
                    <a:cubicBezTo>
                      <a:pt x="5166" y="75330"/>
                      <a:pt x="6397" y="73296"/>
                      <a:pt x="6397" y="71047"/>
                    </a:cubicBezTo>
                    <a:cubicBezTo>
                      <a:pt x="6397" y="68826"/>
                      <a:pt x="5166" y="66792"/>
                      <a:pt x="3185" y="65748"/>
                    </a:cubicBezTo>
                    <a:cubicBezTo>
                      <a:pt x="3105" y="63767"/>
                      <a:pt x="2061" y="61974"/>
                      <a:pt x="375" y="60930"/>
                    </a:cubicBezTo>
                    <a:cubicBezTo>
                      <a:pt x="2061" y="59859"/>
                      <a:pt x="3105" y="58093"/>
                      <a:pt x="3185" y="56085"/>
                    </a:cubicBezTo>
                    <a:cubicBezTo>
                      <a:pt x="5166" y="55068"/>
                      <a:pt x="6397" y="53034"/>
                      <a:pt x="6397" y="50786"/>
                    </a:cubicBezTo>
                    <a:cubicBezTo>
                      <a:pt x="6397" y="48537"/>
                      <a:pt x="5166" y="46530"/>
                      <a:pt x="3185" y="45486"/>
                    </a:cubicBezTo>
                    <a:cubicBezTo>
                      <a:pt x="3159" y="43586"/>
                      <a:pt x="2061" y="41739"/>
                      <a:pt x="375" y="40668"/>
                    </a:cubicBezTo>
                    <a:cubicBezTo>
                      <a:pt x="1901" y="39705"/>
                      <a:pt x="3292" y="37885"/>
                      <a:pt x="3185" y="35824"/>
                    </a:cubicBezTo>
                    <a:cubicBezTo>
                      <a:pt x="5166" y="34780"/>
                      <a:pt x="6397" y="32772"/>
                      <a:pt x="6397" y="30524"/>
                    </a:cubicBezTo>
                    <a:cubicBezTo>
                      <a:pt x="6397" y="28276"/>
                      <a:pt x="5166" y="26268"/>
                      <a:pt x="3185" y="25225"/>
                    </a:cubicBezTo>
                    <a:cubicBezTo>
                      <a:pt x="3078" y="23244"/>
                      <a:pt x="2061" y="21451"/>
                      <a:pt x="375" y="20407"/>
                    </a:cubicBezTo>
                    <a:cubicBezTo>
                      <a:pt x="2061" y="19336"/>
                      <a:pt x="3185" y="17436"/>
                      <a:pt x="3185" y="15616"/>
                    </a:cubicBezTo>
                    <a:cubicBezTo>
                      <a:pt x="3185" y="15589"/>
                      <a:pt x="3185" y="15562"/>
                      <a:pt x="3185" y="15562"/>
                    </a:cubicBezTo>
                    <a:cubicBezTo>
                      <a:pt x="5166" y="14518"/>
                      <a:pt x="6397" y="12511"/>
                      <a:pt x="6397" y="10263"/>
                    </a:cubicBezTo>
                    <a:cubicBezTo>
                      <a:pt x="6397" y="8014"/>
                      <a:pt x="5166" y="6007"/>
                      <a:pt x="3185" y="4963"/>
                    </a:cubicBezTo>
                    <a:cubicBezTo>
                      <a:pt x="3185" y="3036"/>
                      <a:pt x="1981" y="1055"/>
                      <a:pt x="188" y="11"/>
                    </a:cubicBezTo>
                    <a:cubicBezTo>
                      <a:pt x="173" y="4"/>
                      <a:pt x="157" y="1"/>
                      <a:pt x="140"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6" name="Google Shape;1923;p89"/>
              <p:cNvSpPr/>
              <p:nvPr/>
            </p:nvSpPr>
            <p:spPr>
              <a:xfrm>
                <a:off x="1453950" y="2845375"/>
                <a:ext cx="160600" cy="2032675"/>
              </a:xfrm>
              <a:custGeom>
                <a:avLst/>
                <a:gdLst/>
                <a:ahLst/>
                <a:cxnLst/>
                <a:rect l="l" t="t" r="r" b="b"/>
                <a:pathLst>
                  <a:path w="6424" h="81307" extrusionOk="0">
                    <a:moveTo>
                      <a:pt x="133" y="1"/>
                    </a:moveTo>
                    <a:cubicBezTo>
                      <a:pt x="93" y="1"/>
                      <a:pt x="60" y="24"/>
                      <a:pt x="27" y="57"/>
                    </a:cubicBezTo>
                    <a:cubicBezTo>
                      <a:pt x="27" y="84"/>
                      <a:pt x="27" y="110"/>
                      <a:pt x="27" y="137"/>
                    </a:cubicBezTo>
                    <a:cubicBezTo>
                      <a:pt x="27" y="164"/>
                      <a:pt x="27" y="217"/>
                      <a:pt x="80" y="244"/>
                    </a:cubicBezTo>
                    <a:cubicBezTo>
                      <a:pt x="1820" y="1234"/>
                      <a:pt x="2971" y="3188"/>
                      <a:pt x="2944" y="5035"/>
                    </a:cubicBezTo>
                    <a:cubicBezTo>
                      <a:pt x="2944" y="5089"/>
                      <a:pt x="2971" y="5142"/>
                      <a:pt x="2998" y="5142"/>
                    </a:cubicBezTo>
                    <a:cubicBezTo>
                      <a:pt x="4952" y="6133"/>
                      <a:pt x="6156" y="8086"/>
                      <a:pt x="6156" y="10254"/>
                    </a:cubicBezTo>
                    <a:cubicBezTo>
                      <a:pt x="6156" y="12422"/>
                      <a:pt x="4952" y="14376"/>
                      <a:pt x="2998" y="15367"/>
                    </a:cubicBezTo>
                    <a:cubicBezTo>
                      <a:pt x="2971" y="15393"/>
                      <a:pt x="2944" y="15420"/>
                      <a:pt x="2944" y="15474"/>
                    </a:cubicBezTo>
                    <a:cubicBezTo>
                      <a:pt x="2998" y="17347"/>
                      <a:pt x="1847" y="19248"/>
                      <a:pt x="107" y="20265"/>
                    </a:cubicBezTo>
                    <a:cubicBezTo>
                      <a:pt x="54" y="20292"/>
                      <a:pt x="27" y="20318"/>
                      <a:pt x="27" y="20345"/>
                    </a:cubicBezTo>
                    <a:cubicBezTo>
                      <a:pt x="0" y="20425"/>
                      <a:pt x="27" y="20479"/>
                      <a:pt x="80" y="20506"/>
                    </a:cubicBezTo>
                    <a:cubicBezTo>
                      <a:pt x="1793" y="21496"/>
                      <a:pt x="2864" y="23289"/>
                      <a:pt x="2944" y="25297"/>
                    </a:cubicBezTo>
                    <a:cubicBezTo>
                      <a:pt x="2944" y="25350"/>
                      <a:pt x="2971" y="25404"/>
                      <a:pt x="2998" y="25404"/>
                    </a:cubicBezTo>
                    <a:cubicBezTo>
                      <a:pt x="4952" y="26394"/>
                      <a:pt x="6156" y="28348"/>
                      <a:pt x="6156" y="30516"/>
                    </a:cubicBezTo>
                    <a:cubicBezTo>
                      <a:pt x="6156" y="32684"/>
                      <a:pt x="4952" y="34665"/>
                      <a:pt x="2998" y="35628"/>
                    </a:cubicBezTo>
                    <a:cubicBezTo>
                      <a:pt x="2944" y="35655"/>
                      <a:pt x="2918" y="35709"/>
                      <a:pt x="2944" y="35762"/>
                    </a:cubicBezTo>
                    <a:cubicBezTo>
                      <a:pt x="3105" y="37823"/>
                      <a:pt x="1633" y="39643"/>
                      <a:pt x="107" y="40526"/>
                    </a:cubicBezTo>
                    <a:cubicBezTo>
                      <a:pt x="54" y="40553"/>
                      <a:pt x="27" y="40580"/>
                      <a:pt x="27" y="40633"/>
                    </a:cubicBezTo>
                    <a:cubicBezTo>
                      <a:pt x="0" y="40687"/>
                      <a:pt x="27" y="40741"/>
                      <a:pt x="80" y="40767"/>
                    </a:cubicBezTo>
                    <a:cubicBezTo>
                      <a:pt x="1820" y="41784"/>
                      <a:pt x="2944" y="43631"/>
                      <a:pt x="2944" y="45532"/>
                    </a:cubicBezTo>
                    <a:cubicBezTo>
                      <a:pt x="2944" y="45558"/>
                      <a:pt x="2944" y="45558"/>
                      <a:pt x="2944" y="45558"/>
                    </a:cubicBezTo>
                    <a:cubicBezTo>
                      <a:pt x="2918" y="45612"/>
                      <a:pt x="2971" y="45665"/>
                      <a:pt x="2998" y="45692"/>
                    </a:cubicBezTo>
                    <a:cubicBezTo>
                      <a:pt x="4952" y="46656"/>
                      <a:pt x="6156" y="48610"/>
                      <a:pt x="6156" y="50778"/>
                    </a:cubicBezTo>
                    <a:cubicBezTo>
                      <a:pt x="6156" y="52972"/>
                      <a:pt x="4952" y="54926"/>
                      <a:pt x="2998" y="55890"/>
                    </a:cubicBezTo>
                    <a:cubicBezTo>
                      <a:pt x="2971" y="55917"/>
                      <a:pt x="2944" y="55970"/>
                      <a:pt x="2944" y="55997"/>
                    </a:cubicBezTo>
                    <a:cubicBezTo>
                      <a:pt x="2891" y="58004"/>
                      <a:pt x="1820" y="59798"/>
                      <a:pt x="107" y="60815"/>
                    </a:cubicBezTo>
                    <a:cubicBezTo>
                      <a:pt x="54" y="60815"/>
                      <a:pt x="27" y="60841"/>
                      <a:pt x="27" y="60895"/>
                    </a:cubicBezTo>
                    <a:cubicBezTo>
                      <a:pt x="0" y="60949"/>
                      <a:pt x="27" y="61002"/>
                      <a:pt x="80" y="61029"/>
                    </a:cubicBezTo>
                    <a:cubicBezTo>
                      <a:pt x="1820" y="62046"/>
                      <a:pt x="2891" y="63839"/>
                      <a:pt x="2944" y="65847"/>
                    </a:cubicBezTo>
                    <a:cubicBezTo>
                      <a:pt x="2944" y="65873"/>
                      <a:pt x="2971" y="65927"/>
                      <a:pt x="2998" y="65954"/>
                    </a:cubicBezTo>
                    <a:cubicBezTo>
                      <a:pt x="4952" y="66917"/>
                      <a:pt x="6156" y="68871"/>
                      <a:pt x="6156" y="71066"/>
                    </a:cubicBezTo>
                    <a:cubicBezTo>
                      <a:pt x="6156" y="73234"/>
                      <a:pt x="4952" y="75188"/>
                      <a:pt x="2998" y="76151"/>
                    </a:cubicBezTo>
                    <a:cubicBezTo>
                      <a:pt x="2971" y="76178"/>
                      <a:pt x="2944" y="76232"/>
                      <a:pt x="2944" y="76285"/>
                    </a:cubicBezTo>
                    <a:cubicBezTo>
                      <a:pt x="2891" y="78266"/>
                      <a:pt x="1820" y="80059"/>
                      <a:pt x="80" y="81076"/>
                    </a:cubicBezTo>
                    <a:cubicBezTo>
                      <a:pt x="27" y="81103"/>
                      <a:pt x="0" y="81183"/>
                      <a:pt x="27" y="81237"/>
                    </a:cubicBezTo>
                    <a:cubicBezTo>
                      <a:pt x="61" y="81288"/>
                      <a:pt x="106" y="81306"/>
                      <a:pt x="147" y="81306"/>
                    </a:cubicBezTo>
                    <a:cubicBezTo>
                      <a:pt x="172" y="81306"/>
                      <a:pt x="195" y="81300"/>
                      <a:pt x="214" y="81290"/>
                    </a:cubicBezTo>
                    <a:cubicBezTo>
                      <a:pt x="2008" y="80247"/>
                      <a:pt x="3105" y="78400"/>
                      <a:pt x="3185" y="76366"/>
                    </a:cubicBezTo>
                    <a:cubicBezTo>
                      <a:pt x="5166" y="75322"/>
                      <a:pt x="6424" y="73288"/>
                      <a:pt x="6424" y="71066"/>
                    </a:cubicBezTo>
                    <a:cubicBezTo>
                      <a:pt x="6424" y="68818"/>
                      <a:pt x="5166" y="66783"/>
                      <a:pt x="3185" y="65766"/>
                    </a:cubicBezTo>
                    <a:cubicBezTo>
                      <a:pt x="3105" y="63759"/>
                      <a:pt x="2061" y="61992"/>
                      <a:pt x="375" y="60922"/>
                    </a:cubicBezTo>
                    <a:cubicBezTo>
                      <a:pt x="2061" y="59878"/>
                      <a:pt x="3105" y="58085"/>
                      <a:pt x="3185" y="56077"/>
                    </a:cubicBezTo>
                    <a:cubicBezTo>
                      <a:pt x="5166" y="55060"/>
                      <a:pt x="6424" y="53026"/>
                      <a:pt x="6424" y="50778"/>
                    </a:cubicBezTo>
                    <a:cubicBezTo>
                      <a:pt x="6424" y="48556"/>
                      <a:pt x="5193" y="46522"/>
                      <a:pt x="3185" y="45505"/>
                    </a:cubicBezTo>
                    <a:cubicBezTo>
                      <a:pt x="3159" y="43604"/>
                      <a:pt x="2088" y="41731"/>
                      <a:pt x="375" y="40660"/>
                    </a:cubicBezTo>
                    <a:cubicBezTo>
                      <a:pt x="1901" y="39697"/>
                      <a:pt x="3319" y="37877"/>
                      <a:pt x="3185" y="35816"/>
                    </a:cubicBezTo>
                    <a:cubicBezTo>
                      <a:pt x="5193" y="34799"/>
                      <a:pt x="6424" y="32764"/>
                      <a:pt x="6424" y="30516"/>
                    </a:cubicBezTo>
                    <a:cubicBezTo>
                      <a:pt x="6424" y="28268"/>
                      <a:pt x="5166" y="26260"/>
                      <a:pt x="3185" y="25216"/>
                    </a:cubicBezTo>
                    <a:cubicBezTo>
                      <a:pt x="3105" y="23236"/>
                      <a:pt x="2061" y="21442"/>
                      <a:pt x="375" y="20399"/>
                    </a:cubicBezTo>
                    <a:cubicBezTo>
                      <a:pt x="2088" y="19328"/>
                      <a:pt x="3185" y="17454"/>
                      <a:pt x="3185" y="15608"/>
                    </a:cubicBezTo>
                    <a:cubicBezTo>
                      <a:pt x="3185" y="15581"/>
                      <a:pt x="3185" y="15581"/>
                      <a:pt x="3185" y="15554"/>
                    </a:cubicBezTo>
                    <a:cubicBezTo>
                      <a:pt x="5193" y="14510"/>
                      <a:pt x="6424" y="12503"/>
                      <a:pt x="6424" y="10254"/>
                    </a:cubicBezTo>
                    <a:cubicBezTo>
                      <a:pt x="6424" y="8006"/>
                      <a:pt x="5193" y="5999"/>
                      <a:pt x="3185" y="4955"/>
                    </a:cubicBezTo>
                    <a:cubicBezTo>
                      <a:pt x="3185" y="3028"/>
                      <a:pt x="2008" y="1047"/>
                      <a:pt x="214" y="30"/>
                    </a:cubicBezTo>
                    <a:cubicBezTo>
                      <a:pt x="184" y="10"/>
                      <a:pt x="157" y="1"/>
                      <a:pt x="133"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7" name="Google Shape;1924;p89"/>
              <p:cNvSpPr/>
              <p:nvPr/>
            </p:nvSpPr>
            <p:spPr>
              <a:xfrm>
                <a:off x="1300050" y="2593575"/>
                <a:ext cx="160600" cy="2032875"/>
              </a:xfrm>
              <a:custGeom>
                <a:avLst/>
                <a:gdLst/>
                <a:ahLst/>
                <a:cxnLst/>
                <a:rect l="l" t="t" r="r" b="b"/>
                <a:pathLst>
                  <a:path w="6424" h="81315" extrusionOk="0">
                    <a:moveTo>
                      <a:pt x="167" y="1"/>
                    </a:moveTo>
                    <a:cubicBezTo>
                      <a:pt x="121" y="1"/>
                      <a:pt x="73" y="26"/>
                      <a:pt x="54" y="65"/>
                    </a:cubicBezTo>
                    <a:cubicBezTo>
                      <a:pt x="27" y="92"/>
                      <a:pt x="27" y="118"/>
                      <a:pt x="27" y="118"/>
                    </a:cubicBezTo>
                    <a:cubicBezTo>
                      <a:pt x="27" y="172"/>
                      <a:pt x="54" y="225"/>
                      <a:pt x="80" y="225"/>
                    </a:cubicBezTo>
                    <a:cubicBezTo>
                      <a:pt x="1820" y="1243"/>
                      <a:pt x="2971" y="3170"/>
                      <a:pt x="2944" y="5043"/>
                    </a:cubicBezTo>
                    <a:cubicBezTo>
                      <a:pt x="2944" y="5070"/>
                      <a:pt x="2971" y="5124"/>
                      <a:pt x="3025" y="5150"/>
                    </a:cubicBezTo>
                    <a:cubicBezTo>
                      <a:pt x="4952" y="6141"/>
                      <a:pt x="6183" y="8095"/>
                      <a:pt x="6183" y="10263"/>
                    </a:cubicBezTo>
                    <a:cubicBezTo>
                      <a:pt x="6183" y="12431"/>
                      <a:pt x="4952" y="14384"/>
                      <a:pt x="3025" y="15375"/>
                    </a:cubicBezTo>
                    <a:cubicBezTo>
                      <a:pt x="2971" y="15402"/>
                      <a:pt x="2944" y="15428"/>
                      <a:pt x="2944" y="15482"/>
                    </a:cubicBezTo>
                    <a:cubicBezTo>
                      <a:pt x="2998" y="17355"/>
                      <a:pt x="1847" y="19256"/>
                      <a:pt x="107" y="20273"/>
                    </a:cubicBezTo>
                    <a:cubicBezTo>
                      <a:pt x="80" y="20300"/>
                      <a:pt x="54" y="20326"/>
                      <a:pt x="27" y="20353"/>
                    </a:cubicBezTo>
                    <a:cubicBezTo>
                      <a:pt x="27" y="20407"/>
                      <a:pt x="27" y="20460"/>
                      <a:pt x="80" y="20514"/>
                    </a:cubicBezTo>
                    <a:cubicBezTo>
                      <a:pt x="1820" y="21504"/>
                      <a:pt x="2891" y="23297"/>
                      <a:pt x="2944" y="25305"/>
                    </a:cubicBezTo>
                    <a:cubicBezTo>
                      <a:pt x="2944" y="25358"/>
                      <a:pt x="2971" y="25385"/>
                      <a:pt x="3025" y="25412"/>
                    </a:cubicBezTo>
                    <a:cubicBezTo>
                      <a:pt x="4952" y="26402"/>
                      <a:pt x="6183" y="28356"/>
                      <a:pt x="6183" y="30524"/>
                    </a:cubicBezTo>
                    <a:cubicBezTo>
                      <a:pt x="6183" y="32692"/>
                      <a:pt x="4952" y="34646"/>
                      <a:pt x="3025" y="35636"/>
                    </a:cubicBezTo>
                    <a:cubicBezTo>
                      <a:pt x="2971" y="35663"/>
                      <a:pt x="2944" y="35717"/>
                      <a:pt x="2944" y="35770"/>
                    </a:cubicBezTo>
                    <a:cubicBezTo>
                      <a:pt x="3105" y="37831"/>
                      <a:pt x="1633" y="39651"/>
                      <a:pt x="107" y="40535"/>
                    </a:cubicBezTo>
                    <a:cubicBezTo>
                      <a:pt x="80" y="40561"/>
                      <a:pt x="54" y="40588"/>
                      <a:pt x="27" y="40615"/>
                    </a:cubicBezTo>
                    <a:cubicBezTo>
                      <a:pt x="27" y="40668"/>
                      <a:pt x="27" y="40749"/>
                      <a:pt x="80" y="40775"/>
                    </a:cubicBezTo>
                    <a:cubicBezTo>
                      <a:pt x="1820" y="41766"/>
                      <a:pt x="2944" y="43639"/>
                      <a:pt x="2944" y="45540"/>
                    </a:cubicBezTo>
                    <a:cubicBezTo>
                      <a:pt x="2944" y="45540"/>
                      <a:pt x="2944" y="45566"/>
                      <a:pt x="2944" y="45566"/>
                    </a:cubicBezTo>
                    <a:cubicBezTo>
                      <a:pt x="2944" y="45620"/>
                      <a:pt x="2971" y="45674"/>
                      <a:pt x="3025" y="45674"/>
                    </a:cubicBezTo>
                    <a:cubicBezTo>
                      <a:pt x="4952" y="46664"/>
                      <a:pt x="6183" y="48618"/>
                      <a:pt x="6183" y="50786"/>
                    </a:cubicBezTo>
                    <a:cubicBezTo>
                      <a:pt x="6183" y="52954"/>
                      <a:pt x="4952" y="54934"/>
                      <a:pt x="3025" y="55898"/>
                    </a:cubicBezTo>
                    <a:cubicBezTo>
                      <a:pt x="2971" y="55925"/>
                      <a:pt x="2944" y="55952"/>
                      <a:pt x="2944" y="56005"/>
                    </a:cubicBezTo>
                    <a:cubicBezTo>
                      <a:pt x="2891" y="58012"/>
                      <a:pt x="1847" y="59806"/>
                      <a:pt x="107" y="60796"/>
                    </a:cubicBezTo>
                    <a:cubicBezTo>
                      <a:pt x="80" y="60823"/>
                      <a:pt x="54" y="60850"/>
                      <a:pt x="27" y="60903"/>
                    </a:cubicBezTo>
                    <a:cubicBezTo>
                      <a:pt x="27" y="60957"/>
                      <a:pt x="27" y="61010"/>
                      <a:pt x="80" y="61037"/>
                    </a:cubicBezTo>
                    <a:cubicBezTo>
                      <a:pt x="1820" y="62054"/>
                      <a:pt x="2891" y="63847"/>
                      <a:pt x="2944" y="65828"/>
                    </a:cubicBezTo>
                    <a:cubicBezTo>
                      <a:pt x="2944" y="65882"/>
                      <a:pt x="2971" y="65935"/>
                      <a:pt x="3025" y="65962"/>
                    </a:cubicBezTo>
                    <a:cubicBezTo>
                      <a:pt x="4952" y="66925"/>
                      <a:pt x="6183" y="68879"/>
                      <a:pt x="6183" y="71047"/>
                    </a:cubicBezTo>
                    <a:cubicBezTo>
                      <a:pt x="6183" y="73242"/>
                      <a:pt x="4952" y="75196"/>
                      <a:pt x="3025" y="76160"/>
                    </a:cubicBezTo>
                    <a:cubicBezTo>
                      <a:pt x="2971" y="76186"/>
                      <a:pt x="2944" y="76240"/>
                      <a:pt x="2944" y="76267"/>
                    </a:cubicBezTo>
                    <a:cubicBezTo>
                      <a:pt x="2891" y="78274"/>
                      <a:pt x="1820" y="80067"/>
                      <a:pt x="80" y="81084"/>
                    </a:cubicBezTo>
                    <a:cubicBezTo>
                      <a:pt x="27" y="81111"/>
                      <a:pt x="0" y="81191"/>
                      <a:pt x="54" y="81245"/>
                    </a:cubicBezTo>
                    <a:cubicBezTo>
                      <a:pt x="71" y="81296"/>
                      <a:pt x="109" y="81315"/>
                      <a:pt x="149" y="81315"/>
                    </a:cubicBezTo>
                    <a:cubicBezTo>
                      <a:pt x="171" y="81315"/>
                      <a:pt x="195" y="81308"/>
                      <a:pt x="214" y="81299"/>
                    </a:cubicBezTo>
                    <a:cubicBezTo>
                      <a:pt x="2007" y="80255"/>
                      <a:pt x="3105" y="78408"/>
                      <a:pt x="3185" y="76347"/>
                    </a:cubicBezTo>
                    <a:cubicBezTo>
                      <a:pt x="5193" y="75330"/>
                      <a:pt x="6424" y="73296"/>
                      <a:pt x="6424" y="71047"/>
                    </a:cubicBezTo>
                    <a:cubicBezTo>
                      <a:pt x="6424" y="68826"/>
                      <a:pt x="5193" y="66792"/>
                      <a:pt x="3185" y="65748"/>
                    </a:cubicBezTo>
                    <a:cubicBezTo>
                      <a:pt x="3132" y="63767"/>
                      <a:pt x="2088" y="61974"/>
                      <a:pt x="402" y="60930"/>
                    </a:cubicBezTo>
                    <a:cubicBezTo>
                      <a:pt x="2088" y="59859"/>
                      <a:pt x="3132" y="58093"/>
                      <a:pt x="3185" y="56085"/>
                    </a:cubicBezTo>
                    <a:cubicBezTo>
                      <a:pt x="5193" y="55068"/>
                      <a:pt x="6424" y="53034"/>
                      <a:pt x="6424" y="50786"/>
                    </a:cubicBezTo>
                    <a:cubicBezTo>
                      <a:pt x="6424" y="48537"/>
                      <a:pt x="5193" y="46530"/>
                      <a:pt x="3185" y="45486"/>
                    </a:cubicBezTo>
                    <a:cubicBezTo>
                      <a:pt x="3185" y="43586"/>
                      <a:pt x="2088" y="41739"/>
                      <a:pt x="402" y="40668"/>
                    </a:cubicBezTo>
                    <a:cubicBezTo>
                      <a:pt x="1927" y="39705"/>
                      <a:pt x="3319" y="37885"/>
                      <a:pt x="3212" y="35824"/>
                    </a:cubicBezTo>
                    <a:cubicBezTo>
                      <a:pt x="5193" y="34780"/>
                      <a:pt x="6424" y="32772"/>
                      <a:pt x="6424" y="30524"/>
                    </a:cubicBezTo>
                    <a:cubicBezTo>
                      <a:pt x="6424" y="28276"/>
                      <a:pt x="5193" y="26268"/>
                      <a:pt x="3185" y="25225"/>
                    </a:cubicBezTo>
                    <a:cubicBezTo>
                      <a:pt x="3105" y="23244"/>
                      <a:pt x="2061" y="21451"/>
                      <a:pt x="402" y="20407"/>
                    </a:cubicBezTo>
                    <a:cubicBezTo>
                      <a:pt x="2088" y="19336"/>
                      <a:pt x="3185" y="17436"/>
                      <a:pt x="3185" y="15616"/>
                    </a:cubicBezTo>
                    <a:cubicBezTo>
                      <a:pt x="3185" y="15589"/>
                      <a:pt x="3185" y="15562"/>
                      <a:pt x="3185" y="15562"/>
                    </a:cubicBezTo>
                    <a:cubicBezTo>
                      <a:pt x="5193" y="14518"/>
                      <a:pt x="6424" y="12511"/>
                      <a:pt x="6424" y="10263"/>
                    </a:cubicBezTo>
                    <a:cubicBezTo>
                      <a:pt x="6424" y="8014"/>
                      <a:pt x="5193" y="6007"/>
                      <a:pt x="3185" y="4963"/>
                    </a:cubicBezTo>
                    <a:cubicBezTo>
                      <a:pt x="3185" y="3036"/>
                      <a:pt x="2007" y="1055"/>
                      <a:pt x="214" y="11"/>
                    </a:cubicBezTo>
                    <a:cubicBezTo>
                      <a:pt x="200" y="4"/>
                      <a:pt x="184" y="1"/>
                      <a:pt x="167"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8" name="Google Shape;1925;p89"/>
              <p:cNvSpPr/>
              <p:nvPr/>
            </p:nvSpPr>
            <p:spPr>
              <a:xfrm>
                <a:off x="1146800" y="2845375"/>
                <a:ext cx="159950" cy="2032675"/>
              </a:xfrm>
              <a:custGeom>
                <a:avLst/>
                <a:gdLst/>
                <a:ahLst/>
                <a:cxnLst/>
                <a:rect l="l" t="t" r="r" b="b"/>
                <a:pathLst>
                  <a:path w="6398" h="81307" extrusionOk="0">
                    <a:moveTo>
                      <a:pt x="120" y="1"/>
                    </a:moveTo>
                    <a:cubicBezTo>
                      <a:pt x="81" y="1"/>
                      <a:pt x="44" y="24"/>
                      <a:pt x="28" y="57"/>
                    </a:cubicBezTo>
                    <a:cubicBezTo>
                      <a:pt x="28" y="84"/>
                      <a:pt x="1" y="110"/>
                      <a:pt x="1" y="137"/>
                    </a:cubicBezTo>
                    <a:cubicBezTo>
                      <a:pt x="1" y="164"/>
                      <a:pt x="28" y="217"/>
                      <a:pt x="81" y="244"/>
                    </a:cubicBezTo>
                    <a:cubicBezTo>
                      <a:pt x="1821" y="1234"/>
                      <a:pt x="2972" y="3162"/>
                      <a:pt x="2918" y="5035"/>
                    </a:cubicBezTo>
                    <a:cubicBezTo>
                      <a:pt x="2918" y="5089"/>
                      <a:pt x="2945" y="5142"/>
                      <a:pt x="2998" y="5142"/>
                    </a:cubicBezTo>
                    <a:cubicBezTo>
                      <a:pt x="4952" y="6133"/>
                      <a:pt x="6157" y="8086"/>
                      <a:pt x="6157" y="10254"/>
                    </a:cubicBezTo>
                    <a:cubicBezTo>
                      <a:pt x="6157" y="12422"/>
                      <a:pt x="4952" y="14376"/>
                      <a:pt x="2998" y="15367"/>
                    </a:cubicBezTo>
                    <a:cubicBezTo>
                      <a:pt x="2945" y="15393"/>
                      <a:pt x="2918" y="15420"/>
                      <a:pt x="2918" y="15474"/>
                    </a:cubicBezTo>
                    <a:cubicBezTo>
                      <a:pt x="2972" y="17321"/>
                      <a:pt x="1848" y="19248"/>
                      <a:pt x="81" y="20265"/>
                    </a:cubicBezTo>
                    <a:cubicBezTo>
                      <a:pt x="54" y="20292"/>
                      <a:pt x="28" y="20318"/>
                      <a:pt x="1" y="20345"/>
                    </a:cubicBezTo>
                    <a:cubicBezTo>
                      <a:pt x="1" y="20425"/>
                      <a:pt x="28" y="20479"/>
                      <a:pt x="81" y="20506"/>
                    </a:cubicBezTo>
                    <a:cubicBezTo>
                      <a:pt x="1794" y="21496"/>
                      <a:pt x="2865" y="23289"/>
                      <a:pt x="2918" y="25297"/>
                    </a:cubicBezTo>
                    <a:cubicBezTo>
                      <a:pt x="2918" y="25350"/>
                      <a:pt x="2945" y="25404"/>
                      <a:pt x="2998" y="25404"/>
                    </a:cubicBezTo>
                    <a:cubicBezTo>
                      <a:pt x="4952" y="26394"/>
                      <a:pt x="6157" y="28348"/>
                      <a:pt x="6157" y="30516"/>
                    </a:cubicBezTo>
                    <a:cubicBezTo>
                      <a:pt x="6157" y="32684"/>
                      <a:pt x="4952" y="34665"/>
                      <a:pt x="2998" y="35628"/>
                    </a:cubicBezTo>
                    <a:cubicBezTo>
                      <a:pt x="2945" y="35655"/>
                      <a:pt x="2918" y="35709"/>
                      <a:pt x="2918" y="35762"/>
                    </a:cubicBezTo>
                    <a:cubicBezTo>
                      <a:pt x="3079" y="37823"/>
                      <a:pt x="1633" y="39643"/>
                      <a:pt x="81" y="40526"/>
                    </a:cubicBezTo>
                    <a:cubicBezTo>
                      <a:pt x="54" y="40553"/>
                      <a:pt x="28" y="40580"/>
                      <a:pt x="1" y="40633"/>
                    </a:cubicBezTo>
                    <a:cubicBezTo>
                      <a:pt x="1" y="40687"/>
                      <a:pt x="28" y="40741"/>
                      <a:pt x="81" y="40767"/>
                    </a:cubicBezTo>
                    <a:cubicBezTo>
                      <a:pt x="1821" y="41784"/>
                      <a:pt x="2918" y="43631"/>
                      <a:pt x="2918" y="45532"/>
                    </a:cubicBezTo>
                    <a:cubicBezTo>
                      <a:pt x="2918" y="45532"/>
                      <a:pt x="2918" y="45558"/>
                      <a:pt x="2918" y="45558"/>
                    </a:cubicBezTo>
                    <a:cubicBezTo>
                      <a:pt x="2918" y="45612"/>
                      <a:pt x="2945" y="45665"/>
                      <a:pt x="2998" y="45692"/>
                    </a:cubicBezTo>
                    <a:cubicBezTo>
                      <a:pt x="4952" y="46656"/>
                      <a:pt x="6157" y="48610"/>
                      <a:pt x="6157" y="50778"/>
                    </a:cubicBezTo>
                    <a:cubicBezTo>
                      <a:pt x="6157" y="52972"/>
                      <a:pt x="4952" y="54926"/>
                      <a:pt x="2998" y="55890"/>
                    </a:cubicBezTo>
                    <a:cubicBezTo>
                      <a:pt x="2945" y="55917"/>
                      <a:pt x="2918" y="55970"/>
                      <a:pt x="2918" y="55997"/>
                    </a:cubicBezTo>
                    <a:cubicBezTo>
                      <a:pt x="2891" y="58004"/>
                      <a:pt x="1821" y="59798"/>
                      <a:pt x="81" y="60815"/>
                    </a:cubicBezTo>
                    <a:cubicBezTo>
                      <a:pt x="54" y="60815"/>
                      <a:pt x="28" y="60841"/>
                      <a:pt x="1" y="60895"/>
                    </a:cubicBezTo>
                    <a:cubicBezTo>
                      <a:pt x="1" y="60949"/>
                      <a:pt x="28" y="61002"/>
                      <a:pt x="81" y="61029"/>
                    </a:cubicBezTo>
                    <a:cubicBezTo>
                      <a:pt x="1821" y="62046"/>
                      <a:pt x="2891" y="63839"/>
                      <a:pt x="2918" y="65847"/>
                    </a:cubicBezTo>
                    <a:cubicBezTo>
                      <a:pt x="2918" y="65873"/>
                      <a:pt x="2945" y="65927"/>
                      <a:pt x="2998" y="65954"/>
                    </a:cubicBezTo>
                    <a:cubicBezTo>
                      <a:pt x="4952" y="66917"/>
                      <a:pt x="6157" y="68871"/>
                      <a:pt x="6157" y="71066"/>
                    </a:cubicBezTo>
                    <a:cubicBezTo>
                      <a:pt x="6157" y="73234"/>
                      <a:pt x="4952" y="75188"/>
                      <a:pt x="2998" y="76151"/>
                    </a:cubicBezTo>
                    <a:cubicBezTo>
                      <a:pt x="2945" y="76178"/>
                      <a:pt x="2918" y="76232"/>
                      <a:pt x="2918" y="76285"/>
                    </a:cubicBezTo>
                    <a:cubicBezTo>
                      <a:pt x="2891" y="78266"/>
                      <a:pt x="1821" y="80059"/>
                      <a:pt x="81" y="81076"/>
                    </a:cubicBezTo>
                    <a:cubicBezTo>
                      <a:pt x="28" y="81103"/>
                      <a:pt x="1" y="81183"/>
                      <a:pt x="28" y="81237"/>
                    </a:cubicBezTo>
                    <a:cubicBezTo>
                      <a:pt x="44" y="81288"/>
                      <a:pt x="83" y="81306"/>
                      <a:pt x="129" y="81306"/>
                    </a:cubicBezTo>
                    <a:cubicBezTo>
                      <a:pt x="156" y="81306"/>
                      <a:pt x="185" y="81300"/>
                      <a:pt x="215" y="81290"/>
                    </a:cubicBezTo>
                    <a:cubicBezTo>
                      <a:pt x="1981" y="80247"/>
                      <a:pt x="3106" y="78400"/>
                      <a:pt x="3186" y="76366"/>
                    </a:cubicBezTo>
                    <a:cubicBezTo>
                      <a:pt x="5167" y="75322"/>
                      <a:pt x="6398" y="73288"/>
                      <a:pt x="6398" y="71066"/>
                    </a:cubicBezTo>
                    <a:cubicBezTo>
                      <a:pt x="6398" y="68818"/>
                      <a:pt x="5167" y="66783"/>
                      <a:pt x="3186" y="65766"/>
                    </a:cubicBezTo>
                    <a:cubicBezTo>
                      <a:pt x="3106" y="63759"/>
                      <a:pt x="2062" y="61992"/>
                      <a:pt x="375" y="60922"/>
                    </a:cubicBezTo>
                    <a:cubicBezTo>
                      <a:pt x="2062" y="59878"/>
                      <a:pt x="3106" y="58085"/>
                      <a:pt x="3186" y="56077"/>
                    </a:cubicBezTo>
                    <a:cubicBezTo>
                      <a:pt x="5167" y="55060"/>
                      <a:pt x="6398" y="53026"/>
                      <a:pt x="6398" y="50778"/>
                    </a:cubicBezTo>
                    <a:cubicBezTo>
                      <a:pt x="6398" y="48556"/>
                      <a:pt x="5167" y="46522"/>
                      <a:pt x="3186" y="45505"/>
                    </a:cubicBezTo>
                    <a:cubicBezTo>
                      <a:pt x="3159" y="43604"/>
                      <a:pt x="2088" y="41731"/>
                      <a:pt x="375" y="40660"/>
                    </a:cubicBezTo>
                    <a:cubicBezTo>
                      <a:pt x="1901" y="39697"/>
                      <a:pt x="3293" y="37877"/>
                      <a:pt x="3186" y="35816"/>
                    </a:cubicBezTo>
                    <a:cubicBezTo>
                      <a:pt x="5167" y="34799"/>
                      <a:pt x="6398" y="32764"/>
                      <a:pt x="6398" y="30516"/>
                    </a:cubicBezTo>
                    <a:cubicBezTo>
                      <a:pt x="6398" y="28268"/>
                      <a:pt x="5167" y="26260"/>
                      <a:pt x="3186" y="25216"/>
                    </a:cubicBezTo>
                    <a:cubicBezTo>
                      <a:pt x="3079" y="23236"/>
                      <a:pt x="2062" y="21442"/>
                      <a:pt x="375" y="20399"/>
                    </a:cubicBezTo>
                    <a:cubicBezTo>
                      <a:pt x="2088" y="19328"/>
                      <a:pt x="3186" y="17401"/>
                      <a:pt x="3186" y="15554"/>
                    </a:cubicBezTo>
                    <a:cubicBezTo>
                      <a:pt x="5167" y="14510"/>
                      <a:pt x="6398" y="12503"/>
                      <a:pt x="6398" y="10254"/>
                    </a:cubicBezTo>
                    <a:cubicBezTo>
                      <a:pt x="6398" y="8006"/>
                      <a:pt x="5167" y="5999"/>
                      <a:pt x="3186" y="4955"/>
                    </a:cubicBezTo>
                    <a:cubicBezTo>
                      <a:pt x="3186" y="3028"/>
                      <a:pt x="1981" y="1047"/>
                      <a:pt x="188" y="30"/>
                    </a:cubicBezTo>
                    <a:cubicBezTo>
                      <a:pt x="168" y="10"/>
                      <a:pt x="143" y="1"/>
                      <a:pt x="120"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9" name="Google Shape;1926;p89"/>
              <p:cNvSpPr/>
              <p:nvPr/>
            </p:nvSpPr>
            <p:spPr>
              <a:xfrm>
                <a:off x="992900" y="2593575"/>
                <a:ext cx="160625" cy="2032875"/>
              </a:xfrm>
              <a:custGeom>
                <a:avLst/>
                <a:gdLst/>
                <a:ahLst/>
                <a:cxnLst/>
                <a:rect l="l" t="t" r="r" b="b"/>
                <a:pathLst>
                  <a:path w="6425" h="81315" extrusionOk="0">
                    <a:moveTo>
                      <a:pt x="167" y="1"/>
                    </a:moveTo>
                    <a:cubicBezTo>
                      <a:pt x="120" y="1"/>
                      <a:pt x="67" y="26"/>
                      <a:pt x="27" y="65"/>
                    </a:cubicBezTo>
                    <a:cubicBezTo>
                      <a:pt x="27" y="92"/>
                      <a:pt x="27" y="118"/>
                      <a:pt x="27" y="118"/>
                    </a:cubicBezTo>
                    <a:cubicBezTo>
                      <a:pt x="27" y="172"/>
                      <a:pt x="54" y="225"/>
                      <a:pt x="81" y="225"/>
                    </a:cubicBezTo>
                    <a:cubicBezTo>
                      <a:pt x="1821" y="1243"/>
                      <a:pt x="2972" y="3170"/>
                      <a:pt x="2945" y="5043"/>
                    </a:cubicBezTo>
                    <a:cubicBezTo>
                      <a:pt x="2945" y="5070"/>
                      <a:pt x="2972" y="5124"/>
                      <a:pt x="2998" y="5150"/>
                    </a:cubicBezTo>
                    <a:cubicBezTo>
                      <a:pt x="4952" y="6141"/>
                      <a:pt x="6157" y="8095"/>
                      <a:pt x="6157" y="10263"/>
                    </a:cubicBezTo>
                    <a:cubicBezTo>
                      <a:pt x="6157" y="12431"/>
                      <a:pt x="4952" y="14384"/>
                      <a:pt x="2998" y="15375"/>
                    </a:cubicBezTo>
                    <a:cubicBezTo>
                      <a:pt x="2972" y="15402"/>
                      <a:pt x="2945" y="15428"/>
                      <a:pt x="2945" y="15482"/>
                    </a:cubicBezTo>
                    <a:cubicBezTo>
                      <a:pt x="2998" y="17329"/>
                      <a:pt x="1847" y="19256"/>
                      <a:pt x="108" y="20273"/>
                    </a:cubicBezTo>
                    <a:cubicBezTo>
                      <a:pt x="54" y="20300"/>
                      <a:pt x="27" y="20326"/>
                      <a:pt x="27" y="20353"/>
                    </a:cubicBezTo>
                    <a:cubicBezTo>
                      <a:pt x="1" y="20407"/>
                      <a:pt x="27" y="20460"/>
                      <a:pt x="81" y="20514"/>
                    </a:cubicBezTo>
                    <a:cubicBezTo>
                      <a:pt x="1794" y="21504"/>
                      <a:pt x="2865" y="23297"/>
                      <a:pt x="2945" y="25305"/>
                    </a:cubicBezTo>
                    <a:cubicBezTo>
                      <a:pt x="2945" y="25358"/>
                      <a:pt x="2972" y="25385"/>
                      <a:pt x="2998" y="25412"/>
                    </a:cubicBezTo>
                    <a:cubicBezTo>
                      <a:pt x="4952" y="26402"/>
                      <a:pt x="6157" y="28356"/>
                      <a:pt x="6157" y="30524"/>
                    </a:cubicBezTo>
                    <a:cubicBezTo>
                      <a:pt x="6157" y="32692"/>
                      <a:pt x="4952" y="34646"/>
                      <a:pt x="2998" y="35636"/>
                    </a:cubicBezTo>
                    <a:cubicBezTo>
                      <a:pt x="2972" y="35663"/>
                      <a:pt x="2945" y="35717"/>
                      <a:pt x="2945" y="35770"/>
                    </a:cubicBezTo>
                    <a:cubicBezTo>
                      <a:pt x="3105" y="37831"/>
                      <a:pt x="1633" y="39651"/>
                      <a:pt x="108" y="40535"/>
                    </a:cubicBezTo>
                    <a:cubicBezTo>
                      <a:pt x="54" y="40561"/>
                      <a:pt x="27" y="40588"/>
                      <a:pt x="27" y="40615"/>
                    </a:cubicBezTo>
                    <a:cubicBezTo>
                      <a:pt x="1" y="40668"/>
                      <a:pt x="27" y="40749"/>
                      <a:pt x="81" y="40775"/>
                    </a:cubicBezTo>
                    <a:cubicBezTo>
                      <a:pt x="1821" y="41766"/>
                      <a:pt x="2945" y="43639"/>
                      <a:pt x="2945" y="45540"/>
                    </a:cubicBezTo>
                    <a:cubicBezTo>
                      <a:pt x="2945" y="45540"/>
                      <a:pt x="2945" y="45566"/>
                      <a:pt x="2945" y="45566"/>
                    </a:cubicBezTo>
                    <a:cubicBezTo>
                      <a:pt x="2918" y="45620"/>
                      <a:pt x="2972" y="45674"/>
                      <a:pt x="2998" y="45674"/>
                    </a:cubicBezTo>
                    <a:cubicBezTo>
                      <a:pt x="4952" y="46664"/>
                      <a:pt x="6157" y="48618"/>
                      <a:pt x="6157" y="50786"/>
                    </a:cubicBezTo>
                    <a:cubicBezTo>
                      <a:pt x="6157" y="52954"/>
                      <a:pt x="4952" y="54934"/>
                      <a:pt x="2998" y="55898"/>
                    </a:cubicBezTo>
                    <a:cubicBezTo>
                      <a:pt x="2972" y="55925"/>
                      <a:pt x="2945" y="55952"/>
                      <a:pt x="2945" y="56005"/>
                    </a:cubicBezTo>
                    <a:cubicBezTo>
                      <a:pt x="2891" y="58012"/>
                      <a:pt x="1821" y="59806"/>
                      <a:pt x="108" y="60796"/>
                    </a:cubicBezTo>
                    <a:cubicBezTo>
                      <a:pt x="54" y="60823"/>
                      <a:pt x="27" y="60850"/>
                      <a:pt x="27" y="60903"/>
                    </a:cubicBezTo>
                    <a:cubicBezTo>
                      <a:pt x="1" y="60957"/>
                      <a:pt x="27" y="61010"/>
                      <a:pt x="81" y="61037"/>
                    </a:cubicBezTo>
                    <a:cubicBezTo>
                      <a:pt x="1821" y="62054"/>
                      <a:pt x="2891" y="63847"/>
                      <a:pt x="2945" y="65828"/>
                    </a:cubicBezTo>
                    <a:cubicBezTo>
                      <a:pt x="2945" y="65882"/>
                      <a:pt x="2972" y="65935"/>
                      <a:pt x="2998" y="65962"/>
                    </a:cubicBezTo>
                    <a:cubicBezTo>
                      <a:pt x="4952" y="66925"/>
                      <a:pt x="6157" y="68879"/>
                      <a:pt x="6157" y="71047"/>
                    </a:cubicBezTo>
                    <a:cubicBezTo>
                      <a:pt x="6157" y="73242"/>
                      <a:pt x="4952" y="75196"/>
                      <a:pt x="2998" y="76160"/>
                    </a:cubicBezTo>
                    <a:cubicBezTo>
                      <a:pt x="2972" y="76186"/>
                      <a:pt x="2945" y="76240"/>
                      <a:pt x="2945" y="76267"/>
                    </a:cubicBezTo>
                    <a:cubicBezTo>
                      <a:pt x="2891" y="78274"/>
                      <a:pt x="1821" y="80067"/>
                      <a:pt x="81" y="81084"/>
                    </a:cubicBezTo>
                    <a:cubicBezTo>
                      <a:pt x="27" y="81111"/>
                      <a:pt x="1" y="81191"/>
                      <a:pt x="27" y="81245"/>
                    </a:cubicBezTo>
                    <a:cubicBezTo>
                      <a:pt x="61" y="81296"/>
                      <a:pt x="106" y="81315"/>
                      <a:pt x="148" y="81315"/>
                    </a:cubicBezTo>
                    <a:cubicBezTo>
                      <a:pt x="172" y="81315"/>
                      <a:pt x="195" y="81308"/>
                      <a:pt x="215" y="81299"/>
                    </a:cubicBezTo>
                    <a:cubicBezTo>
                      <a:pt x="2008" y="80255"/>
                      <a:pt x="3105" y="78408"/>
                      <a:pt x="3186" y="76347"/>
                    </a:cubicBezTo>
                    <a:cubicBezTo>
                      <a:pt x="5193" y="75330"/>
                      <a:pt x="6424" y="73296"/>
                      <a:pt x="6424" y="71047"/>
                    </a:cubicBezTo>
                    <a:cubicBezTo>
                      <a:pt x="6424" y="68826"/>
                      <a:pt x="5193" y="66792"/>
                      <a:pt x="3186" y="65748"/>
                    </a:cubicBezTo>
                    <a:cubicBezTo>
                      <a:pt x="3105" y="63767"/>
                      <a:pt x="2088" y="61974"/>
                      <a:pt x="402" y="60930"/>
                    </a:cubicBezTo>
                    <a:cubicBezTo>
                      <a:pt x="2088" y="59859"/>
                      <a:pt x="3105" y="58093"/>
                      <a:pt x="3186" y="56085"/>
                    </a:cubicBezTo>
                    <a:cubicBezTo>
                      <a:pt x="5193" y="55068"/>
                      <a:pt x="6424" y="53034"/>
                      <a:pt x="6424" y="50786"/>
                    </a:cubicBezTo>
                    <a:cubicBezTo>
                      <a:pt x="6424" y="48537"/>
                      <a:pt x="5193" y="46530"/>
                      <a:pt x="3186" y="45486"/>
                    </a:cubicBezTo>
                    <a:cubicBezTo>
                      <a:pt x="3159" y="43586"/>
                      <a:pt x="2088" y="41739"/>
                      <a:pt x="402" y="40668"/>
                    </a:cubicBezTo>
                    <a:cubicBezTo>
                      <a:pt x="1901" y="39705"/>
                      <a:pt x="3320" y="37885"/>
                      <a:pt x="3186" y="35824"/>
                    </a:cubicBezTo>
                    <a:cubicBezTo>
                      <a:pt x="5193" y="34780"/>
                      <a:pt x="6424" y="32772"/>
                      <a:pt x="6424" y="30524"/>
                    </a:cubicBezTo>
                    <a:cubicBezTo>
                      <a:pt x="6424" y="28276"/>
                      <a:pt x="5193" y="26268"/>
                      <a:pt x="3186" y="25225"/>
                    </a:cubicBezTo>
                    <a:cubicBezTo>
                      <a:pt x="3105" y="23244"/>
                      <a:pt x="2062" y="21451"/>
                      <a:pt x="402" y="20407"/>
                    </a:cubicBezTo>
                    <a:cubicBezTo>
                      <a:pt x="2088" y="19336"/>
                      <a:pt x="3186" y="17436"/>
                      <a:pt x="3186" y="15616"/>
                    </a:cubicBezTo>
                    <a:cubicBezTo>
                      <a:pt x="3186" y="15589"/>
                      <a:pt x="3186" y="15562"/>
                      <a:pt x="3186" y="15562"/>
                    </a:cubicBezTo>
                    <a:cubicBezTo>
                      <a:pt x="5193" y="14518"/>
                      <a:pt x="6424" y="12511"/>
                      <a:pt x="6424" y="10263"/>
                    </a:cubicBezTo>
                    <a:cubicBezTo>
                      <a:pt x="6424" y="8014"/>
                      <a:pt x="5193" y="6007"/>
                      <a:pt x="3186" y="4963"/>
                    </a:cubicBezTo>
                    <a:cubicBezTo>
                      <a:pt x="3186" y="3036"/>
                      <a:pt x="2008" y="1055"/>
                      <a:pt x="215" y="11"/>
                    </a:cubicBezTo>
                    <a:cubicBezTo>
                      <a:pt x="200" y="4"/>
                      <a:pt x="184" y="1"/>
                      <a:pt x="167"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50" name="Google Shape;1927;p89"/>
              <p:cNvSpPr/>
              <p:nvPr/>
            </p:nvSpPr>
            <p:spPr>
              <a:xfrm>
                <a:off x="839675" y="2845375"/>
                <a:ext cx="159950" cy="2032675"/>
              </a:xfrm>
              <a:custGeom>
                <a:avLst/>
                <a:gdLst/>
                <a:ahLst/>
                <a:cxnLst/>
                <a:rect l="l" t="t" r="r" b="b"/>
                <a:pathLst>
                  <a:path w="6398" h="81307" extrusionOk="0">
                    <a:moveTo>
                      <a:pt x="119" y="1"/>
                    </a:moveTo>
                    <a:cubicBezTo>
                      <a:pt x="81" y="1"/>
                      <a:pt x="44" y="24"/>
                      <a:pt x="27" y="57"/>
                    </a:cubicBezTo>
                    <a:cubicBezTo>
                      <a:pt x="0" y="84"/>
                      <a:pt x="0" y="110"/>
                      <a:pt x="0" y="137"/>
                    </a:cubicBezTo>
                    <a:cubicBezTo>
                      <a:pt x="0" y="164"/>
                      <a:pt x="27" y="217"/>
                      <a:pt x="54" y="244"/>
                    </a:cubicBezTo>
                    <a:cubicBezTo>
                      <a:pt x="1794" y="1234"/>
                      <a:pt x="2971" y="3162"/>
                      <a:pt x="2918" y="5035"/>
                    </a:cubicBezTo>
                    <a:cubicBezTo>
                      <a:pt x="2918" y="5089"/>
                      <a:pt x="2945" y="5142"/>
                      <a:pt x="2998" y="5142"/>
                    </a:cubicBezTo>
                    <a:cubicBezTo>
                      <a:pt x="4925" y="6133"/>
                      <a:pt x="6156" y="8086"/>
                      <a:pt x="6156" y="10254"/>
                    </a:cubicBezTo>
                    <a:cubicBezTo>
                      <a:pt x="6156" y="12422"/>
                      <a:pt x="4925" y="14376"/>
                      <a:pt x="2998" y="15367"/>
                    </a:cubicBezTo>
                    <a:cubicBezTo>
                      <a:pt x="2945" y="15393"/>
                      <a:pt x="2918" y="15420"/>
                      <a:pt x="2918" y="15474"/>
                    </a:cubicBezTo>
                    <a:cubicBezTo>
                      <a:pt x="2971" y="17321"/>
                      <a:pt x="1847" y="19248"/>
                      <a:pt x="81" y="20265"/>
                    </a:cubicBezTo>
                    <a:cubicBezTo>
                      <a:pt x="54" y="20292"/>
                      <a:pt x="27" y="20318"/>
                      <a:pt x="0" y="20345"/>
                    </a:cubicBezTo>
                    <a:cubicBezTo>
                      <a:pt x="0" y="20425"/>
                      <a:pt x="27" y="20479"/>
                      <a:pt x="54" y="20506"/>
                    </a:cubicBezTo>
                    <a:cubicBezTo>
                      <a:pt x="1794" y="21496"/>
                      <a:pt x="2864" y="23289"/>
                      <a:pt x="2918" y="25297"/>
                    </a:cubicBezTo>
                    <a:cubicBezTo>
                      <a:pt x="2918" y="25350"/>
                      <a:pt x="2945" y="25404"/>
                      <a:pt x="2998" y="25404"/>
                    </a:cubicBezTo>
                    <a:cubicBezTo>
                      <a:pt x="4925" y="26394"/>
                      <a:pt x="6156" y="28348"/>
                      <a:pt x="6156" y="30516"/>
                    </a:cubicBezTo>
                    <a:cubicBezTo>
                      <a:pt x="6156" y="32684"/>
                      <a:pt x="4925" y="34665"/>
                      <a:pt x="2998" y="35628"/>
                    </a:cubicBezTo>
                    <a:cubicBezTo>
                      <a:pt x="2945" y="35655"/>
                      <a:pt x="2918" y="35709"/>
                      <a:pt x="2918" y="35762"/>
                    </a:cubicBezTo>
                    <a:cubicBezTo>
                      <a:pt x="3078" y="37823"/>
                      <a:pt x="1606" y="39643"/>
                      <a:pt x="81" y="40526"/>
                    </a:cubicBezTo>
                    <a:cubicBezTo>
                      <a:pt x="54" y="40553"/>
                      <a:pt x="27" y="40580"/>
                      <a:pt x="0" y="40633"/>
                    </a:cubicBezTo>
                    <a:cubicBezTo>
                      <a:pt x="0" y="40687"/>
                      <a:pt x="27" y="40741"/>
                      <a:pt x="54" y="40767"/>
                    </a:cubicBezTo>
                    <a:cubicBezTo>
                      <a:pt x="1794" y="41784"/>
                      <a:pt x="2918" y="43631"/>
                      <a:pt x="2918" y="45532"/>
                    </a:cubicBezTo>
                    <a:cubicBezTo>
                      <a:pt x="2918" y="45558"/>
                      <a:pt x="2918" y="45558"/>
                      <a:pt x="2918" y="45558"/>
                    </a:cubicBezTo>
                    <a:cubicBezTo>
                      <a:pt x="2918" y="45612"/>
                      <a:pt x="2945" y="45665"/>
                      <a:pt x="2998" y="45692"/>
                    </a:cubicBezTo>
                    <a:cubicBezTo>
                      <a:pt x="4925" y="46656"/>
                      <a:pt x="6156" y="48610"/>
                      <a:pt x="6156" y="50778"/>
                    </a:cubicBezTo>
                    <a:cubicBezTo>
                      <a:pt x="6156" y="52972"/>
                      <a:pt x="4925" y="54926"/>
                      <a:pt x="2998" y="55890"/>
                    </a:cubicBezTo>
                    <a:cubicBezTo>
                      <a:pt x="2945" y="55917"/>
                      <a:pt x="2918" y="55970"/>
                      <a:pt x="2918" y="55997"/>
                    </a:cubicBezTo>
                    <a:cubicBezTo>
                      <a:pt x="2864" y="58004"/>
                      <a:pt x="1820" y="59798"/>
                      <a:pt x="81" y="60815"/>
                    </a:cubicBezTo>
                    <a:cubicBezTo>
                      <a:pt x="54" y="60815"/>
                      <a:pt x="27" y="60841"/>
                      <a:pt x="0" y="60895"/>
                    </a:cubicBezTo>
                    <a:cubicBezTo>
                      <a:pt x="0" y="60949"/>
                      <a:pt x="27" y="61002"/>
                      <a:pt x="54" y="61029"/>
                    </a:cubicBezTo>
                    <a:cubicBezTo>
                      <a:pt x="1794" y="62046"/>
                      <a:pt x="2864" y="63839"/>
                      <a:pt x="2918" y="65847"/>
                    </a:cubicBezTo>
                    <a:cubicBezTo>
                      <a:pt x="2918" y="65873"/>
                      <a:pt x="2945" y="65927"/>
                      <a:pt x="2998" y="65954"/>
                    </a:cubicBezTo>
                    <a:cubicBezTo>
                      <a:pt x="4925" y="66917"/>
                      <a:pt x="6156" y="68871"/>
                      <a:pt x="6156" y="71066"/>
                    </a:cubicBezTo>
                    <a:cubicBezTo>
                      <a:pt x="6156" y="73234"/>
                      <a:pt x="4925" y="75188"/>
                      <a:pt x="2998" y="76151"/>
                    </a:cubicBezTo>
                    <a:cubicBezTo>
                      <a:pt x="2945" y="76178"/>
                      <a:pt x="2918" y="76232"/>
                      <a:pt x="2918" y="76285"/>
                    </a:cubicBezTo>
                    <a:cubicBezTo>
                      <a:pt x="2864" y="78266"/>
                      <a:pt x="1794" y="80059"/>
                      <a:pt x="81" y="81076"/>
                    </a:cubicBezTo>
                    <a:cubicBezTo>
                      <a:pt x="0" y="81103"/>
                      <a:pt x="0" y="81183"/>
                      <a:pt x="27" y="81237"/>
                    </a:cubicBezTo>
                    <a:cubicBezTo>
                      <a:pt x="44" y="81288"/>
                      <a:pt x="83" y="81306"/>
                      <a:pt x="122" y="81306"/>
                    </a:cubicBezTo>
                    <a:cubicBezTo>
                      <a:pt x="145" y="81306"/>
                      <a:pt x="168" y="81300"/>
                      <a:pt x="188" y="81290"/>
                    </a:cubicBezTo>
                    <a:cubicBezTo>
                      <a:pt x="1981" y="80247"/>
                      <a:pt x="3105" y="78400"/>
                      <a:pt x="3159" y="76366"/>
                    </a:cubicBezTo>
                    <a:cubicBezTo>
                      <a:pt x="5166" y="75322"/>
                      <a:pt x="6397" y="73288"/>
                      <a:pt x="6397" y="71066"/>
                    </a:cubicBezTo>
                    <a:cubicBezTo>
                      <a:pt x="6397" y="68818"/>
                      <a:pt x="5166" y="66783"/>
                      <a:pt x="3159" y="65766"/>
                    </a:cubicBezTo>
                    <a:cubicBezTo>
                      <a:pt x="3105" y="63759"/>
                      <a:pt x="2061" y="61992"/>
                      <a:pt x="375" y="60922"/>
                    </a:cubicBezTo>
                    <a:cubicBezTo>
                      <a:pt x="2061" y="59878"/>
                      <a:pt x="3105" y="58085"/>
                      <a:pt x="3159" y="56077"/>
                    </a:cubicBezTo>
                    <a:cubicBezTo>
                      <a:pt x="5166" y="55060"/>
                      <a:pt x="6397" y="53026"/>
                      <a:pt x="6397" y="50778"/>
                    </a:cubicBezTo>
                    <a:cubicBezTo>
                      <a:pt x="6397" y="48556"/>
                      <a:pt x="5166" y="46522"/>
                      <a:pt x="3159" y="45505"/>
                    </a:cubicBezTo>
                    <a:cubicBezTo>
                      <a:pt x="3159" y="43604"/>
                      <a:pt x="2061" y="41731"/>
                      <a:pt x="375" y="40660"/>
                    </a:cubicBezTo>
                    <a:cubicBezTo>
                      <a:pt x="1901" y="39697"/>
                      <a:pt x="3292" y="37877"/>
                      <a:pt x="3185" y="35816"/>
                    </a:cubicBezTo>
                    <a:cubicBezTo>
                      <a:pt x="5166" y="34799"/>
                      <a:pt x="6397" y="32764"/>
                      <a:pt x="6397" y="30516"/>
                    </a:cubicBezTo>
                    <a:cubicBezTo>
                      <a:pt x="6397" y="28268"/>
                      <a:pt x="5166" y="26260"/>
                      <a:pt x="3159" y="25216"/>
                    </a:cubicBezTo>
                    <a:cubicBezTo>
                      <a:pt x="3078" y="23236"/>
                      <a:pt x="2035" y="21442"/>
                      <a:pt x="375" y="20399"/>
                    </a:cubicBezTo>
                    <a:cubicBezTo>
                      <a:pt x="2061" y="19328"/>
                      <a:pt x="3159" y="17454"/>
                      <a:pt x="3159" y="15608"/>
                    </a:cubicBezTo>
                    <a:cubicBezTo>
                      <a:pt x="3159" y="15581"/>
                      <a:pt x="3159" y="15581"/>
                      <a:pt x="3159" y="15554"/>
                    </a:cubicBezTo>
                    <a:cubicBezTo>
                      <a:pt x="5166" y="14510"/>
                      <a:pt x="6397" y="12503"/>
                      <a:pt x="6397" y="10254"/>
                    </a:cubicBezTo>
                    <a:cubicBezTo>
                      <a:pt x="6397" y="8006"/>
                      <a:pt x="5166" y="5999"/>
                      <a:pt x="3159" y="4955"/>
                    </a:cubicBezTo>
                    <a:cubicBezTo>
                      <a:pt x="3159" y="3028"/>
                      <a:pt x="1981" y="1047"/>
                      <a:pt x="188" y="30"/>
                    </a:cubicBezTo>
                    <a:cubicBezTo>
                      <a:pt x="167" y="10"/>
                      <a:pt x="143" y="1"/>
                      <a:pt x="11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51" name="Google Shape;1928;p89"/>
              <p:cNvSpPr/>
              <p:nvPr/>
            </p:nvSpPr>
            <p:spPr>
              <a:xfrm>
                <a:off x="685775" y="2593575"/>
                <a:ext cx="159950" cy="2032875"/>
              </a:xfrm>
              <a:custGeom>
                <a:avLst/>
                <a:gdLst/>
                <a:ahLst/>
                <a:cxnLst/>
                <a:rect l="l" t="t" r="r" b="b"/>
                <a:pathLst>
                  <a:path w="6398" h="81315" extrusionOk="0">
                    <a:moveTo>
                      <a:pt x="140" y="1"/>
                    </a:moveTo>
                    <a:cubicBezTo>
                      <a:pt x="95" y="1"/>
                      <a:pt x="47" y="26"/>
                      <a:pt x="27" y="65"/>
                    </a:cubicBezTo>
                    <a:cubicBezTo>
                      <a:pt x="27" y="92"/>
                      <a:pt x="0" y="118"/>
                      <a:pt x="0" y="118"/>
                    </a:cubicBezTo>
                    <a:cubicBezTo>
                      <a:pt x="0" y="172"/>
                      <a:pt x="27" y="225"/>
                      <a:pt x="81" y="225"/>
                    </a:cubicBezTo>
                    <a:cubicBezTo>
                      <a:pt x="1820" y="1243"/>
                      <a:pt x="2944" y="3170"/>
                      <a:pt x="2918" y="5043"/>
                    </a:cubicBezTo>
                    <a:cubicBezTo>
                      <a:pt x="2918" y="5070"/>
                      <a:pt x="2944" y="5124"/>
                      <a:pt x="2998" y="5150"/>
                    </a:cubicBezTo>
                    <a:cubicBezTo>
                      <a:pt x="4952" y="6141"/>
                      <a:pt x="6156" y="8095"/>
                      <a:pt x="6156" y="10263"/>
                    </a:cubicBezTo>
                    <a:cubicBezTo>
                      <a:pt x="6156" y="12431"/>
                      <a:pt x="4952" y="14384"/>
                      <a:pt x="2998" y="15375"/>
                    </a:cubicBezTo>
                    <a:cubicBezTo>
                      <a:pt x="2944" y="15402"/>
                      <a:pt x="2918" y="15428"/>
                      <a:pt x="2918" y="15482"/>
                    </a:cubicBezTo>
                    <a:cubicBezTo>
                      <a:pt x="2998" y="17329"/>
                      <a:pt x="1847" y="19256"/>
                      <a:pt x="81" y="20273"/>
                    </a:cubicBezTo>
                    <a:cubicBezTo>
                      <a:pt x="54" y="20300"/>
                      <a:pt x="27" y="20326"/>
                      <a:pt x="27" y="20353"/>
                    </a:cubicBezTo>
                    <a:cubicBezTo>
                      <a:pt x="0" y="20407"/>
                      <a:pt x="27" y="20460"/>
                      <a:pt x="81" y="20514"/>
                    </a:cubicBezTo>
                    <a:cubicBezTo>
                      <a:pt x="1794" y="21504"/>
                      <a:pt x="2864" y="23297"/>
                      <a:pt x="2918" y="25305"/>
                    </a:cubicBezTo>
                    <a:cubicBezTo>
                      <a:pt x="2918" y="25358"/>
                      <a:pt x="2944" y="25385"/>
                      <a:pt x="2998" y="25412"/>
                    </a:cubicBezTo>
                    <a:cubicBezTo>
                      <a:pt x="4952" y="26402"/>
                      <a:pt x="6156" y="28356"/>
                      <a:pt x="6156" y="30524"/>
                    </a:cubicBezTo>
                    <a:cubicBezTo>
                      <a:pt x="6156" y="32692"/>
                      <a:pt x="4952" y="34646"/>
                      <a:pt x="2998" y="35636"/>
                    </a:cubicBezTo>
                    <a:cubicBezTo>
                      <a:pt x="2944" y="35663"/>
                      <a:pt x="2918" y="35717"/>
                      <a:pt x="2918" y="35770"/>
                    </a:cubicBezTo>
                    <a:cubicBezTo>
                      <a:pt x="3078" y="37831"/>
                      <a:pt x="1633" y="39651"/>
                      <a:pt x="81" y="40535"/>
                    </a:cubicBezTo>
                    <a:cubicBezTo>
                      <a:pt x="54" y="40561"/>
                      <a:pt x="27" y="40588"/>
                      <a:pt x="27" y="40615"/>
                    </a:cubicBezTo>
                    <a:cubicBezTo>
                      <a:pt x="0" y="40668"/>
                      <a:pt x="27" y="40749"/>
                      <a:pt x="81" y="40775"/>
                    </a:cubicBezTo>
                    <a:cubicBezTo>
                      <a:pt x="1820" y="41766"/>
                      <a:pt x="2918" y="43639"/>
                      <a:pt x="2918" y="45540"/>
                    </a:cubicBezTo>
                    <a:lnTo>
                      <a:pt x="2918" y="45566"/>
                    </a:lnTo>
                    <a:cubicBezTo>
                      <a:pt x="2918" y="45620"/>
                      <a:pt x="2944" y="45674"/>
                      <a:pt x="2998" y="45674"/>
                    </a:cubicBezTo>
                    <a:cubicBezTo>
                      <a:pt x="4952" y="46664"/>
                      <a:pt x="6156" y="48618"/>
                      <a:pt x="6156" y="50786"/>
                    </a:cubicBezTo>
                    <a:cubicBezTo>
                      <a:pt x="6156" y="52954"/>
                      <a:pt x="4952" y="54934"/>
                      <a:pt x="2998" y="55898"/>
                    </a:cubicBezTo>
                    <a:cubicBezTo>
                      <a:pt x="2944" y="55925"/>
                      <a:pt x="2918" y="55952"/>
                      <a:pt x="2918" y="56005"/>
                    </a:cubicBezTo>
                    <a:cubicBezTo>
                      <a:pt x="2891" y="58012"/>
                      <a:pt x="1820" y="59806"/>
                      <a:pt x="81" y="60796"/>
                    </a:cubicBezTo>
                    <a:cubicBezTo>
                      <a:pt x="54" y="60823"/>
                      <a:pt x="27" y="60850"/>
                      <a:pt x="27" y="60903"/>
                    </a:cubicBezTo>
                    <a:cubicBezTo>
                      <a:pt x="0" y="60957"/>
                      <a:pt x="27" y="61010"/>
                      <a:pt x="81" y="61037"/>
                    </a:cubicBezTo>
                    <a:cubicBezTo>
                      <a:pt x="1820" y="62054"/>
                      <a:pt x="2891" y="63847"/>
                      <a:pt x="2918" y="65828"/>
                    </a:cubicBezTo>
                    <a:cubicBezTo>
                      <a:pt x="2918" y="65882"/>
                      <a:pt x="2944" y="65935"/>
                      <a:pt x="2998" y="65962"/>
                    </a:cubicBezTo>
                    <a:cubicBezTo>
                      <a:pt x="4952" y="66925"/>
                      <a:pt x="6156" y="68879"/>
                      <a:pt x="6156" y="71047"/>
                    </a:cubicBezTo>
                    <a:cubicBezTo>
                      <a:pt x="6156" y="73242"/>
                      <a:pt x="4952" y="75196"/>
                      <a:pt x="2998" y="76160"/>
                    </a:cubicBezTo>
                    <a:cubicBezTo>
                      <a:pt x="2944" y="76186"/>
                      <a:pt x="2918" y="76240"/>
                      <a:pt x="2918" y="76267"/>
                    </a:cubicBezTo>
                    <a:cubicBezTo>
                      <a:pt x="2891" y="78274"/>
                      <a:pt x="1820" y="80067"/>
                      <a:pt x="81" y="81084"/>
                    </a:cubicBezTo>
                    <a:cubicBezTo>
                      <a:pt x="27" y="81111"/>
                      <a:pt x="0" y="81191"/>
                      <a:pt x="27" y="81245"/>
                    </a:cubicBezTo>
                    <a:cubicBezTo>
                      <a:pt x="61" y="81296"/>
                      <a:pt x="95" y="81315"/>
                      <a:pt x="136" y="81315"/>
                    </a:cubicBezTo>
                    <a:cubicBezTo>
                      <a:pt x="159" y="81315"/>
                      <a:pt x="185" y="81308"/>
                      <a:pt x="214" y="81299"/>
                    </a:cubicBezTo>
                    <a:cubicBezTo>
                      <a:pt x="2008" y="80255"/>
                      <a:pt x="3105" y="78408"/>
                      <a:pt x="3185" y="76347"/>
                    </a:cubicBezTo>
                    <a:cubicBezTo>
                      <a:pt x="5166" y="75330"/>
                      <a:pt x="6397" y="73296"/>
                      <a:pt x="6397" y="71047"/>
                    </a:cubicBezTo>
                    <a:cubicBezTo>
                      <a:pt x="6397" y="68826"/>
                      <a:pt x="5166" y="66792"/>
                      <a:pt x="3185" y="65748"/>
                    </a:cubicBezTo>
                    <a:cubicBezTo>
                      <a:pt x="3105" y="63767"/>
                      <a:pt x="2061" y="61974"/>
                      <a:pt x="375" y="60930"/>
                    </a:cubicBezTo>
                    <a:cubicBezTo>
                      <a:pt x="2061" y="59859"/>
                      <a:pt x="3105" y="58093"/>
                      <a:pt x="3185" y="56085"/>
                    </a:cubicBezTo>
                    <a:cubicBezTo>
                      <a:pt x="5166" y="55068"/>
                      <a:pt x="6397" y="53034"/>
                      <a:pt x="6397" y="50786"/>
                    </a:cubicBezTo>
                    <a:cubicBezTo>
                      <a:pt x="6397" y="48537"/>
                      <a:pt x="5166" y="46530"/>
                      <a:pt x="3185" y="45486"/>
                    </a:cubicBezTo>
                    <a:cubicBezTo>
                      <a:pt x="3159" y="43586"/>
                      <a:pt x="2088" y="41739"/>
                      <a:pt x="375" y="40668"/>
                    </a:cubicBezTo>
                    <a:cubicBezTo>
                      <a:pt x="1901" y="39705"/>
                      <a:pt x="3292" y="37885"/>
                      <a:pt x="3185" y="35824"/>
                    </a:cubicBezTo>
                    <a:cubicBezTo>
                      <a:pt x="5166" y="34780"/>
                      <a:pt x="6397" y="32772"/>
                      <a:pt x="6397" y="30524"/>
                    </a:cubicBezTo>
                    <a:cubicBezTo>
                      <a:pt x="6397" y="28276"/>
                      <a:pt x="5166" y="26268"/>
                      <a:pt x="3185" y="25225"/>
                    </a:cubicBezTo>
                    <a:cubicBezTo>
                      <a:pt x="3078" y="23244"/>
                      <a:pt x="2061" y="21451"/>
                      <a:pt x="375" y="20407"/>
                    </a:cubicBezTo>
                    <a:cubicBezTo>
                      <a:pt x="2088" y="19336"/>
                      <a:pt x="3185" y="17436"/>
                      <a:pt x="3185" y="15616"/>
                    </a:cubicBezTo>
                    <a:cubicBezTo>
                      <a:pt x="3185" y="15589"/>
                      <a:pt x="3185" y="15589"/>
                      <a:pt x="3185" y="15562"/>
                    </a:cubicBezTo>
                    <a:cubicBezTo>
                      <a:pt x="5166" y="14518"/>
                      <a:pt x="6397" y="12511"/>
                      <a:pt x="6397" y="10263"/>
                    </a:cubicBezTo>
                    <a:cubicBezTo>
                      <a:pt x="6397" y="8014"/>
                      <a:pt x="5166" y="6007"/>
                      <a:pt x="3185" y="4963"/>
                    </a:cubicBezTo>
                    <a:cubicBezTo>
                      <a:pt x="3185" y="3036"/>
                      <a:pt x="1981" y="1055"/>
                      <a:pt x="188" y="11"/>
                    </a:cubicBezTo>
                    <a:cubicBezTo>
                      <a:pt x="173" y="4"/>
                      <a:pt x="157" y="1"/>
                      <a:pt x="140"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52" name="Google Shape;1929;p89"/>
              <p:cNvSpPr/>
              <p:nvPr/>
            </p:nvSpPr>
            <p:spPr>
              <a:xfrm>
                <a:off x="531875" y="2845375"/>
                <a:ext cx="160600" cy="2032675"/>
              </a:xfrm>
              <a:custGeom>
                <a:avLst/>
                <a:gdLst/>
                <a:ahLst/>
                <a:cxnLst/>
                <a:rect l="l" t="t" r="r" b="b"/>
                <a:pathLst>
                  <a:path w="6424" h="81307" extrusionOk="0">
                    <a:moveTo>
                      <a:pt x="144" y="1"/>
                    </a:moveTo>
                    <a:cubicBezTo>
                      <a:pt x="103" y="1"/>
                      <a:pt x="60" y="24"/>
                      <a:pt x="27" y="57"/>
                    </a:cubicBezTo>
                    <a:cubicBezTo>
                      <a:pt x="27" y="84"/>
                      <a:pt x="27" y="110"/>
                      <a:pt x="27" y="137"/>
                    </a:cubicBezTo>
                    <a:cubicBezTo>
                      <a:pt x="27" y="164"/>
                      <a:pt x="54" y="217"/>
                      <a:pt x="80" y="244"/>
                    </a:cubicBezTo>
                    <a:cubicBezTo>
                      <a:pt x="1820" y="1234"/>
                      <a:pt x="2971" y="3162"/>
                      <a:pt x="2944" y="5035"/>
                    </a:cubicBezTo>
                    <a:cubicBezTo>
                      <a:pt x="2944" y="5089"/>
                      <a:pt x="2971" y="5142"/>
                      <a:pt x="2998" y="5142"/>
                    </a:cubicBezTo>
                    <a:cubicBezTo>
                      <a:pt x="4952" y="6133"/>
                      <a:pt x="6156" y="8086"/>
                      <a:pt x="6156" y="10254"/>
                    </a:cubicBezTo>
                    <a:cubicBezTo>
                      <a:pt x="6156" y="12422"/>
                      <a:pt x="4952" y="14376"/>
                      <a:pt x="2998" y="15367"/>
                    </a:cubicBezTo>
                    <a:cubicBezTo>
                      <a:pt x="2971" y="15393"/>
                      <a:pt x="2944" y="15447"/>
                      <a:pt x="2944" y="15474"/>
                    </a:cubicBezTo>
                    <a:cubicBezTo>
                      <a:pt x="2998" y="17321"/>
                      <a:pt x="1847" y="19248"/>
                      <a:pt x="107" y="20265"/>
                    </a:cubicBezTo>
                    <a:cubicBezTo>
                      <a:pt x="54" y="20292"/>
                      <a:pt x="27" y="20318"/>
                      <a:pt x="27" y="20345"/>
                    </a:cubicBezTo>
                    <a:cubicBezTo>
                      <a:pt x="0" y="20425"/>
                      <a:pt x="27" y="20479"/>
                      <a:pt x="80" y="20506"/>
                    </a:cubicBezTo>
                    <a:cubicBezTo>
                      <a:pt x="1793" y="21496"/>
                      <a:pt x="2864" y="23289"/>
                      <a:pt x="2944" y="25297"/>
                    </a:cubicBezTo>
                    <a:cubicBezTo>
                      <a:pt x="2944" y="25350"/>
                      <a:pt x="2971" y="25404"/>
                      <a:pt x="2998" y="25404"/>
                    </a:cubicBezTo>
                    <a:cubicBezTo>
                      <a:pt x="4952" y="26394"/>
                      <a:pt x="6156" y="28348"/>
                      <a:pt x="6156" y="30516"/>
                    </a:cubicBezTo>
                    <a:cubicBezTo>
                      <a:pt x="6156" y="32684"/>
                      <a:pt x="4952" y="34665"/>
                      <a:pt x="2998" y="35628"/>
                    </a:cubicBezTo>
                    <a:cubicBezTo>
                      <a:pt x="2971" y="35655"/>
                      <a:pt x="2944" y="35709"/>
                      <a:pt x="2944" y="35762"/>
                    </a:cubicBezTo>
                    <a:cubicBezTo>
                      <a:pt x="3105" y="37823"/>
                      <a:pt x="1633" y="39643"/>
                      <a:pt x="107" y="40526"/>
                    </a:cubicBezTo>
                    <a:cubicBezTo>
                      <a:pt x="54" y="40553"/>
                      <a:pt x="27" y="40580"/>
                      <a:pt x="27" y="40633"/>
                    </a:cubicBezTo>
                    <a:cubicBezTo>
                      <a:pt x="0" y="40687"/>
                      <a:pt x="27" y="40741"/>
                      <a:pt x="80" y="40767"/>
                    </a:cubicBezTo>
                    <a:cubicBezTo>
                      <a:pt x="1820" y="41784"/>
                      <a:pt x="2944" y="43631"/>
                      <a:pt x="2944" y="45532"/>
                    </a:cubicBezTo>
                    <a:lnTo>
                      <a:pt x="2944" y="45558"/>
                    </a:lnTo>
                    <a:cubicBezTo>
                      <a:pt x="2918" y="45612"/>
                      <a:pt x="2971" y="45665"/>
                      <a:pt x="2998" y="45692"/>
                    </a:cubicBezTo>
                    <a:cubicBezTo>
                      <a:pt x="4952" y="46656"/>
                      <a:pt x="6156" y="48610"/>
                      <a:pt x="6156" y="50778"/>
                    </a:cubicBezTo>
                    <a:cubicBezTo>
                      <a:pt x="6156" y="52972"/>
                      <a:pt x="4952" y="54926"/>
                      <a:pt x="2998" y="55890"/>
                    </a:cubicBezTo>
                    <a:cubicBezTo>
                      <a:pt x="2971" y="55917"/>
                      <a:pt x="2944" y="55970"/>
                      <a:pt x="2944" y="55997"/>
                    </a:cubicBezTo>
                    <a:cubicBezTo>
                      <a:pt x="2891" y="58004"/>
                      <a:pt x="1820" y="59798"/>
                      <a:pt x="107" y="60815"/>
                    </a:cubicBezTo>
                    <a:cubicBezTo>
                      <a:pt x="54" y="60815"/>
                      <a:pt x="27" y="60841"/>
                      <a:pt x="27" y="60895"/>
                    </a:cubicBezTo>
                    <a:cubicBezTo>
                      <a:pt x="0" y="60949"/>
                      <a:pt x="27" y="61002"/>
                      <a:pt x="80" y="61029"/>
                    </a:cubicBezTo>
                    <a:cubicBezTo>
                      <a:pt x="1820" y="62046"/>
                      <a:pt x="2891" y="63839"/>
                      <a:pt x="2944" y="65847"/>
                    </a:cubicBezTo>
                    <a:cubicBezTo>
                      <a:pt x="2944" y="65873"/>
                      <a:pt x="2971" y="65927"/>
                      <a:pt x="2998" y="65954"/>
                    </a:cubicBezTo>
                    <a:cubicBezTo>
                      <a:pt x="4952" y="66917"/>
                      <a:pt x="6156" y="68871"/>
                      <a:pt x="6156" y="71066"/>
                    </a:cubicBezTo>
                    <a:cubicBezTo>
                      <a:pt x="6156" y="73234"/>
                      <a:pt x="4952" y="75188"/>
                      <a:pt x="2998" y="76151"/>
                    </a:cubicBezTo>
                    <a:cubicBezTo>
                      <a:pt x="2971" y="76178"/>
                      <a:pt x="2944" y="76232"/>
                      <a:pt x="2944" y="76285"/>
                    </a:cubicBezTo>
                    <a:cubicBezTo>
                      <a:pt x="2891" y="78266"/>
                      <a:pt x="1820" y="80059"/>
                      <a:pt x="80" y="81076"/>
                    </a:cubicBezTo>
                    <a:cubicBezTo>
                      <a:pt x="27" y="81103"/>
                      <a:pt x="0" y="81183"/>
                      <a:pt x="54" y="81237"/>
                    </a:cubicBezTo>
                    <a:cubicBezTo>
                      <a:pt x="71" y="81288"/>
                      <a:pt x="109" y="81306"/>
                      <a:pt x="149" y="81306"/>
                    </a:cubicBezTo>
                    <a:cubicBezTo>
                      <a:pt x="171" y="81306"/>
                      <a:pt x="195" y="81300"/>
                      <a:pt x="214" y="81290"/>
                    </a:cubicBezTo>
                    <a:cubicBezTo>
                      <a:pt x="2008" y="80247"/>
                      <a:pt x="3105" y="78400"/>
                      <a:pt x="3185" y="76366"/>
                    </a:cubicBezTo>
                    <a:cubicBezTo>
                      <a:pt x="5193" y="75322"/>
                      <a:pt x="6424" y="73288"/>
                      <a:pt x="6424" y="71066"/>
                    </a:cubicBezTo>
                    <a:cubicBezTo>
                      <a:pt x="6424" y="68818"/>
                      <a:pt x="5193" y="66783"/>
                      <a:pt x="3185" y="65766"/>
                    </a:cubicBezTo>
                    <a:cubicBezTo>
                      <a:pt x="3105" y="63759"/>
                      <a:pt x="2088" y="61992"/>
                      <a:pt x="402" y="60922"/>
                    </a:cubicBezTo>
                    <a:cubicBezTo>
                      <a:pt x="2088" y="59878"/>
                      <a:pt x="3105" y="58085"/>
                      <a:pt x="3185" y="56077"/>
                    </a:cubicBezTo>
                    <a:cubicBezTo>
                      <a:pt x="5193" y="55060"/>
                      <a:pt x="6424" y="53026"/>
                      <a:pt x="6424" y="50778"/>
                    </a:cubicBezTo>
                    <a:cubicBezTo>
                      <a:pt x="6424" y="48556"/>
                      <a:pt x="5193" y="46522"/>
                      <a:pt x="3185" y="45505"/>
                    </a:cubicBezTo>
                    <a:cubicBezTo>
                      <a:pt x="3185" y="43604"/>
                      <a:pt x="2088" y="41731"/>
                      <a:pt x="402" y="40660"/>
                    </a:cubicBezTo>
                    <a:cubicBezTo>
                      <a:pt x="1900" y="39697"/>
                      <a:pt x="3319" y="37877"/>
                      <a:pt x="3185" y="35816"/>
                    </a:cubicBezTo>
                    <a:cubicBezTo>
                      <a:pt x="5193" y="34799"/>
                      <a:pt x="6424" y="32764"/>
                      <a:pt x="6424" y="30516"/>
                    </a:cubicBezTo>
                    <a:cubicBezTo>
                      <a:pt x="6424" y="28268"/>
                      <a:pt x="5193" y="26260"/>
                      <a:pt x="3185" y="25216"/>
                    </a:cubicBezTo>
                    <a:cubicBezTo>
                      <a:pt x="3105" y="23236"/>
                      <a:pt x="2061" y="21442"/>
                      <a:pt x="402" y="20399"/>
                    </a:cubicBezTo>
                    <a:cubicBezTo>
                      <a:pt x="2088" y="19328"/>
                      <a:pt x="3185" y="17454"/>
                      <a:pt x="3185" y="15608"/>
                    </a:cubicBezTo>
                    <a:cubicBezTo>
                      <a:pt x="3185" y="15581"/>
                      <a:pt x="3185" y="15581"/>
                      <a:pt x="3185" y="15554"/>
                    </a:cubicBezTo>
                    <a:cubicBezTo>
                      <a:pt x="5193" y="14510"/>
                      <a:pt x="6424" y="12503"/>
                      <a:pt x="6424" y="10254"/>
                    </a:cubicBezTo>
                    <a:cubicBezTo>
                      <a:pt x="6424" y="8006"/>
                      <a:pt x="5193" y="5999"/>
                      <a:pt x="3185" y="4955"/>
                    </a:cubicBezTo>
                    <a:cubicBezTo>
                      <a:pt x="3185" y="3028"/>
                      <a:pt x="2008" y="1047"/>
                      <a:pt x="214" y="30"/>
                    </a:cubicBezTo>
                    <a:cubicBezTo>
                      <a:pt x="194" y="10"/>
                      <a:pt x="169" y="1"/>
                      <a:pt x="144"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53" name="Google Shape;1930;p89"/>
              <p:cNvSpPr/>
              <p:nvPr/>
            </p:nvSpPr>
            <p:spPr>
              <a:xfrm>
                <a:off x="378625" y="2593575"/>
                <a:ext cx="159950" cy="2032875"/>
              </a:xfrm>
              <a:custGeom>
                <a:avLst/>
                <a:gdLst/>
                <a:ahLst/>
                <a:cxnLst/>
                <a:rect l="l" t="t" r="r" b="b"/>
                <a:pathLst>
                  <a:path w="6398" h="81315" extrusionOk="0">
                    <a:moveTo>
                      <a:pt x="141" y="1"/>
                    </a:moveTo>
                    <a:cubicBezTo>
                      <a:pt x="95" y="1"/>
                      <a:pt x="47" y="26"/>
                      <a:pt x="28" y="65"/>
                    </a:cubicBezTo>
                    <a:cubicBezTo>
                      <a:pt x="1" y="92"/>
                      <a:pt x="1" y="118"/>
                      <a:pt x="1" y="118"/>
                    </a:cubicBezTo>
                    <a:cubicBezTo>
                      <a:pt x="1" y="172"/>
                      <a:pt x="28" y="225"/>
                      <a:pt x="54" y="225"/>
                    </a:cubicBezTo>
                    <a:cubicBezTo>
                      <a:pt x="1794" y="1243"/>
                      <a:pt x="2918" y="3116"/>
                      <a:pt x="2918" y="4963"/>
                    </a:cubicBezTo>
                    <a:cubicBezTo>
                      <a:pt x="2918" y="4990"/>
                      <a:pt x="2918" y="5017"/>
                      <a:pt x="2918" y="5043"/>
                    </a:cubicBezTo>
                    <a:cubicBezTo>
                      <a:pt x="2918" y="5070"/>
                      <a:pt x="2945" y="5124"/>
                      <a:pt x="2999" y="5150"/>
                    </a:cubicBezTo>
                    <a:cubicBezTo>
                      <a:pt x="4952" y="6141"/>
                      <a:pt x="6157" y="8095"/>
                      <a:pt x="6157" y="10263"/>
                    </a:cubicBezTo>
                    <a:cubicBezTo>
                      <a:pt x="6157" y="12431"/>
                      <a:pt x="4952" y="14384"/>
                      <a:pt x="2999" y="15375"/>
                    </a:cubicBezTo>
                    <a:cubicBezTo>
                      <a:pt x="2945" y="15402"/>
                      <a:pt x="2918" y="15428"/>
                      <a:pt x="2918" y="15482"/>
                    </a:cubicBezTo>
                    <a:cubicBezTo>
                      <a:pt x="2972" y="17329"/>
                      <a:pt x="1848" y="19256"/>
                      <a:pt x="81" y="20273"/>
                    </a:cubicBezTo>
                    <a:cubicBezTo>
                      <a:pt x="54" y="20300"/>
                      <a:pt x="28" y="20326"/>
                      <a:pt x="1" y="20353"/>
                    </a:cubicBezTo>
                    <a:cubicBezTo>
                      <a:pt x="1" y="20407"/>
                      <a:pt x="28" y="20487"/>
                      <a:pt x="54" y="20514"/>
                    </a:cubicBezTo>
                    <a:cubicBezTo>
                      <a:pt x="1794" y="21504"/>
                      <a:pt x="2865" y="23297"/>
                      <a:pt x="2918" y="25305"/>
                    </a:cubicBezTo>
                    <a:cubicBezTo>
                      <a:pt x="2918" y="25358"/>
                      <a:pt x="2945" y="25412"/>
                      <a:pt x="2999" y="25412"/>
                    </a:cubicBezTo>
                    <a:cubicBezTo>
                      <a:pt x="4952" y="26402"/>
                      <a:pt x="6157" y="28356"/>
                      <a:pt x="6157" y="30524"/>
                    </a:cubicBezTo>
                    <a:cubicBezTo>
                      <a:pt x="6157" y="32692"/>
                      <a:pt x="4952" y="34646"/>
                      <a:pt x="2999" y="35636"/>
                    </a:cubicBezTo>
                    <a:cubicBezTo>
                      <a:pt x="2945" y="35663"/>
                      <a:pt x="2918" y="35717"/>
                      <a:pt x="2918" y="35770"/>
                    </a:cubicBezTo>
                    <a:cubicBezTo>
                      <a:pt x="3079" y="37831"/>
                      <a:pt x="1607" y="39651"/>
                      <a:pt x="81" y="40535"/>
                    </a:cubicBezTo>
                    <a:cubicBezTo>
                      <a:pt x="54" y="40561"/>
                      <a:pt x="28" y="40588"/>
                      <a:pt x="1" y="40615"/>
                    </a:cubicBezTo>
                    <a:cubicBezTo>
                      <a:pt x="1" y="40668"/>
                      <a:pt x="28" y="40749"/>
                      <a:pt x="54" y="40775"/>
                    </a:cubicBezTo>
                    <a:cubicBezTo>
                      <a:pt x="1794" y="41766"/>
                      <a:pt x="2918" y="43639"/>
                      <a:pt x="2918" y="45540"/>
                    </a:cubicBezTo>
                    <a:cubicBezTo>
                      <a:pt x="2918" y="45540"/>
                      <a:pt x="2918" y="45566"/>
                      <a:pt x="2918" y="45566"/>
                    </a:cubicBezTo>
                    <a:cubicBezTo>
                      <a:pt x="2918" y="45620"/>
                      <a:pt x="2945" y="45674"/>
                      <a:pt x="2999" y="45674"/>
                    </a:cubicBezTo>
                    <a:cubicBezTo>
                      <a:pt x="4952" y="46664"/>
                      <a:pt x="6157" y="48618"/>
                      <a:pt x="6157" y="50786"/>
                    </a:cubicBezTo>
                    <a:cubicBezTo>
                      <a:pt x="6157" y="52954"/>
                      <a:pt x="4952" y="54934"/>
                      <a:pt x="2999" y="55898"/>
                    </a:cubicBezTo>
                    <a:cubicBezTo>
                      <a:pt x="2945" y="55925"/>
                      <a:pt x="2918" y="55952"/>
                      <a:pt x="2918" y="56005"/>
                    </a:cubicBezTo>
                    <a:cubicBezTo>
                      <a:pt x="2865" y="58012"/>
                      <a:pt x="1821" y="59806"/>
                      <a:pt x="81" y="60796"/>
                    </a:cubicBezTo>
                    <a:cubicBezTo>
                      <a:pt x="54" y="60823"/>
                      <a:pt x="28" y="60850"/>
                      <a:pt x="1" y="60903"/>
                    </a:cubicBezTo>
                    <a:cubicBezTo>
                      <a:pt x="1" y="60957"/>
                      <a:pt x="28" y="61010"/>
                      <a:pt x="54" y="61037"/>
                    </a:cubicBezTo>
                    <a:cubicBezTo>
                      <a:pt x="1794" y="62054"/>
                      <a:pt x="2865" y="63847"/>
                      <a:pt x="2918" y="65828"/>
                    </a:cubicBezTo>
                    <a:cubicBezTo>
                      <a:pt x="2918" y="65882"/>
                      <a:pt x="2945" y="65935"/>
                      <a:pt x="2999" y="65962"/>
                    </a:cubicBezTo>
                    <a:cubicBezTo>
                      <a:pt x="4952" y="66925"/>
                      <a:pt x="6157" y="68879"/>
                      <a:pt x="6157" y="71047"/>
                    </a:cubicBezTo>
                    <a:cubicBezTo>
                      <a:pt x="6157" y="73242"/>
                      <a:pt x="4952" y="75196"/>
                      <a:pt x="2999" y="76160"/>
                    </a:cubicBezTo>
                    <a:cubicBezTo>
                      <a:pt x="2945" y="76186"/>
                      <a:pt x="2918" y="76240"/>
                      <a:pt x="2918" y="76267"/>
                    </a:cubicBezTo>
                    <a:cubicBezTo>
                      <a:pt x="2865" y="78274"/>
                      <a:pt x="1821" y="80067"/>
                      <a:pt x="81" y="81084"/>
                    </a:cubicBezTo>
                    <a:cubicBezTo>
                      <a:pt x="1" y="81111"/>
                      <a:pt x="1" y="81191"/>
                      <a:pt x="28" y="81245"/>
                    </a:cubicBezTo>
                    <a:cubicBezTo>
                      <a:pt x="45" y="81296"/>
                      <a:pt x="83" y="81315"/>
                      <a:pt x="123" y="81315"/>
                    </a:cubicBezTo>
                    <a:cubicBezTo>
                      <a:pt x="145" y="81315"/>
                      <a:pt x="169" y="81308"/>
                      <a:pt x="188" y="81299"/>
                    </a:cubicBezTo>
                    <a:cubicBezTo>
                      <a:pt x="1981" y="80255"/>
                      <a:pt x="3106" y="78408"/>
                      <a:pt x="3159" y="76347"/>
                    </a:cubicBezTo>
                    <a:cubicBezTo>
                      <a:pt x="5167" y="75330"/>
                      <a:pt x="6398" y="73296"/>
                      <a:pt x="6398" y="71047"/>
                    </a:cubicBezTo>
                    <a:cubicBezTo>
                      <a:pt x="6398" y="68826"/>
                      <a:pt x="5167" y="66792"/>
                      <a:pt x="3159" y="65748"/>
                    </a:cubicBezTo>
                    <a:cubicBezTo>
                      <a:pt x="3106" y="63767"/>
                      <a:pt x="2062" y="61974"/>
                      <a:pt x="376" y="60930"/>
                    </a:cubicBezTo>
                    <a:cubicBezTo>
                      <a:pt x="2062" y="59859"/>
                      <a:pt x="3106" y="58093"/>
                      <a:pt x="3159" y="56085"/>
                    </a:cubicBezTo>
                    <a:cubicBezTo>
                      <a:pt x="5167" y="55068"/>
                      <a:pt x="6398" y="53034"/>
                      <a:pt x="6398" y="50786"/>
                    </a:cubicBezTo>
                    <a:cubicBezTo>
                      <a:pt x="6398" y="48537"/>
                      <a:pt x="5167" y="46530"/>
                      <a:pt x="3159" y="45486"/>
                    </a:cubicBezTo>
                    <a:cubicBezTo>
                      <a:pt x="3159" y="43586"/>
                      <a:pt x="2062" y="41739"/>
                      <a:pt x="376" y="40668"/>
                    </a:cubicBezTo>
                    <a:cubicBezTo>
                      <a:pt x="1901" y="39705"/>
                      <a:pt x="3293" y="37885"/>
                      <a:pt x="3186" y="35824"/>
                    </a:cubicBezTo>
                    <a:cubicBezTo>
                      <a:pt x="5167" y="34780"/>
                      <a:pt x="6398" y="32772"/>
                      <a:pt x="6398" y="30524"/>
                    </a:cubicBezTo>
                    <a:cubicBezTo>
                      <a:pt x="6398" y="28276"/>
                      <a:pt x="5167" y="26268"/>
                      <a:pt x="3159" y="25225"/>
                    </a:cubicBezTo>
                    <a:cubicBezTo>
                      <a:pt x="3079" y="23244"/>
                      <a:pt x="2035" y="21451"/>
                      <a:pt x="376" y="20407"/>
                    </a:cubicBezTo>
                    <a:cubicBezTo>
                      <a:pt x="2062" y="19336"/>
                      <a:pt x="3186" y="17436"/>
                      <a:pt x="3186" y="15616"/>
                    </a:cubicBezTo>
                    <a:cubicBezTo>
                      <a:pt x="3186" y="15589"/>
                      <a:pt x="3186" y="15589"/>
                      <a:pt x="3186" y="15562"/>
                    </a:cubicBezTo>
                    <a:cubicBezTo>
                      <a:pt x="5167" y="14518"/>
                      <a:pt x="6398" y="12511"/>
                      <a:pt x="6398" y="10263"/>
                    </a:cubicBezTo>
                    <a:cubicBezTo>
                      <a:pt x="6398" y="8014"/>
                      <a:pt x="5167" y="6007"/>
                      <a:pt x="3186" y="4963"/>
                    </a:cubicBezTo>
                    <a:cubicBezTo>
                      <a:pt x="3186" y="3036"/>
                      <a:pt x="1981" y="1055"/>
                      <a:pt x="188" y="11"/>
                    </a:cubicBezTo>
                    <a:cubicBezTo>
                      <a:pt x="174" y="4"/>
                      <a:pt x="158" y="1"/>
                      <a:pt x="141"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54" name="Google Shape;1931;p89"/>
              <p:cNvSpPr/>
              <p:nvPr/>
            </p:nvSpPr>
            <p:spPr>
              <a:xfrm>
                <a:off x="224725" y="2845375"/>
                <a:ext cx="159950" cy="2032675"/>
              </a:xfrm>
              <a:custGeom>
                <a:avLst/>
                <a:gdLst/>
                <a:ahLst/>
                <a:cxnLst/>
                <a:rect l="l" t="t" r="r" b="b"/>
                <a:pathLst>
                  <a:path w="6398" h="81307" extrusionOk="0">
                    <a:moveTo>
                      <a:pt x="126" y="1"/>
                    </a:moveTo>
                    <a:cubicBezTo>
                      <a:pt x="81" y="1"/>
                      <a:pt x="44" y="24"/>
                      <a:pt x="27" y="57"/>
                    </a:cubicBezTo>
                    <a:cubicBezTo>
                      <a:pt x="27" y="84"/>
                      <a:pt x="1" y="110"/>
                      <a:pt x="1" y="137"/>
                    </a:cubicBezTo>
                    <a:cubicBezTo>
                      <a:pt x="1" y="164"/>
                      <a:pt x="27" y="217"/>
                      <a:pt x="81" y="244"/>
                    </a:cubicBezTo>
                    <a:cubicBezTo>
                      <a:pt x="1821" y="1234"/>
                      <a:pt x="2972" y="3162"/>
                      <a:pt x="2918" y="5035"/>
                    </a:cubicBezTo>
                    <a:cubicBezTo>
                      <a:pt x="2945" y="5089"/>
                      <a:pt x="2945" y="5142"/>
                      <a:pt x="2998" y="5142"/>
                    </a:cubicBezTo>
                    <a:cubicBezTo>
                      <a:pt x="4952" y="6133"/>
                      <a:pt x="6157" y="8086"/>
                      <a:pt x="6157" y="10254"/>
                    </a:cubicBezTo>
                    <a:cubicBezTo>
                      <a:pt x="6157" y="12422"/>
                      <a:pt x="4952" y="14376"/>
                      <a:pt x="2998" y="15367"/>
                    </a:cubicBezTo>
                    <a:cubicBezTo>
                      <a:pt x="2945" y="15393"/>
                      <a:pt x="2918" y="15447"/>
                      <a:pt x="2918" y="15474"/>
                    </a:cubicBezTo>
                    <a:cubicBezTo>
                      <a:pt x="2972" y="17321"/>
                      <a:pt x="1848" y="19248"/>
                      <a:pt x="108" y="20265"/>
                    </a:cubicBezTo>
                    <a:cubicBezTo>
                      <a:pt x="54" y="20292"/>
                      <a:pt x="27" y="20318"/>
                      <a:pt x="27" y="20345"/>
                    </a:cubicBezTo>
                    <a:cubicBezTo>
                      <a:pt x="1" y="20425"/>
                      <a:pt x="27" y="20479"/>
                      <a:pt x="81" y="20506"/>
                    </a:cubicBezTo>
                    <a:cubicBezTo>
                      <a:pt x="1794" y="21496"/>
                      <a:pt x="2865" y="23289"/>
                      <a:pt x="2918" y="25297"/>
                    </a:cubicBezTo>
                    <a:cubicBezTo>
                      <a:pt x="2945" y="25350"/>
                      <a:pt x="2972" y="25404"/>
                      <a:pt x="2998" y="25404"/>
                    </a:cubicBezTo>
                    <a:cubicBezTo>
                      <a:pt x="4952" y="26394"/>
                      <a:pt x="6157" y="28348"/>
                      <a:pt x="6157" y="30516"/>
                    </a:cubicBezTo>
                    <a:cubicBezTo>
                      <a:pt x="6157" y="32684"/>
                      <a:pt x="4952" y="34665"/>
                      <a:pt x="2998" y="35628"/>
                    </a:cubicBezTo>
                    <a:cubicBezTo>
                      <a:pt x="2945" y="35655"/>
                      <a:pt x="2918" y="35709"/>
                      <a:pt x="2918" y="35762"/>
                    </a:cubicBezTo>
                    <a:cubicBezTo>
                      <a:pt x="3106" y="37823"/>
                      <a:pt x="1633" y="39643"/>
                      <a:pt x="108" y="40526"/>
                    </a:cubicBezTo>
                    <a:cubicBezTo>
                      <a:pt x="54" y="40553"/>
                      <a:pt x="27" y="40580"/>
                      <a:pt x="27" y="40633"/>
                    </a:cubicBezTo>
                    <a:cubicBezTo>
                      <a:pt x="1" y="40687"/>
                      <a:pt x="27" y="40741"/>
                      <a:pt x="81" y="40767"/>
                    </a:cubicBezTo>
                    <a:cubicBezTo>
                      <a:pt x="1821" y="41784"/>
                      <a:pt x="2918" y="43631"/>
                      <a:pt x="2918" y="45532"/>
                    </a:cubicBezTo>
                    <a:cubicBezTo>
                      <a:pt x="2918" y="45558"/>
                      <a:pt x="2918" y="45558"/>
                      <a:pt x="2918" y="45558"/>
                    </a:cubicBezTo>
                    <a:cubicBezTo>
                      <a:pt x="2918" y="45612"/>
                      <a:pt x="2945" y="45665"/>
                      <a:pt x="2998" y="45692"/>
                    </a:cubicBezTo>
                    <a:cubicBezTo>
                      <a:pt x="4952" y="46656"/>
                      <a:pt x="6157" y="48610"/>
                      <a:pt x="6157" y="50778"/>
                    </a:cubicBezTo>
                    <a:cubicBezTo>
                      <a:pt x="6157" y="52972"/>
                      <a:pt x="4952" y="54926"/>
                      <a:pt x="2998" y="55890"/>
                    </a:cubicBezTo>
                    <a:cubicBezTo>
                      <a:pt x="2945" y="55917"/>
                      <a:pt x="2918" y="55970"/>
                      <a:pt x="2918" y="55997"/>
                    </a:cubicBezTo>
                    <a:cubicBezTo>
                      <a:pt x="2891" y="58004"/>
                      <a:pt x="1821" y="59798"/>
                      <a:pt x="108" y="60815"/>
                    </a:cubicBezTo>
                    <a:cubicBezTo>
                      <a:pt x="54" y="60815"/>
                      <a:pt x="27" y="60841"/>
                      <a:pt x="27" y="60895"/>
                    </a:cubicBezTo>
                    <a:cubicBezTo>
                      <a:pt x="1" y="60949"/>
                      <a:pt x="27" y="61002"/>
                      <a:pt x="81" y="61029"/>
                    </a:cubicBezTo>
                    <a:cubicBezTo>
                      <a:pt x="1821" y="62046"/>
                      <a:pt x="2891" y="63839"/>
                      <a:pt x="2918" y="65847"/>
                    </a:cubicBezTo>
                    <a:cubicBezTo>
                      <a:pt x="2918" y="65873"/>
                      <a:pt x="2945" y="65927"/>
                      <a:pt x="2998" y="65954"/>
                    </a:cubicBezTo>
                    <a:cubicBezTo>
                      <a:pt x="4952" y="66917"/>
                      <a:pt x="6157" y="68871"/>
                      <a:pt x="6157" y="71066"/>
                    </a:cubicBezTo>
                    <a:cubicBezTo>
                      <a:pt x="6157" y="73234"/>
                      <a:pt x="4952" y="75188"/>
                      <a:pt x="2998" y="76151"/>
                    </a:cubicBezTo>
                    <a:cubicBezTo>
                      <a:pt x="2945" y="76178"/>
                      <a:pt x="2918" y="76232"/>
                      <a:pt x="2918" y="76285"/>
                    </a:cubicBezTo>
                    <a:cubicBezTo>
                      <a:pt x="2891" y="78266"/>
                      <a:pt x="1821" y="80059"/>
                      <a:pt x="81" y="81076"/>
                    </a:cubicBezTo>
                    <a:cubicBezTo>
                      <a:pt x="27" y="81103"/>
                      <a:pt x="1" y="81183"/>
                      <a:pt x="27" y="81237"/>
                    </a:cubicBezTo>
                    <a:cubicBezTo>
                      <a:pt x="61" y="81288"/>
                      <a:pt x="95" y="81306"/>
                      <a:pt x="136" y="81306"/>
                    </a:cubicBezTo>
                    <a:cubicBezTo>
                      <a:pt x="160" y="81306"/>
                      <a:pt x="185" y="81300"/>
                      <a:pt x="215" y="81290"/>
                    </a:cubicBezTo>
                    <a:cubicBezTo>
                      <a:pt x="2008" y="80247"/>
                      <a:pt x="3106" y="78400"/>
                      <a:pt x="3186" y="76366"/>
                    </a:cubicBezTo>
                    <a:cubicBezTo>
                      <a:pt x="5166" y="75322"/>
                      <a:pt x="6398" y="73288"/>
                      <a:pt x="6398" y="71066"/>
                    </a:cubicBezTo>
                    <a:cubicBezTo>
                      <a:pt x="6398" y="68818"/>
                      <a:pt x="5166" y="66783"/>
                      <a:pt x="3186" y="65766"/>
                    </a:cubicBezTo>
                    <a:cubicBezTo>
                      <a:pt x="3106" y="63759"/>
                      <a:pt x="2062" y="61992"/>
                      <a:pt x="375" y="60922"/>
                    </a:cubicBezTo>
                    <a:cubicBezTo>
                      <a:pt x="2062" y="59878"/>
                      <a:pt x="3106" y="58085"/>
                      <a:pt x="3186" y="56077"/>
                    </a:cubicBezTo>
                    <a:cubicBezTo>
                      <a:pt x="5166" y="55060"/>
                      <a:pt x="6398" y="53026"/>
                      <a:pt x="6398" y="50778"/>
                    </a:cubicBezTo>
                    <a:cubicBezTo>
                      <a:pt x="6398" y="48556"/>
                      <a:pt x="5166" y="46522"/>
                      <a:pt x="3186" y="45505"/>
                    </a:cubicBezTo>
                    <a:cubicBezTo>
                      <a:pt x="3159" y="43604"/>
                      <a:pt x="2088" y="41731"/>
                      <a:pt x="375" y="40660"/>
                    </a:cubicBezTo>
                    <a:cubicBezTo>
                      <a:pt x="1901" y="39697"/>
                      <a:pt x="3293" y="37877"/>
                      <a:pt x="3186" y="35816"/>
                    </a:cubicBezTo>
                    <a:cubicBezTo>
                      <a:pt x="5166" y="34799"/>
                      <a:pt x="6398" y="32764"/>
                      <a:pt x="6398" y="30516"/>
                    </a:cubicBezTo>
                    <a:cubicBezTo>
                      <a:pt x="6398" y="28268"/>
                      <a:pt x="5166" y="26260"/>
                      <a:pt x="3186" y="25216"/>
                    </a:cubicBezTo>
                    <a:cubicBezTo>
                      <a:pt x="3079" y="23236"/>
                      <a:pt x="2062" y="21442"/>
                      <a:pt x="375" y="20399"/>
                    </a:cubicBezTo>
                    <a:cubicBezTo>
                      <a:pt x="2088" y="19328"/>
                      <a:pt x="3186" y="17454"/>
                      <a:pt x="3186" y="15608"/>
                    </a:cubicBezTo>
                    <a:cubicBezTo>
                      <a:pt x="3186" y="15581"/>
                      <a:pt x="3186" y="15581"/>
                      <a:pt x="3186" y="15554"/>
                    </a:cubicBezTo>
                    <a:cubicBezTo>
                      <a:pt x="5166" y="14510"/>
                      <a:pt x="6398" y="12503"/>
                      <a:pt x="6398" y="10254"/>
                    </a:cubicBezTo>
                    <a:cubicBezTo>
                      <a:pt x="6398" y="8006"/>
                      <a:pt x="5166" y="5999"/>
                      <a:pt x="3186" y="4955"/>
                    </a:cubicBezTo>
                    <a:cubicBezTo>
                      <a:pt x="3186" y="3028"/>
                      <a:pt x="1981" y="1047"/>
                      <a:pt x="215" y="30"/>
                    </a:cubicBezTo>
                    <a:cubicBezTo>
                      <a:pt x="184" y="10"/>
                      <a:pt x="153" y="1"/>
                      <a:pt x="126" y="1"/>
                    </a:cubicBezTo>
                    <a:close/>
                  </a:path>
                </a:pathLst>
              </a:custGeom>
              <a:solidFill>
                <a:schemeClr val="dk2"/>
              </a:solidFill>
              <a:ln>
                <a:noFill/>
              </a:ln>
            </p:spPr>
            <p:txBody>
              <a:bodyPr spcFirstLastPara="1" wrap="square" lIns="91425" tIns="91425" rIns="91425" bIns="91425" anchor="ctr" anchorCtr="0">
                <a:noAutofit/>
              </a:bodyPr>
              <a:lstStyle/>
              <a:p>
                <a:endParaRPr/>
              </a:p>
            </p:txBody>
          </p:sp>
        </p:grpSp>
        <p:grpSp>
          <p:nvGrpSpPr>
            <p:cNvPr id="5" name="Google Shape;1907;p89"/>
            <p:cNvGrpSpPr/>
            <p:nvPr/>
          </p:nvGrpSpPr>
          <p:grpSpPr>
            <a:xfrm rot="16200000">
              <a:off x="6638053" y="2944884"/>
              <a:ext cx="2277317" cy="5304377"/>
              <a:chOff x="224725" y="566950"/>
              <a:chExt cx="1850875" cy="4311100"/>
            </a:xfrm>
          </p:grpSpPr>
          <p:sp>
            <p:nvSpPr>
              <p:cNvPr id="7" name="Google Shape;1908;p89"/>
              <p:cNvSpPr/>
              <p:nvPr/>
            </p:nvSpPr>
            <p:spPr>
              <a:xfrm>
                <a:off x="1914975" y="566950"/>
                <a:ext cx="160625" cy="2033000"/>
              </a:xfrm>
              <a:custGeom>
                <a:avLst/>
                <a:gdLst/>
                <a:ahLst/>
                <a:cxnLst/>
                <a:rect l="l" t="t" r="r" b="b"/>
                <a:pathLst>
                  <a:path w="6425" h="81320" extrusionOk="0">
                    <a:moveTo>
                      <a:pt x="126" y="1"/>
                    </a:moveTo>
                    <a:cubicBezTo>
                      <a:pt x="81" y="1"/>
                      <a:pt x="44" y="24"/>
                      <a:pt x="27" y="57"/>
                    </a:cubicBezTo>
                    <a:cubicBezTo>
                      <a:pt x="27" y="84"/>
                      <a:pt x="27" y="110"/>
                      <a:pt x="27" y="137"/>
                    </a:cubicBezTo>
                    <a:cubicBezTo>
                      <a:pt x="27" y="164"/>
                      <a:pt x="27" y="217"/>
                      <a:pt x="81" y="244"/>
                    </a:cubicBezTo>
                    <a:cubicBezTo>
                      <a:pt x="1821" y="1261"/>
                      <a:pt x="2972" y="3188"/>
                      <a:pt x="2945" y="5035"/>
                    </a:cubicBezTo>
                    <a:cubicBezTo>
                      <a:pt x="2945" y="5089"/>
                      <a:pt x="2972" y="5142"/>
                      <a:pt x="2998" y="5169"/>
                    </a:cubicBezTo>
                    <a:cubicBezTo>
                      <a:pt x="4952" y="6133"/>
                      <a:pt x="6157" y="8086"/>
                      <a:pt x="6157" y="10255"/>
                    </a:cubicBezTo>
                    <a:cubicBezTo>
                      <a:pt x="6157" y="12449"/>
                      <a:pt x="4952" y="14403"/>
                      <a:pt x="2998" y="15367"/>
                    </a:cubicBezTo>
                    <a:cubicBezTo>
                      <a:pt x="2945" y="15394"/>
                      <a:pt x="2945" y="15447"/>
                      <a:pt x="2945" y="15501"/>
                    </a:cubicBezTo>
                    <a:cubicBezTo>
                      <a:pt x="2998" y="17321"/>
                      <a:pt x="1848" y="19248"/>
                      <a:pt x="108" y="20292"/>
                    </a:cubicBezTo>
                    <a:cubicBezTo>
                      <a:pt x="54" y="20292"/>
                      <a:pt x="27" y="20318"/>
                      <a:pt x="27" y="20372"/>
                    </a:cubicBezTo>
                    <a:cubicBezTo>
                      <a:pt x="1" y="20425"/>
                      <a:pt x="27" y="20479"/>
                      <a:pt x="81" y="20506"/>
                    </a:cubicBezTo>
                    <a:cubicBezTo>
                      <a:pt x="1794" y="21496"/>
                      <a:pt x="2865" y="23316"/>
                      <a:pt x="2945" y="25324"/>
                    </a:cubicBezTo>
                    <a:cubicBezTo>
                      <a:pt x="2945" y="25350"/>
                      <a:pt x="2972" y="25404"/>
                      <a:pt x="2998" y="25431"/>
                    </a:cubicBezTo>
                    <a:cubicBezTo>
                      <a:pt x="4952" y="26394"/>
                      <a:pt x="6157" y="28348"/>
                      <a:pt x="6157" y="30543"/>
                    </a:cubicBezTo>
                    <a:cubicBezTo>
                      <a:pt x="6157" y="32711"/>
                      <a:pt x="4952" y="34665"/>
                      <a:pt x="2998" y="35628"/>
                    </a:cubicBezTo>
                    <a:cubicBezTo>
                      <a:pt x="2945" y="35655"/>
                      <a:pt x="2918" y="35709"/>
                      <a:pt x="2945" y="35762"/>
                    </a:cubicBezTo>
                    <a:cubicBezTo>
                      <a:pt x="3106" y="37823"/>
                      <a:pt x="1633" y="39643"/>
                      <a:pt x="108" y="40553"/>
                    </a:cubicBezTo>
                    <a:cubicBezTo>
                      <a:pt x="54" y="40553"/>
                      <a:pt x="27" y="40580"/>
                      <a:pt x="27" y="40633"/>
                    </a:cubicBezTo>
                    <a:cubicBezTo>
                      <a:pt x="1" y="40687"/>
                      <a:pt x="27" y="40741"/>
                      <a:pt x="81" y="40767"/>
                    </a:cubicBezTo>
                    <a:cubicBezTo>
                      <a:pt x="1821" y="41784"/>
                      <a:pt x="2945" y="43658"/>
                      <a:pt x="2945" y="45532"/>
                    </a:cubicBezTo>
                    <a:cubicBezTo>
                      <a:pt x="2945" y="45558"/>
                      <a:pt x="2945" y="45558"/>
                      <a:pt x="2945" y="45585"/>
                    </a:cubicBezTo>
                    <a:cubicBezTo>
                      <a:pt x="2945" y="45612"/>
                      <a:pt x="2972" y="45665"/>
                      <a:pt x="2998" y="45692"/>
                    </a:cubicBezTo>
                    <a:cubicBezTo>
                      <a:pt x="4952" y="46656"/>
                      <a:pt x="6157" y="48636"/>
                      <a:pt x="6157" y="50804"/>
                    </a:cubicBezTo>
                    <a:cubicBezTo>
                      <a:pt x="6157" y="52972"/>
                      <a:pt x="4952" y="54926"/>
                      <a:pt x="2998" y="55917"/>
                    </a:cubicBezTo>
                    <a:cubicBezTo>
                      <a:pt x="2972" y="55917"/>
                      <a:pt x="2945" y="55970"/>
                      <a:pt x="2945" y="56024"/>
                    </a:cubicBezTo>
                    <a:cubicBezTo>
                      <a:pt x="2891" y="58004"/>
                      <a:pt x="1821" y="59798"/>
                      <a:pt x="108" y="60815"/>
                    </a:cubicBezTo>
                    <a:cubicBezTo>
                      <a:pt x="54" y="60815"/>
                      <a:pt x="27" y="60868"/>
                      <a:pt x="27" y="60895"/>
                    </a:cubicBezTo>
                    <a:cubicBezTo>
                      <a:pt x="1" y="60949"/>
                      <a:pt x="27" y="61002"/>
                      <a:pt x="81" y="61029"/>
                    </a:cubicBezTo>
                    <a:cubicBezTo>
                      <a:pt x="1821" y="62046"/>
                      <a:pt x="2891" y="63839"/>
                      <a:pt x="2945" y="65847"/>
                    </a:cubicBezTo>
                    <a:cubicBezTo>
                      <a:pt x="2945" y="65900"/>
                      <a:pt x="2972" y="65927"/>
                      <a:pt x="2998" y="65954"/>
                    </a:cubicBezTo>
                    <a:cubicBezTo>
                      <a:pt x="4952" y="66944"/>
                      <a:pt x="6157" y="68898"/>
                      <a:pt x="6157" y="71066"/>
                    </a:cubicBezTo>
                    <a:cubicBezTo>
                      <a:pt x="6157" y="73234"/>
                      <a:pt x="4952" y="75188"/>
                      <a:pt x="2998" y="76178"/>
                    </a:cubicBezTo>
                    <a:cubicBezTo>
                      <a:pt x="2972" y="76178"/>
                      <a:pt x="2945" y="76232"/>
                      <a:pt x="2945" y="76285"/>
                    </a:cubicBezTo>
                    <a:cubicBezTo>
                      <a:pt x="2891" y="78266"/>
                      <a:pt x="1821" y="80086"/>
                      <a:pt x="81" y="81076"/>
                    </a:cubicBezTo>
                    <a:cubicBezTo>
                      <a:pt x="27" y="81130"/>
                      <a:pt x="1" y="81183"/>
                      <a:pt x="27" y="81264"/>
                    </a:cubicBezTo>
                    <a:cubicBezTo>
                      <a:pt x="61" y="81297"/>
                      <a:pt x="104" y="81320"/>
                      <a:pt x="145" y="81320"/>
                    </a:cubicBezTo>
                    <a:cubicBezTo>
                      <a:pt x="170" y="81320"/>
                      <a:pt x="194" y="81311"/>
                      <a:pt x="215" y="81290"/>
                    </a:cubicBezTo>
                    <a:cubicBezTo>
                      <a:pt x="2008" y="80273"/>
                      <a:pt x="3106" y="78427"/>
                      <a:pt x="3186" y="76366"/>
                    </a:cubicBezTo>
                    <a:cubicBezTo>
                      <a:pt x="5166" y="75322"/>
                      <a:pt x="6424" y="73314"/>
                      <a:pt x="6424" y="71066"/>
                    </a:cubicBezTo>
                    <a:cubicBezTo>
                      <a:pt x="6424" y="68818"/>
                      <a:pt x="5166" y="66784"/>
                      <a:pt x="3186" y="65766"/>
                    </a:cubicBezTo>
                    <a:cubicBezTo>
                      <a:pt x="3106" y="63786"/>
                      <a:pt x="2062" y="61992"/>
                      <a:pt x="375" y="60922"/>
                    </a:cubicBezTo>
                    <a:cubicBezTo>
                      <a:pt x="2062" y="59878"/>
                      <a:pt x="3106" y="58085"/>
                      <a:pt x="3186" y="56104"/>
                    </a:cubicBezTo>
                    <a:cubicBezTo>
                      <a:pt x="5166" y="55060"/>
                      <a:pt x="6424" y="53053"/>
                      <a:pt x="6424" y="50804"/>
                    </a:cubicBezTo>
                    <a:cubicBezTo>
                      <a:pt x="6424" y="48556"/>
                      <a:pt x="5166" y="46522"/>
                      <a:pt x="3186" y="45505"/>
                    </a:cubicBezTo>
                    <a:cubicBezTo>
                      <a:pt x="3159" y="43604"/>
                      <a:pt x="2088" y="41731"/>
                      <a:pt x="375" y="40660"/>
                    </a:cubicBezTo>
                    <a:cubicBezTo>
                      <a:pt x="1901" y="39723"/>
                      <a:pt x="3320" y="37877"/>
                      <a:pt x="3186" y="35816"/>
                    </a:cubicBezTo>
                    <a:cubicBezTo>
                      <a:pt x="5193" y="34799"/>
                      <a:pt x="6424" y="32764"/>
                      <a:pt x="6424" y="30543"/>
                    </a:cubicBezTo>
                    <a:cubicBezTo>
                      <a:pt x="6424" y="28295"/>
                      <a:pt x="5166" y="26260"/>
                      <a:pt x="3186" y="25243"/>
                    </a:cubicBezTo>
                    <a:cubicBezTo>
                      <a:pt x="3106" y="23236"/>
                      <a:pt x="2062" y="21443"/>
                      <a:pt x="375" y="20399"/>
                    </a:cubicBezTo>
                    <a:cubicBezTo>
                      <a:pt x="2088" y="19328"/>
                      <a:pt x="3186" y="17454"/>
                      <a:pt x="3186" y="15608"/>
                    </a:cubicBezTo>
                    <a:cubicBezTo>
                      <a:pt x="3186" y="15608"/>
                      <a:pt x="3186" y="15581"/>
                      <a:pt x="3186" y="15554"/>
                    </a:cubicBezTo>
                    <a:cubicBezTo>
                      <a:pt x="5166" y="14537"/>
                      <a:pt x="6424" y="12503"/>
                      <a:pt x="6424" y="10255"/>
                    </a:cubicBezTo>
                    <a:cubicBezTo>
                      <a:pt x="6424" y="8033"/>
                      <a:pt x="5166" y="5999"/>
                      <a:pt x="3186" y="4982"/>
                    </a:cubicBezTo>
                    <a:lnTo>
                      <a:pt x="3186" y="4955"/>
                    </a:lnTo>
                    <a:cubicBezTo>
                      <a:pt x="3186" y="3028"/>
                      <a:pt x="2008" y="1074"/>
                      <a:pt x="215" y="30"/>
                    </a:cubicBezTo>
                    <a:cubicBezTo>
                      <a:pt x="184" y="10"/>
                      <a:pt x="153" y="1"/>
                      <a:pt x="126"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8" name="Google Shape;1909;p89"/>
              <p:cNvSpPr/>
              <p:nvPr/>
            </p:nvSpPr>
            <p:spPr>
              <a:xfrm>
                <a:off x="1761075" y="818875"/>
                <a:ext cx="160625" cy="2032875"/>
              </a:xfrm>
              <a:custGeom>
                <a:avLst/>
                <a:gdLst/>
                <a:ahLst/>
                <a:cxnLst/>
                <a:rect l="l" t="t" r="r" b="b"/>
                <a:pathLst>
                  <a:path w="6425" h="81315" extrusionOk="0">
                    <a:moveTo>
                      <a:pt x="149" y="1"/>
                    </a:moveTo>
                    <a:cubicBezTo>
                      <a:pt x="110" y="1"/>
                      <a:pt x="71" y="20"/>
                      <a:pt x="54" y="70"/>
                    </a:cubicBezTo>
                    <a:cubicBezTo>
                      <a:pt x="27" y="70"/>
                      <a:pt x="27" y="97"/>
                      <a:pt x="27" y="124"/>
                    </a:cubicBezTo>
                    <a:cubicBezTo>
                      <a:pt x="27" y="178"/>
                      <a:pt x="54" y="204"/>
                      <a:pt x="81" y="231"/>
                    </a:cubicBezTo>
                    <a:cubicBezTo>
                      <a:pt x="1821" y="1248"/>
                      <a:pt x="2972" y="3175"/>
                      <a:pt x="2945" y="5022"/>
                    </a:cubicBezTo>
                    <a:cubicBezTo>
                      <a:pt x="2945" y="5076"/>
                      <a:pt x="2972" y="5129"/>
                      <a:pt x="2998" y="5156"/>
                    </a:cubicBezTo>
                    <a:cubicBezTo>
                      <a:pt x="4952" y="6119"/>
                      <a:pt x="6183" y="8073"/>
                      <a:pt x="6183" y="10268"/>
                    </a:cubicBezTo>
                    <a:cubicBezTo>
                      <a:pt x="6183" y="12436"/>
                      <a:pt x="4952" y="14390"/>
                      <a:pt x="2998" y="15354"/>
                    </a:cubicBezTo>
                    <a:cubicBezTo>
                      <a:pt x="2972" y="15380"/>
                      <a:pt x="2945" y="15461"/>
                      <a:pt x="2945" y="15487"/>
                    </a:cubicBezTo>
                    <a:cubicBezTo>
                      <a:pt x="2998" y="17334"/>
                      <a:pt x="1847" y="19235"/>
                      <a:pt x="108" y="20278"/>
                    </a:cubicBezTo>
                    <a:cubicBezTo>
                      <a:pt x="81" y="20278"/>
                      <a:pt x="27" y="20305"/>
                      <a:pt x="27" y="20359"/>
                    </a:cubicBezTo>
                    <a:cubicBezTo>
                      <a:pt x="27" y="20412"/>
                      <a:pt x="27" y="20466"/>
                      <a:pt x="81" y="20493"/>
                    </a:cubicBezTo>
                    <a:cubicBezTo>
                      <a:pt x="1821" y="21510"/>
                      <a:pt x="2891" y="23303"/>
                      <a:pt x="2945" y="25310"/>
                    </a:cubicBezTo>
                    <a:cubicBezTo>
                      <a:pt x="2945" y="25364"/>
                      <a:pt x="2972" y="25391"/>
                      <a:pt x="2998" y="25417"/>
                    </a:cubicBezTo>
                    <a:cubicBezTo>
                      <a:pt x="4952" y="26381"/>
                      <a:pt x="6183" y="28362"/>
                      <a:pt x="6183" y="30530"/>
                    </a:cubicBezTo>
                    <a:cubicBezTo>
                      <a:pt x="6183" y="32698"/>
                      <a:pt x="4952" y="34652"/>
                      <a:pt x="2998" y="35642"/>
                    </a:cubicBezTo>
                    <a:cubicBezTo>
                      <a:pt x="2972" y="35642"/>
                      <a:pt x="2945" y="35695"/>
                      <a:pt x="2945" y="35749"/>
                    </a:cubicBezTo>
                    <a:cubicBezTo>
                      <a:pt x="3105" y="37837"/>
                      <a:pt x="1633" y="39630"/>
                      <a:pt x="108" y="40540"/>
                    </a:cubicBezTo>
                    <a:cubicBezTo>
                      <a:pt x="81" y="40540"/>
                      <a:pt x="27" y="40594"/>
                      <a:pt x="27" y="40620"/>
                    </a:cubicBezTo>
                    <a:cubicBezTo>
                      <a:pt x="27" y="40674"/>
                      <a:pt x="27" y="40727"/>
                      <a:pt x="81" y="40754"/>
                    </a:cubicBezTo>
                    <a:cubicBezTo>
                      <a:pt x="1821" y="41771"/>
                      <a:pt x="2945" y="43645"/>
                      <a:pt x="2945" y="45545"/>
                    </a:cubicBezTo>
                    <a:cubicBezTo>
                      <a:pt x="2945" y="45545"/>
                      <a:pt x="2945" y="45545"/>
                      <a:pt x="2945" y="45572"/>
                    </a:cubicBezTo>
                    <a:cubicBezTo>
                      <a:pt x="2945" y="45626"/>
                      <a:pt x="2972" y="45652"/>
                      <a:pt x="2998" y="45679"/>
                    </a:cubicBezTo>
                    <a:cubicBezTo>
                      <a:pt x="4952" y="46669"/>
                      <a:pt x="6183" y="48623"/>
                      <a:pt x="6183" y="50791"/>
                    </a:cubicBezTo>
                    <a:cubicBezTo>
                      <a:pt x="6183" y="52959"/>
                      <a:pt x="4952" y="54913"/>
                      <a:pt x="2998" y="55904"/>
                    </a:cubicBezTo>
                    <a:cubicBezTo>
                      <a:pt x="2972" y="55930"/>
                      <a:pt x="2945" y="55957"/>
                      <a:pt x="2945" y="56011"/>
                    </a:cubicBezTo>
                    <a:cubicBezTo>
                      <a:pt x="2891" y="57991"/>
                      <a:pt x="1847" y="59785"/>
                      <a:pt x="108" y="60802"/>
                    </a:cubicBezTo>
                    <a:cubicBezTo>
                      <a:pt x="81" y="60828"/>
                      <a:pt x="27" y="60855"/>
                      <a:pt x="27" y="60882"/>
                    </a:cubicBezTo>
                    <a:cubicBezTo>
                      <a:pt x="27" y="60935"/>
                      <a:pt x="27" y="60989"/>
                      <a:pt x="81" y="61016"/>
                    </a:cubicBezTo>
                    <a:cubicBezTo>
                      <a:pt x="1821" y="62033"/>
                      <a:pt x="2891" y="63826"/>
                      <a:pt x="2945" y="65834"/>
                    </a:cubicBezTo>
                    <a:cubicBezTo>
                      <a:pt x="2945" y="65887"/>
                      <a:pt x="2972" y="65914"/>
                      <a:pt x="2998" y="65941"/>
                    </a:cubicBezTo>
                    <a:cubicBezTo>
                      <a:pt x="4952" y="66931"/>
                      <a:pt x="6183" y="68885"/>
                      <a:pt x="6183" y="71053"/>
                    </a:cubicBezTo>
                    <a:cubicBezTo>
                      <a:pt x="6183" y="73221"/>
                      <a:pt x="4952" y="75175"/>
                      <a:pt x="2998" y="76165"/>
                    </a:cubicBezTo>
                    <a:cubicBezTo>
                      <a:pt x="2972" y="76192"/>
                      <a:pt x="2945" y="76219"/>
                      <a:pt x="2945" y="76272"/>
                    </a:cubicBezTo>
                    <a:cubicBezTo>
                      <a:pt x="2891" y="78280"/>
                      <a:pt x="1821" y="80073"/>
                      <a:pt x="81" y="81090"/>
                    </a:cubicBezTo>
                    <a:cubicBezTo>
                      <a:pt x="27" y="81117"/>
                      <a:pt x="1" y="81197"/>
                      <a:pt x="54" y="81251"/>
                    </a:cubicBezTo>
                    <a:cubicBezTo>
                      <a:pt x="74" y="81290"/>
                      <a:pt x="122" y="81315"/>
                      <a:pt x="167" y="81315"/>
                    </a:cubicBezTo>
                    <a:cubicBezTo>
                      <a:pt x="184" y="81315"/>
                      <a:pt x="200" y="81311"/>
                      <a:pt x="215" y="81304"/>
                    </a:cubicBezTo>
                    <a:cubicBezTo>
                      <a:pt x="2008" y="80260"/>
                      <a:pt x="3105" y="78413"/>
                      <a:pt x="3186" y="76352"/>
                    </a:cubicBezTo>
                    <a:cubicBezTo>
                      <a:pt x="5193" y="75309"/>
                      <a:pt x="6424" y="73301"/>
                      <a:pt x="6424" y="71053"/>
                    </a:cubicBezTo>
                    <a:cubicBezTo>
                      <a:pt x="6424" y="68805"/>
                      <a:pt x="5193" y="66797"/>
                      <a:pt x="3186" y="65753"/>
                    </a:cubicBezTo>
                    <a:cubicBezTo>
                      <a:pt x="3132" y="63773"/>
                      <a:pt x="2088" y="61979"/>
                      <a:pt x="402" y="60909"/>
                    </a:cubicBezTo>
                    <a:cubicBezTo>
                      <a:pt x="2088" y="59865"/>
                      <a:pt x="3132" y="58072"/>
                      <a:pt x="3186" y="56091"/>
                    </a:cubicBezTo>
                    <a:cubicBezTo>
                      <a:pt x="5193" y="55047"/>
                      <a:pt x="6424" y="53040"/>
                      <a:pt x="6424" y="50791"/>
                    </a:cubicBezTo>
                    <a:cubicBezTo>
                      <a:pt x="6424" y="48543"/>
                      <a:pt x="5193" y="46536"/>
                      <a:pt x="3186" y="45492"/>
                    </a:cubicBezTo>
                    <a:cubicBezTo>
                      <a:pt x="3186" y="43591"/>
                      <a:pt x="2088" y="41718"/>
                      <a:pt x="402" y="40647"/>
                    </a:cubicBezTo>
                    <a:cubicBezTo>
                      <a:pt x="1901" y="39710"/>
                      <a:pt x="3320" y="37890"/>
                      <a:pt x="3186" y="35829"/>
                    </a:cubicBezTo>
                    <a:cubicBezTo>
                      <a:pt x="5193" y="34785"/>
                      <a:pt x="6424" y="32751"/>
                      <a:pt x="6424" y="30530"/>
                    </a:cubicBezTo>
                    <a:cubicBezTo>
                      <a:pt x="6424" y="28281"/>
                      <a:pt x="5193" y="26247"/>
                      <a:pt x="3186" y="25230"/>
                    </a:cubicBezTo>
                    <a:cubicBezTo>
                      <a:pt x="3105" y="23223"/>
                      <a:pt x="2062" y="21429"/>
                      <a:pt x="402" y="20386"/>
                    </a:cubicBezTo>
                    <a:cubicBezTo>
                      <a:pt x="2115" y="19315"/>
                      <a:pt x="3212" y="17415"/>
                      <a:pt x="3186" y="15541"/>
                    </a:cubicBezTo>
                    <a:cubicBezTo>
                      <a:pt x="5193" y="14524"/>
                      <a:pt x="6424" y="12490"/>
                      <a:pt x="6424" y="10268"/>
                    </a:cubicBezTo>
                    <a:cubicBezTo>
                      <a:pt x="6424" y="8020"/>
                      <a:pt x="5193" y="5986"/>
                      <a:pt x="3186" y="4969"/>
                    </a:cubicBezTo>
                    <a:lnTo>
                      <a:pt x="3186" y="4942"/>
                    </a:lnTo>
                    <a:cubicBezTo>
                      <a:pt x="3186" y="3041"/>
                      <a:pt x="2008" y="1061"/>
                      <a:pt x="215" y="17"/>
                    </a:cubicBezTo>
                    <a:cubicBezTo>
                      <a:pt x="195" y="7"/>
                      <a:pt x="172" y="1"/>
                      <a:pt x="14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9" name="Google Shape;1910;p89"/>
              <p:cNvSpPr/>
              <p:nvPr/>
            </p:nvSpPr>
            <p:spPr>
              <a:xfrm>
                <a:off x="1607850" y="566950"/>
                <a:ext cx="159950" cy="2033000"/>
              </a:xfrm>
              <a:custGeom>
                <a:avLst/>
                <a:gdLst/>
                <a:ahLst/>
                <a:cxnLst/>
                <a:rect l="l" t="t" r="r" b="b"/>
                <a:pathLst>
                  <a:path w="6398" h="81320" extrusionOk="0">
                    <a:moveTo>
                      <a:pt x="119" y="1"/>
                    </a:moveTo>
                    <a:cubicBezTo>
                      <a:pt x="81" y="1"/>
                      <a:pt x="44" y="24"/>
                      <a:pt x="27" y="57"/>
                    </a:cubicBezTo>
                    <a:cubicBezTo>
                      <a:pt x="0" y="84"/>
                      <a:pt x="0" y="110"/>
                      <a:pt x="0" y="137"/>
                    </a:cubicBezTo>
                    <a:cubicBezTo>
                      <a:pt x="0" y="164"/>
                      <a:pt x="27" y="217"/>
                      <a:pt x="81" y="244"/>
                    </a:cubicBezTo>
                    <a:cubicBezTo>
                      <a:pt x="1820" y="1261"/>
                      <a:pt x="2944" y="3188"/>
                      <a:pt x="2918" y="5035"/>
                    </a:cubicBezTo>
                    <a:cubicBezTo>
                      <a:pt x="2918" y="5089"/>
                      <a:pt x="2944" y="5142"/>
                      <a:pt x="2998" y="5169"/>
                    </a:cubicBezTo>
                    <a:cubicBezTo>
                      <a:pt x="4952" y="6133"/>
                      <a:pt x="6156" y="8086"/>
                      <a:pt x="6156" y="10255"/>
                    </a:cubicBezTo>
                    <a:cubicBezTo>
                      <a:pt x="6156" y="12449"/>
                      <a:pt x="4952" y="14403"/>
                      <a:pt x="2998" y="15367"/>
                    </a:cubicBezTo>
                    <a:cubicBezTo>
                      <a:pt x="2944" y="15394"/>
                      <a:pt x="2918" y="15447"/>
                      <a:pt x="2918" y="15501"/>
                    </a:cubicBezTo>
                    <a:cubicBezTo>
                      <a:pt x="2971" y="17347"/>
                      <a:pt x="1847" y="19248"/>
                      <a:pt x="81" y="20292"/>
                    </a:cubicBezTo>
                    <a:cubicBezTo>
                      <a:pt x="54" y="20292"/>
                      <a:pt x="27" y="20318"/>
                      <a:pt x="0" y="20372"/>
                    </a:cubicBezTo>
                    <a:cubicBezTo>
                      <a:pt x="0" y="20425"/>
                      <a:pt x="27" y="20479"/>
                      <a:pt x="81" y="20506"/>
                    </a:cubicBezTo>
                    <a:cubicBezTo>
                      <a:pt x="1794" y="21496"/>
                      <a:pt x="2864" y="23316"/>
                      <a:pt x="2918" y="25324"/>
                    </a:cubicBezTo>
                    <a:cubicBezTo>
                      <a:pt x="2918" y="25350"/>
                      <a:pt x="2944" y="25404"/>
                      <a:pt x="2998" y="25431"/>
                    </a:cubicBezTo>
                    <a:cubicBezTo>
                      <a:pt x="4952" y="26394"/>
                      <a:pt x="6156" y="28348"/>
                      <a:pt x="6156" y="30543"/>
                    </a:cubicBezTo>
                    <a:cubicBezTo>
                      <a:pt x="6156" y="32711"/>
                      <a:pt x="4952" y="34665"/>
                      <a:pt x="2998" y="35628"/>
                    </a:cubicBezTo>
                    <a:cubicBezTo>
                      <a:pt x="2944" y="35655"/>
                      <a:pt x="2918" y="35709"/>
                      <a:pt x="2918" y="35762"/>
                    </a:cubicBezTo>
                    <a:cubicBezTo>
                      <a:pt x="3078" y="37823"/>
                      <a:pt x="1633" y="39643"/>
                      <a:pt x="81" y="40553"/>
                    </a:cubicBezTo>
                    <a:cubicBezTo>
                      <a:pt x="54" y="40553"/>
                      <a:pt x="27" y="40580"/>
                      <a:pt x="0" y="40633"/>
                    </a:cubicBezTo>
                    <a:cubicBezTo>
                      <a:pt x="0" y="40687"/>
                      <a:pt x="27" y="40741"/>
                      <a:pt x="81" y="40767"/>
                    </a:cubicBezTo>
                    <a:cubicBezTo>
                      <a:pt x="1820" y="41784"/>
                      <a:pt x="2918" y="43658"/>
                      <a:pt x="2918" y="45532"/>
                    </a:cubicBezTo>
                    <a:cubicBezTo>
                      <a:pt x="2918" y="45558"/>
                      <a:pt x="2918" y="45558"/>
                      <a:pt x="2918" y="45585"/>
                    </a:cubicBezTo>
                    <a:cubicBezTo>
                      <a:pt x="2918" y="45612"/>
                      <a:pt x="2944" y="45665"/>
                      <a:pt x="2998" y="45692"/>
                    </a:cubicBezTo>
                    <a:cubicBezTo>
                      <a:pt x="4952" y="46656"/>
                      <a:pt x="6156" y="48636"/>
                      <a:pt x="6156" y="50804"/>
                    </a:cubicBezTo>
                    <a:cubicBezTo>
                      <a:pt x="6156" y="52972"/>
                      <a:pt x="4952" y="54926"/>
                      <a:pt x="2998" y="55917"/>
                    </a:cubicBezTo>
                    <a:cubicBezTo>
                      <a:pt x="2944" y="55917"/>
                      <a:pt x="2918" y="55970"/>
                      <a:pt x="2918" y="56024"/>
                    </a:cubicBezTo>
                    <a:cubicBezTo>
                      <a:pt x="2864" y="58004"/>
                      <a:pt x="1820" y="59798"/>
                      <a:pt x="81" y="60815"/>
                    </a:cubicBezTo>
                    <a:cubicBezTo>
                      <a:pt x="54" y="60815"/>
                      <a:pt x="27" y="60868"/>
                      <a:pt x="0" y="60895"/>
                    </a:cubicBezTo>
                    <a:cubicBezTo>
                      <a:pt x="0" y="60949"/>
                      <a:pt x="27" y="61002"/>
                      <a:pt x="81" y="61029"/>
                    </a:cubicBezTo>
                    <a:cubicBezTo>
                      <a:pt x="1820" y="62046"/>
                      <a:pt x="2864" y="63839"/>
                      <a:pt x="2918" y="65847"/>
                    </a:cubicBezTo>
                    <a:cubicBezTo>
                      <a:pt x="2918" y="65900"/>
                      <a:pt x="2944" y="65927"/>
                      <a:pt x="2998" y="65954"/>
                    </a:cubicBezTo>
                    <a:cubicBezTo>
                      <a:pt x="4952" y="66944"/>
                      <a:pt x="6156" y="68898"/>
                      <a:pt x="6156" y="71066"/>
                    </a:cubicBezTo>
                    <a:cubicBezTo>
                      <a:pt x="6156" y="73234"/>
                      <a:pt x="4952" y="75188"/>
                      <a:pt x="2998" y="76178"/>
                    </a:cubicBezTo>
                    <a:cubicBezTo>
                      <a:pt x="2944" y="76178"/>
                      <a:pt x="2918" y="76232"/>
                      <a:pt x="2918" y="76285"/>
                    </a:cubicBezTo>
                    <a:cubicBezTo>
                      <a:pt x="2864" y="78266"/>
                      <a:pt x="1820" y="80086"/>
                      <a:pt x="81" y="81076"/>
                    </a:cubicBezTo>
                    <a:cubicBezTo>
                      <a:pt x="27" y="81130"/>
                      <a:pt x="0" y="81183"/>
                      <a:pt x="27" y="81264"/>
                    </a:cubicBezTo>
                    <a:cubicBezTo>
                      <a:pt x="44" y="81297"/>
                      <a:pt x="81" y="81320"/>
                      <a:pt x="119" y="81320"/>
                    </a:cubicBezTo>
                    <a:cubicBezTo>
                      <a:pt x="143" y="81320"/>
                      <a:pt x="167" y="81311"/>
                      <a:pt x="188" y="81290"/>
                    </a:cubicBezTo>
                    <a:cubicBezTo>
                      <a:pt x="1981" y="80273"/>
                      <a:pt x="3105" y="78427"/>
                      <a:pt x="3185" y="76366"/>
                    </a:cubicBezTo>
                    <a:cubicBezTo>
                      <a:pt x="5166" y="75322"/>
                      <a:pt x="6397" y="73314"/>
                      <a:pt x="6397" y="71066"/>
                    </a:cubicBezTo>
                    <a:cubicBezTo>
                      <a:pt x="6397" y="68818"/>
                      <a:pt x="5166" y="66784"/>
                      <a:pt x="3185" y="65766"/>
                    </a:cubicBezTo>
                    <a:cubicBezTo>
                      <a:pt x="3105" y="63786"/>
                      <a:pt x="2061" y="61992"/>
                      <a:pt x="375" y="60922"/>
                    </a:cubicBezTo>
                    <a:cubicBezTo>
                      <a:pt x="2061" y="59878"/>
                      <a:pt x="3105" y="58085"/>
                      <a:pt x="3185" y="56104"/>
                    </a:cubicBezTo>
                    <a:cubicBezTo>
                      <a:pt x="5166" y="55060"/>
                      <a:pt x="6397" y="53053"/>
                      <a:pt x="6397" y="50804"/>
                    </a:cubicBezTo>
                    <a:cubicBezTo>
                      <a:pt x="6397" y="48556"/>
                      <a:pt x="5166" y="46522"/>
                      <a:pt x="3185" y="45505"/>
                    </a:cubicBezTo>
                    <a:cubicBezTo>
                      <a:pt x="3159" y="43604"/>
                      <a:pt x="2061" y="41731"/>
                      <a:pt x="375" y="40660"/>
                    </a:cubicBezTo>
                    <a:cubicBezTo>
                      <a:pt x="1901" y="39723"/>
                      <a:pt x="3292" y="37877"/>
                      <a:pt x="3185" y="35816"/>
                    </a:cubicBezTo>
                    <a:cubicBezTo>
                      <a:pt x="5166" y="34799"/>
                      <a:pt x="6397" y="32764"/>
                      <a:pt x="6397" y="30543"/>
                    </a:cubicBezTo>
                    <a:cubicBezTo>
                      <a:pt x="6397" y="28295"/>
                      <a:pt x="5166" y="26260"/>
                      <a:pt x="3185" y="25243"/>
                    </a:cubicBezTo>
                    <a:cubicBezTo>
                      <a:pt x="3078" y="23236"/>
                      <a:pt x="2061" y="21443"/>
                      <a:pt x="375" y="20399"/>
                    </a:cubicBezTo>
                    <a:cubicBezTo>
                      <a:pt x="2061" y="19328"/>
                      <a:pt x="3185" y="17454"/>
                      <a:pt x="3185" y="15608"/>
                    </a:cubicBezTo>
                    <a:cubicBezTo>
                      <a:pt x="3185" y="15608"/>
                      <a:pt x="3185" y="15581"/>
                      <a:pt x="3185" y="15554"/>
                    </a:cubicBezTo>
                    <a:cubicBezTo>
                      <a:pt x="5166" y="14537"/>
                      <a:pt x="6397" y="12503"/>
                      <a:pt x="6397" y="10255"/>
                    </a:cubicBezTo>
                    <a:cubicBezTo>
                      <a:pt x="6397" y="8033"/>
                      <a:pt x="5166" y="5999"/>
                      <a:pt x="3185" y="4982"/>
                    </a:cubicBezTo>
                    <a:lnTo>
                      <a:pt x="3185" y="4955"/>
                    </a:lnTo>
                    <a:cubicBezTo>
                      <a:pt x="3185" y="3028"/>
                      <a:pt x="1981" y="1074"/>
                      <a:pt x="188" y="30"/>
                    </a:cubicBezTo>
                    <a:cubicBezTo>
                      <a:pt x="167" y="10"/>
                      <a:pt x="143" y="1"/>
                      <a:pt x="11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0" name="Google Shape;1911;p89"/>
              <p:cNvSpPr/>
              <p:nvPr/>
            </p:nvSpPr>
            <p:spPr>
              <a:xfrm>
                <a:off x="1453950" y="818875"/>
                <a:ext cx="160600" cy="2032875"/>
              </a:xfrm>
              <a:custGeom>
                <a:avLst/>
                <a:gdLst/>
                <a:ahLst/>
                <a:cxnLst/>
                <a:rect l="l" t="t" r="r" b="b"/>
                <a:pathLst>
                  <a:path w="6424" h="81315" extrusionOk="0">
                    <a:moveTo>
                      <a:pt x="136" y="1"/>
                    </a:moveTo>
                    <a:cubicBezTo>
                      <a:pt x="95" y="1"/>
                      <a:pt x="61" y="20"/>
                      <a:pt x="27" y="70"/>
                    </a:cubicBezTo>
                    <a:cubicBezTo>
                      <a:pt x="27" y="70"/>
                      <a:pt x="27" y="97"/>
                      <a:pt x="27" y="124"/>
                    </a:cubicBezTo>
                    <a:cubicBezTo>
                      <a:pt x="27" y="178"/>
                      <a:pt x="27" y="204"/>
                      <a:pt x="80" y="231"/>
                    </a:cubicBezTo>
                    <a:cubicBezTo>
                      <a:pt x="1820" y="1248"/>
                      <a:pt x="2971" y="3175"/>
                      <a:pt x="2944" y="5022"/>
                    </a:cubicBezTo>
                    <a:cubicBezTo>
                      <a:pt x="2944" y="5076"/>
                      <a:pt x="2971" y="5129"/>
                      <a:pt x="2998" y="5156"/>
                    </a:cubicBezTo>
                    <a:cubicBezTo>
                      <a:pt x="4952" y="6119"/>
                      <a:pt x="6156" y="8073"/>
                      <a:pt x="6156" y="10268"/>
                    </a:cubicBezTo>
                    <a:cubicBezTo>
                      <a:pt x="6156" y="12436"/>
                      <a:pt x="4952" y="14390"/>
                      <a:pt x="2998" y="15354"/>
                    </a:cubicBezTo>
                    <a:cubicBezTo>
                      <a:pt x="2971" y="15380"/>
                      <a:pt x="2944" y="15434"/>
                      <a:pt x="2944" y="15487"/>
                    </a:cubicBezTo>
                    <a:cubicBezTo>
                      <a:pt x="2944" y="15514"/>
                      <a:pt x="2944" y="15568"/>
                      <a:pt x="2944" y="15595"/>
                    </a:cubicBezTo>
                    <a:cubicBezTo>
                      <a:pt x="2944" y="17415"/>
                      <a:pt x="1820" y="19261"/>
                      <a:pt x="107" y="20278"/>
                    </a:cubicBezTo>
                    <a:cubicBezTo>
                      <a:pt x="54" y="20278"/>
                      <a:pt x="27" y="20305"/>
                      <a:pt x="27" y="20359"/>
                    </a:cubicBezTo>
                    <a:cubicBezTo>
                      <a:pt x="0" y="20412"/>
                      <a:pt x="27" y="20466"/>
                      <a:pt x="80" y="20493"/>
                    </a:cubicBezTo>
                    <a:cubicBezTo>
                      <a:pt x="1793" y="21510"/>
                      <a:pt x="2864" y="23303"/>
                      <a:pt x="2944" y="25310"/>
                    </a:cubicBezTo>
                    <a:cubicBezTo>
                      <a:pt x="2944" y="25364"/>
                      <a:pt x="2971" y="25391"/>
                      <a:pt x="2998" y="25417"/>
                    </a:cubicBezTo>
                    <a:cubicBezTo>
                      <a:pt x="4952" y="26381"/>
                      <a:pt x="6156" y="28362"/>
                      <a:pt x="6156" y="30530"/>
                    </a:cubicBezTo>
                    <a:cubicBezTo>
                      <a:pt x="6156" y="32698"/>
                      <a:pt x="4952" y="34652"/>
                      <a:pt x="2998" y="35642"/>
                    </a:cubicBezTo>
                    <a:cubicBezTo>
                      <a:pt x="2944" y="35642"/>
                      <a:pt x="2918" y="35695"/>
                      <a:pt x="2944" y="35749"/>
                    </a:cubicBezTo>
                    <a:cubicBezTo>
                      <a:pt x="3105" y="37837"/>
                      <a:pt x="1633" y="39630"/>
                      <a:pt x="107" y="40540"/>
                    </a:cubicBezTo>
                    <a:cubicBezTo>
                      <a:pt x="54" y="40540"/>
                      <a:pt x="27" y="40594"/>
                      <a:pt x="27" y="40620"/>
                    </a:cubicBezTo>
                    <a:cubicBezTo>
                      <a:pt x="0" y="40674"/>
                      <a:pt x="27" y="40727"/>
                      <a:pt x="80" y="40754"/>
                    </a:cubicBezTo>
                    <a:cubicBezTo>
                      <a:pt x="1820" y="41771"/>
                      <a:pt x="2944" y="43645"/>
                      <a:pt x="2944" y="45545"/>
                    </a:cubicBezTo>
                    <a:cubicBezTo>
                      <a:pt x="2944" y="45545"/>
                      <a:pt x="2944" y="45572"/>
                      <a:pt x="2944" y="45572"/>
                    </a:cubicBezTo>
                    <a:cubicBezTo>
                      <a:pt x="2944" y="45626"/>
                      <a:pt x="2971" y="45652"/>
                      <a:pt x="2998" y="45679"/>
                    </a:cubicBezTo>
                    <a:cubicBezTo>
                      <a:pt x="4952" y="46669"/>
                      <a:pt x="6156" y="48623"/>
                      <a:pt x="6156" y="50791"/>
                    </a:cubicBezTo>
                    <a:cubicBezTo>
                      <a:pt x="6156" y="52959"/>
                      <a:pt x="4952" y="54913"/>
                      <a:pt x="2998" y="55904"/>
                    </a:cubicBezTo>
                    <a:cubicBezTo>
                      <a:pt x="2971" y="55930"/>
                      <a:pt x="2944" y="55957"/>
                      <a:pt x="2944" y="56011"/>
                    </a:cubicBezTo>
                    <a:cubicBezTo>
                      <a:pt x="2891" y="57991"/>
                      <a:pt x="1820" y="59785"/>
                      <a:pt x="107" y="60802"/>
                    </a:cubicBezTo>
                    <a:cubicBezTo>
                      <a:pt x="54" y="60828"/>
                      <a:pt x="27" y="60855"/>
                      <a:pt x="27" y="60882"/>
                    </a:cubicBezTo>
                    <a:cubicBezTo>
                      <a:pt x="0" y="60935"/>
                      <a:pt x="27" y="60989"/>
                      <a:pt x="80" y="61016"/>
                    </a:cubicBezTo>
                    <a:cubicBezTo>
                      <a:pt x="1820" y="62033"/>
                      <a:pt x="2891" y="63826"/>
                      <a:pt x="2944" y="65834"/>
                    </a:cubicBezTo>
                    <a:cubicBezTo>
                      <a:pt x="2944" y="65887"/>
                      <a:pt x="2971" y="65914"/>
                      <a:pt x="2998" y="65941"/>
                    </a:cubicBezTo>
                    <a:cubicBezTo>
                      <a:pt x="4952" y="66931"/>
                      <a:pt x="6156" y="68885"/>
                      <a:pt x="6156" y="71053"/>
                    </a:cubicBezTo>
                    <a:cubicBezTo>
                      <a:pt x="6156" y="73221"/>
                      <a:pt x="4952" y="75175"/>
                      <a:pt x="2998" y="76165"/>
                    </a:cubicBezTo>
                    <a:cubicBezTo>
                      <a:pt x="2971" y="76192"/>
                      <a:pt x="2944" y="76219"/>
                      <a:pt x="2944" y="76272"/>
                    </a:cubicBezTo>
                    <a:cubicBezTo>
                      <a:pt x="2891" y="78280"/>
                      <a:pt x="1820" y="80073"/>
                      <a:pt x="80" y="81090"/>
                    </a:cubicBezTo>
                    <a:cubicBezTo>
                      <a:pt x="27" y="81117"/>
                      <a:pt x="0" y="81197"/>
                      <a:pt x="27" y="81251"/>
                    </a:cubicBezTo>
                    <a:cubicBezTo>
                      <a:pt x="66" y="81290"/>
                      <a:pt x="120" y="81315"/>
                      <a:pt x="167" y="81315"/>
                    </a:cubicBezTo>
                    <a:cubicBezTo>
                      <a:pt x="184" y="81315"/>
                      <a:pt x="200" y="81311"/>
                      <a:pt x="214" y="81304"/>
                    </a:cubicBezTo>
                    <a:cubicBezTo>
                      <a:pt x="2008" y="80260"/>
                      <a:pt x="3105" y="78413"/>
                      <a:pt x="3185" y="76352"/>
                    </a:cubicBezTo>
                    <a:cubicBezTo>
                      <a:pt x="5166" y="75309"/>
                      <a:pt x="6424" y="73301"/>
                      <a:pt x="6424" y="71053"/>
                    </a:cubicBezTo>
                    <a:cubicBezTo>
                      <a:pt x="6424" y="68805"/>
                      <a:pt x="5166" y="66797"/>
                      <a:pt x="3185" y="65753"/>
                    </a:cubicBezTo>
                    <a:cubicBezTo>
                      <a:pt x="3105" y="63773"/>
                      <a:pt x="2061" y="61979"/>
                      <a:pt x="375" y="60909"/>
                    </a:cubicBezTo>
                    <a:cubicBezTo>
                      <a:pt x="2061" y="59865"/>
                      <a:pt x="3105" y="58072"/>
                      <a:pt x="3185" y="56091"/>
                    </a:cubicBezTo>
                    <a:cubicBezTo>
                      <a:pt x="5166" y="55047"/>
                      <a:pt x="6424" y="53040"/>
                      <a:pt x="6424" y="50791"/>
                    </a:cubicBezTo>
                    <a:cubicBezTo>
                      <a:pt x="6424" y="48543"/>
                      <a:pt x="5193" y="46536"/>
                      <a:pt x="3185" y="45492"/>
                    </a:cubicBezTo>
                    <a:cubicBezTo>
                      <a:pt x="3159" y="43591"/>
                      <a:pt x="2088" y="41718"/>
                      <a:pt x="375" y="40647"/>
                    </a:cubicBezTo>
                    <a:cubicBezTo>
                      <a:pt x="1901" y="39710"/>
                      <a:pt x="3319" y="37890"/>
                      <a:pt x="3185" y="35829"/>
                    </a:cubicBezTo>
                    <a:cubicBezTo>
                      <a:pt x="5193" y="34785"/>
                      <a:pt x="6424" y="32751"/>
                      <a:pt x="6424" y="30530"/>
                    </a:cubicBezTo>
                    <a:cubicBezTo>
                      <a:pt x="6424" y="28281"/>
                      <a:pt x="5166" y="26247"/>
                      <a:pt x="3185" y="25230"/>
                    </a:cubicBezTo>
                    <a:cubicBezTo>
                      <a:pt x="3105" y="23223"/>
                      <a:pt x="2061" y="21429"/>
                      <a:pt x="375" y="20386"/>
                    </a:cubicBezTo>
                    <a:cubicBezTo>
                      <a:pt x="2088" y="19315"/>
                      <a:pt x="3185" y="17441"/>
                      <a:pt x="3185" y="15595"/>
                    </a:cubicBezTo>
                    <a:cubicBezTo>
                      <a:pt x="3185" y="15595"/>
                      <a:pt x="3185" y="15568"/>
                      <a:pt x="3185" y="15541"/>
                    </a:cubicBezTo>
                    <a:cubicBezTo>
                      <a:pt x="5193" y="14524"/>
                      <a:pt x="6424" y="12490"/>
                      <a:pt x="6424" y="10268"/>
                    </a:cubicBezTo>
                    <a:cubicBezTo>
                      <a:pt x="6424" y="8020"/>
                      <a:pt x="5193" y="5986"/>
                      <a:pt x="3185" y="4969"/>
                    </a:cubicBezTo>
                    <a:cubicBezTo>
                      <a:pt x="3185" y="3041"/>
                      <a:pt x="2008" y="1061"/>
                      <a:pt x="214" y="17"/>
                    </a:cubicBezTo>
                    <a:cubicBezTo>
                      <a:pt x="185" y="7"/>
                      <a:pt x="159" y="1"/>
                      <a:pt x="136"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1" name="Google Shape;1912;p89"/>
              <p:cNvSpPr/>
              <p:nvPr/>
            </p:nvSpPr>
            <p:spPr>
              <a:xfrm>
                <a:off x="1300050" y="566950"/>
                <a:ext cx="160600" cy="2033000"/>
              </a:xfrm>
              <a:custGeom>
                <a:avLst/>
                <a:gdLst/>
                <a:ahLst/>
                <a:cxnLst/>
                <a:rect l="l" t="t" r="r" b="b"/>
                <a:pathLst>
                  <a:path w="6424" h="81320" extrusionOk="0">
                    <a:moveTo>
                      <a:pt x="146" y="1"/>
                    </a:moveTo>
                    <a:cubicBezTo>
                      <a:pt x="107" y="1"/>
                      <a:pt x="70" y="24"/>
                      <a:pt x="54" y="57"/>
                    </a:cubicBezTo>
                    <a:cubicBezTo>
                      <a:pt x="27" y="84"/>
                      <a:pt x="27" y="110"/>
                      <a:pt x="27" y="137"/>
                    </a:cubicBezTo>
                    <a:cubicBezTo>
                      <a:pt x="27" y="164"/>
                      <a:pt x="54" y="217"/>
                      <a:pt x="80" y="244"/>
                    </a:cubicBezTo>
                    <a:cubicBezTo>
                      <a:pt x="1820" y="1261"/>
                      <a:pt x="2971" y="3188"/>
                      <a:pt x="2944" y="5035"/>
                    </a:cubicBezTo>
                    <a:cubicBezTo>
                      <a:pt x="2944" y="5089"/>
                      <a:pt x="2971" y="5142"/>
                      <a:pt x="3025" y="5169"/>
                    </a:cubicBezTo>
                    <a:cubicBezTo>
                      <a:pt x="4952" y="6133"/>
                      <a:pt x="6183" y="8086"/>
                      <a:pt x="6183" y="10255"/>
                    </a:cubicBezTo>
                    <a:cubicBezTo>
                      <a:pt x="6183" y="12449"/>
                      <a:pt x="4952" y="14403"/>
                      <a:pt x="3025" y="15367"/>
                    </a:cubicBezTo>
                    <a:cubicBezTo>
                      <a:pt x="2971" y="15394"/>
                      <a:pt x="2944" y="15447"/>
                      <a:pt x="2944" y="15501"/>
                    </a:cubicBezTo>
                    <a:cubicBezTo>
                      <a:pt x="2998" y="17321"/>
                      <a:pt x="1847" y="19248"/>
                      <a:pt x="107" y="20292"/>
                    </a:cubicBezTo>
                    <a:cubicBezTo>
                      <a:pt x="80" y="20292"/>
                      <a:pt x="54" y="20318"/>
                      <a:pt x="27" y="20372"/>
                    </a:cubicBezTo>
                    <a:cubicBezTo>
                      <a:pt x="27" y="20425"/>
                      <a:pt x="27" y="20479"/>
                      <a:pt x="80" y="20506"/>
                    </a:cubicBezTo>
                    <a:cubicBezTo>
                      <a:pt x="1820" y="21496"/>
                      <a:pt x="2891" y="23316"/>
                      <a:pt x="2944" y="25324"/>
                    </a:cubicBezTo>
                    <a:cubicBezTo>
                      <a:pt x="2944" y="25350"/>
                      <a:pt x="2971" y="25404"/>
                      <a:pt x="3025" y="25431"/>
                    </a:cubicBezTo>
                    <a:cubicBezTo>
                      <a:pt x="4952" y="26394"/>
                      <a:pt x="6183" y="28348"/>
                      <a:pt x="6183" y="30543"/>
                    </a:cubicBezTo>
                    <a:cubicBezTo>
                      <a:pt x="6183" y="32711"/>
                      <a:pt x="4952" y="34665"/>
                      <a:pt x="3025" y="35628"/>
                    </a:cubicBezTo>
                    <a:cubicBezTo>
                      <a:pt x="2971" y="35655"/>
                      <a:pt x="2944" y="35709"/>
                      <a:pt x="2944" y="35762"/>
                    </a:cubicBezTo>
                    <a:cubicBezTo>
                      <a:pt x="3105" y="37823"/>
                      <a:pt x="1633" y="39643"/>
                      <a:pt x="107" y="40553"/>
                    </a:cubicBezTo>
                    <a:cubicBezTo>
                      <a:pt x="80" y="40553"/>
                      <a:pt x="54" y="40580"/>
                      <a:pt x="27" y="40633"/>
                    </a:cubicBezTo>
                    <a:cubicBezTo>
                      <a:pt x="27" y="40687"/>
                      <a:pt x="27" y="40741"/>
                      <a:pt x="80" y="40767"/>
                    </a:cubicBezTo>
                    <a:cubicBezTo>
                      <a:pt x="1820" y="41784"/>
                      <a:pt x="2944" y="43658"/>
                      <a:pt x="2944" y="45532"/>
                    </a:cubicBezTo>
                    <a:cubicBezTo>
                      <a:pt x="2944" y="45558"/>
                      <a:pt x="2944" y="45558"/>
                      <a:pt x="2944" y="45585"/>
                    </a:cubicBezTo>
                    <a:cubicBezTo>
                      <a:pt x="2944" y="45612"/>
                      <a:pt x="2971" y="45665"/>
                      <a:pt x="3025" y="45692"/>
                    </a:cubicBezTo>
                    <a:cubicBezTo>
                      <a:pt x="4952" y="46656"/>
                      <a:pt x="6183" y="48636"/>
                      <a:pt x="6183" y="50804"/>
                    </a:cubicBezTo>
                    <a:cubicBezTo>
                      <a:pt x="6183" y="52972"/>
                      <a:pt x="4952" y="54926"/>
                      <a:pt x="3025" y="55917"/>
                    </a:cubicBezTo>
                    <a:cubicBezTo>
                      <a:pt x="2971" y="55917"/>
                      <a:pt x="2944" y="55970"/>
                      <a:pt x="2944" y="56024"/>
                    </a:cubicBezTo>
                    <a:cubicBezTo>
                      <a:pt x="2891" y="58004"/>
                      <a:pt x="1847" y="59798"/>
                      <a:pt x="107" y="60815"/>
                    </a:cubicBezTo>
                    <a:cubicBezTo>
                      <a:pt x="80" y="60815"/>
                      <a:pt x="54" y="60868"/>
                      <a:pt x="27" y="60895"/>
                    </a:cubicBezTo>
                    <a:cubicBezTo>
                      <a:pt x="27" y="60949"/>
                      <a:pt x="27" y="61002"/>
                      <a:pt x="80" y="61029"/>
                    </a:cubicBezTo>
                    <a:cubicBezTo>
                      <a:pt x="1820" y="62046"/>
                      <a:pt x="2891" y="63839"/>
                      <a:pt x="2944" y="65847"/>
                    </a:cubicBezTo>
                    <a:cubicBezTo>
                      <a:pt x="2944" y="65900"/>
                      <a:pt x="2971" y="65927"/>
                      <a:pt x="3025" y="65954"/>
                    </a:cubicBezTo>
                    <a:cubicBezTo>
                      <a:pt x="4952" y="66944"/>
                      <a:pt x="6183" y="68898"/>
                      <a:pt x="6183" y="71066"/>
                    </a:cubicBezTo>
                    <a:cubicBezTo>
                      <a:pt x="6183" y="73234"/>
                      <a:pt x="4952" y="75188"/>
                      <a:pt x="3025" y="76178"/>
                    </a:cubicBezTo>
                    <a:cubicBezTo>
                      <a:pt x="2971" y="76178"/>
                      <a:pt x="2944" y="76232"/>
                      <a:pt x="2944" y="76285"/>
                    </a:cubicBezTo>
                    <a:cubicBezTo>
                      <a:pt x="2891" y="78266"/>
                      <a:pt x="1820" y="80086"/>
                      <a:pt x="80" y="81076"/>
                    </a:cubicBezTo>
                    <a:cubicBezTo>
                      <a:pt x="27" y="81130"/>
                      <a:pt x="0" y="81183"/>
                      <a:pt x="54" y="81264"/>
                    </a:cubicBezTo>
                    <a:cubicBezTo>
                      <a:pt x="70" y="81297"/>
                      <a:pt x="107" y="81320"/>
                      <a:pt x="146" y="81320"/>
                    </a:cubicBezTo>
                    <a:cubicBezTo>
                      <a:pt x="169" y="81320"/>
                      <a:pt x="194" y="81311"/>
                      <a:pt x="214" y="81290"/>
                    </a:cubicBezTo>
                    <a:cubicBezTo>
                      <a:pt x="2007" y="80273"/>
                      <a:pt x="3105" y="78427"/>
                      <a:pt x="3185" y="76366"/>
                    </a:cubicBezTo>
                    <a:cubicBezTo>
                      <a:pt x="5193" y="75322"/>
                      <a:pt x="6424" y="73314"/>
                      <a:pt x="6424" y="71066"/>
                    </a:cubicBezTo>
                    <a:cubicBezTo>
                      <a:pt x="6424" y="68818"/>
                      <a:pt x="5193" y="66784"/>
                      <a:pt x="3185" y="65766"/>
                    </a:cubicBezTo>
                    <a:cubicBezTo>
                      <a:pt x="3132" y="63786"/>
                      <a:pt x="2088" y="61992"/>
                      <a:pt x="402" y="60922"/>
                    </a:cubicBezTo>
                    <a:cubicBezTo>
                      <a:pt x="2088" y="59878"/>
                      <a:pt x="3132" y="58085"/>
                      <a:pt x="3185" y="56104"/>
                    </a:cubicBezTo>
                    <a:cubicBezTo>
                      <a:pt x="5193" y="55060"/>
                      <a:pt x="6424" y="53053"/>
                      <a:pt x="6424" y="50804"/>
                    </a:cubicBezTo>
                    <a:cubicBezTo>
                      <a:pt x="6424" y="48556"/>
                      <a:pt x="5193" y="46522"/>
                      <a:pt x="3185" y="45505"/>
                    </a:cubicBezTo>
                    <a:cubicBezTo>
                      <a:pt x="3185" y="43604"/>
                      <a:pt x="2088" y="41731"/>
                      <a:pt x="402" y="40660"/>
                    </a:cubicBezTo>
                    <a:cubicBezTo>
                      <a:pt x="1927" y="39723"/>
                      <a:pt x="3319" y="37903"/>
                      <a:pt x="3212" y="35816"/>
                    </a:cubicBezTo>
                    <a:cubicBezTo>
                      <a:pt x="5193" y="34799"/>
                      <a:pt x="6424" y="32764"/>
                      <a:pt x="6424" y="30543"/>
                    </a:cubicBezTo>
                    <a:cubicBezTo>
                      <a:pt x="6424" y="28295"/>
                      <a:pt x="5193" y="26260"/>
                      <a:pt x="3185" y="25243"/>
                    </a:cubicBezTo>
                    <a:cubicBezTo>
                      <a:pt x="3105" y="23236"/>
                      <a:pt x="2061" y="21443"/>
                      <a:pt x="402" y="20399"/>
                    </a:cubicBezTo>
                    <a:cubicBezTo>
                      <a:pt x="2088" y="19328"/>
                      <a:pt x="3185" y="17454"/>
                      <a:pt x="3185" y="15608"/>
                    </a:cubicBezTo>
                    <a:cubicBezTo>
                      <a:pt x="3185" y="15608"/>
                      <a:pt x="3185" y="15581"/>
                      <a:pt x="3185" y="15554"/>
                    </a:cubicBezTo>
                    <a:cubicBezTo>
                      <a:pt x="5193" y="14537"/>
                      <a:pt x="6424" y="12503"/>
                      <a:pt x="6424" y="10255"/>
                    </a:cubicBezTo>
                    <a:cubicBezTo>
                      <a:pt x="6424" y="8033"/>
                      <a:pt x="5193" y="5999"/>
                      <a:pt x="3185" y="4982"/>
                    </a:cubicBezTo>
                    <a:lnTo>
                      <a:pt x="3185" y="4955"/>
                    </a:lnTo>
                    <a:cubicBezTo>
                      <a:pt x="3185" y="3028"/>
                      <a:pt x="2007" y="1074"/>
                      <a:pt x="214" y="30"/>
                    </a:cubicBezTo>
                    <a:cubicBezTo>
                      <a:pt x="194" y="10"/>
                      <a:pt x="169" y="1"/>
                      <a:pt x="146"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2" name="Google Shape;1913;p89"/>
              <p:cNvSpPr/>
              <p:nvPr/>
            </p:nvSpPr>
            <p:spPr>
              <a:xfrm>
                <a:off x="1146800" y="818875"/>
                <a:ext cx="159950" cy="2032875"/>
              </a:xfrm>
              <a:custGeom>
                <a:avLst/>
                <a:gdLst/>
                <a:ahLst/>
                <a:cxnLst/>
                <a:rect l="l" t="t" r="r" b="b"/>
                <a:pathLst>
                  <a:path w="6398" h="81315" extrusionOk="0">
                    <a:moveTo>
                      <a:pt x="123" y="1"/>
                    </a:moveTo>
                    <a:cubicBezTo>
                      <a:pt x="83" y="1"/>
                      <a:pt x="44" y="20"/>
                      <a:pt x="28" y="70"/>
                    </a:cubicBezTo>
                    <a:cubicBezTo>
                      <a:pt x="28" y="70"/>
                      <a:pt x="1" y="97"/>
                      <a:pt x="1" y="124"/>
                    </a:cubicBezTo>
                    <a:cubicBezTo>
                      <a:pt x="1" y="178"/>
                      <a:pt x="28" y="204"/>
                      <a:pt x="81" y="231"/>
                    </a:cubicBezTo>
                    <a:cubicBezTo>
                      <a:pt x="1821" y="1248"/>
                      <a:pt x="2972" y="3175"/>
                      <a:pt x="2918" y="5022"/>
                    </a:cubicBezTo>
                    <a:cubicBezTo>
                      <a:pt x="2918" y="5076"/>
                      <a:pt x="2945" y="5129"/>
                      <a:pt x="2998" y="5156"/>
                    </a:cubicBezTo>
                    <a:cubicBezTo>
                      <a:pt x="4952" y="6119"/>
                      <a:pt x="6157" y="8073"/>
                      <a:pt x="6157" y="10268"/>
                    </a:cubicBezTo>
                    <a:cubicBezTo>
                      <a:pt x="6157" y="12436"/>
                      <a:pt x="4952" y="14390"/>
                      <a:pt x="2998" y="15354"/>
                    </a:cubicBezTo>
                    <a:cubicBezTo>
                      <a:pt x="2945" y="15380"/>
                      <a:pt x="2918" y="15434"/>
                      <a:pt x="2918" y="15487"/>
                    </a:cubicBezTo>
                    <a:cubicBezTo>
                      <a:pt x="2998" y="17334"/>
                      <a:pt x="1848" y="19235"/>
                      <a:pt x="81" y="20278"/>
                    </a:cubicBezTo>
                    <a:cubicBezTo>
                      <a:pt x="54" y="20278"/>
                      <a:pt x="28" y="20305"/>
                      <a:pt x="1" y="20359"/>
                    </a:cubicBezTo>
                    <a:cubicBezTo>
                      <a:pt x="1" y="20412"/>
                      <a:pt x="28" y="20466"/>
                      <a:pt x="81" y="20493"/>
                    </a:cubicBezTo>
                    <a:cubicBezTo>
                      <a:pt x="1794" y="21510"/>
                      <a:pt x="2865" y="23303"/>
                      <a:pt x="2918" y="25310"/>
                    </a:cubicBezTo>
                    <a:cubicBezTo>
                      <a:pt x="2918" y="25364"/>
                      <a:pt x="2945" y="25391"/>
                      <a:pt x="2998" y="25417"/>
                    </a:cubicBezTo>
                    <a:cubicBezTo>
                      <a:pt x="4952" y="26381"/>
                      <a:pt x="6157" y="28362"/>
                      <a:pt x="6157" y="30530"/>
                    </a:cubicBezTo>
                    <a:cubicBezTo>
                      <a:pt x="6157" y="32698"/>
                      <a:pt x="4952" y="34652"/>
                      <a:pt x="2998" y="35642"/>
                    </a:cubicBezTo>
                    <a:cubicBezTo>
                      <a:pt x="2945" y="35642"/>
                      <a:pt x="2918" y="35695"/>
                      <a:pt x="2918" y="35749"/>
                    </a:cubicBezTo>
                    <a:cubicBezTo>
                      <a:pt x="3079" y="37837"/>
                      <a:pt x="1633" y="39630"/>
                      <a:pt x="81" y="40540"/>
                    </a:cubicBezTo>
                    <a:cubicBezTo>
                      <a:pt x="54" y="40540"/>
                      <a:pt x="28" y="40594"/>
                      <a:pt x="1" y="40620"/>
                    </a:cubicBezTo>
                    <a:cubicBezTo>
                      <a:pt x="1" y="40674"/>
                      <a:pt x="28" y="40727"/>
                      <a:pt x="81" y="40754"/>
                    </a:cubicBezTo>
                    <a:cubicBezTo>
                      <a:pt x="1821" y="41771"/>
                      <a:pt x="2918" y="43645"/>
                      <a:pt x="2918" y="45545"/>
                    </a:cubicBezTo>
                    <a:cubicBezTo>
                      <a:pt x="2918" y="45545"/>
                      <a:pt x="2918" y="45545"/>
                      <a:pt x="2918" y="45572"/>
                    </a:cubicBezTo>
                    <a:cubicBezTo>
                      <a:pt x="2918" y="45626"/>
                      <a:pt x="2945" y="45652"/>
                      <a:pt x="2998" y="45679"/>
                    </a:cubicBezTo>
                    <a:cubicBezTo>
                      <a:pt x="4952" y="46669"/>
                      <a:pt x="6157" y="48623"/>
                      <a:pt x="6157" y="50791"/>
                    </a:cubicBezTo>
                    <a:cubicBezTo>
                      <a:pt x="6157" y="52959"/>
                      <a:pt x="4952" y="54913"/>
                      <a:pt x="2998" y="55904"/>
                    </a:cubicBezTo>
                    <a:cubicBezTo>
                      <a:pt x="2945" y="55930"/>
                      <a:pt x="2918" y="55957"/>
                      <a:pt x="2918" y="56011"/>
                    </a:cubicBezTo>
                    <a:cubicBezTo>
                      <a:pt x="2891" y="57991"/>
                      <a:pt x="1821" y="59785"/>
                      <a:pt x="81" y="60802"/>
                    </a:cubicBezTo>
                    <a:cubicBezTo>
                      <a:pt x="54" y="60828"/>
                      <a:pt x="28" y="60855"/>
                      <a:pt x="1" y="60882"/>
                    </a:cubicBezTo>
                    <a:cubicBezTo>
                      <a:pt x="1" y="60935"/>
                      <a:pt x="28" y="60989"/>
                      <a:pt x="81" y="61016"/>
                    </a:cubicBezTo>
                    <a:cubicBezTo>
                      <a:pt x="1821" y="62033"/>
                      <a:pt x="2891" y="63826"/>
                      <a:pt x="2918" y="65834"/>
                    </a:cubicBezTo>
                    <a:cubicBezTo>
                      <a:pt x="2918" y="65887"/>
                      <a:pt x="2945" y="65914"/>
                      <a:pt x="2998" y="65941"/>
                    </a:cubicBezTo>
                    <a:cubicBezTo>
                      <a:pt x="4952" y="66931"/>
                      <a:pt x="6157" y="68885"/>
                      <a:pt x="6157" y="71053"/>
                    </a:cubicBezTo>
                    <a:cubicBezTo>
                      <a:pt x="6157" y="73221"/>
                      <a:pt x="4952" y="75175"/>
                      <a:pt x="2998" y="76165"/>
                    </a:cubicBezTo>
                    <a:cubicBezTo>
                      <a:pt x="2945" y="76192"/>
                      <a:pt x="2918" y="76219"/>
                      <a:pt x="2918" y="76272"/>
                    </a:cubicBezTo>
                    <a:cubicBezTo>
                      <a:pt x="2891" y="78280"/>
                      <a:pt x="1821" y="80073"/>
                      <a:pt x="81" y="81090"/>
                    </a:cubicBezTo>
                    <a:cubicBezTo>
                      <a:pt x="28" y="81117"/>
                      <a:pt x="1" y="81197"/>
                      <a:pt x="28" y="81251"/>
                    </a:cubicBezTo>
                    <a:cubicBezTo>
                      <a:pt x="47" y="81290"/>
                      <a:pt x="95" y="81315"/>
                      <a:pt x="151" y="81315"/>
                    </a:cubicBezTo>
                    <a:cubicBezTo>
                      <a:pt x="172" y="81315"/>
                      <a:pt x="193" y="81311"/>
                      <a:pt x="215" y="81304"/>
                    </a:cubicBezTo>
                    <a:cubicBezTo>
                      <a:pt x="1981" y="80260"/>
                      <a:pt x="3106" y="78413"/>
                      <a:pt x="3186" y="76352"/>
                    </a:cubicBezTo>
                    <a:cubicBezTo>
                      <a:pt x="5167" y="75309"/>
                      <a:pt x="6398" y="73301"/>
                      <a:pt x="6398" y="71053"/>
                    </a:cubicBezTo>
                    <a:cubicBezTo>
                      <a:pt x="6398" y="68805"/>
                      <a:pt x="5167" y="66797"/>
                      <a:pt x="3186" y="65753"/>
                    </a:cubicBezTo>
                    <a:cubicBezTo>
                      <a:pt x="3106" y="63773"/>
                      <a:pt x="2062" y="61979"/>
                      <a:pt x="375" y="60909"/>
                    </a:cubicBezTo>
                    <a:cubicBezTo>
                      <a:pt x="2062" y="59865"/>
                      <a:pt x="3106" y="58072"/>
                      <a:pt x="3186" y="56091"/>
                    </a:cubicBezTo>
                    <a:cubicBezTo>
                      <a:pt x="5167" y="55047"/>
                      <a:pt x="6398" y="53040"/>
                      <a:pt x="6398" y="50791"/>
                    </a:cubicBezTo>
                    <a:cubicBezTo>
                      <a:pt x="6398" y="48543"/>
                      <a:pt x="5167" y="46536"/>
                      <a:pt x="3186" y="45492"/>
                    </a:cubicBezTo>
                    <a:cubicBezTo>
                      <a:pt x="3159" y="43591"/>
                      <a:pt x="2088" y="41718"/>
                      <a:pt x="375" y="40647"/>
                    </a:cubicBezTo>
                    <a:cubicBezTo>
                      <a:pt x="1901" y="39710"/>
                      <a:pt x="3293" y="37890"/>
                      <a:pt x="3186" y="35829"/>
                    </a:cubicBezTo>
                    <a:cubicBezTo>
                      <a:pt x="5167" y="34785"/>
                      <a:pt x="6398" y="32751"/>
                      <a:pt x="6398" y="30530"/>
                    </a:cubicBezTo>
                    <a:cubicBezTo>
                      <a:pt x="6398" y="28281"/>
                      <a:pt x="5167" y="26247"/>
                      <a:pt x="3186" y="25230"/>
                    </a:cubicBezTo>
                    <a:cubicBezTo>
                      <a:pt x="3079" y="23223"/>
                      <a:pt x="2062" y="21429"/>
                      <a:pt x="375" y="20386"/>
                    </a:cubicBezTo>
                    <a:cubicBezTo>
                      <a:pt x="2088" y="19315"/>
                      <a:pt x="3186" y="17415"/>
                      <a:pt x="3186" y="15541"/>
                    </a:cubicBezTo>
                    <a:cubicBezTo>
                      <a:pt x="5167" y="14524"/>
                      <a:pt x="6398" y="12490"/>
                      <a:pt x="6398" y="10268"/>
                    </a:cubicBezTo>
                    <a:cubicBezTo>
                      <a:pt x="6398" y="8020"/>
                      <a:pt x="5167" y="5986"/>
                      <a:pt x="3186" y="4969"/>
                    </a:cubicBezTo>
                    <a:lnTo>
                      <a:pt x="3186" y="4942"/>
                    </a:lnTo>
                    <a:cubicBezTo>
                      <a:pt x="3186" y="3041"/>
                      <a:pt x="1981" y="1061"/>
                      <a:pt x="188" y="17"/>
                    </a:cubicBezTo>
                    <a:cubicBezTo>
                      <a:pt x="169" y="7"/>
                      <a:pt x="145" y="1"/>
                      <a:pt x="123"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3" name="Google Shape;1914;p89"/>
              <p:cNvSpPr/>
              <p:nvPr/>
            </p:nvSpPr>
            <p:spPr>
              <a:xfrm>
                <a:off x="992900" y="566950"/>
                <a:ext cx="160625" cy="2033000"/>
              </a:xfrm>
              <a:custGeom>
                <a:avLst/>
                <a:gdLst/>
                <a:ahLst/>
                <a:cxnLst/>
                <a:rect l="l" t="t" r="r" b="b"/>
                <a:pathLst>
                  <a:path w="6425" h="81320" extrusionOk="0">
                    <a:moveTo>
                      <a:pt x="145" y="1"/>
                    </a:moveTo>
                    <a:cubicBezTo>
                      <a:pt x="104" y="1"/>
                      <a:pt x="60" y="24"/>
                      <a:pt x="27" y="57"/>
                    </a:cubicBezTo>
                    <a:cubicBezTo>
                      <a:pt x="27" y="84"/>
                      <a:pt x="27" y="110"/>
                      <a:pt x="27" y="137"/>
                    </a:cubicBezTo>
                    <a:cubicBezTo>
                      <a:pt x="27" y="164"/>
                      <a:pt x="54" y="217"/>
                      <a:pt x="81" y="244"/>
                    </a:cubicBezTo>
                    <a:cubicBezTo>
                      <a:pt x="1821" y="1261"/>
                      <a:pt x="2972" y="3188"/>
                      <a:pt x="2945" y="5035"/>
                    </a:cubicBezTo>
                    <a:cubicBezTo>
                      <a:pt x="2945" y="5089"/>
                      <a:pt x="2972" y="5142"/>
                      <a:pt x="2998" y="5169"/>
                    </a:cubicBezTo>
                    <a:cubicBezTo>
                      <a:pt x="4952" y="6133"/>
                      <a:pt x="6157" y="8086"/>
                      <a:pt x="6157" y="10255"/>
                    </a:cubicBezTo>
                    <a:cubicBezTo>
                      <a:pt x="6157" y="12449"/>
                      <a:pt x="4952" y="14403"/>
                      <a:pt x="2998" y="15367"/>
                    </a:cubicBezTo>
                    <a:cubicBezTo>
                      <a:pt x="2972" y="15394"/>
                      <a:pt x="2945" y="15447"/>
                      <a:pt x="2945" y="15501"/>
                    </a:cubicBezTo>
                    <a:cubicBezTo>
                      <a:pt x="2998" y="17347"/>
                      <a:pt x="1847" y="19248"/>
                      <a:pt x="108" y="20292"/>
                    </a:cubicBezTo>
                    <a:cubicBezTo>
                      <a:pt x="54" y="20292"/>
                      <a:pt x="27" y="20318"/>
                      <a:pt x="27" y="20372"/>
                    </a:cubicBezTo>
                    <a:cubicBezTo>
                      <a:pt x="1" y="20425"/>
                      <a:pt x="27" y="20479"/>
                      <a:pt x="81" y="20506"/>
                    </a:cubicBezTo>
                    <a:cubicBezTo>
                      <a:pt x="1794" y="21496"/>
                      <a:pt x="2865" y="23289"/>
                      <a:pt x="2945" y="25324"/>
                    </a:cubicBezTo>
                    <a:cubicBezTo>
                      <a:pt x="2945" y="25350"/>
                      <a:pt x="2972" y="25404"/>
                      <a:pt x="2998" y="25431"/>
                    </a:cubicBezTo>
                    <a:cubicBezTo>
                      <a:pt x="4952" y="26394"/>
                      <a:pt x="6157" y="28348"/>
                      <a:pt x="6157" y="30543"/>
                    </a:cubicBezTo>
                    <a:cubicBezTo>
                      <a:pt x="6157" y="32711"/>
                      <a:pt x="4952" y="34665"/>
                      <a:pt x="2998" y="35628"/>
                    </a:cubicBezTo>
                    <a:cubicBezTo>
                      <a:pt x="2972" y="35655"/>
                      <a:pt x="2945" y="35709"/>
                      <a:pt x="2945" y="35762"/>
                    </a:cubicBezTo>
                    <a:cubicBezTo>
                      <a:pt x="3105" y="37823"/>
                      <a:pt x="1633" y="39643"/>
                      <a:pt x="108" y="40553"/>
                    </a:cubicBezTo>
                    <a:cubicBezTo>
                      <a:pt x="54" y="40553"/>
                      <a:pt x="27" y="40580"/>
                      <a:pt x="27" y="40633"/>
                    </a:cubicBezTo>
                    <a:cubicBezTo>
                      <a:pt x="1" y="40687"/>
                      <a:pt x="27" y="40741"/>
                      <a:pt x="81" y="40767"/>
                    </a:cubicBezTo>
                    <a:cubicBezTo>
                      <a:pt x="1821" y="41784"/>
                      <a:pt x="2945" y="43658"/>
                      <a:pt x="2945" y="45532"/>
                    </a:cubicBezTo>
                    <a:cubicBezTo>
                      <a:pt x="2945" y="45558"/>
                      <a:pt x="2945" y="45558"/>
                      <a:pt x="2945" y="45585"/>
                    </a:cubicBezTo>
                    <a:cubicBezTo>
                      <a:pt x="2945" y="45612"/>
                      <a:pt x="2972" y="45665"/>
                      <a:pt x="2998" y="45692"/>
                    </a:cubicBezTo>
                    <a:cubicBezTo>
                      <a:pt x="4952" y="46656"/>
                      <a:pt x="6157" y="48636"/>
                      <a:pt x="6157" y="50804"/>
                    </a:cubicBezTo>
                    <a:cubicBezTo>
                      <a:pt x="6157" y="52972"/>
                      <a:pt x="4952" y="54926"/>
                      <a:pt x="2998" y="55917"/>
                    </a:cubicBezTo>
                    <a:cubicBezTo>
                      <a:pt x="2972" y="55917"/>
                      <a:pt x="2945" y="55970"/>
                      <a:pt x="2945" y="56024"/>
                    </a:cubicBezTo>
                    <a:cubicBezTo>
                      <a:pt x="2891" y="58004"/>
                      <a:pt x="1821" y="59798"/>
                      <a:pt x="108" y="60815"/>
                    </a:cubicBezTo>
                    <a:cubicBezTo>
                      <a:pt x="54" y="60815"/>
                      <a:pt x="27" y="60868"/>
                      <a:pt x="27" y="60895"/>
                    </a:cubicBezTo>
                    <a:cubicBezTo>
                      <a:pt x="1" y="60949"/>
                      <a:pt x="27" y="61002"/>
                      <a:pt x="81" y="61029"/>
                    </a:cubicBezTo>
                    <a:cubicBezTo>
                      <a:pt x="1821" y="62046"/>
                      <a:pt x="2891" y="63839"/>
                      <a:pt x="2945" y="65847"/>
                    </a:cubicBezTo>
                    <a:cubicBezTo>
                      <a:pt x="2945" y="65900"/>
                      <a:pt x="2972" y="65927"/>
                      <a:pt x="2998" y="65954"/>
                    </a:cubicBezTo>
                    <a:cubicBezTo>
                      <a:pt x="4952" y="66944"/>
                      <a:pt x="6157" y="68898"/>
                      <a:pt x="6157" y="71066"/>
                    </a:cubicBezTo>
                    <a:cubicBezTo>
                      <a:pt x="6157" y="73234"/>
                      <a:pt x="4952" y="75188"/>
                      <a:pt x="2998" y="76178"/>
                    </a:cubicBezTo>
                    <a:cubicBezTo>
                      <a:pt x="2972" y="76178"/>
                      <a:pt x="2945" y="76232"/>
                      <a:pt x="2945" y="76285"/>
                    </a:cubicBezTo>
                    <a:cubicBezTo>
                      <a:pt x="2891" y="78266"/>
                      <a:pt x="1821" y="80086"/>
                      <a:pt x="81" y="81076"/>
                    </a:cubicBezTo>
                    <a:cubicBezTo>
                      <a:pt x="27" y="81130"/>
                      <a:pt x="1" y="81183"/>
                      <a:pt x="27" y="81264"/>
                    </a:cubicBezTo>
                    <a:cubicBezTo>
                      <a:pt x="60" y="81297"/>
                      <a:pt x="104" y="81320"/>
                      <a:pt x="145" y="81320"/>
                    </a:cubicBezTo>
                    <a:cubicBezTo>
                      <a:pt x="170" y="81320"/>
                      <a:pt x="194" y="81311"/>
                      <a:pt x="215" y="81290"/>
                    </a:cubicBezTo>
                    <a:cubicBezTo>
                      <a:pt x="2008" y="80273"/>
                      <a:pt x="3105" y="78427"/>
                      <a:pt x="3186" y="76366"/>
                    </a:cubicBezTo>
                    <a:cubicBezTo>
                      <a:pt x="5193" y="75322"/>
                      <a:pt x="6424" y="73314"/>
                      <a:pt x="6424" y="71066"/>
                    </a:cubicBezTo>
                    <a:cubicBezTo>
                      <a:pt x="6424" y="68818"/>
                      <a:pt x="5193" y="66784"/>
                      <a:pt x="3186" y="65766"/>
                    </a:cubicBezTo>
                    <a:cubicBezTo>
                      <a:pt x="3105" y="63786"/>
                      <a:pt x="2088" y="61992"/>
                      <a:pt x="402" y="60922"/>
                    </a:cubicBezTo>
                    <a:cubicBezTo>
                      <a:pt x="2088" y="59878"/>
                      <a:pt x="3105" y="58085"/>
                      <a:pt x="3186" y="56104"/>
                    </a:cubicBezTo>
                    <a:cubicBezTo>
                      <a:pt x="5193" y="55060"/>
                      <a:pt x="6424" y="53053"/>
                      <a:pt x="6424" y="50804"/>
                    </a:cubicBezTo>
                    <a:cubicBezTo>
                      <a:pt x="6424" y="48556"/>
                      <a:pt x="5193" y="46522"/>
                      <a:pt x="3186" y="45505"/>
                    </a:cubicBezTo>
                    <a:cubicBezTo>
                      <a:pt x="3159" y="43604"/>
                      <a:pt x="2088" y="41731"/>
                      <a:pt x="402" y="40660"/>
                    </a:cubicBezTo>
                    <a:cubicBezTo>
                      <a:pt x="1901" y="39723"/>
                      <a:pt x="3320" y="37877"/>
                      <a:pt x="3186" y="35816"/>
                    </a:cubicBezTo>
                    <a:cubicBezTo>
                      <a:pt x="5193" y="34799"/>
                      <a:pt x="6424" y="32764"/>
                      <a:pt x="6424" y="30543"/>
                    </a:cubicBezTo>
                    <a:cubicBezTo>
                      <a:pt x="6424" y="28295"/>
                      <a:pt x="5193" y="26260"/>
                      <a:pt x="3186" y="25243"/>
                    </a:cubicBezTo>
                    <a:cubicBezTo>
                      <a:pt x="3105" y="23236"/>
                      <a:pt x="2062" y="21443"/>
                      <a:pt x="402" y="20399"/>
                    </a:cubicBezTo>
                    <a:cubicBezTo>
                      <a:pt x="2088" y="19328"/>
                      <a:pt x="3186" y="17454"/>
                      <a:pt x="3186" y="15608"/>
                    </a:cubicBezTo>
                    <a:cubicBezTo>
                      <a:pt x="3186" y="15608"/>
                      <a:pt x="3186" y="15581"/>
                      <a:pt x="3186" y="15554"/>
                    </a:cubicBezTo>
                    <a:cubicBezTo>
                      <a:pt x="5193" y="14537"/>
                      <a:pt x="6424" y="12503"/>
                      <a:pt x="6424" y="10255"/>
                    </a:cubicBezTo>
                    <a:cubicBezTo>
                      <a:pt x="6424" y="8033"/>
                      <a:pt x="5193" y="5999"/>
                      <a:pt x="3186" y="4982"/>
                    </a:cubicBezTo>
                    <a:lnTo>
                      <a:pt x="3186" y="4955"/>
                    </a:lnTo>
                    <a:cubicBezTo>
                      <a:pt x="3186" y="3028"/>
                      <a:pt x="2008" y="1074"/>
                      <a:pt x="215" y="30"/>
                    </a:cubicBezTo>
                    <a:cubicBezTo>
                      <a:pt x="194" y="10"/>
                      <a:pt x="170" y="1"/>
                      <a:pt x="145"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4" name="Google Shape;1915;p89"/>
              <p:cNvSpPr/>
              <p:nvPr/>
            </p:nvSpPr>
            <p:spPr>
              <a:xfrm>
                <a:off x="839675" y="818875"/>
                <a:ext cx="159950" cy="2032875"/>
              </a:xfrm>
              <a:custGeom>
                <a:avLst/>
                <a:gdLst/>
                <a:ahLst/>
                <a:cxnLst/>
                <a:rect l="l" t="t" r="r" b="b"/>
                <a:pathLst>
                  <a:path w="6398" h="81315" extrusionOk="0">
                    <a:moveTo>
                      <a:pt x="122" y="1"/>
                    </a:moveTo>
                    <a:cubicBezTo>
                      <a:pt x="83" y="1"/>
                      <a:pt x="44" y="20"/>
                      <a:pt x="27" y="70"/>
                    </a:cubicBezTo>
                    <a:cubicBezTo>
                      <a:pt x="0" y="70"/>
                      <a:pt x="0" y="97"/>
                      <a:pt x="0" y="124"/>
                    </a:cubicBezTo>
                    <a:cubicBezTo>
                      <a:pt x="0" y="178"/>
                      <a:pt x="27" y="204"/>
                      <a:pt x="54" y="231"/>
                    </a:cubicBezTo>
                    <a:cubicBezTo>
                      <a:pt x="1794" y="1248"/>
                      <a:pt x="2971" y="3175"/>
                      <a:pt x="2918" y="5022"/>
                    </a:cubicBezTo>
                    <a:cubicBezTo>
                      <a:pt x="2918" y="5076"/>
                      <a:pt x="2945" y="5129"/>
                      <a:pt x="2998" y="5156"/>
                    </a:cubicBezTo>
                    <a:cubicBezTo>
                      <a:pt x="4925" y="6119"/>
                      <a:pt x="6156" y="8073"/>
                      <a:pt x="6156" y="10268"/>
                    </a:cubicBezTo>
                    <a:cubicBezTo>
                      <a:pt x="6156" y="12436"/>
                      <a:pt x="4925" y="14390"/>
                      <a:pt x="2998" y="15354"/>
                    </a:cubicBezTo>
                    <a:cubicBezTo>
                      <a:pt x="2945" y="15380"/>
                      <a:pt x="2918" y="15434"/>
                      <a:pt x="2918" y="15487"/>
                    </a:cubicBezTo>
                    <a:cubicBezTo>
                      <a:pt x="2971" y="17334"/>
                      <a:pt x="1847" y="19235"/>
                      <a:pt x="81" y="20278"/>
                    </a:cubicBezTo>
                    <a:cubicBezTo>
                      <a:pt x="54" y="20278"/>
                      <a:pt x="27" y="20305"/>
                      <a:pt x="0" y="20359"/>
                    </a:cubicBezTo>
                    <a:cubicBezTo>
                      <a:pt x="0" y="20412"/>
                      <a:pt x="27" y="20466"/>
                      <a:pt x="54" y="20493"/>
                    </a:cubicBezTo>
                    <a:cubicBezTo>
                      <a:pt x="1794" y="21510"/>
                      <a:pt x="2864" y="23303"/>
                      <a:pt x="2918" y="25310"/>
                    </a:cubicBezTo>
                    <a:cubicBezTo>
                      <a:pt x="2918" y="25364"/>
                      <a:pt x="2945" y="25391"/>
                      <a:pt x="2998" y="25417"/>
                    </a:cubicBezTo>
                    <a:cubicBezTo>
                      <a:pt x="4925" y="26381"/>
                      <a:pt x="6156" y="28362"/>
                      <a:pt x="6156" y="30530"/>
                    </a:cubicBezTo>
                    <a:cubicBezTo>
                      <a:pt x="6156" y="32698"/>
                      <a:pt x="4925" y="34652"/>
                      <a:pt x="2998" y="35642"/>
                    </a:cubicBezTo>
                    <a:cubicBezTo>
                      <a:pt x="2945" y="35642"/>
                      <a:pt x="2918" y="35695"/>
                      <a:pt x="2918" y="35749"/>
                    </a:cubicBezTo>
                    <a:cubicBezTo>
                      <a:pt x="3078" y="37837"/>
                      <a:pt x="1606" y="39630"/>
                      <a:pt x="81" y="40540"/>
                    </a:cubicBezTo>
                    <a:cubicBezTo>
                      <a:pt x="54" y="40540"/>
                      <a:pt x="27" y="40594"/>
                      <a:pt x="0" y="40620"/>
                    </a:cubicBezTo>
                    <a:cubicBezTo>
                      <a:pt x="0" y="40674"/>
                      <a:pt x="27" y="40727"/>
                      <a:pt x="54" y="40754"/>
                    </a:cubicBezTo>
                    <a:cubicBezTo>
                      <a:pt x="1794" y="41771"/>
                      <a:pt x="2918" y="43645"/>
                      <a:pt x="2918" y="45545"/>
                    </a:cubicBezTo>
                    <a:cubicBezTo>
                      <a:pt x="2918" y="45545"/>
                      <a:pt x="2918" y="45545"/>
                      <a:pt x="2918" y="45572"/>
                    </a:cubicBezTo>
                    <a:cubicBezTo>
                      <a:pt x="2918" y="45626"/>
                      <a:pt x="2945" y="45652"/>
                      <a:pt x="2998" y="45679"/>
                    </a:cubicBezTo>
                    <a:cubicBezTo>
                      <a:pt x="4925" y="46669"/>
                      <a:pt x="6156" y="48623"/>
                      <a:pt x="6156" y="50791"/>
                    </a:cubicBezTo>
                    <a:cubicBezTo>
                      <a:pt x="6156" y="52959"/>
                      <a:pt x="4925" y="54913"/>
                      <a:pt x="2998" y="55904"/>
                    </a:cubicBezTo>
                    <a:cubicBezTo>
                      <a:pt x="2945" y="55930"/>
                      <a:pt x="2918" y="55957"/>
                      <a:pt x="2918" y="56011"/>
                    </a:cubicBezTo>
                    <a:cubicBezTo>
                      <a:pt x="2864" y="57991"/>
                      <a:pt x="1820" y="59785"/>
                      <a:pt x="81" y="60802"/>
                    </a:cubicBezTo>
                    <a:cubicBezTo>
                      <a:pt x="54" y="60828"/>
                      <a:pt x="27" y="60855"/>
                      <a:pt x="0" y="60882"/>
                    </a:cubicBezTo>
                    <a:cubicBezTo>
                      <a:pt x="0" y="60935"/>
                      <a:pt x="27" y="60989"/>
                      <a:pt x="54" y="61016"/>
                    </a:cubicBezTo>
                    <a:cubicBezTo>
                      <a:pt x="1794" y="62033"/>
                      <a:pt x="2864" y="63826"/>
                      <a:pt x="2918" y="65834"/>
                    </a:cubicBezTo>
                    <a:cubicBezTo>
                      <a:pt x="2918" y="65887"/>
                      <a:pt x="2945" y="65914"/>
                      <a:pt x="2998" y="65941"/>
                    </a:cubicBezTo>
                    <a:cubicBezTo>
                      <a:pt x="4925" y="66931"/>
                      <a:pt x="6156" y="68885"/>
                      <a:pt x="6156" y="71053"/>
                    </a:cubicBezTo>
                    <a:cubicBezTo>
                      <a:pt x="6156" y="73221"/>
                      <a:pt x="4925" y="75175"/>
                      <a:pt x="2998" y="76165"/>
                    </a:cubicBezTo>
                    <a:cubicBezTo>
                      <a:pt x="2945" y="76192"/>
                      <a:pt x="2918" y="76219"/>
                      <a:pt x="2918" y="76272"/>
                    </a:cubicBezTo>
                    <a:cubicBezTo>
                      <a:pt x="2864" y="78280"/>
                      <a:pt x="1794" y="80073"/>
                      <a:pt x="81" y="81090"/>
                    </a:cubicBezTo>
                    <a:cubicBezTo>
                      <a:pt x="0" y="81117"/>
                      <a:pt x="0" y="81197"/>
                      <a:pt x="27" y="81251"/>
                    </a:cubicBezTo>
                    <a:cubicBezTo>
                      <a:pt x="47" y="81290"/>
                      <a:pt x="95" y="81315"/>
                      <a:pt x="140" y="81315"/>
                    </a:cubicBezTo>
                    <a:cubicBezTo>
                      <a:pt x="157" y="81315"/>
                      <a:pt x="173" y="81311"/>
                      <a:pt x="188" y="81304"/>
                    </a:cubicBezTo>
                    <a:cubicBezTo>
                      <a:pt x="1981" y="80260"/>
                      <a:pt x="3105" y="78413"/>
                      <a:pt x="3159" y="76352"/>
                    </a:cubicBezTo>
                    <a:cubicBezTo>
                      <a:pt x="5166" y="75309"/>
                      <a:pt x="6397" y="73301"/>
                      <a:pt x="6397" y="71053"/>
                    </a:cubicBezTo>
                    <a:cubicBezTo>
                      <a:pt x="6397" y="68805"/>
                      <a:pt x="5166" y="66797"/>
                      <a:pt x="3159" y="65753"/>
                    </a:cubicBezTo>
                    <a:cubicBezTo>
                      <a:pt x="3105" y="63773"/>
                      <a:pt x="2061" y="61979"/>
                      <a:pt x="375" y="60909"/>
                    </a:cubicBezTo>
                    <a:cubicBezTo>
                      <a:pt x="2061" y="59865"/>
                      <a:pt x="3105" y="58072"/>
                      <a:pt x="3159" y="56091"/>
                    </a:cubicBezTo>
                    <a:cubicBezTo>
                      <a:pt x="5166" y="55047"/>
                      <a:pt x="6397" y="53040"/>
                      <a:pt x="6397" y="50791"/>
                    </a:cubicBezTo>
                    <a:cubicBezTo>
                      <a:pt x="6397" y="48543"/>
                      <a:pt x="5166" y="46536"/>
                      <a:pt x="3159" y="45492"/>
                    </a:cubicBezTo>
                    <a:cubicBezTo>
                      <a:pt x="3159" y="43591"/>
                      <a:pt x="2061" y="41718"/>
                      <a:pt x="375" y="40647"/>
                    </a:cubicBezTo>
                    <a:cubicBezTo>
                      <a:pt x="1901" y="39710"/>
                      <a:pt x="3292" y="37890"/>
                      <a:pt x="3185" y="35829"/>
                    </a:cubicBezTo>
                    <a:cubicBezTo>
                      <a:pt x="5166" y="34785"/>
                      <a:pt x="6397" y="32751"/>
                      <a:pt x="6397" y="30530"/>
                    </a:cubicBezTo>
                    <a:cubicBezTo>
                      <a:pt x="6397" y="28281"/>
                      <a:pt x="5166" y="26247"/>
                      <a:pt x="3159" y="25230"/>
                    </a:cubicBezTo>
                    <a:cubicBezTo>
                      <a:pt x="3078" y="23223"/>
                      <a:pt x="2035" y="21429"/>
                      <a:pt x="375" y="20386"/>
                    </a:cubicBezTo>
                    <a:cubicBezTo>
                      <a:pt x="2061" y="19315"/>
                      <a:pt x="3159" y="17441"/>
                      <a:pt x="3159" y="15595"/>
                    </a:cubicBezTo>
                    <a:cubicBezTo>
                      <a:pt x="3159" y="15595"/>
                      <a:pt x="3159" y="15568"/>
                      <a:pt x="3159" y="15541"/>
                    </a:cubicBezTo>
                    <a:cubicBezTo>
                      <a:pt x="5166" y="14524"/>
                      <a:pt x="6397" y="12490"/>
                      <a:pt x="6397" y="10268"/>
                    </a:cubicBezTo>
                    <a:cubicBezTo>
                      <a:pt x="6397" y="8020"/>
                      <a:pt x="5166" y="5986"/>
                      <a:pt x="3159" y="4969"/>
                    </a:cubicBezTo>
                    <a:lnTo>
                      <a:pt x="3159" y="4942"/>
                    </a:lnTo>
                    <a:cubicBezTo>
                      <a:pt x="3159" y="3041"/>
                      <a:pt x="1981" y="1061"/>
                      <a:pt x="188" y="17"/>
                    </a:cubicBezTo>
                    <a:cubicBezTo>
                      <a:pt x="168" y="7"/>
                      <a:pt x="145" y="1"/>
                      <a:pt x="122"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5" name="Google Shape;1916;p89"/>
              <p:cNvSpPr/>
              <p:nvPr/>
            </p:nvSpPr>
            <p:spPr>
              <a:xfrm>
                <a:off x="685775" y="566950"/>
                <a:ext cx="159950" cy="2033000"/>
              </a:xfrm>
              <a:custGeom>
                <a:avLst/>
                <a:gdLst/>
                <a:ahLst/>
                <a:cxnLst/>
                <a:rect l="l" t="t" r="r" b="b"/>
                <a:pathLst>
                  <a:path w="6398" h="81320" extrusionOk="0">
                    <a:moveTo>
                      <a:pt x="119" y="1"/>
                    </a:moveTo>
                    <a:cubicBezTo>
                      <a:pt x="81" y="1"/>
                      <a:pt x="44" y="24"/>
                      <a:pt x="27" y="57"/>
                    </a:cubicBezTo>
                    <a:cubicBezTo>
                      <a:pt x="27" y="84"/>
                      <a:pt x="0" y="110"/>
                      <a:pt x="0" y="137"/>
                    </a:cubicBezTo>
                    <a:cubicBezTo>
                      <a:pt x="0" y="164"/>
                      <a:pt x="27" y="217"/>
                      <a:pt x="81" y="244"/>
                    </a:cubicBezTo>
                    <a:cubicBezTo>
                      <a:pt x="1820" y="1261"/>
                      <a:pt x="2944" y="3188"/>
                      <a:pt x="2918" y="5035"/>
                    </a:cubicBezTo>
                    <a:cubicBezTo>
                      <a:pt x="2918" y="5089"/>
                      <a:pt x="2944" y="5142"/>
                      <a:pt x="2998" y="5169"/>
                    </a:cubicBezTo>
                    <a:cubicBezTo>
                      <a:pt x="4952" y="6133"/>
                      <a:pt x="6156" y="8086"/>
                      <a:pt x="6156" y="10255"/>
                    </a:cubicBezTo>
                    <a:cubicBezTo>
                      <a:pt x="6156" y="12449"/>
                      <a:pt x="4952" y="14403"/>
                      <a:pt x="2998" y="15367"/>
                    </a:cubicBezTo>
                    <a:cubicBezTo>
                      <a:pt x="2944" y="15394"/>
                      <a:pt x="2918" y="15447"/>
                      <a:pt x="2918" y="15501"/>
                    </a:cubicBezTo>
                    <a:cubicBezTo>
                      <a:pt x="2998" y="17347"/>
                      <a:pt x="1847" y="19248"/>
                      <a:pt x="81" y="20292"/>
                    </a:cubicBezTo>
                    <a:cubicBezTo>
                      <a:pt x="54" y="20292"/>
                      <a:pt x="27" y="20318"/>
                      <a:pt x="27" y="20372"/>
                    </a:cubicBezTo>
                    <a:cubicBezTo>
                      <a:pt x="0" y="20425"/>
                      <a:pt x="27" y="20479"/>
                      <a:pt x="81" y="20506"/>
                    </a:cubicBezTo>
                    <a:cubicBezTo>
                      <a:pt x="1794" y="21496"/>
                      <a:pt x="2864" y="23316"/>
                      <a:pt x="2918" y="25324"/>
                    </a:cubicBezTo>
                    <a:cubicBezTo>
                      <a:pt x="2918" y="25350"/>
                      <a:pt x="2944" y="25404"/>
                      <a:pt x="2998" y="25431"/>
                    </a:cubicBezTo>
                    <a:cubicBezTo>
                      <a:pt x="4952" y="26394"/>
                      <a:pt x="6156" y="28348"/>
                      <a:pt x="6156" y="30543"/>
                    </a:cubicBezTo>
                    <a:cubicBezTo>
                      <a:pt x="6156" y="32711"/>
                      <a:pt x="4952" y="34665"/>
                      <a:pt x="2998" y="35628"/>
                    </a:cubicBezTo>
                    <a:cubicBezTo>
                      <a:pt x="2944" y="35655"/>
                      <a:pt x="2918" y="35709"/>
                      <a:pt x="2918" y="35762"/>
                    </a:cubicBezTo>
                    <a:cubicBezTo>
                      <a:pt x="3078" y="37823"/>
                      <a:pt x="1633" y="39643"/>
                      <a:pt x="81" y="40553"/>
                    </a:cubicBezTo>
                    <a:cubicBezTo>
                      <a:pt x="54" y="40553"/>
                      <a:pt x="27" y="40580"/>
                      <a:pt x="27" y="40633"/>
                    </a:cubicBezTo>
                    <a:cubicBezTo>
                      <a:pt x="0" y="40687"/>
                      <a:pt x="27" y="40741"/>
                      <a:pt x="81" y="40767"/>
                    </a:cubicBezTo>
                    <a:cubicBezTo>
                      <a:pt x="1820" y="41784"/>
                      <a:pt x="2918" y="43658"/>
                      <a:pt x="2918" y="45532"/>
                    </a:cubicBezTo>
                    <a:cubicBezTo>
                      <a:pt x="2918" y="45558"/>
                      <a:pt x="2918" y="45558"/>
                      <a:pt x="2918" y="45585"/>
                    </a:cubicBezTo>
                    <a:cubicBezTo>
                      <a:pt x="2918" y="45612"/>
                      <a:pt x="2944" y="45665"/>
                      <a:pt x="2998" y="45692"/>
                    </a:cubicBezTo>
                    <a:cubicBezTo>
                      <a:pt x="4952" y="46656"/>
                      <a:pt x="6156" y="48636"/>
                      <a:pt x="6156" y="50804"/>
                    </a:cubicBezTo>
                    <a:cubicBezTo>
                      <a:pt x="6156" y="52972"/>
                      <a:pt x="4952" y="54926"/>
                      <a:pt x="2998" y="55917"/>
                    </a:cubicBezTo>
                    <a:cubicBezTo>
                      <a:pt x="2944" y="55917"/>
                      <a:pt x="2918" y="55970"/>
                      <a:pt x="2918" y="56024"/>
                    </a:cubicBezTo>
                    <a:cubicBezTo>
                      <a:pt x="2891" y="58004"/>
                      <a:pt x="1820" y="59798"/>
                      <a:pt x="81" y="60815"/>
                    </a:cubicBezTo>
                    <a:cubicBezTo>
                      <a:pt x="54" y="60815"/>
                      <a:pt x="27" y="60868"/>
                      <a:pt x="27" y="60895"/>
                    </a:cubicBezTo>
                    <a:cubicBezTo>
                      <a:pt x="0" y="60949"/>
                      <a:pt x="27" y="61002"/>
                      <a:pt x="81" y="61029"/>
                    </a:cubicBezTo>
                    <a:cubicBezTo>
                      <a:pt x="1820" y="62046"/>
                      <a:pt x="2891" y="63839"/>
                      <a:pt x="2918" y="65847"/>
                    </a:cubicBezTo>
                    <a:cubicBezTo>
                      <a:pt x="2918" y="65900"/>
                      <a:pt x="2944" y="65927"/>
                      <a:pt x="2998" y="65954"/>
                    </a:cubicBezTo>
                    <a:cubicBezTo>
                      <a:pt x="4952" y="66944"/>
                      <a:pt x="6156" y="68898"/>
                      <a:pt x="6156" y="71066"/>
                    </a:cubicBezTo>
                    <a:cubicBezTo>
                      <a:pt x="6156" y="73234"/>
                      <a:pt x="4952" y="75188"/>
                      <a:pt x="2998" y="76178"/>
                    </a:cubicBezTo>
                    <a:cubicBezTo>
                      <a:pt x="2944" y="76178"/>
                      <a:pt x="2918" y="76232"/>
                      <a:pt x="2918" y="76285"/>
                    </a:cubicBezTo>
                    <a:cubicBezTo>
                      <a:pt x="2891" y="78293"/>
                      <a:pt x="1820" y="80086"/>
                      <a:pt x="81" y="81076"/>
                    </a:cubicBezTo>
                    <a:cubicBezTo>
                      <a:pt x="27" y="81130"/>
                      <a:pt x="0" y="81183"/>
                      <a:pt x="27" y="81264"/>
                    </a:cubicBezTo>
                    <a:cubicBezTo>
                      <a:pt x="60" y="81297"/>
                      <a:pt x="93" y="81320"/>
                      <a:pt x="133" y="81320"/>
                    </a:cubicBezTo>
                    <a:cubicBezTo>
                      <a:pt x="157" y="81320"/>
                      <a:pt x="184" y="81311"/>
                      <a:pt x="214" y="81290"/>
                    </a:cubicBezTo>
                    <a:cubicBezTo>
                      <a:pt x="2008" y="80273"/>
                      <a:pt x="3105" y="78427"/>
                      <a:pt x="3185" y="76366"/>
                    </a:cubicBezTo>
                    <a:cubicBezTo>
                      <a:pt x="5166" y="75322"/>
                      <a:pt x="6397" y="73314"/>
                      <a:pt x="6397" y="71066"/>
                    </a:cubicBezTo>
                    <a:cubicBezTo>
                      <a:pt x="6397" y="68818"/>
                      <a:pt x="5166" y="66784"/>
                      <a:pt x="3185" y="65766"/>
                    </a:cubicBezTo>
                    <a:cubicBezTo>
                      <a:pt x="3105" y="63786"/>
                      <a:pt x="2061" y="61992"/>
                      <a:pt x="375" y="60922"/>
                    </a:cubicBezTo>
                    <a:cubicBezTo>
                      <a:pt x="2061" y="59878"/>
                      <a:pt x="3105" y="58085"/>
                      <a:pt x="3185" y="56104"/>
                    </a:cubicBezTo>
                    <a:cubicBezTo>
                      <a:pt x="5166" y="55060"/>
                      <a:pt x="6397" y="53053"/>
                      <a:pt x="6397" y="50804"/>
                    </a:cubicBezTo>
                    <a:cubicBezTo>
                      <a:pt x="6397" y="48556"/>
                      <a:pt x="5166" y="46522"/>
                      <a:pt x="3185" y="45505"/>
                    </a:cubicBezTo>
                    <a:cubicBezTo>
                      <a:pt x="3159" y="43604"/>
                      <a:pt x="2088" y="41731"/>
                      <a:pt x="375" y="40660"/>
                    </a:cubicBezTo>
                    <a:cubicBezTo>
                      <a:pt x="1901" y="39723"/>
                      <a:pt x="3292" y="37903"/>
                      <a:pt x="3185" y="35816"/>
                    </a:cubicBezTo>
                    <a:cubicBezTo>
                      <a:pt x="5166" y="34799"/>
                      <a:pt x="6397" y="32764"/>
                      <a:pt x="6397" y="30543"/>
                    </a:cubicBezTo>
                    <a:cubicBezTo>
                      <a:pt x="6397" y="28295"/>
                      <a:pt x="5166" y="26260"/>
                      <a:pt x="3185" y="25243"/>
                    </a:cubicBezTo>
                    <a:cubicBezTo>
                      <a:pt x="3078" y="23236"/>
                      <a:pt x="2061" y="21443"/>
                      <a:pt x="375" y="20399"/>
                    </a:cubicBezTo>
                    <a:cubicBezTo>
                      <a:pt x="2088" y="19328"/>
                      <a:pt x="3185" y="17401"/>
                      <a:pt x="3185" y="15554"/>
                    </a:cubicBezTo>
                    <a:cubicBezTo>
                      <a:pt x="5166" y="14537"/>
                      <a:pt x="6397" y="12503"/>
                      <a:pt x="6397" y="10255"/>
                    </a:cubicBezTo>
                    <a:cubicBezTo>
                      <a:pt x="6397" y="8033"/>
                      <a:pt x="5166" y="5999"/>
                      <a:pt x="3185" y="4982"/>
                    </a:cubicBezTo>
                    <a:lnTo>
                      <a:pt x="3185" y="4955"/>
                    </a:lnTo>
                    <a:cubicBezTo>
                      <a:pt x="3185" y="3028"/>
                      <a:pt x="1981" y="1074"/>
                      <a:pt x="188" y="30"/>
                    </a:cubicBezTo>
                    <a:cubicBezTo>
                      <a:pt x="167" y="10"/>
                      <a:pt x="143" y="1"/>
                      <a:pt x="11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6" name="Google Shape;1917;p89"/>
              <p:cNvSpPr/>
              <p:nvPr/>
            </p:nvSpPr>
            <p:spPr>
              <a:xfrm>
                <a:off x="531875" y="818875"/>
                <a:ext cx="160600" cy="2032875"/>
              </a:xfrm>
              <a:custGeom>
                <a:avLst/>
                <a:gdLst/>
                <a:ahLst/>
                <a:cxnLst/>
                <a:rect l="l" t="t" r="r" b="b"/>
                <a:pathLst>
                  <a:path w="6424" h="81315" extrusionOk="0">
                    <a:moveTo>
                      <a:pt x="147" y="1"/>
                    </a:moveTo>
                    <a:cubicBezTo>
                      <a:pt x="106" y="1"/>
                      <a:pt x="61" y="20"/>
                      <a:pt x="27" y="70"/>
                    </a:cubicBezTo>
                    <a:cubicBezTo>
                      <a:pt x="27" y="70"/>
                      <a:pt x="27" y="97"/>
                      <a:pt x="27" y="124"/>
                    </a:cubicBezTo>
                    <a:cubicBezTo>
                      <a:pt x="27" y="178"/>
                      <a:pt x="54" y="204"/>
                      <a:pt x="80" y="231"/>
                    </a:cubicBezTo>
                    <a:cubicBezTo>
                      <a:pt x="1820" y="1248"/>
                      <a:pt x="2971" y="3175"/>
                      <a:pt x="2944" y="5022"/>
                    </a:cubicBezTo>
                    <a:cubicBezTo>
                      <a:pt x="2944" y="5076"/>
                      <a:pt x="2971" y="5129"/>
                      <a:pt x="2998" y="5156"/>
                    </a:cubicBezTo>
                    <a:cubicBezTo>
                      <a:pt x="4952" y="6119"/>
                      <a:pt x="6156" y="8073"/>
                      <a:pt x="6156" y="10268"/>
                    </a:cubicBezTo>
                    <a:cubicBezTo>
                      <a:pt x="6156" y="12436"/>
                      <a:pt x="4952" y="14390"/>
                      <a:pt x="2998" y="15354"/>
                    </a:cubicBezTo>
                    <a:cubicBezTo>
                      <a:pt x="2971" y="15380"/>
                      <a:pt x="2944" y="15461"/>
                      <a:pt x="2944" y="15487"/>
                    </a:cubicBezTo>
                    <a:cubicBezTo>
                      <a:pt x="2998" y="17334"/>
                      <a:pt x="1847" y="19235"/>
                      <a:pt x="107" y="20278"/>
                    </a:cubicBezTo>
                    <a:cubicBezTo>
                      <a:pt x="54" y="20278"/>
                      <a:pt x="27" y="20305"/>
                      <a:pt x="27" y="20359"/>
                    </a:cubicBezTo>
                    <a:cubicBezTo>
                      <a:pt x="0" y="20412"/>
                      <a:pt x="27" y="20466"/>
                      <a:pt x="80" y="20493"/>
                    </a:cubicBezTo>
                    <a:cubicBezTo>
                      <a:pt x="1793" y="21510"/>
                      <a:pt x="2864" y="23303"/>
                      <a:pt x="2944" y="25310"/>
                    </a:cubicBezTo>
                    <a:cubicBezTo>
                      <a:pt x="2944" y="25364"/>
                      <a:pt x="2971" y="25391"/>
                      <a:pt x="2998" y="25417"/>
                    </a:cubicBezTo>
                    <a:cubicBezTo>
                      <a:pt x="4952" y="26381"/>
                      <a:pt x="6156" y="28362"/>
                      <a:pt x="6156" y="30530"/>
                    </a:cubicBezTo>
                    <a:cubicBezTo>
                      <a:pt x="6156" y="32698"/>
                      <a:pt x="4952" y="34652"/>
                      <a:pt x="2998" y="35642"/>
                    </a:cubicBezTo>
                    <a:cubicBezTo>
                      <a:pt x="2971" y="35642"/>
                      <a:pt x="2944" y="35695"/>
                      <a:pt x="2944" y="35749"/>
                    </a:cubicBezTo>
                    <a:cubicBezTo>
                      <a:pt x="3105" y="37837"/>
                      <a:pt x="1633" y="39630"/>
                      <a:pt x="107" y="40540"/>
                    </a:cubicBezTo>
                    <a:cubicBezTo>
                      <a:pt x="54" y="40540"/>
                      <a:pt x="27" y="40594"/>
                      <a:pt x="27" y="40620"/>
                    </a:cubicBezTo>
                    <a:cubicBezTo>
                      <a:pt x="0" y="40674"/>
                      <a:pt x="27" y="40727"/>
                      <a:pt x="80" y="40754"/>
                    </a:cubicBezTo>
                    <a:cubicBezTo>
                      <a:pt x="1820" y="41771"/>
                      <a:pt x="2944" y="43645"/>
                      <a:pt x="2944" y="45545"/>
                    </a:cubicBezTo>
                    <a:cubicBezTo>
                      <a:pt x="2944" y="45545"/>
                      <a:pt x="2944" y="45545"/>
                      <a:pt x="2944" y="45572"/>
                    </a:cubicBezTo>
                    <a:cubicBezTo>
                      <a:pt x="2944" y="45626"/>
                      <a:pt x="2971" y="45652"/>
                      <a:pt x="2998" y="45679"/>
                    </a:cubicBezTo>
                    <a:cubicBezTo>
                      <a:pt x="4952" y="46669"/>
                      <a:pt x="6156" y="48623"/>
                      <a:pt x="6156" y="50791"/>
                    </a:cubicBezTo>
                    <a:cubicBezTo>
                      <a:pt x="6156" y="52959"/>
                      <a:pt x="4952" y="54913"/>
                      <a:pt x="2998" y="55904"/>
                    </a:cubicBezTo>
                    <a:cubicBezTo>
                      <a:pt x="2971" y="55930"/>
                      <a:pt x="2944" y="55957"/>
                      <a:pt x="2944" y="56011"/>
                    </a:cubicBezTo>
                    <a:cubicBezTo>
                      <a:pt x="2891" y="57991"/>
                      <a:pt x="1820" y="59785"/>
                      <a:pt x="107" y="60802"/>
                    </a:cubicBezTo>
                    <a:cubicBezTo>
                      <a:pt x="54" y="60828"/>
                      <a:pt x="27" y="60855"/>
                      <a:pt x="27" y="60882"/>
                    </a:cubicBezTo>
                    <a:cubicBezTo>
                      <a:pt x="0" y="60935"/>
                      <a:pt x="27" y="60989"/>
                      <a:pt x="80" y="61016"/>
                    </a:cubicBezTo>
                    <a:cubicBezTo>
                      <a:pt x="1820" y="62033"/>
                      <a:pt x="2891" y="63826"/>
                      <a:pt x="2944" y="65834"/>
                    </a:cubicBezTo>
                    <a:cubicBezTo>
                      <a:pt x="2944" y="65887"/>
                      <a:pt x="2971" y="65914"/>
                      <a:pt x="2998" y="65941"/>
                    </a:cubicBezTo>
                    <a:cubicBezTo>
                      <a:pt x="4952" y="66931"/>
                      <a:pt x="6156" y="68885"/>
                      <a:pt x="6156" y="71053"/>
                    </a:cubicBezTo>
                    <a:cubicBezTo>
                      <a:pt x="6156" y="73221"/>
                      <a:pt x="4952" y="75175"/>
                      <a:pt x="2998" y="76165"/>
                    </a:cubicBezTo>
                    <a:cubicBezTo>
                      <a:pt x="2971" y="76192"/>
                      <a:pt x="2944" y="76219"/>
                      <a:pt x="2944" y="76272"/>
                    </a:cubicBezTo>
                    <a:cubicBezTo>
                      <a:pt x="2891" y="78280"/>
                      <a:pt x="1820" y="80073"/>
                      <a:pt x="80" y="81090"/>
                    </a:cubicBezTo>
                    <a:cubicBezTo>
                      <a:pt x="27" y="81117"/>
                      <a:pt x="0" y="81197"/>
                      <a:pt x="54" y="81251"/>
                    </a:cubicBezTo>
                    <a:cubicBezTo>
                      <a:pt x="73" y="81290"/>
                      <a:pt x="122" y="81315"/>
                      <a:pt x="167" y="81315"/>
                    </a:cubicBezTo>
                    <a:cubicBezTo>
                      <a:pt x="184" y="81315"/>
                      <a:pt x="200" y="81311"/>
                      <a:pt x="214" y="81304"/>
                    </a:cubicBezTo>
                    <a:cubicBezTo>
                      <a:pt x="2008" y="80260"/>
                      <a:pt x="3105" y="78413"/>
                      <a:pt x="3185" y="76352"/>
                    </a:cubicBezTo>
                    <a:cubicBezTo>
                      <a:pt x="5193" y="75309"/>
                      <a:pt x="6424" y="73301"/>
                      <a:pt x="6424" y="71053"/>
                    </a:cubicBezTo>
                    <a:cubicBezTo>
                      <a:pt x="6424" y="68805"/>
                      <a:pt x="5193" y="66797"/>
                      <a:pt x="3185" y="65753"/>
                    </a:cubicBezTo>
                    <a:cubicBezTo>
                      <a:pt x="3105" y="63773"/>
                      <a:pt x="2088" y="61979"/>
                      <a:pt x="402" y="60909"/>
                    </a:cubicBezTo>
                    <a:cubicBezTo>
                      <a:pt x="2088" y="59865"/>
                      <a:pt x="3105" y="58072"/>
                      <a:pt x="3185" y="56091"/>
                    </a:cubicBezTo>
                    <a:cubicBezTo>
                      <a:pt x="5193" y="55047"/>
                      <a:pt x="6424" y="53040"/>
                      <a:pt x="6424" y="50791"/>
                    </a:cubicBezTo>
                    <a:cubicBezTo>
                      <a:pt x="6424" y="48543"/>
                      <a:pt x="5193" y="46536"/>
                      <a:pt x="3185" y="45492"/>
                    </a:cubicBezTo>
                    <a:cubicBezTo>
                      <a:pt x="3185" y="43591"/>
                      <a:pt x="2088" y="41718"/>
                      <a:pt x="402" y="40647"/>
                    </a:cubicBezTo>
                    <a:cubicBezTo>
                      <a:pt x="1900" y="39710"/>
                      <a:pt x="3319" y="37890"/>
                      <a:pt x="3185" y="35829"/>
                    </a:cubicBezTo>
                    <a:cubicBezTo>
                      <a:pt x="5193" y="34785"/>
                      <a:pt x="6424" y="32751"/>
                      <a:pt x="6424" y="30530"/>
                    </a:cubicBezTo>
                    <a:cubicBezTo>
                      <a:pt x="6424" y="28281"/>
                      <a:pt x="5193" y="26247"/>
                      <a:pt x="3185" y="25230"/>
                    </a:cubicBezTo>
                    <a:cubicBezTo>
                      <a:pt x="3105" y="23223"/>
                      <a:pt x="2061" y="21429"/>
                      <a:pt x="402" y="20386"/>
                    </a:cubicBezTo>
                    <a:cubicBezTo>
                      <a:pt x="2088" y="19315"/>
                      <a:pt x="3185" y="17441"/>
                      <a:pt x="3185" y="15595"/>
                    </a:cubicBezTo>
                    <a:cubicBezTo>
                      <a:pt x="3185" y="15595"/>
                      <a:pt x="3185" y="15568"/>
                      <a:pt x="3185" y="15541"/>
                    </a:cubicBezTo>
                    <a:cubicBezTo>
                      <a:pt x="5193" y="14524"/>
                      <a:pt x="6424" y="12490"/>
                      <a:pt x="6424" y="10268"/>
                    </a:cubicBezTo>
                    <a:cubicBezTo>
                      <a:pt x="6424" y="8020"/>
                      <a:pt x="5193" y="5986"/>
                      <a:pt x="3185" y="4969"/>
                    </a:cubicBezTo>
                    <a:lnTo>
                      <a:pt x="3185" y="4942"/>
                    </a:lnTo>
                    <a:cubicBezTo>
                      <a:pt x="3185" y="3041"/>
                      <a:pt x="2008" y="1061"/>
                      <a:pt x="214" y="17"/>
                    </a:cubicBezTo>
                    <a:cubicBezTo>
                      <a:pt x="195" y="7"/>
                      <a:pt x="171" y="1"/>
                      <a:pt x="147"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7" name="Google Shape;1918;p89"/>
              <p:cNvSpPr/>
              <p:nvPr/>
            </p:nvSpPr>
            <p:spPr>
              <a:xfrm>
                <a:off x="378625" y="566950"/>
                <a:ext cx="159950" cy="2033000"/>
              </a:xfrm>
              <a:custGeom>
                <a:avLst/>
                <a:gdLst/>
                <a:ahLst/>
                <a:cxnLst/>
                <a:rect l="l" t="t" r="r" b="b"/>
                <a:pathLst>
                  <a:path w="6398" h="81320" extrusionOk="0">
                    <a:moveTo>
                      <a:pt x="120" y="1"/>
                    </a:moveTo>
                    <a:cubicBezTo>
                      <a:pt x="81" y="1"/>
                      <a:pt x="44" y="24"/>
                      <a:pt x="28" y="57"/>
                    </a:cubicBezTo>
                    <a:cubicBezTo>
                      <a:pt x="1" y="84"/>
                      <a:pt x="1" y="110"/>
                      <a:pt x="1" y="137"/>
                    </a:cubicBezTo>
                    <a:cubicBezTo>
                      <a:pt x="1" y="164"/>
                      <a:pt x="28" y="217"/>
                      <a:pt x="54" y="244"/>
                    </a:cubicBezTo>
                    <a:cubicBezTo>
                      <a:pt x="1821" y="1261"/>
                      <a:pt x="2972" y="3188"/>
                      <a:pt x="2918" y="5035"/>
                    </a:cubicBezTo>
                    <a:cubicBezTo>
                      <a:pt x="2918" y="5116"/>
                      <a:pt x="2945" y="5142"/>
                      <a:pt x="2999" y="5169"/>
                    </a:cubicBezTo>
                    <a:cubicBezTo>
                      <a:pt x="4952" y="6133"/>
                      <a:pt x="6157" y="8086"/>
                      <a:pt x="6157" y="10255"/>
                    </a:cubicBezTo>
                    <a:cubicBezTo>
                      <a:pt x="6157" y="12449"/>
                      <a:pt x="4952" y="14403"/>
                      <a:pt x="2999" y="15367"/>
                    </a:cubicBezTo>
                    <a:cubicBezTo>
                      <a:pt x="2945" y="15394"/>
                      <a:pt x="2918" y="15447"/>
                      <a:pt x="2918" y="15501"/>
                    </a:cubicBezTo>
                    <a:cubicBezTo>
                      <a:pt x="2972" y="17347"/>
                      <a:pt x="1848" y="19248"/>
                      <a:pt x="81" y="20292"/>
                    </a:cubicBezTo>
                    <a:cubicBezTo>
                      <a:pt x="54" y="20292"/>
                      <a:pt x="28" y="20318"/>
                      <a:pt x="1" y="20372"/>
                    </a:cubicBezTo>
                    <a:cubicBezTo>
                      <a:pt x="1" y="20425"/>
                      <a:pt x="28" y="20479"/>
                      <a:pt x="54" y="20506"/>
                    </a:cubicBezTo>
                    <a:cubicBezTo>
                      <a:pt x="1794" y="21496"/>
                      <a:pt x="2865" y="23316"/>
                      <a:pt x="2918" y="25324"/>
                    </a:cubicBezTo>
                    <a:cubicBezTo>
                      <a:pt x="2918" y="25350"/>
                      <a:pt x="2945" y="25404"/>
                      <a:pt x="2999" y="25431"/>
                    </a:cubicBezTo>
                    <a:cubicBezTo>
                      <a:pt x="4952" y="26394"/>
                      <a:pt x="6157" y="28348"/>
                      <a:pt x="6157" y="30543"/>
                    </a:cubicBezTo>
                    <a:cubicBezTo>
                      <a:pt x="6157" y="32711"/>
                      <a:pt x="4952" y="34665"/>
                      <a:pt x="2999" y="35628"/>
                    </a:cubicBezTo>
                    <a:cubicBezTo>
                      <a:pt x="2945" y="35655"/>
                      <a:pt x="2918" y="35709"/>
                      <a:pt x="2918" y="35762"/>
                    </a:cubicBezTo>
                    <a:cubicBezTo>
                      <a:pt x="3079" y="37823"/>
                      <a:pt x="1607" y="39643"/>
                      <a:pt x="81" y="40553"/>
                    </a:cubicBezTo>
                    <a:cubicBezTo>
                      <a:pt x="54" y="40553"/>
                      <a:pt x="28" y="40580"/>
                      <a:pt x="1" y="40633"/>
                    </a:cubicBezTo>
                    <a:cubicBezTo>
                      <a:pt x="1" y="40687"/>
                      <a:pt x="28" y="40741"/>
                      <a:pt x="54" y="40767"/>
                    </a:cubicBezTo>
                    <a:cubicBezTo>
                      <a:pt x="1794" y="41784"/>
                      <a:pt x="2918" y="43658"/>
                      <a:pt x="2918" y="45532"/>
                    </a:cubicBezTo>
                    <a:cubicBezTo>
                      <a:pt x="2918" y="45558"/>
                      <a:pt x="2918" y="45558"/>
                      <a:pt x="2918" y="45585"/>
                    </a:cubicBezTo>
                    <a:cubicBezTo>
                      <a:pt x="2918" y="45612"/>
                      <a:pt x="2945" y="45665"/>
                      <a:pt x="2999" y="45692"/>
                    </a:cubicBezTo>
                    <a:cubicBezTo>
                      <a:pt x="4952" y="46656"/>
                      <a:pt x="6157" y="48636"/>
                      <a:pt x="6157" y="50804"/>
                    </a:cubicBezTo>
                    <a:cubicBezTo>
                      <a:pt x="6157" y="52972"/>
                      <a:pt x="4952" y="54926"/>
                      <a:pt x="2999" y="55917"/>
                    </a:cubicBezTo>
                    <a:cubicBezTo>
                      <a:pt x="2945" y="55917"/>
                      <a:pt x="2918" y="55970"/>
                      <a:pt x="2918" y="56024"/>
                    </a:cubicBezTo>
                    <a:cubicBezTo>
                      <a:pt x="2865" y="58004"/>
                      <a:pt x="1821" y="59798"/>
                      <a:pt x="81" y="60815"/>
                    </a:cubicBezTo>
                    <a:cubicBezTo>
                      <a:pt x="54" y="60815"/>
                      <a:pt x="28" y="60868"/>
                      <a:pt x="1" y="60895"/>
                    </a:cubicBezTo>
                    <a:cubicBezTo>
                      <a:pt x="1" y="60949"/>
                      <a:pt x="28" y="61002"/>
                      <a:pt x="54" y="61029"/>
                    </a:cubicBezTo>
                    <a:cubicBezTo>
                      <a:pt x="1794" y="62046"/>
                      <a:pt x="2865" y="63839"/>
                      <a:pt x="2918" y="65847"/>
                    </a:cubicBezTo>
                    <a:cubicBezTo>
                      <a:pt x="2918" y="65900"/>
                      <a:pt x="2945" y="65927"/>
                      <a:pt x="2999" y="65954"/>
                    </a:cubicBezTo>
                    <a:cubicBezTo>
                      <a:pt x="4952" y="66944"/>
                      <a:pt x="6157" y="68898"/>
                      <a:pt x="6157" y="71066"/>
                    </a:cubicBezTo>
                    <a:cubicBezTo>
                      <a:pt x="6157" y="73234"/>
                      <a:pt x="4952" y="75188"/>
                      <a:pt x="2999" y="76178"/>
                    </a:cubicBezTo>
                    <a:cubicBezTo>
                      <a:pt x="2945" y="76178"/>
                      <a:pt x="2918" y="76232"/>
                      <a:pt x="2918" y="76285"/>
                    </a:cubicBezTo>
                    <a:cubicBezTo>
                      <a:pt x="2865" y="78293"/>
                      <a:pt x="1821" y="80086"/>
                      <a:pt x="81" y="81076"/>
                    </a:cubicBezTo>
                    <a:cubicBezTo>
                      <a:pt x="1" y="81130"/>
                      <a:pt x="1" y="81183"/>
                      <a:pt x="28" y="81264"/>
                    </a:cubicBezTo>
                    <a:cubicBezTo>
                      <a:pt x="44" y="81297"/>
                      <a:pt x="81" y="81320"/>
                      <a:pt x="120" y="81320"/>
                    </a:cubicBezTo>
                    <a:cubicBezTo>
                      <a:pt x="143" y="81320"/>
                      <a:pt x="168" y="81311"/>
                      <a:pt x="188" y="81290"/>
                    </a:cubicBezTo>
                    <a:cubicBezTo>
                      <a:pt x="1981" y="80273"/>
                      <a:pt x="3106" y="78427"/>
                      <a:pt x="3159" y="76366"/>
                    </a:cubicBezTo>
                    <a:cubicBezTo>
                      <a:pt x="5167" y="75322"/>
                      <a:pt x="6398" y="73314"/>
                      <a:pt x="6398" y="71066"/>
                    </a:cubicBezTo>
                    <a:cubicBezTo>
                      <a:pt x="6398" y="68818"/>
                      <a:pt x="5167" y="66784"/>
                      <a:pt x="3159" y="65766"/>
                    </a:cubicBezTo>
                    <a:cubicBezTo>
                      <a:pt x="3106" y="63786"/>
                      <a:pt x="2062" y="61992"/>
                      <a:pt x="376" y="60922"/>
                    </a:cubicBezTo>
                    <a:cubicBezTo>
                      <a:pt x="2062" y="59878"/>
                      <a:pt x="3106" y="58085"/>
                      <a:pt x="3159" y="56104"/>
                    </a:cubicBezTo>
                    <a:cubicBezTo>
                      <a:pt x="5167" y="55060"/>
                      <a:pt x="6398" y="53053"/>
                      <a:pt x="6398" y="50804"/>
                    </a:cubicBezTo>
                    <a:cubicBezTo>
                      <a:pt x="6398" y="48556"/>
                      <a:pt x="5167" y="46522"/>
                      <a:pt x="3159" y="45505"/>
                    </a:cubicBezTo>
                    <a:cubicBezTo>
                      <a:pt x="3159" y="43604"/>
                      <a:pt x="2062" y="41731"/>
                      <a:pt x="376" y="40660"/>
                    </a:cubicBezTo>
                    <a:cubicBezTo>
                      <a:pt x="1901" y="39723"/>
                      <a:pt x="3293" y="37903"/>
                      <a:pt x="3186" y="35816"/>
                    </a:cubicBezTo>
                    <a:cubicBezTo>
                      <a:pt x="5167" y="34799"/>
                      <a:pt x="6398" y="32764"/>
                      <a:pt x="6398" y="30543"/>
                    </a:cubicBezTo>
                    <a:cubicBezTo>
                      <a:pt x="6398" y="28295"/>
                      <a:pt x="5167" y="26260"/>
                      <a:pt x="3159" y="25243"/>
                    </a:cubicBezTo>
                    <a:cubicBezTo>
                      <a:pt x="3079" y="23236"/>
                      <a:pt x="2035" y="21443"/>
                      <a:pt x="376" y="20399"/>
                    </a:cubicBezTo>
                    <a:cubicBezTo>
                      <a:pt x="2089" y="19328"/>
                      <a:pt x="3186" y="17401"/>
                      <a:pt x="3186" y="15554"/>
                    </a:cubicBezTo>
                    <a:cubicBezTo>
                      <a:pt x="5167" y="14537"/>
                      <a:pt x="6398" y="12503"/>
                      <a:pt x="6398" y="10255"/>
                    </a:cubicBezTo>
                    <a:cubicBezTo>
                      <a:pt x="6398" y="8033"/>
                      <a:pt x="5167" y="5999"/>
                      <a:pt x="3186" y="4982"/>
                    </a:cubicBezTo>
                    <a:lnTo>
                      <a:pt x="3186" y="4955"/>
                    </a:lnTo>
                    <a:cubicBezTo>
                      <a:pt x="3186" y="3028"/>
                      <a:pt x="1981" y="1074"/>
                      <a:pt x="188" y="30"/>
                    </a:cubicBezTo>
                    <a:cubicBezTo>
                      <a:pt x="168" y="10"/>
                      <a:pt x="143" y="1"/>
                      <a:pt x="120"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8" name="Google Shape;1919;p89"/>
              <p:cNvSpPr/>
              <p:nvPr/>
            </p:nvSpPr>
            <p:spPr>
              <a:xfrm>
                <a:off x="224725" y="818875"/>
                <a:ext cx="159950" cy="2032875"/>
              </a:xfrm>
              <a:custGeom>
                <a:avLst/>
                <a:gdLst/>
                <a:ahLst/>
                <a:cxnLst/>
                <a:rect l="l" t="t" r="r" b="b"/>
                <a:pathLst>
                  <a:path w="6398" h="81315" extrusionOk="0">
                    <a:moveTo>
                      <a:pt x="129" y="1"/>
                    </a:moveTo>
                    <a:cubicBezTo>
                      <a:pt x="83" y="1"/>
                      <a:pt x="44" y="20"/>
                      <a:pt x="27" y="70"/>
                    </a:cubicBezTo>
                    <a:cubicBezTo>
                      <a:pt x="27" y="70"/>
                      <a:pt x="1" y="97"/>
                      <a:pt x="1" y="124"/>
                    </a:cubicBezTo>
                    <a:cubicBezTo>
                      <a:pt x="1" y="178"/>
                      <a:pt x="27" y="204"/>
                      <a:pt x="81" y="231"/>
                    </a:cubicBezTo>
                    <a:cubicBezTo>
                      <a:pt x="1821" y="1248"/>
                      <a:pt x="2972" y="3175"/>
                      <a:pt x="2918" y="5022"/>
                    </a:cubicBezTo>
                    <a:cubicBezTo>
                      <a:pt x="2945" y="5076"/>
                      <a:pt x="2945" y="5129"/>
                      <a:pt x="2998" y="5156"/>
                    </a:cubicBezTo>
                    <a:cubicBezTo>
                      <a:pt x="4952" y="6119"/>
                      <a:pt x="6157" y="8073"/>
                      <a:pt x="6157" y="10268"/>
                    </a:cubicBezTo>
                    <a:cubicBezTo>
                      <a:pt x="6157" y="12436"/>
                      <a:pt x="4952" y="14390"/>
                      <a:pt x="2998" y="15354"/>
                    </a:cubicBezTo>
                    <a:cubicBezTo>
                      <a:pt x="2945" y="15380"/>
                      <a:pt x="2918" y="15461"/>
                      <a:pt x="2918" y="15487"/>
                    </a:cubicBezTo>
                    <a:cubicBezTo>
                      <a:pt x="2998" y="17334"/>
                      <a:pt x="1848" y="19235"/>
                      <a:pt x="108" y="20278"/>
                    </a:cubicBezTo>
                    <a:cubicBezTo>
                      <a:pt x="54" y="20278"/>
                      <a:pt x="27" y="20305"/>
                      <a:pt x="27" y="20359"/>
                    </a:cubicBezTo>
                    <a:cubicBezTo>
                      <a:pt x="1" y="20412"/>
                      <a:pt x="27" y="20466"/>
                      <a:pt x="81" y="20493"/>
                    </a:cubicBezTo>
                    <a:cubicBezTo>
                      <a:pt x="1794" y="21510"/>
                      <a:pt x="2865" y="23303"/>
                      <a:pt x="2918" y="25310"/>
                    </a:cubicBezTo>
                    <a:cubicBezTo>
                      <a:pt x="2945" y="25364"/>
                      <a:pt x="2972" y="25391"/>
                      <a:pt x="2998" y="25417"/>
                    </a:cubicBezTo>
                    <a:cubicBezTo>
                      <a:pt x="4952" y="26381"/>
                      <a:pt x="6157" y="28362"/>
                      <a:pt x="6157" y="30530"/>
                    </a:cubicBezTo>
                    <a:cubicBezTo>
                      <a:pt x="6157" y="32698"/>
                      <a:pt x="4952" y="34652"/>
                      <a:pt x="2998" y="35642"/>
                    </a:cubicBezTo>
                    <a:cubicBezTo>
                      <a:pt x="2945" y="35642"/>
                      <a:pt x="2918" y="35695"/>
                      <a:pt x="2918" y="35749"/>
                    </a:cubicBezTo>
                    <a:cubicBezTo>
                      <a:pt x="3106" y="37837"/>
                      <a:pt x="1633" y="39630"/>
                      <a:pt x="108" y="40540"/>
                    </a:cubicBezTo>
                    <a:cubicBezTo>
                      <a:pt x="54" y="40540"/>
                      <a:pt x="27" y="40594"/>
                      <a:pt x="27" y="40620"/>
                    </a:cubicBezTo>
                    <a:cubicBezTo>
                      <a:pt x="1" y="40674"/>
                      <a:pt x="27" y="40727"/>
                      <a:pt x="81" y="40754"/>
                    </a:cubicBezTo>
                    <a:cubicBezTo>
                      <a:pt x="1821" y="41771"/>
                      <a:pt x="2918" y="43645"/>
                      <a:pt x="2918" y="45545"/>
                    </a:cubicBezTo>
                    <a:cubicBezTo>
                      <a:pt x="2918" y="45545"/>
                      <a:pt x="2918" y="45545"/>
                      <a:pt x="2918" y="45572"/>
                    </a:cubicBezTo>
                    <a:cubicBezTo>
                      <a:pt x="2918" y="45626"/>
                      <a:pt x="2945" y="45652"/>
                      <a:pt x="2998" y="45679"/>
                    </a:cubicBezTo>
                    <a:cubicBezTo>
                      <a:pt x="4952" y="46669"/>
                      <a:pt x="6157" y="48623"/>
                      <a:pt x="6157" y="50791"/>
                    </a:cubicBezTo>
                    <a:cubicBezTo>
                      <a:pt x="6157" y="52959"/>
                      <a:pt x="4952" y="54913"/>
                      <a:pt x="2998" y="55904"/>
                    </a:cubicBezTo>
                    <a:cubicBezTo>
                      <a:pt x="2945" y="55930"/>
                      <a:pt x="2918" y="55957"/>
                      <a:pt x="2918" y="56011"/>
                    </a:cubicBezTo>
                    <a:cubicBezTo>
                      <a:pt x="2891" y="57991"/>
                      <a:pt x="1821" y="59785"/>
                      <a:pt x="108" y="60802"/>
                    </a:cubicBezTo>
                    <a:cubicBezTo>
                      <a:pt x="54" y="60828"/>
                      <a:pt x="27" y="60855"/>
                      <a:pt x="27" y="60882"/>
                    </a:cubicBezTo>
                    <a:cubicBezTo>
                      <a:pt x="1" y="60935"/>
                      <a:pt x="27" y="60989"/>
                      <a:pt x="81" y="61016"/>
                    </a:cubicBezTo>
                    <a:cubicBezTo>
                      <a:pt x="1821" y="62033"/>
                      <a:pt x="2891" y="63826"/>
                      <a:pt x="2918" y="65834"/>
                    </a:cubicBezTo>
                    <a:cubicBezTo>
                      <a:pt x="2918" y="65887"/>
                      <a:pt x="2945" y="65914"/>
                      <a:pt x="2998" y="65941"/>
                    </a:cubicBezTo>
                    <a:cubicBezTo>
                      <a:pt x="4952" y="66931"/>
                      <a:pt x="6157" y="68885"/>
                      <a:pt x="6157" y="71053"/>
                    </a:cubicBezTo>
                    <a:cubicBezTo>
                      <a:pt x="6157" y="73221"/>
                      <a:pt x="4952" y="75175"/>
                      <a:pt x="2998" y="76165"/>
                    </a:cubicBezTo>
                    <a:cubicBezTo>
                      <a:pt x="2945" y="76192"/>
                      <a:pt x="2918" y="76219"/>
                      <a:pt x="2918" y="76272"/>
                    </a:cubicBezTo>
                    <a:cubicBezTo>
                      <a:pt x="2891" y="78280"/>
                      <a:pt x="1821" y="80073"/>
                      <a:pt x="81" y="81090"/>
                    </a:cubicBezTo>
                    <a:cubicBezTo>
                      <a:pt x="27" y="81117"/>
                      <a:pt x="1" y="81197"/>
                      <a:pt x="27" y="81251"/>
                    </a:cubicBezTo>
                    <a:cubicBezTo>
                      <a:pt x="67" y="81290"/>
                      <a:pt x="106" y="81315"/>
                      <a:pt x="156" y="81315"/>
                    </a:cubicBezTo>
                    <a:cubicBezTo>
                      <a:pt x="174" y="81315"/>
                      <a:pt x="193" y="81311"/>
                      <a:pt x="215" y="81304"/>
                    </a:cubicBezTo>
                    <a:cubicBezTo>
                      <a:pt x="2008" y="80260"/>
                      <a:pt x="3106" y="78413"/>
                      <a:pt x="3186" y="76352"/>
                    </a:cubicBezTo>
                    <a:cubicBezTo>
                      <a:pt x="5166" y="75309"/>
                      <a:pt x="6398" y="73301"/>
                      <a:pt x="6398" y="71053"/>
                    </a:cubicBezTo>
                    <a:cubicBezTo>
                      <a:pt x="6398" y="68805"/>
                      <a:pt x="5166" y="66797"/>
                      <a:pt x="3186" y="65753"/>
                    </a:cubicBezTo>
                    <a:cubicBezTo>
                      <a:pt x="3106" y="63773"/>
                      <a:pt x="2062" y="61979"/>
                      <a:pt x="375" y="60909"/>
                    </a:cubicBezTo>
                    <a:cubicBezTo>
                      <a:pt x="2062" y="59865"/>
                      <a:pt x="3106" y="58072"/>
                      <a:pt x="3186" y="56091"/>
                    </a:cubicBezTo>
                    <a:cubicBezTo>
                      <a:pt x="5166" y="55047"/>
                      <a:pt x="6398" y="53040"/>
                      <a:pt x="6398" y="50791"/>
                    </a:cubicBezTo>
                    <a:cubicBezTo>
                      <a:pt x="6398" y="48543"/>
                      <a:pt x="5166" y="46536"/>
                      <a:pt x="3186" y="45492"/>
                    </a:cubicBezTo>
                    <a:cubicBezTo>
                      <a:pt x="3159" y="43591"/>
                      <a:pt x="2088" y="41718"/>
                      <a:pt x="375" y="40647"/>
                    </a:cubicBezTo>
                    <a:cubicBezTo>
                      <a:pt x="1901" y="39710"/>
                      <a:pt x="3320" y="37890"/>
                      <a:pt x="3186" y="35829"/>
                    </a:cubicBezTo>
                    <a:cubicBezTo>
                      <a:pt x="5166" y="34785"/>
                      <a:pt x="6398" y="32751"/>
                      <a:pt x="6398" y="30530"/>
                    </a:cubicBezTo>
                    <a:cubicBezTo>
                      <a:pt x="6398" y="28281"/>
                      <a:pt x="5166" y="26247"/>
                      <a:pt x="3186" y="25230"/>
                    </a:cubicBezTo>
                    <a:cubicBezTo>
                      <a:pt x="3079" y="23223"/>
                      <a:pt x="2062" y="21429"/>
                      <a:pt x="375" y="20386"/>
                    </a:cubicBezTo>
                    <a:cubicBezTo>
                      <a:pt x="2088" y="19315"/>
                      <a:pt x="3186" y="17441"/>
                      <a:pt x="3186" y="15595"/>
                    </a:cubicBezTo>
                    <a:cubicBezTo>
                      <a:pt x="3186" y="15595"/>
                      <a:pt x="3186" y="15568"/>
                      <a:pt x="3186" y="15541"/>
                    </a:cubicBezTo>
                    <a:cubicBezTo>
                      <a:pt x="5166" y="14524"/>
                      <a:pt x="6398" y="12490"/>
                      <a:pt x="6398" y="10268"/>
                    </a:cubicBezTo>
                    <a:cubicBezTo>
                      <a:pt x="6398" y="8020"/>
                      <a:pt x="5166" y="5986"/>
                      <a:pt x="3186" y="4969"/>
                    </a:cubicBezTo>
                    <a:lnTo>
                      <a:pt x="3186" y="4942"/>
                    </a:lnTo>
                    <a:cubicBezTo>
                      <a:pt x="3186" y="3041"/>
                      <a:pt x="1981" y="1061"/>
                      <a:pt x="215" y="17"/>
                    </a:cubicBezTo>
                    <a:cubicBezTo>
                      <a:pt x="185" y="7"/>
                      <a:pt x="156" y="1"/>
                      <a:pt x="12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9" name="Google Shape;1920;p89"/>
              <p:cNvSpPr/>
              <p:nvPr/>
            </p:nvSpPr>
            <p:spPr>
              <a:xfrm>
                <a:off x="1914975" y="2593575"/>
                <a:ext cx="160625" cy="2032875"/>
              </a:xfrm>
              <a:custGeom>
                <a:avLst/>
                <a:gdLst/>
                <a:ahLst/>
                <a:cxnLst/>
                <a:rect l="l" t="t" r="r" b="b"/>
                <a:pathLst>
                  <a:path w="6425" h="81315" extrusionOk="0">
                    <a:moveTo>
                      <a:pt x="151" y="1"/>
                    </a:moveTo>
                    <a:cubicBezTo>
                      <a:pt x="95" y="1"/>
                      <a:pt x="47" y="26"/>
                      <a:pt x="27" y="65"/>
                    </a:cubicBezTo>
                    <a:cubicBezTo>
                      <a:pt x="27" y="92"/>
                      <a:pt x="27" y="118"/>
                      <a:pt x="27" y="118"/>
                    </a:cubicBezTo>
                    <a:cubicBezTo>
                      <a:pt x="27" y="172"/>
                      <a:pt x="27" y="225"/>
                      <a:pt x="81" y="225"/>
                    </a:cubicBezTo>
                    <a:cubicBezTo>
                      <a:pt x="1821" y="1243"/>
                      <a:pt x="2972" y="3170"/>
                      <a:pt x="2945" y="5043"/>
                    </a:cubicBezTo>
                    <a:cubicBezTo>
                      <a:pt x="2945" y="5070"/>
                      <a:pt x="2972" y="5124"/>
                      <a:pt x="2998" y="5150"/>
                    </a:cubicBezTo>
                    <a:cubicBezTo>
                      <a:pt x="4952" y="6141"/>
                      <a:pt x="6157" y="8095"/>
                      <a:pt x="6157" y="10263"/>
                    </a:cubicBezTo>
                    <a:cubicBezTo>
                      <a:pt x="6157" y="12431"/>
                      <a:pt x="4952" y="14384"/>
                      <a:pt x="2998" y="15375"/>
                    </a:cubicBezTo>
                    <a:cubicBezTo>
                      <a:pt x="2945" y="15402"/>
                      <a:pt x="2945" y="15428"/>
                      <a:pt x="2945" y="15482"/>
                    </a:cubicBezTo>
                    <a:cubicBezTo>
                      <a:pt x="2998" y="17355"/>
                      <a:pt x="1848" y="19256"/>
                      <a:pt x="108" y="20273"/>
                    </a:cubicBezTo>
                    <a:cubicBezTo>
                      <a:pt x="54" y="20300"/>
                      <a:pt x="27" y="20326"/>
                      <a:pt x="27" y="20353"/>
                    </a:cubicBezTo>
                    <a:cubicBezTo>
                      <a:pt x="1" y="20407"/>
                      <a:pt x="27" y="20460"/>
                      <a:pt x="81" y="20514"/>
                    </a:cubicBezTo>
                    <a:cubicBezTo>
                      <a:pt x="1794" y="21504"/>
                      <a:pt x="2865" y="23297"/>
                      <a:pt x="2945" y="25305"/>
                    </a:cubicBezTo>
                    <a:cubicBezTo>
                      <a:pt x="2945" y="25358"/>
                      <a:pt x="2972" y="25385"/>
                      <a:pt x="2998" y="25412"/>
                    </a:cubicBezTo>
                    <a:cubicBezTo>
                      <a:pt x="4952" y="26402"/>
                      <a:pt x="6157" y="28356"/>
                      <a:pt x="6157" y="30524"/>
                    </a:cubicBezTo>
                    <a:cubicBezTo>
                      <a:pt x="6157" y="32692"/>
                      <a:pt x="4952" y="34646"/>
                      <a:pt x="2998" y="35636"/>
                    </a:cubicBezTo>
                    <a:cubicBezTo>
                      <a:pt x="2945" y="35663"/>
                      <a:pt x="2918" y="35717"/>
                      <a:pt x="2945" y="35770"/>
                    </a:cubicBezTo>
                    <a:cubicBezTo>
                      <a:pt x="3106" y="37831"/>
                      <a:pt x="1633" y="39651"/>
                      <a:pt x="108" y="40535"/>
                    </a:cubicBezTo>
                    <a:cubicBezTo>
                      <a:pt x="54" y="40561"/>
                      <a:pt x="27" y="40588"/>
                      <a:pt x="27" y="40615"/>
                    </a:cubicBezTo>
                    <a:cubicBezTo>
                      <a:pt x="1" y="40668"/>
                      <a:pt x="27" y="40749"/>
                      <a:pt x="81" y="40775"/>
                    </a:cubicBezTo>
                    <a:cubicBezTo>
                      <a:pt x="1821" y="41766"/>
                      <a:pt x="2945" y="43639"/>
                      <a:pt x="2945" y="45540"/>
                    </a:cubicBezTo>
                    <a:cubicBezTo>
                      <a:pt x="2945" y="45540"/>
                      <a:pt x="2945" y="45566"/>
                      <a:pt x="2945" y="45566"/>
                    </a:cubicBezTo>
                    <a:cubicBezTo>
                      <a:pt x="2945" y="45620"/>
                      <a:pt x="2972" y="45674"/>
                      <a:pt x="2998" y="45674"/>
                    </a:cubicBezTo>
                    <a:cubicBezTo>
                      <a:pt x="4952" y="46664"/>
                      <a:pt x="6157" y="48618"/>
                      <a:pt x="6157" y="50786"/>
                    </a:cubicBezTo>
                    <a:cubicBezTo>
                      <a:pt x="6157" y="52954"/>
                      <a:pt x="4952" y="54934"/>
                      <a:pt x="2998" y="55898"/>
                    </a:cubicBezTo>
                    <a:cubicBezTo>
                      <a:pt x="2972" y="55925"/>
                      <a:pt x="2945" y="55952"/>
                      <a:pt x="2945" y="56005"/>
                    </a:cubicBezTo>
                    <a:cubicBezTo>
                      <a:pt x="2891" y="58012"/>
                      <a:pt x="1821" y="59806"/>
                      <a:pt x="108" y="60796"/>
                    </a:cubicBezTo>
                    <a:cubicBezTo>
                      <a:pt x="54" y="60823"/>
                      <a:pt x="27" y="60850"/>
                      <a:pt x="27" y="60903"/>
                    </a:cubicBezTo>
                    <a:cubicBezTo>
                      <a:pt x="1" y="60957"/>
                      <a:pt x="27" y="61010"/>
                      <a:pt x="81" y="61037"/>
                    </a:cubicBezTo>
                    <a:cubicBezTo>
                      <a:pt x="1821" y="62054"/>
                      <a:pt x="2891" y="63847"/>
                      <a:pt x="2945" y="65828"/>
                    </a:cubicBezTo>
                    <a:cubicBezTo>
                      <a:pt x="2945" y="65882"/>
                      <a:pt x="2972" y="65935"/>
                      <a:pt x="2998" y="65962"/>
                    </a:cubicBezTo>
                    <a:cubicBezTo>
                      <a:pt x="4952" y="66925"/>
                      <a:pt x="6157" y="68879"/>
                      <a:pt x="6157" y="71047"/>
                    </a:cubicBezTo>
                    <a:cubicBezTo>
                      <a:pt x="6157" y="73242"/>
                      <a:pt x="4952" y="75196"/>
                      <a:pt x="2998" y="76160"/>
                    </a:cubicBezTo>
                    <a:cubicBezTo>
                      <a:pt x="2972" y="76186"/>
                      <a:pt x="2945" y="76240"/>
                      <a:pt x="2945" y="76267"/>
                    </a:cubicBezTo>
                    <a:cubicBezTo>
                      <a:pt x="2891" y="78274"/>
                      <a:pt x="1821" y="80067"/>
                      <a:pt x="81" y="81084"/>
                    </a:cubicBezTo>
                    <a:cubicBezTo>
                      <a:pt x="27" y="81111"/>
                      <a:pt x="1" y="81191"/>
                      <a:pt x="27" y="81245"/>
                    </a:cubicBezTo>
                    <a:cubicBezTo>
                      <a:pt x="61" y="81296"/>
                      <a:pt x="106" y="81315"/>
                      <a:pt x="148" y="81315"/>
                    </a:cubicBezTo>
                    <a:cubicBezTo>
                      <a:pt x="172" y="81315"/>
                      <a:pt x="195" y="81308"/>
                      <a:pt x="215" y="81299"/>
                    </a:cubicBezTo>
                    <a:cubicBezTo>
                      <a:pt x="2008" y="80255"/>
                      <a:pt x="3106" y="78408"/>
                      <a:pt x="3186" y="76347"/>
                    </a:cubicBezTo>
                    <a:cubicBezTo>
                      <a:pt x="5166" y="75330"/>
                      <a:pt x="6424" y="73296"/>
                      <a:pt x="6424" y="71047"/>
                    </a:cubicBezTo>
                    <a:cubicBezTo>
                      <a:pt x="6424" y="68826"/>
                      <a:pt x="5166" y="66792"/>
                      <a:pt x="3186" y="65748"/>
                    </a:cubicBezTo>
                    <a:cubicBezTo>
                      <a:pt x="3106" y="63767"/>
                      <a:pt x="2062" y="61974"/>
                      <a:pt x="375" y="60930"/>
                    </a:cubicBezTo>
                    <a:cubicBezTo>
                      <a:pt x="2062" y="59859"/>
                      <a:pt x="3106" y="58093"/>
                      <a:pt x="3186" y="56085"/>
                    </a:cubicBezTo>
                    <a:cubicBezTo>
                      <a:pt x="5166" y="55068"/>
                      <a:pt x="6424" y="53034"/>
                      <a:pt x="6424" y="50786"/>
                    </a:cubicBezTo>
                    <a:cubicBezTo>
                      <a:pt x="6424" y="48537"/>
                      <a:pt x="5166" y="46530"/>
                      <a:pt x="3186" y="45486"/>
                    </a:cubicBezTo>
                    <a:cubicBezTo>
                      <a:pt x="3159" y="43586"/>
                      <a:pt x="2088" y="41739"/>
                      <a:pt x="375" y="40668"/>
                    </a:cubicBezTo>
                    <a:cubicBezTo>
                      <a:pt x="1901" y="39705"/>
                      <a:pt x="3320" y="37885"/>
                      <a:pt x="3186" y="35824"/>
                    </a:cubicBezTo>
                    <a:cubicBezTo>
                      <a:pt x="5193" y="34780"/>
                      <a:pt x="6424" y="32772"/>
                      <a:pt x="6424" y="30524"/>
                    </a:cubicBezTo>
                    <a:cubicBezTo>
                      <a:pt x="6424" y="28276"/>
                      <a:pt x="5166" y="26268"/>
                      <a:pt x="3186" y="25225"/>
                    </a:cubicBezTo>
                    <a:cubicBezTo>
                      <a:pt x="3106" y="23244"/>
                      <a:pt x="2062" y="21451"/>
                      <a:pt x="375" y="20407"/>
                    </a:cubicBezTo>
                    <a:cubicBezTo>
                      <a:pt x="2088" y="19336"/>
                      <a:pt x="3186" y="17436"/>
                      <a:pt x="3186" y="15616"/>
                    </a:cubicBezTo>
                    <a:cubicBezTo>
                      <a:pt x="3186" y="15589"/>
                      <a:pt x="3186" y="15562"/>
                      <a:pt x="3186" y="15562"/>
                    </a:cubicBezTo>
                    <a:cubicBezTo>
                      <a:pt x="5166" y="14518"/>
                      <a:pt x="6424" y="12511"/>
                      <a:pt x="6424" y="10263"/>
                    </a:cubicBezTo>
                    <a:cubicBezTo>
                      <a:pt x="6424" y="8014"/>
                      <a:pt x="5166" y="6007"/>
                      <a:pt x="3186" y="4963"/>
                    </a:cubicBezTo>
                    <a:cubicBezTo>
                      <a:pt x="3186" y="3036"/>
                      <a:pt x="2008" y="1055"/>
                      <a:pt x="215" y="11"/>
                    </a:cubicBezTo>
                    <a:cubicBezTo>
                      <a:pt x="193" y="4"/>
                      <a:pt x="172" y="1"/>
                      <a:pt x="151"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0" name="Google Shape;1921;p89"/>
              <p:cNvSpPr/>
              <p:nvPr/>
            </p:nvSpPr>
            <p:spPr>
              <a:xfrm>
                <a:off x="1761075" y="2845375"/>
                <a:ext cx="160625" cy="2032675"/>
              </a:xfrm>
              <a:custGeom>
                <a:avLst/>
                <a:gdLst/>
                <a:ahLst/>
                <a:cxnLst/>
                <a:rect l="l" t="t" r="r" b="b"/>
                <a:pathLst>
                  <a:path w="6425" h="81307" extrusionOk="0">
                    <a:moveTo>
                      <a:pt x="146" y="1"/>
                    </a:moveTo>
                    <a:cubicBezTo>
                      <a:pt x="108" y="1"/>
                      <a:pt x="71" y="24"/>
                      <a:pt x="54" y="57"/>
                    </a:cubicBezTo>
                    <a:cubicBezTo>
                      <a:pt x="27" y="84"/>
                      <a:pt x="27" y="110"/>
                      <a:pt x="27" y="137"/>
                    </a:cubicBezTo>
                    <a:cubicBezTo>
                      <a:pt x="27" y="164"/>
                      <a:pt x="54" y="217"/>
                      <a:pt x="81" y="244"/>
                    </a:cubicBezTo>
                    <a:cubicBezTo>
                      <a:pt x="1821" y="1234"/>
                      <a:pt x="2972" y="3162"/>
                      <a:pt x="2945" y="5035"/>
                    </a:cubicBezTo>
                    <a:cubicBezTo>
                      <a:pt x="2945" y="5089"/>
                      <a:pt x="2972" y="5142"/>
                      <a:pt x="2998" y="5142"/>
                    </a:cubicBezTo>
                    <a:cubicBezTo>
                      <a:pt x="4952" y="6133"/>
                      <a:pt x="6183" y="8086"/>
                      <a:pt x="6183" y="10254"/>
                    </a:cubicBezTo>
                    <a:cubicBezTo>
                      <a:pt x="6183" y="12422"/>
                      <a:pt x="4952" y="14376"/>
                      <a:pt x="2998" y="15367"/>
                    </a:cubicBezTo>
                    <a:cubicBezTo>
                      <a:pt x="2972" y="15393"/>
                      <a:pt x="2945" y="15447"/>
                      <a:pt x="2945" y="15474"/>
                    </a:cubicBezTo>
                    <a:cubicBezTo>
                      <a:pt x="2998" y="17321"/>
                      <a:pt x="1847" y="19248"/>
                      <a:pt x="108" y="20265"/>
                    </a:cubicBezTo>
                    <a:cubicBezTo>
                      <a:pt x="81" y="20292"/>
                      <a:pt x="27" y="20318"/>
                      <a:pt x="27" y="20345"/>
                    </a:cubicBezTo>
                    <a:cubicBezTo>
                      <a:pt x="27" y="20425"/>
                      <a:pt x="27" y="20479"/>
                      <a:pt x="81" y="20506"/>
                    </a:cubicBezTo>
                    <a:cubicBezTo>
                      <a:pt x="1821" y="21496"/>
                      <a:pt x="2891" y="23289"/>
                      <a:pt x="2945" y="25297"/>
                    </a:cubicBezTo>
                    <a:cubicBezTo>
                      <a:pt x="2945" y="25350"/>
                      <a:pt x="2972" y="25404"/>
                      <a:pt x="2998" y="25404"/>
                    </a:cubicBezTo>
                    <a:cubicBezTo>
                      <a:pt x="4952" y="26394"/>
                      <a:pt x="6183" y="28348"/>
                      <a:pt x="6183" y="30516"/>
                    </a:cubicBezTo>
                    <a:cubicBezTo>
                      <a:pt x="6183" y="32684"/>
                      <a:pt x="4952" y="34665"/>
                      <a:pt x="2998" y="35628"/>
                    </a:cubicBezTo>
                    <a:cubicBezTo>
                      <a:pt x="2972" y="35655"/>
                      <a:pt x="2945" y="35709"/>
                      <a:pt x="2945" y="35762"/>
                    </a:cubicBezTo>
                    <a:cubicBezTo>
                      <a:pt x="3105" y="37823"/>
                      <a:pt x="1633" y="39643"/>
                      <a:pt x="108" y="40526"/>
                    </a:cubicBezTo>
                    <a:cubicBezTo>
                      <a:pt x="81" y="40553"/>
                      <a:pt x="27" y="40580"/>
                      <a:pt x="27" y="40633"/>
                    </a:cubicBezTo>
                    <a:cubicBezTo>
                      <a:pt x="27" y="40687"/>
                      <a:pt x="27" y="40741"/>
                      <a:pt x="81" y="40767"/>
                    </a:cubicBezTo>
                    <a:cubicBezTo>
                      <a:pt x="1821" y="41784"/>
                      <a:pt x="2945" y="43631"/>
                      <a:pt x="2945" y="45532"/>
                    </a:cubicBezTo>
                    <a:lnTo>
                      <a:pt x="2945" y="45558"/>
                    </a:lnTo>
                    <a:cubicBezTo>
                      <a:pt x="2945" y="45612"/>
                      <a:pt x="2972" y="45665"/>
                      <a:pt x="2998" y="45692"/>
                    </a:cubicBezTo>
                    <a:cubicBezTo>
                      <a:pt x="4952" y="46656"/>
                      <a:pt x="6183" y="48610"/>
                      <a:pt x="6183" y="50778"/>
                    </a:cubicBezTo>
                    <a:cubicBezTo>
                      <a:pt x="6183" y="52972"/>
                      <a:pt x="4952" y="54926"/>
                      <a:pt x="2998" y="55890"/>
                    </a:cubicBezTo>
                    <a:cubicBezTo>
                      <a:pt x="2972" y="55917"/>
                      <a:pt x="2945" y="55970"/>
                      <a:pt x="2945" y="55997"/>
                    </a:cubicBezTo>
                    <a:cubicBezTo>
                      <a:pt x="2891" y="58004"/>
                      <a:pt x="1847" y="59798"/>
                      <a:pt x="108" y="60815"/>
                    </a:cubicBezTo>
                    <a:cubicBezTo>
                      <a:pt x="81" y="60815"/>
                      <a:pt x="27" y="60841"/>
                      <a:pt x="27" y="60895"/>
                    </a:cubicBezTo>
                    <a:cubicBezTo>
                      <a:pt x="27" y="60949"/>
                      <a:pt x="27" y="61002"/>
                      <a:pt x="81" y="61029"/>
                    </a:cubicBezTo>
                    <a:cubicBezTo>
                      <a:pt x="1821" y="62046"/>
                      <a:pt x="2891" y="63839"/>
                      <a:pt x="2945" y="65847"/>
                    </a:cubicBezTo>
                    <a:cubicBezTo>
                      <a:pt x="2945" y="65873"/>
                      <a:pt x="2972" y="65927"/>
                      <a:pt x="2998" y="65954"/>
                    </a:cubicBezTo>
                    <a:cubicBezTo>
                      <a:pt x="4952" y="66917"/>
                      <a:pt x="6183" y="68871"/>
                      <a:pt x="6183" y="71066"/>
                    </a:cubicBezTo>
                    <a:cubicBezTo>
                      <a:pt x="6183" y="73234"/>
                      <a:pt x="4952" y="75188"/>
                      <a:pt x="2998" y="76151"/>
                    </a:cubicBezTo>
                    <a:cubicBezTo>
                      <a:pt x="2972" y="76178"/>
                      <a:pt x="2945" y="76232"/>
                      <a:pt x="2945" y="76285"/>
                    </a:cubicBezTo>
                    <a:cubicBezTo>
                      <a:pt x="2891" y="78266"/>
                      <a:pt x="1821" y="80059"/>
                      <a:pt x="81" y="81076"/>
                    </a:cubicBezTo>
                    <a:cubicBezTo>
                      <a:pt x="27" y="81103"/>
                      <a:pt x="1" y="81183"/>
                      <a:pt x="54" y="81237"/>
                    </a:cubicBezTo>
                    <a:cubicBezTo>
                      <a:pt x="71" y="81288"/>
                      <a:pt x="110" y="81306"/>
                      <a:pt x="149" y="81306"/>
                    </a:cubicBezTo>
                    <a:cubicBezTo>
                      <a:pt x="172" y="81306"/>
                      <a:pt x="195" y="81300"/>
                      <a:pt x="215" y="81290"/>
                    </a:cubicBezTo>
                    <a:cubicBezTo>
                      <a:pt x="2008" y="80247"/>
                      <a:pt x="3105" y="78400"/>
                      <a:pt x="3186" y="76366"/>
                    </a:cubicBezTo>
                    <a:cubicBezTo>
                      <a:pt x="5193" y="75322"/>
                      <a:pt x="6424" y="73288"/>
                      <a:pt x="6424" y="71066"/>
                    </a:cubicBezTo>
                    <a:cubicBezTo>
                      <a:pt x="6424" y="68818"/>
                      <a:pt x="5193" y="66783"/>
                      <a:pt x="3186" y="65766"/>
                    </a:cubicBezTo>
                    <a:cubicBezTo>
                      <a:pt x="3132" y="63759"/>
                      <a:pt x="2088" y="61992"/>
                      <a:pt x="402" y="60922"/>
                    </a:cubicBezTo>
                    <a:cubicBezTo>
                      <a:pt x="2088" y="59878"/>
                      <a:pt x="3132" y="58085"/>
                      <a:pt x="3186" y="56077"/>
                    </a:cubicBezTo>
                    <a:cubicBezTo>
                      <a:pt x="5193" y="55060"/>
                      <a:pt x="6424" y="53026"/>
                      <a:pt x="6424" y="50778"/>
                    </a:cubicBezTo>
                    <a:cubicBezTo>
                      <a:pt x="6424" y="48556"/>
                      <a:pt x="5193" y="46522"/>
                      <a:pt x="3186" y="45505"/>
                    </a:cubicBezTo>
                    <a:cubicBezTo>
                      <a:pt x="3186" y="43604"/>
                      <a:pt x="2088" y="41731"/>
                      <a:pt x="402" y="40660"/>
                    </a:cubicBezTo>
                    <a:cubicBezTo>
                      <a:pt x="1901" y="39697"/>
                      <a:pt x="3320" y="37877"/>
                      <a:pt x="3186" y="35816"/>
                    </a:cubicBezTo>
                    <a:cubicBezTo>
                      <a:pt x="5193" y="34799"/>
                      <a:pt x="6424" y="32764"/>
                      <a:pt x="6424" y="30516"/>
                    </a:cubicBezTo>
                    <a:cubicBezTo>
                      <a:pt x="6424" y="28268"/>
                      <a:pt x="5193" y="26260"/>
                      <a:pt x="3186" y="25216"/>
                    </a:cubicBezTo>
                    <a:cubicBezTo>
                      <a:pt x="3105" y="23236"/>
                      <a:pt x="2062" y="21442"/>
                      <a:pt x="402" y="20399"/>
                    </a:cubicBezTo>
                    <a:cubicBezTo>
                      <a:pt x="2115" y="19328"/>
                      <a:pt x="3212" y="17401"/>
                      <a:pt x="3186" y="15554"/>
                    </a:cubicBezTo>
                    <a:cubicBezTo>
                      <a:pt x="5193" y="14510"/>
                      <a:pt x="6424" y="12503"/>
                      <a:pt x="6424" y="10254"/>
                    </a:cubicBezTo>
                    <a:cubicBezTo>
                      <a:pt x="6424" y="8006"/>
                      <a:pt x="5193" y="5999"/>
                      <a:pt x="3186" y="4955"/>
                    </a:cubicBezTo>
                    <a:cubicBezTo>
                      <a:pt x="3186" y="3028"/>
                      <a:pt x="2008" y="1047"/>
                      <a:pt x="215" y="30"/>
                    </a:cubicBezTo>
                    <a:cubicBezTo>
                      <a:pt x="194" y="10"/>
                      <a:pt x="170" y="1"/>
                      <a:pt x="146"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1" name="Google Shape;1922;p89"/>
              <p:cNvSpPr/>
              <p:nvPr/>
            </p:nvSpPr>
            <p:spPr>
              <a:xfrm>
                <a:off x="1607850" y="2593575"/>
                <a:ext cx="159950" cy="2032875"/>
              </a:xfrm>
              <a:custGeom>
                <a:avLst/>
                <a:gdLst/>
                <a:ahLst/>
                <a:cxnLst/>
                <a:rect l="l" t="t" r="r" b="b"/>
                <a:pathLst>
                  <a:path w="6398" h="81315" extrusionOk="0">
                    <a:moveTo>
                      <a:pt x="140" y="1"/>
                    </a:moveTo>
                    <a:cubicBezTo>
                      <a:pt x="95" y="1"/>
                      <a:pt x="47" y="26"/>
                      <a:pt x="27" y="65"/>
                    </a:cubicBezTo>
                    <a:cubicBezTo>
                      <a:pt x="0" y="92"/>
                      <a:pt x="0" y="118"/>
                      <a:pt x="0" y="118"/>
                    </a:cubicBezTo>
                    <a:cubicBezTo>
                      <a:pt x="0" y="172"/>
                      <a:pt x="27" y="225"/>
                      <a:pt x="81" y="225"/>
                    </a:cubicBezTo>
                    <a:cubicBezTo>
                      <a:pt x="1820" y="1243"/>
                      <a:pt x="2944" y="3170"/>
                      <a:pt x="2918" y="5043"/>
                    </a:cubicBezTo>
                    <a:cubicBezTo>
                      <a:pt x="2918" y="5070"/>
                      <a:pt x="2944" y="5124"/>
                      <a:pt x="2998" y="5150"/>
                    </a:cubicBezTo>
                    <a:cubicBezTo>
                      <a:pt x="4952" y="6141"/>
                      <a:pt x="6156" y="8095"/>
                      <a:pt x="6156" y="10263"/>
                    </a:cubicBezTo>
                    <a:cubicBezTo>
                      <a:pt x="6156" y="12431"/>
                      <a:pt x="4952" y="14384"/>
                      <a:pt x="2998" y="15375"/>
                    </a:cubicBezTo>
                    <a:cubicBezTo>
                      <a:pt x="2944" y="15402"/>
                      <a:pt x="2918" y="15428"/>
                      <a:pt x="2918" y="15482"/>
                    </a:cubicBezTo>
                    <a:cubicBezTo>
                      <a:pt x="2971" y="17329"/>
                      <a:pt x="1847" y="19256"/>
                      <a:pt x="81" y="20273"/>
                    </a:cubicBezTo>
                    <a:cubicBezTo>
                      <a:pt x="54" y="20300"/>
                      <a:pt x="27" y="20326"/>
                      <a:pt x="0" y="20353"/>
                    </a:cubicBezTo>
                    <a:cubicBezTo>
                      <a:pt x="0" y="20407"/>
                      <a:pt x="27" y="20460"/>
                      <a:pt x="81" y="20514"/>
                    </a:cubicBezTo>
                    <a:cubicBezTo>
                      <a:pt x="1794" y="21504"/>
                      <a:pt x="2864" y="23297"/>
                      <a:pt x="2918" y="25305"/>
                    </a:cubicBezTo>
                    <a:cubicBezTo>
                      <a:pt x="2918" y="25358"/>
                      <a:pt x="2944" y="25385"/>
                      <a:pt x="2998" y="25412"/>
                    </a:cubicBezTo>
                    <a:cubicBezTo>
                      <a:pt x="4952" y="26402"/>
                      <a:pt x="6156" y="28356"/>
                      <a:pt x="6156" y="30524"/>
                    </a:cubicBezTo>
                    <a:cubicBezTo>
                      <a:pt x="6156" y="32692"/>
                      <a:pt x="4952" y="34646"/>
                      <a:pt x="2998" y="35636"/>
                    </a:cubicBezTo>
                    <a:cubicBezTo>
                      <a:pt x="2944" y="35663"/>
                      <a:pt x="2918" y="35717"/>
                      <a:pt x="2918" y="35770"/>
                    </a:cubicBezTo>
                    <a:cubicBezTo>
                      <a:pt x="3078" y="37831"/>
                      <a:pt x="1633" y="39651"/>
                      <a:pt x="81" y="40535"/>
                    </a:cubicBezTo>
                    <a:cubicBezTo>
                      <a:pt x="54" y="40561"/>
                      <a:pt x="27" y="40588"/>
                      <a:pt x="0" y="40615"/>
                    </a:cubicBezTo>
                    <a:cubicBezTo>
                      <a:pt x="0" y="40668"/>
                      <a:pt x="27" y="40749"/>
                      <a:pt x="81" y="40775"/>
                    </a:cubicBezTo>
                    <a:cubicBezTo>
                      <a:pt x="1820" y="41766"/>
                      <a:pt x="2918" y="43639"/>
                      <a:pt x="2918" y="45540"/>
                    </a:cubicBezTo>
                    <a:cubicBezTo>
                      <a:pt x="2918" y="45540"/>
                      <a:pt x="2918" y="45566"/>
                      <a:pt x="2918" y="45566"/>
                    </a:cubicBezTo>
                    <a:cubicBezTo>
                      <a:pt x="2918" y="45620"/>
                      <a:pt x="2944" y="45674"/>
                      <a:pt x="2998" y="45674"/>
                    </a:cubicBezTo>
                    <a:cubicBezTo>
                      <a:pt x="4952" y="46664"/>
                      <a:pt x="6156" y="48618"/>
                      <a:pt x="6156" y="50786"/>
                    </a:cubicBezTo>
                    <a:cubicBezTo>
                      <a:pt x="6156" y="52954"/>
                      <a:pt x="4952" y="54934"/>
                      <a:pt x="2998" y="55898"/>
                    </a:cubicBezTo>
                    <a:cubicBezTo>
                      <a:pt x="2944" y="55925"/>
                      <a:pt x="2918" y="55952"/>
                      <a:pt x="2918" y="56005"/>
                    </a:cubicBezTo>
                    <a:cubicBezTo>
                      <a:pt x="2864" y="58012"/>
                      <a:pt x="1820" y="59806"/>
                      <a:pt x="81" y="60796"/>
                    </a:cubicBezTo>
                    <a:cubicBezTo>
                      <a:pt x="54" y="60823"/>
                      <a:pt x="27" y="60850"/>
                      <a:pt x="0" y="60903"/>
                    </a:cubicBezTo>
                    <a:cubicBezTo>
                      <a:pt x="0" y="60957"/>
                      <a:pt x="27" y="61010"/>
                      <a:pt x="81" y="61037"/>
                    </a:cubicBezTo>
                    <a:cubicBezTo>
                      <a:pt x="1820" y="62054"/>
                      <a:pt x="2864" y="63847"/>
                      <a:pt x="2918" y="65828"/>
                    </a:cubicBezTo>
                    <a:cubicBezTo>
                      <a:pt x="2918" y="65882"/>
                      <a:pt x="2944" y="65935"/>
                      <a:pt x="2998" y="65962"/>
                    </a:cubicBezTo>
                    <a:cubicBezTo>
                      <a:pt x="4952" y="66925"/>
                      <a:pt x="6156" y="68879"/>
                      <a:pt x="6156" y="71047"/>
                    </a:cubicBezTo>
                    <a:cubicBezTo>
                      <a:pt x="6156" y="73242"/>
                      <a:pt x="4952" y="75196"/>
                      <a:pt x="2998" y="76160"/>
                    </a:cubicBezTo>
                    <a:cubicBezTo>
                      <a:pt x="2944" y="76186"/>
                      <a:pt x="2918" y="76240"/>
                      <a:pt x="2918" y="76267"/>
                    </a:cubicBezTo>
                    <a:cubicBezTo>
                      <a:pt x="2864" y="78274"/>
                      <a:pt x="1820" y="80067"/>
                      <a:pt x="81" y="81084"/>
                    </a:cubicBezTo>
                    <a:cubicBezTo>
                      <a:pt x="27" y="81111"/>
                      <a:pt x="0" y="81191"/>
                      <a:pt x="27" y="81245"/>
                    </a:cubicBezTo>
                    <a:cubicBezTo>
                      <a:pt x="44" y="81296"/>
                      <a:pt x="82" y="81315"/>
                      <a:pt x="122" y="81315"/>
                    </a:cubicBezTo>
                    <a:cubicBezTo>
                      <a:pt x="145" y="81315"/>
                      <a:pt x="168" y="81308"/>
                      <a:pt x="188" y="81299"/>
                    </a:cubicBezTo>
                    <a:cubicBezTo>
                      <a:pt x="1981" y="80255"/>
                      <a:pt x="3105" y="78408"/>
                      <a:pt x="3185" y="76347"/>
                    </a:cubicBezTo>
                    <a:cubicBezTo>
                      <a:pt x="5166" y="75330"/>
                      <a:pt x="6397" y="73296"/>
                      <a:pt x="6397" y="71047"/>
                    </a:cubicBezTo>
                    <a:cubicBezTo>
                      <a:pt x="6397" y="68826"/>
                      <a:pt x="5166" y="66792"/>
                      <a:pt x="3185" y="65748"/>
                    </a:cubicBezTo>
                    <a:cubicBezTo>
                      <a:pt x="3105" y="63767"/>
                      <a:pt x="2061" y="61974"/>
                      <a:pt x="375" y="60930"/>
                    </a:cubicBezTo>
                    <a:cubicBezTo>
                      <a:pt x="2061" y="59859"/>
                      <a:pt x="3105" y="58093"/>
                      <a:pt x="3185" y="56085"/>
                    </a:cubicBezTo>
                    <a:cubicBezTo>
                      <a:pt x="5166" y="55068"/>
                      <a:pt x="6397" y="53034"/>
                      <a:pt x="6397" y="50786"/>
                    </a:cubicBezTo>
                    <a:cubicBezTo>
                      <a:pt x="6397" y="48537"/>
                      <a:pt x="5166" y="46530"/>
                      <a:pt x="3185" y="45486"/>
                    </a:cubicBezTo>
                    <a:cubicBezTo>
                      <a:pt x="3159" y="43586"/>
                      <a:pt x="2061" y="41739"/>
                      <a:pt x="375" y="40668"/>
                    </a:cubicBezTo>
                    <a:cubicBezTo>
                      <a:pt x="1901" y="39705"/>
                      <a:pt x="3292" y="37885"/>
                      <a:pt x="3185" y="35824"/>
                    </a:cubicBezTo>
                    <a:cubicBezTo>
                      <a:pt x="5166" y="34780"/>
                      <a:pt x="6397" y="32772"/>
                      <a:pt x="6397" y="30524"/>
                    </a:cubicBezTo>
                    <a:cubicBezTo>
                      <a:pt x="6397" y="28276"/>
                      <a:pt x="5166" y="26268"/>
                      <a:pt x="3185" y="25225"/>
                    </a:cubicBezTo>
                    <a:cubicBezTo>
                      <a:pt x="3078" y="23244"/>
                      <a:pt x="2061" y="21451"/>
                      <a:pt x="375" y="20407"/>
                    </a:cubicBezTo>
                    <a:cubicBezTo>
                      <a:pt x="2061" y="19336"/>
                      <a:pt x="3185" y="17436"/>
                      <a:pt x="3185" y="15616"/>
                    </a:cubicBezTo>
                    <a:cubicBezTo>
                      <a:pt x="3185" y="15589"/>
                      <a:pt x="3185" y="15562"/>
                      <a:pt x="3185" y="15562"/>
                    </a:cubicBezTo>
                    <a:cubicBezTo>
                      <a:pt x="5166" y="14518"/>
                      <a:pt x="6397" y="12511"/>
                      <a:pt x="6397" y="10263"/>
                    </a:cubicBezTo>
                    <a:cubicBezTo>
                      <a:pt x="6397" y="8014"/>
                      <a:pt x="5166" y="6007"/>
                      <a:pt x="3185" y="4963"/>
                    </a:cubicBezTo>
                    <a:cubicBezTo>
                      <a:pt x="3185" y="3036"/>
                      <a:pt x="1981" y="1055"/>
                      <a:pt x="188" y="11"/>
                    </a:cubicBezTo>
                    <a:cubicBezTo>
                      <a:pt x="173" y="4"/>
                      <a:pt x="157" y="1"/>
                      <a:pt x="140"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2" name="Google Shape;1923;p89"/>
              <p:cNvSpPr/>
              <p:nvPr/>
            </p:nvSpPr>
            <p:spPr>
              <a:xfrm>
                <a:off x="1453950" y="2845375"/>
                <a:ext cx="160600" cy="2032675"/>
              </a:xfrm>
              <a:custGeom>
                <a:avLst/>
                <a:gdLst/>
                <a:ahLst/>
                <a:cxnLst/>
                <a:rect l="l" t="t" r="r" b="b"/>
                <a:pathLst>
                  <a:path w="6424" h="81307" extrusionOk="0">
                    <a:moveTo>
                      <a:pt x="133" y="1"/>
                    </a:moveTo>
                    <a:cubicBezTo>
                      <a:pt x="93" y="1"/>
                      <a:pt x="60" y="24"/>
                      <a:pt x="27" y="57"/>
                    </a:cubicBezTo>
                    <a:cubicBezTo>
                      <a:pt x="27" y="84"/>
                      <a:pt x="27" y="110"/>
                      <a:pt x="27" y="137"/>
                    </a:cubicBezTo>
                    <a:cubicBezTo>
                      <a:pt x="27" y="164"/>
                      <a:pt x="27" y="217"/>
                      <a:pt x="80" y="244"/>
                    </a:cubicBezTo>
                    <a:cubicBezTo>
                      <a:pt x="1820" y="1234"/>
                      <a:pt x="2971" y="3188"/>
                      <a:pt x="2944" y="5035"/>
                    </a:cubicBezTo>
                    <a:cubicBezTo>
                      <a:pt x="2944" y="5089"/>
                      <a:pt x="2971" y="5142"/>
                      <a:pt x="2998" y="5142"/>
                    </a:cubicBezTo>
                    <a:cubicBezTo>
                      <a:pt x="4952" y="6133"/>
                      <a:pt x="6156" y="8086"/>
                      <a:pt x="6156" y="10254"/>
                    </a:cubicBezTo>
                    <a:cubicBezTo>
                      <a:pt x="6156" y="12422"/>
                      <a:pt x="4952" y="14376"/>
                      <a:pt x="2998" y="15367"/>
                    </a:cubicBezTo>
                    <a:cubicBezTo>
                      <a:pt x="2971" y="15393"/>
                      <a:pt x="2944" y="15420"/>
                      <a:pt x="2944" y="15474"/>
                    </a:cubicBezTo>
                    <a:cubicBezTo>
                      <a:pt x="2998" y="17347"/>
                      <a:pt x="1847" y="19248"/>
                      <a:pt x="107" y="20265"/>
                    </a:cubicBezTo>
                    <a:cubicBezTo>
                      <a:pt x="54" y="20292"/>
                      <a:pt x="27" y="20318"/>
                      <a:pt x="27" y="20345"/>
                    </a:cubicBezTo>
                    <a:cubicBezTo>
                      <a:pt x="0" y="20425"/>
                      <a:pt x="27" y="20479"/>
                      <a:pt x="80" y="20506"/>
                    </a:cubicBezTo>
                    <a:cubicBezTo>
                      <a:pt x="1793" y="21496"/>
                      <a:pt x="2864" y="23289"/>
                      <a:pt x="2944" y="25297"/>
                    </a:cubicBezTo>
                    <a:cubicBezTo>
                      <a:pt x="2944" y="25350"/>
                      <a:pt x="2971" y="25404"/>
                      <a:pt x="2998" y="25404"/>
                    </a:cubicBezTo>
                    <a:cubicBezTo>
                      <a:pt x="4952" y="26394"/>
                      <a:pt x="6156" y="28348"/>
                      <a:pt x="6156" y="30516"/>
                    </a:cubicBezTo>
                    <a:cubicBezTo>
                      <a:pt x="6156" y="32684"/>
                      <a:pt x="4952" y="34665"/>
                      <a:pt x="2998" y="35628"/>
                    </a:cubicBezTo>
                    <a:cubicBezTo>
                      <a:pt x="2944" y="35655"/>
                      <a:pt x="2918" y="35709"/>
                      <a:pt x="2944" y="35762"/>
                    </a:cubicBezTo>
                    <a:cubicBezTo>
                      <a:pt x="3105" y="37823"/>
                      <a:pt x="1633" y="39643"/>
                      <a:pt x="107" y="40526"/>
                    </a:cubicBezTo>
                    <a:cubicBezTo>
                      <a:pt x="54" y="40553"/>
                      <a:pt x="27" y="40580"/>
                      <a:pt x="27" y="40633"/>
                    </a:cubicBezTo>
                    <a:cubicBezTo>
                      <a:pt x="0" y="40687"/>
                      <a:pt x="27" y="40741"/>
                      <a:pt x="80" y="40767"/>
                    </a:cubicBezTo>
                    <a:cubicBezTo>
                      <a:pt x="1820" y="41784"/>
                      <a:pt x="2944" y="43631"/>
                      <a:pt x="2944" y="45532"/>
                    </a:cubicBezTo>
                    <a:cubicBezTo>
                      <a:pt x="2944" y="45558"/>
                      <a:pt x="2944" y="45558"/>
                      <a:pt x="2944" y="45558"/>
                    </a:cubicBezTo>
                    <a:cubicBezTo>
                      <a:pt x="2918" y="45612"/>
                      <a:pt x="2971" y="45665"/>
                      <a:pt x="2998" y="45692"/>
                    </a:cubicBezTo>
                    <a:cubicBezTo>
                      <a:pt x="4952" y="46656"/>
                      <a:pt x="6156" y="48610"/>
                      <a:pt x="6156" y="50778"/>
                    </a:cubicBezTo>
                    <a:cubicBezTo>
                      <a:pt x="6156" y="52972"/>
                      <a:pt x="4952" y="54926"/>
                      <a:pt x="2998" y="55890"/>
                    </a:cubicBezTo>
                    <a:cubicBezTo>
                      <a:pt x="2971" y="55917"/>
                      <a:pt x="2944" y="55970"/>
                      <a:pt x="2944" y="55997"/>
                    </a:cubicBezTo>
                    <a:cubicBezTo>
                      <a:pt x="2891" y="58004"/>
                      <a:pt x="1820" y="59798"/>
                      <a:pt x="107" y="60815"/>
                    </a:cubicBezTo>
                    <a:cubicBezTo>
                      <a:pt x="54" y="60815"/>
                      <a:pt x="27" y="60841"/>
                      <a:pt x="27" y="60895"/>
                    </a:cubicBezTo>
                    <a:cubicBezTo>
                      <a:pt x="0" y="60949"/>
                      <a:pt x="27" y="61002"/>
                      <a:pt x="80" y="61029"/>
                    </a:cubicBezTo>
                    <a:cubicBezTo>
                      <a:pt x="1820" y="62046"/>
                      <a:pt x="2891" y="63839"/>
                      <a:pt x="2944" y="65847"/>
                    </a:cubicBezTo>
                    <a:cubicBezTo>
                      <a:pt x="2944" y="65873"/>
                      <a:pt x="2971" y="65927"/>
                      <a:pt x="2998" y="65954"/>
                    </a:cubicBezTo>
                    <a:cubicBezTo>
                      <a:pt x="4952" y="66917"/>
                      <a:pt x="6156" y="68871"/>
                      <a:pt x="6156" y="71066"/>
                    </a:cubicBezTo>
                    <a:cubicBezTo>
                      <a:pt x="6156" y="73234"/>
                      <a:pt x="4952" y="75188"/>
                      <a:pt x="2998" y="76151"/>
                    </a:cubicBezTo>
                    <a:cubicBezTo>
                      <a:pt x="2971" y="76178"/>
                      <a:pt x="2944" y="76232"/>
                      <a:pt x="2944" y="76285"/>
                    </a:cubicBezTo>
                    <a:cubicBezTo>
                      <a:pt x="2891" y="78266"/>
                      <a:pt x="1820" y="80059"/>
                      <a:pt x="80" y="81076"/>
                    </a:cubicBezTo>
                    <a:cubicBezTo>
                      <a:pt x="27" y="81103"/>
                      <a:pt x="0" y="81183"/>
                      <a:pt x="27" y="81237"/>
                    </a:cubicBezTo>
                    <a:cubicBezTo>
                      <a:pt x="61" y="81288"/>
                      <a:pt x="106" y="81306"/>
                      <a:pt x="147" y="81306"/>
                    </a:cubicBezTo>
                    <a:cubicBezTo>
                      <a:pt x="172" y="81306"/>
                      <a:pt x="195" y="81300"/>
                      <a:pt x="214" y="81290"/>
                    </a:cubicBezTo>
                    <a:cubicBezTo>
                      <a:pt x="2008" y="80247"/>
                      <a:pt x="3105" y="78400"/>
                      <a:pt x="3185" y="76366"/>
                    </a:cubicBezTo>
                    <a:cubicBezTo>
                      <a:pt x="5166" y="75322"/>
                      <a:pt x="6424" y="73288"/>
                      <a:pt x="6424" y="71066"/>
                    </a:cubicBezTo>
                    <a:cubicBezTo>
                      <a:pt x="6424" y="68818"/>
                      <a:pt x="5166" y="66783"/>
                      <a:pt x="3185" y="65766"/>
                    </a:cubicBezTo>
                    <a:cubicBezTo>
                      <a:pt x="3105" y="63759"/>
                      <a:pt x="2061" y="61992"/>
                      <a:pt x="375" y="60922"/>
                    </a:cubicBezTo>
                    <a:cubicBezTo>
                      <a:pt x="2061" y="59878"/>
                      <a:pt x="3105" y="58085"/>
                      <a:pt x="3185" y="56077"/>
                    </a:cubicBezTo>
                    <a:cubicBezTo>
                      <a:pt x="5166" y="55060"/>
                      <a:pt x="6424" y="53026"/>
                      <a:pt x="6424" y="50778"/>
                    </a:cubicBezTo>
                    <a:cubicBezTo>
                      <a:pt x="6424" y="48556"/>
                      <a:pt x="5193" y="46522"/>
                      <a:pt x="3185" y="45505"/>
                    </a:cubicBezTo>
                    <a:cubicBezTo>
                      <a:pt x="3159" y="43604"/>
                      <a:pt x="2088" y="41731"/>
                      <a:pt x="375" y="40660"/>
                    </a:cubicBezTo>
                    <a:cubicBezTo>
                      <a:pt x="1901" y="39697"/>
                      <a:pt x="3319" y="37877"/>
                      <a:pt x="3185" y="35816"/>
                    </a:cubicBezTo>
                    <a:cubicBezTo>
                      <a:pt x="5193" y="34799"/>
                      <a:pt x="6424" y="32764"/>
                      <a:pt x="6424" y="30516"/>
                    </a:cubicBezTo>
                    <a:cubicBezTo>
                      <a:pt x="6424" y="28268"/>
                      <a:pt x="5166" y="26260"/>
                      <a:pt x="3185" y="25216"/>
                    </a:cubicBezTo>
                    <a:cubicBezTo>
                      <a:pt x="3105" y="23236"/>
                      <a:pt x="2061" y="21442"/>
                      <a:pt x="375" y="20399"/>
                    </a:cubicBezTo>
                    <a:cubicBezTo>
                      <a:pt x="2088" y="19328"/>
                      <a:pt x="3185" y="17454"/>
                      <a:pt x="3185" y="15608"/>
                    </a:cubicBezTo>
                    <a:cubicBezTo>
                      <a:pt x="3185" y="15581"/>
                      <a:pt x="3185" y="15581"/>
                      <a:pt x="3185" y="15554"/>
                    </a:cubicBezTo>
                    <a:cubicBezTo>
                      <a:pt x="5193" y="14510"/>
                      <a:pt x="6424" y="12503"/>
                      <a:pt x="6424" y="10254"/>
                    </a:cubicBezTo>
                    <a:cubicBezTo>
                      <a:pt x="6424" y="8006"/>
                      <a:pt x="5193" y="5999"/>
                      <a:pt x="3185" y="4955"/>
                    </a:cubicBezTo>
                    <a:cubicBezTo>
                      <a:pt x="3185" y="3028"/>
                      <a:pt x="2008" y="1047"/>
                      <a:pt x="214" y="30"/>
                    </a:cubicBezTo>
                    <a:cubicBezTo>
                      <a:pt x="184" y="10"/>
                      <a:pt x="157" y="1"/>
                      <a:pt x="133"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3" name="Google Shape;1924;p89"/>
              <p:cNvSpPr/>
              <p:nvPr/>
            </p:nvSpPr>
            <p:spPr>
              <a:xfrm>
                <a:off x="1300050" y="2593575"/>
                <a:ext cx="160600" cy="2032875"/>
              </a:xfrm>
              <a:custGeom>
                <a:avLst/>
                <a:gdLst/>
                <a:ahLst/>
                <a:cxnLst/>
                <a:rect l="l" t="t" r="r" b="b"/>
                <a:pathLst>
                  <a:path w="6424" h="81315" extrusionOk="0">
                    <a:moveTo>
                      <a:pt x="167" y="1"/>
                    </a:moveTo>
                    <a:cubicBezTo>
                      <a:pt x="121" y="1"/>
                      <a:pt x="73" y="26"/>
                      <a:pt x="54" y="65"/>
                    </a:cubicBezTo>
                    <a:cubicBezTo>
                      <a:pt x="27" y="92"/>
                      <a:pt x="27" y="118"/>
                      <a:pt x="27" y="118"/>
                    </a:cubicBezTo>
                    <a:cubicBezTo>
                      <a:pt x="27" y="172"/>
                      <a:pt x="54" y="225"/>
                      <a:pt x="80" y="225"/>
                    </a:cubicBezTo>
                    <a:cubicBezTo>
                      <a:pt x="1820" y="1243"/>
                      <a:pt x="2971" y="3170"/>
                      <a:pt x="2944" y="5043"/>
                    </a:cubicBezTo>
                    <a:cubicBezTo>
                      <a:pt x="2944" y="5070"/>
                      <a:pt x="2971" y="5124"/>
                      <a:pt x="3025" y="5150"/>
                    </a:cubicBezTo>
                    <a:cubicBezTo>
                      <a:pt x="4952" y="6141"/>
                      <a:pt x="6183" y="8095"/>
                      <a:pt x="6183" y="10263"/>
                    </a:cubicBezTo>
                    <a:cubicBezTo>
                      <a:pt x="6183" y="12431"/>
                      <a:pt x="4952" y="14384"/>
                      <a:pt x="3025" y="15375"/>
                    </a:cubicBezTo>
                    <a:cubicBezTo>
                      <a:pt x="2971" y="15402"/>
                      <a:pt x="2944" y="15428"/>
                      <a:pt x="2944" y="15482"/>
                    </a:cubicBezTo>
                    <a:cubicBezTo>
                      <a:pt x="2998" y="17355"/>
                      <a:pt x="1847" y="19256"/>
                      <a:pt x="107" y="20273"/>
                    </a:cubicBezTo>
                    <a:cubicBezTo>
                      <a:pt x="80" y="20300"/>
                      <a:pt x="54" y="20326"/>
                      <a:pt x="27" y="20353"/>
                    </a:cubicBezTo>
                    <a:cubicBezTo>
                      <a:pt x="27" y="20407"/>
                      <a:pt x="27" y="20460"/>
                      <a:pt x="80" y="20514"/>
                    </a:cubicBezTo>
                    <a:cubicBezTo>
                      <a:pt x="1820" y="21504"/>
                      <a:pt x="2891" y="23297"/>
                      <a:pt x="2944" y="25305"/>
                    </a:cubicBezTo>
                    <a:cubicBezTo>
                      <a:pt x="2944" y="25358"/>
                      <a:pt x="2971" y="25385"/>
                      <a:pt x="3025" y="25412"/>
                    </a:cubicBezTo>
                    <a:cubicBezTo>
                      <a:pt x="4952" y="26402"/>
                      <a:pt x="6183" y="28356"/>
                      <a:pt x="6183" y="30524"/>
                    </a:cubicBezTo>
                    <a:cubicBezTo>
                      <a:pt x="6183" y="32692"/>
                      <a:pt x="4952" y="34646"/>
                      <a:pt x="3025" y="35636"/>
                    </a:cubicBezTo>
                    <a:cubicBezTo>
                      <a:pt x="2971" y="35663"/>
                      <a:pt x="2944" y="35717"/>
                      <a:pt x="2944" y="35770"/>
                    </a:cubicBezTo>
                    <a:cubicBezTo>
                      <a:pt x="3105" y="37831"/>
                      <a:pt x="1633" y="39651"/>
                      <a:pt x="107" y="40535"/>
                    </a:cubicBezTo>
                    <a:cubicBezTo>
                      <a:pt x="80" y="40561"/>
                      <a:pt x="54" y="40588"/>
                      <a:pt x="27" y="40615"/>
                    </a:cubicBezTo>
                    <a:cubicBezTo>
                      <a:pt x="27" y="40668"/>
                      <a:pt x="27" y="40749"/>
                      <a:pt x="80" y="40775"/>
                    </a:cubicBezTo>
                    <a:cubicBezTo>
                      <a:pt x="1820" y="41766"/>
                      <a:pt x="2944" y="43639"/>
                      <a:pt x="2944" y="45540"/>
                    </a:cubicBezTo>
                    <a:cubicBezTo>
                      <a:pt x="2944" y="45540"/>
                      <a:pt x="2944" y="45566"/>
                      <a:pt x="2944" y="45566"/>
                    </a:cubicBezTo>
                    <a:cubicBezTo>
                      <a:pt x="2944" y="45620"/>
                      <a:pt x="2971" y="45674"/>
                      <a:pt x="3025" y="45674"/>
                    </a:cubicBezTo>
                    <a:cubicBezTo>
                      <a:pt x="4952" y="46664"/>
                      <a:pt x="6183" y="48618"/>
                      <a:pt x="6183" y="50786"/>
                    </a:cubicBezTo>
                    <a:cubicBezTo>
                      <a:pt x="6183" y="52954"/>
                      <a:pt x="4952" y="54934"/>
                      <a:pt x="3025" y="55898"/>
                    </a:cubicBezTo>
                    <a:cubicBezTo>
                      <a:pt x="2971" y="55925"/>
                      <a:pt x="2944" y="55952"/>
                      <a:pt x="2944" y="56005"/>
                    </a:cubicBezTo>
                    <a:cubicBezTo>
                      <a:pt x="2891" y="58012"/>
                      <a:pt x="1847" y="59806"/>
                      <a:pt x="107" y="60796"/>
                    </a:cubicBezTo>
                    <a:cubicBezTo>
                      <a:pt x="80" y="60823"/>
                      <a:pt x="54" y="60850"/>
                      <a:pt x="27" y="60903"/>
                    </a:cubicBezTo>
                    <a:cubicBezTo>
                      <a:pt x="27" y="60957"/>
                      <a:pt x="27" y="61010"/>
                      <a:pt x="80" y="61037"/>
                    </a:cubicBezTo>
                    <a:cubicBezTo>
                      <a:pt x="1820" y="62054"/>
                      <a:pt x="2891" y="63847"/>
                      <a:pt x="2944" y="65828"/>
                    </a:cubicBezTo>
                    <a:cubicBezTo>
                      <a:pt x="2944" y="65882"/>
                      <a:pt x="2971" y="65935"/>
                      <a:pt x="3025" y="65962"/>
                    </a:cubicBezTo>
                    <a:cubicBezTo>
                      <a:pt x="4952" y="66925"/>
                      <a:pt x="6183" y="68879"/>
                      <a:pt x="6183" y="71047"/>
                    </a:cubicBezTo>
                    <a:cubicBezTo>
                      <a:pt x="6183" y="73242"/>
                      <a:pt x="4952" y="75196"/>
                      <a:pt x="3025" y="76160"/>
                    </a:cubicBezTo>
                    <a:cubicBezTo>
                      <a:pt x="2971" y="76186"/>
                      <a:pt x="2944" y="76240"/>
                      <a:pt x="2944" y="76267"/>
                    </a:cubicBezTo>
                    <a:cubicBezTo>
                      <a:pt x="2891" y="78274"/>
                      <a:pt x="1820" y="80067"/>
                      <a:pt x="80" y="81084"/>
                    </a:cubicBezTo>
                    <a:cubicBezTo>
                      <a:pt x="27" y="81111"/>
                      <a:pt x="0" y="81191"/>
                      <a:pt x="54" y="81245"/>
                    </a:cubicBezTo>
                    <a:cubicBezTo>
                      <a:pt x="71" y="81296"/>
                      <a:pt x="109" y="81315"/>
                      <a:pt x="149" y="81315"/>
                    </a:cubicBezTo>
                    <a:cubicBezTo>
                      <a:pt x="171" y="81315"/>
                      <a:pt x="195" y="81308"/>
                      <a:pt x="214" y="81299"/>
                    </a:cubicBezTo>
                    <a:cubicBezTo>
                      <a:pt x="2007" y="80255"/>
                      <a:pt x="3105" y="78408"/>
                      <a:pt x="3185" y="76347"/>
                    </a:cubicBezTo>
                    <a:cubicBezTo>
                      <a:pt x="5193" y="75330"/>
                      <a:pt x="6424" y="73296"/>
                      <a:pt x="6424" y="71047"/>
                    </a:cubicBezTo>
                    <a:cubicBezTo>
                      <a:pt x="6424" y="68826"/>
                      <a:pt x="5193" y="66792"/>
                      <a:pt x="3185" y="65748"/>
                    </a:cubicBezTo>
                    <a:cubicBezTo>
                      <a:pt x="3132" y="63767"/>
                      <a:pt x="2088" y="61974"/>
                      <a:pt x="402" y="60930"/>
                    </a:cubicBezTo>
                    <a:cubicBezTo>
                      <a:pt x="2088" y="59859"/>
                      <a:pt x="3132" y="58093"/>
                      <a:pt x="3185" y="56085"/>
                    </a:cubicBezTo>
                    <a:cubicBezTo>
                      <a:pt x="5193" y="55068"/>
                      <a:pt x="6424" y="53034"/>
                      <a:pt x="6424" y="50786"/>
                    </a:cubicBezTo>
                    <a:cubicBezTo>
                      <a:pt x="6424" y="48537"/>
                      <a:pt x="5193" y="46530"/>
                      <a:pt x="3185" y="45486"/>
                    </a:cubicBezTo>
                    <a:cubicBezTo>
                      <a:pt x="3185" y="43586"/>
                      <a:pt x="2088" y="41739"/>
                      <a:pt x="402" y="40668"/>
                    </a:cubicBezTo>
                    <a:cubicBezTo>
                      <a:pt x="1927" y="39705"/>
                      <a:pt x="3319" y="37885"/>
                      <a:pt x="3212" y="35824"/>
                    </a:cubicBezTo>
                    <a:cubicBezTo>
                      <a:pt x="5193" y="34780"/>
                      <a:pt x="6424" y="32772"/>
                      <a:pt x="6424" y="30524"/>
                    </a:cubicBezTo>
                    <a:cubicBezTo>
                      <a:pt x="6424" y="28276"/>
                      <a:pt x="5193" y="26268"/>
                      <a:pt x="3185" y="25225"/>
                    </a:cubicBezTo>
                    <a:cubicBezTo>
                      <a:pt x="3105" y="23244"/>
                      <a:pt x="2061" y="21451"/>
                      <a:pt x="402" y="20407"/>
                    </a:cubicBezTo>
                    <a:cubicBezTo>
                      <a:pt x="2088" y="19336"/>
                      <a:pt x="3185" y="17436"/>
                      <a:pt x="3185" y="15616"/>
                    </a:cubicBezTo>
                    <a:cubicBezTo>
                      <a:pt x="3185" y="15589"/>
                      <a:pt x="3185" y="15562"/>
                      <a:pt x="3185" y="15562"/>
                    </a:cubicBezTo>
                    <a:cubicBezTo>
                      <a:pt x="5193" y="14518"/>
                      <a:pt x="6424" y="12511"/>
                      <a:pt x="6424" y="10263"/>
                    </a:cubicBezTo>
                    <a:cubicBezTo>
                      <a:pt x="6424" y="8014"/>
                      <a:pt x="5193" y="6007"/>
                      <a:pt x="3185" y="4963"/>
                    </a:cubicBezTo>
                    <a:cubicBezTo>
                      <a:pt x="3185" y="3036"/>
                      <a:pt x="2007" y="1055"/>
                      <a:pt x="214" y="11"/>
                    </a:cubicBezTo>
                    <a:cubicBezTo>
                      <a:pt x="200" y="4"/>
                      <a:pt x="184" y="1"/>
                      <a:pt x="167"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4" name="Google Shape;1925;p89"/>
              <p:cNvSpPr/>
              <p:nvPr/>
            </p:nvSpPr>
            <p:spPr>
              <a:xfrm>
                <a:off x="1146800" y="2845375"/>
                <a:ext cx="159950" cy="2032675"/>
              </a:xfrm>
              <a:custGeom>
                <a:avLst/>
                <a:gdLst/>
                <a:ahLst/>
                <a:cxnLst/>
                <a:rect l="l" t="t" r="r" b="b"/>
                <a:pathLst>
                  <a:path w="6398" h="81307" extrusionOk="0">
                    <a:moveTo>
                      <a:pt x="120" y="1"/>
                    </a:moveTo>
                    <a:cubicBezTo>
                      <a:pt x="81" y="1"/>
                      <a:pt x="44" y="24"/>
                      <a:pt x="28" y="57"/>
                    </a:cubicBezTo>
                    <a:cubicBezTo>
                      <a:pt x="28" y="84"/>
                      <a:pt x="1" y="110"/>
                      <a:pt x="1" y="137"/>
                    </a:cubicBezTo>
                    <a:cubicBezTo>
                      <a:pt x="1" y="164"/>
                      <a:pt x="28" y="217"/>
                      <a:pt x="81" y="244"/>
                    </a:cubicBezTo>
                    <a:cubicBezTo>
                      <a:pt x="1821" y="1234"/>
                      <a:pt x="2972" y="3162"/>
                      <a:pt x="2918" y="5035"/>
                    </a:cubicBezTo>
                    <a:cubicBezTo>
                      <a:pt x="2918" y="5089"/>
                      <a:pt x="2945" y="5142"/>
                      <a:pt x="2998" y="5142"/>
                    </a:cubicBezTo>
                    <a:cubicBezTo>
                      <a:pt x="4952" y="6133"/>
                      <a:pt x="6157" y="8086"/>
                      <a:pt x="6157" y="10254"/>
                    </a:cubicBezTo>
                    <a:cubicBezTo>
                      <a:pt x="6157" y="12422"/>
                      <a:pt x="4952" y="14376"/>
                      <a:pt x="2998" y="15367"/>
                    </a:cubicBezTo>
                    <a:cubicBezTo>
                      <a:pt x="2945" y="15393"/>
                      <a:pt x="2918" y="15420"/>
                      <a:pt x="2918" y="15474"/>
                    </a:cubicBezTo>
                    <a:cubicBezTo>
                      <a:pt x="2972" y="17321"/>
                      <a:pt x="1848" y="19248"/>
                      <a:pt x="81" y="20265"/>
                    </a:cubicBezTo>
                    <a:cubicBezTo>
                      <a:pt x="54" y="20292"/>
                      <a:pt x="28" y="20318"/>
                      <a:pt x="1" y="20345"/>
                    </a:cubicBezTo>
                    <a:cubicBezTo>
                      <a:pt x="1" y="20425"/>
                      <a:pt x="28" y="20479"/>
                      <a:pt x="81" y="20506"/>
                    </a:cubicBezTo>
                    <a:cubicBezTo>
                      <a:pt x="1794" y="21496"/>
                      <a:pt x="2865" y="23289"/>
                      <a:pt x="2918" y="25297"/>
                    </a:cubicBezTo>
                    <a:cubicBezTo>
                      <a:pt x="2918" y="25350"/>
                      <a:pt x="2945" y="25404"/>
                      <a:pt x="2998" y="25404"/>
                    </a:cubicBezTo>
                    <a:cubicBezTo>
                      <a:pt x="4952" y="26394"/>
                      <a:pt x="6157" y="28348"/>
                      <a:pt x="6157" y="30516"/>
                    </a:cubicBezTo>
                    <a:cubicBezTo>
                      <a:pt x="6157" y="32684"/>
                      <a:pt x="4952" y="34665"/>
                      <a:pt x="2998" y="35628"/>
                    </a:cubicBezTo>
                    <a:cubicBezTo>
                      <a:pt x="2945" y="35655"/>
                      <a:pt x="2918" y="35709"/>
                      <a:pt x="2918" y="35762"/>
                    </a:cubicBezTo>
                    <a:cubicBezTo>
                      <a:pt x="3079" y="37823"/>
                      <a:pt x="1633" y="39643"/>
                      <a:pt x="81" y="40526"/>
                    </a:cubicBezTo>
                    <a:cubicBezTo>
                      <a:pt x="54" y="40553"/>
                      <a:pt x="28" y="40580"/>
                      <a:pt x="1" y="40633"/>
                    </a:cubicBezTo>
                    <a:cubicBezTo>
                      <a:pt x="1" y="40687"/>
                      <a:pt x="28" y="40741"/>
                      <a:pt x="81" y="40767"/>
                    </a:cubicBezTo>
                    <a:cubicBezTo>
                      <a:pt x="1821" y="41784"/>
                      <a:pt x="2918" y="43631"/>
                      <a:pt x="2918" y="45532"/>
                    </a:cubicBezTo>
                    <a:cubicBezTo>
                      <a:pt x="2918" y="45532"/>
                      <a:pt x="2918" y="45558"/>
                      <a:pt x="2918" y="45558"/>
                    </a:cubicBezTo>
                    <a:cubicBezTo>
                      <a:pt x="2918" y="45612"/>
                      <a:pt x="2945" y="45665"/>
                      <a:pt x="2998" y="45692"/>
                    </a:cubicBezTo>
                    <a:cubicBezTo>
                      <a:pt x="4952" y="46656"/>
                      <a:pt x="6157" y="48610"/>
                      <a:pt x="6157" y="50778"/>
                    </a:cubicBezTo>
                    <a:cubicBezTo>
                      <a:pt x="6157" y="52972"/>
                      <a:pt x="4952" y="54926"/>
                      <a:pt x="2998" y="55890"/>
                    </a:cubicBezTo>
                    <a:cubicBezTo>
                      <a:pt x="2945" y="55917"/>
                      <a:pt x="2918" y="55970"/>
                      <a:pt x="2918" y="55997"/>
                    </a:cubicBezTo>
                    <a:cubicBezTo>
                      <a:pt x="2891" y="58004"/>
                      <a:pt x="1821" y="59798"/>
                      <a:pt x="81" y="60815"/>
                    </a:cubicBezTo>
                    <a:cubicBezTo>
                      <a:pt x="54" y="60815"/>
                      <a:pt x="28" y="60841"/>
                      <a:pt x="1" y="60895"/>
                    </a:cubicBezTo>
                    <a:cubicBezTo>
                      <a:pt x="1" y="60949"/>
                      <a:pt x="28" y="61002"/>
                      <a:pt x="81" y="61029"/>
                    </a:cubicBezTo>
                    <a:cubicBezTo>
                      <a:pt x="1821" y="62046"/>
                      <a:pt x="2891" y="63839"/>
                      <a:pt x="2918" y="65847"/>
                    </a:cubicBezTo>
                    <a:cubicBezTo>
                      <a:pt x="2918" y="65873"/>
                      <a:pt x="2945" y="65927"/>
                      <a:pt x="2998" y="65954"/>
                    </a:cubicBezTo>
                    <a:cubicBezTo>
                      <a:pt x="4952" y="66917"/>
                      <a:pt x="6157" y="68871"/>
                      <a:pt x="6157" y="71066"/>
                    </a:cubicBezTo>
                    <a:cubicBezTo>
                      <a:pt x="6157" y="73234"/>
                      <a:pt x="4952" y="75188"/>
                      <a:pt x="2998" y="76151"/>
                    </a:cubicBezTo>
                    <a:cubicBezTo>
                      <a:pt x="2945" y="76178"/>
                      <a:pt x="2918" y="76232"/>
                      <a:pt x="2918" y="76285"/>
                    </a:cubicBezTo>
                    <a:cubicBezTo>
                      <a:pt x="2891" y="78266"/>
                      <a:pt x="1821" y="80059"/>
                      <a:pt x="81" y="81076"/>
                    </a:cubicBezTo>
                    <a:cubicBezTo>
                      <a:pt x="28" y="81103"/>
                      <a:pt x="1" y="81183"/>
                      <a:pt x="28" y="81237"/>
                    </a:cubicBezTo>
                    <a:cubicBezTo>
                      <a:pt x="44" y="81288"/>
                      <a:pt x="83" y="81306"/>
                      <a:pt x="129" y="81306"/>
                    </a:cubicBezTo>
                    <a:cubicBezTo>
                      <a:pt x="156" y="81306"/>
                      <a:pt x="185" y="81300"/>
                      <a:pt x="215" y="81290"/>
                    </a:cubicBezTo>
                    <a:cubicBezTo>
                      <a:pt x="1981" y="80247"/>
                      <a:pt x="3106" y="78400"/>
                      <a:pt x="3186" y="76366"/>
                    </a:cubicBezTo>
                    <a:cubicBezTo>
                      <a:pt x="5167" y="75322"/>
                      <a:pt x="6398" y="73288"/>
                      <a:pt x="6398" y="71066"/>
                    </a:cubicBezTo>
                    <a:cubicBezTo>
                      <a:pt x="6398" y="68818"/>
                      <a:pt x="5167" y="66783"/>
                      <a:pt x="3186" y="65766"/>
                    </a:cubicBezTo>
                    <a:cubicBezTo>
                      <a:pt x="3106" y="63759"/>
                      <a:pt x="2062" y="61992"/>
                      <a:pt x="375" y="60922"/>
                    </a:cubicBezTo>
                    <a:cubicBezTo>
                      <a:pt x="2062" y="59878"/>
                      <a:pt x="3106" y="58085"/>
                      <a:pt x="3186" y="56077"/>
                    </a:cubicBezTo>
                    <a:cubicBezTo>
                      <a:pt x="5167" y="55060"/>
                      <a:pt x="6398" y="53026"/>
                      <a:pt x="6398" y="50778"/>
                    </a:cubicBezTo>
                    <a:cubicBezTo>
                      <a:pt x="6398" y="48556"/>
                      <a:pt x="5167" y="46522"/>
                      <a:pt x="3186" y="45505"/>
                    </a:cubicBezTo>
                    <a:cubicBezTo>
                      <a:pt x="3159" y="43604"/>
                      <a:pt x="2088" y="41731"/>
                      <a:pt x="375" y="40660"/>
                    </a:cubicBezTo>
                    <a:cubicBezTo>
                      <a:pt x="1901" y="39697"/>
                      <a:pt x="3293" y="37877"/>
                      <a:pt x="3186" y="35816"/>
                    </a:cubicBezTo>
                    <a:cubicBezTo>
                      <a:pt x="5167" y="34799"/>
                      <a:pt x="6398" y="32764"/>
                      <a:pt x="6398" y="30516"/>
                    </a:cubicBezTo>
                    <a:cubicBezTo>
                      <a:pt x="6398" y="28268"/>
                      <a:pt x="5167" y="26260"/>
                      <a:pt x="3186" y="25216"/>
                    </a:cubicBezTo>
                    <a:cubicBezTo>
                      <a:pt x="3079" y="23236"/>
                      <a:pt x="2062" y="21442"/>
                      <a:pt x="375" y="20399"/>
                    </a:cubicBezTo>
                    <a:cubicBezTo>
                      <a:pt x="2088" y="19328"/>
                      <a:pt x="3186" y="17401"/>
                      <a:pt x="3186" y="15554"/>
                    </a:cubicBezTo>
                    <a:cubicBezTo>
                      <a:pt x="5167" y="14510"/>
                      <a:pt x="6398" y="12503"/>
                      <a:pt x="6398" y="10254"/>
                    </a:cubicBezTo>
                    <a:cubicBezTo>
                      <a:pt x="6398" y="8006"/>
                      <a:pt x="5167" y="5999"/>
                      <a:pt x="3186" y="4955"/>
                    </a:cubicBezTo>
                    <a:cubicBezTo>
                      <a:pt x="3186" y="3028"/>
                      <a:pt x="1981" y="1047"/>
                      <a:pt x="188" y="30"/>
                    </a:cubicBezTo>
                    <a:cubicBezTo>
                      <a:pt x="168" y="10"/>
                      <a:pt x="143" y="1"/>
                      <a:pt x="120"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5" name="Google Shape;1926;p89"/>
              <p:cNvSpPr/>
              <p:nvPr/>
            </p:nvSpPr>
            <p:spPr>
              <a:xfrm>
                <a:off x="992900" y="2593575"/>
                <a:ext cx="160625" cy="2032875"/>
              </a:xfrm>
              <a:custGeom>
                <a:avLst/>
                <a:gdLst/>
                <a:ahLst/>
                <a:cxnLst/>
                <a:rect l="l" t="t" r="r" b="b"/>
                <a:pathLst>
                  <a:path w="6425" h="81315" extrusionOk="0">
                    <a:moveTo>
                      <a:pt x="167" y="1"/>
                    </a:moveTo>
                    <a:cubicBezTo>
                      <a:pt x="120" y="1"/>
                      <a:pt x="67" y="26"/>
                      <a:pt x="27" y="65"/>
                    </a:cubicBezTo>
                    <a:cubicBezTo>
                      <a:pt x="27" y="92"/>
                      <a:pt x="27" y="118"/>
                      <a:pt x="27" y="118"/>
                    </a:cubicBezTo>
                    <a:cubicBezTo>
                      <a:pt x="27" y="172"/>
                      <a:pt x="54" y="225"/>
                      <a:pt x="81" y="225"/>
                    </a:cubicBezTo>
                    <a:cubicBezTo>
                      <a:pt x="1821" y="1243"/>
                      <a:pt x="2972" y="3170"/>
                      <a:pt x="2945" y="5043"/>
                    </a:cubicBezTo>
                    <a:cubicBezTo>
                      <a:pt x="2945" y="5070"/>
                      <a:pt x="2972" y="5124"/>
                      <a:pt x="2998" y="5150"/>
                    </a:cubicBezTo>
                    <a:cubicBezTo>
                      <a:pt x="4952" y="6141"/>
                      <a:pt x="6157" y="8095"/>
                      <a:pt x="6157" y="10263"/>
                    </a:cubicBezTo>
                    <a:cubicBezTo>
                      <a:pt x="6157" y="12431"/>
                      <a:pt x="4952" y="14384"/>
                      <a:pt x="2998" y="15375"/>
                    </a:cubicBezTo>
                    <a:cubicBezTo>
                      <a:pt x="2972" y="15402"/>
                      <a:pt x="2945" y="15428"/>
                      <a:pt x="2945" y="15482"/>
                    </a:cubicBezTo>
                    <a:cubicBezTo>
                      <a:pt x="2998" y="17329"/>
                      <a:pt x="1847" y="19256"/>
                      <a:pt x="108" y="20273"/>
                    </a:cubicBezTo>
                    <a:cubicBezTo>
                      <a:pt x="54" y="20300"/>
                      <a:pt x="27" y="20326"/>
                      <a:pt x="27" y="20353"/>
                    </a:cubicBezTo>
                    <a:cubicBezTo>
                      <a:pt x="1" y="20407"/>
                      <a:pt x="27" y="20460"/>
                      <a:pt x="81" y="20514"/>
                    </a:cubicBezTo>
                    <a:cubicBezTo>
                      <a:pt x="1794" y="21504"/>
                      <a:pt x="2865" y="23297"/>
                      <a:pt x="2945" y="25305"/>
                    </a:cubicBezTo>
                    <a:cubicBezTo>
                      <a:pt x="2945" y="25358"/>
                      <a:pt x="2972" y="25385"/>
                      <a:pt x="2998" y="25412"/>
                    </a:cubicBezTo>
                    <a:cubicBezTo>
                      <a:pt x="4952" y="26402"/>
                      <a:pt x="6157" y="28356"/>
                      <a:pt x="6157" y="30524"/>
                    </a:cubicBezTo>
                    <a:cubicBezTo>
                      <a:pt x="6157" y="32692"/>
                      <a:pt x="4952" y="34646"/>
                      <a:pt x="2998" y="35636"/>
                    </a:cubicBezTo>
                    <a:cubicBezTo>
                      <a:pt x="2972" y="35663"/>
                      <a:pt x="2945" y="35717"/>
                      <a:pt x="2945" y="35770"/>
                    </a:cubicBezTo>
                    <a:cubicBezTo>
                      <a:pt x="3105" y="37831"/>
                      <a:pt x="1633" y="39651"/>
                      <a:pt x="108" y="40535"/>
                    </a:cubicBezTo>
                    <a:cubicBezTo>
                      <a:pt x="54" y="40561"/>
                      <a:pt x="27" y="40588"/>
                      <a:pt x="27" y="40615"/>
                    </a:cubicBezTo>
                    <a:cubicBezTo>
                      <a:pt x="1" y="40668"/>
                      <a:pt x="27" y="40749"/>
                      <a:pt x="81" y="40775"/>
                    </a:cubicBezTo>
                    <a:cubicBezTo>
                      <a:pt x="1821" y="41766"/>
                      <a:pt x="2945" y="43639"/>
                      <a:pt x="2945" y="45540"/>
                    </a:cubicBezTo>
                    <a:cubicBezTo>
                      <a:pt x="2945" y="45540"/>
                      <a:pt x="2945" y="45566"/>
                      <a:pt x="2945" y="45566"/>
                    </a:cubicBezTo>
                    <a:cubicBezTo>
                      <a:pt x="2918" y="45620"/>
                      <a:pt x="2972" y="45674"/>
                      <a:pt x="2998" y="45674"/>
                    </a:cubicBezTo>
                    <a:cubicBezTo>
                      <a:pt x="4952" y="46664"/>
                      <a:pt x="6157" y="48618"/>
                      <a:pt x="6157" y="50786"/>
                    </a:cubicBezTo>
                    <a:cubicBezTo>
                      <a:pt x="6157" y="52954"/>
                      <a:pt x="4952" y="54934"/>
                      <a:pt x="2998" y="55898"/>
                    </a:cubicBezTo>
                    <a:cubicBezTo>
                      <a:pt x="2972" y="55925"/>
                      <a:pt x="2945" y="55952"/>
                      <a:pt x="2945" y="56005"/>
                    </a:cubicBezTo>
                    <a:cubicBezTo>
                      <a:pt x="2891" y="58012"/>
                      <a:pt x="1821" y="59806"/>
                      <a:pt x="108" y="60796"/>
                    </a:cubicBezTo>
                    <a:cubicBezTo>
                      <a:pt x="54" y="60823"/>
                      <a:pt x="27" y="60850"/>
                      <a:pt x="27" y="60903"/>
                    </a:cubicBezTo>
                    <a:cubicBezTo>
                      <a:pt x="1" y="60957"/>
                      <a:pt x="27" y="61010"/>
                      <a:pt x="81" y="61037"/>
                    </a:cubicBezTo>
                    <a:cubicBezTo>
                      <a:pt x="1821" y="62054"/>
                      <a:pt x="2891" y="63847"/>
                      <a:pt x="2945" y="65828"/>
                    </a:cubicBezTo>
                    <a:cubicBezTo>
                      <a:pt x="2945" y="65882"/>
                      <a:pt x="2972" y="65935"/>
                      <a:pt x="2998" y="65962"/>
                    </a:cubicBezTo>
                    <a:cubicBezTo>
                      <a:pt x="4952" y="66925"/>
                      <a:pt x="6157" y="68879"/>
                      <a:pt x="6157" y="71047"/>
                    </a:cubicBezTo>
                    <a:cubicBezTo>
                      <a:pt x="6157" y="73242"/>
                      <a:pt x="4952" y="75196"/>
                      <a:pt x="2998" y="76160"/>
                    </a:cubicBezTo>
                    <a:cubicBezTo>
                      <a:pt x="2972" y="76186"/>
                      <a:pt x="2945" y="76240"/>
                      <a:pt x="2945" y="76267"/>
                    </a:cubicBezTo>
                    <a:cubicBezTo>
                      <a:pt x="2891" y="78274"/>
                      <a:pt x="1821" y="80067"/>
                      <a:pt x="81" y="81084"/>
                    </a:cubicBezTo>
                    <a:cubicBezTo>
                      <a:pt x="27" y="81111"/>
                      <a:pt x="1" y="81191"/>
                      <a:pt x="27" y="81245"/>
                    </a:cubicBezTo>
                    <a:cubicBezTo>
                      <a:pt x="61" y="81296"/>
                      <a:pt x="106" y="81315"/>
                      <a:pt x="148" y="81315"/>
                    </a:cubicBezTo>
                    <a:cubicBezTo>
                      <a:pt x="172" y="81315"/>
                      <a:pt x="195" y="81308"/>
                      <a:pt x="215" y="81299"/>
                    </a:cubicBezTo>
                    <a:cubicBezTo>
                      <a:pt x="2008" y="80255"/>
                      <a:pt x="3105" y="78408"/>
                      <a:pt x="3186" y="76347"/>
                    </a:cubicBezTo>
                    <a:cubicBezTo>
                      <a:pt x="5193" y="75330"/>
                      <a:pt x="6424" y="73296"/>
                      <a:pt x="6424" y="71047"/>
                    </a:cubicBezTo>
                    <a:cubicBezTo>
                      <a:pt x="6424" y="68826"/>
                      <a:pt x="5193" y="66792"/>
                      <a:pt x="3186" y="65748"/>
                    </a:cubicBezTo>
                    <a:cubicBezTo>
                      <a:pt x="3105" y="63767"/>
                      <a:pt x="2088" y="61974"/>
                      <a:pt x="402" y="60930"/>
                    </a:cubicBezTo>
                    <a:cubicBezTo>
                      <a:pt x="2088" y="59859"/>
                      <a:pt x="3105" y="58093"/>
                      <a:pt x="3186" y="56085"/>
                    </a:cubicBezTo>
                    <a:cubicBezTo>
                      <a:pt x="5193" y="55068"/>
                      <a:pt x="6424" y="53034"/>
                      <a:pt x="6424" y="50786"/>
                    </a:cubicBezTo>
                    <a:cubicBezTo>
                      <a:pt x="6424" y="48537"/>
                      <a:pt x="5193" y="46530"/>
                      <a:pt x="3186" y="45486"/>
                    </a:cubicBezTo>
                    <a:cubicBezTo>
                      <a:pt x="3159" y="43586"/>
                      <a:pt x="2088" y="41739"/>
                      <a:pt x="402" y="40668"/>
                    </a:cubicBezTo>
                    <a:cubicBezTo>
                      <a:pt x="1901" y="39705"/>
                      <a:pt x="3320" y="37885"/>
                      <a:pt x="3186" y="35824"/>
                    </a:cubicBezTo>
                    <a:cubicBezTo>
                      <a:pt x="5193" y="34780"/>
                      <a:pt x="6424" y="32772"/>
                      <a:pt x="6424" y="30524"/>
                    </a:cubicBezTo>
                    <a:cubicBezTo>
                      <a:pt x="6424" y="28276"/>
                      <a:pt x="5193" y="26268"/>
                      <a:pt x="3186" y="25225"/>
                    </a:cubicBezTo>
                    <a:cubicBezTo>
                      <a:pt x="3105" y="23244"/>
                      <a:pt x="2062" y="21451"/>
                      <a:pt x="402" y="20407"/>
                    </a:cubicBezTo>
                    <a:cubicBezTo>
                      <a:pt x="2088" y="19336"/>
                      <a:pt x="3186" y="17436"/>
                      <a:pt x="3186" y="15616"/>
                    </a:cubicBezTo>
                    <a:cubicBezTo>
                      <a:pt x="3186" y="15589"/>
                      <a:pt x="3186" y="15562"/>
                      <a:pt x="3186" y="15562"/>
                    </a:cubicBezTo>
                    <a:cubicBezTo>
                      <a:pt x="5193" y="14518"/>
                      <a:pt x="6424" y="12511"/>
                      <a:pt x="6424" y="10263"/>
                    </a:cubicBezTo>
                    <a:cubicBezTo>
                      <a:pt x="6424" y="8014"/>
                      <a:pt x="5193" y="6007"/>
                      <a:pt x="3186" y="4963"/>
                    </a:cubicBezTo>
                    <a:cubicBezTo>
                      <a:pt x="3186" y="3036"/>
                      <a:pt x="2008" y="1055"/>
                      <a:pt x="215" y="11"/>
                    </a:cubicBezTo>
                    <a:cubicBezTo>
                      <a:pt x="200" y="4"/>
                      <a:pt x="184" y="1"/>
                      <a:pt x="167"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6" name="Google Shape;1927;p89"/>
              <p:cNvSpPr/>
              <p:nvPr/>
            </p:nvSpPr>
            <p:spPr>
              <a:xfrm>
                <a:off x="839675" y="2845375"/>
                <a:ext cx="159950" cy="2032675"/>
              </a:xfrm>
              <a:custGeom>
                <a:avLst/>
                <a:gdLst/>
                <a:ahLst/>
                <a:cxnLst/>
                <a:rect l="l" t="t" r="r" b="b"/>
                <a:pathLst>
                  <a:path w="6398" h="81307" extrusionOk="0">
                    <a:moveTo>
                      <a:pt x="119" y="1"/>
                    </a:moveTo>
                    <a:cubicBezTo>
                      <a:pt x="81" y="1"/>
                      <a:pt x="44" y="24"/>
                      <a:pt x="27" y="57"/>
                    </a:cubicBezTo>
                    <a:cubicBezTo>
                      <a:pt x="0" y="84"/>
                      <a:pt x="0" y="110"/>
                      <a:pt x="0" y="137"/>
                    </a:cubicBezTo>
                    <a:cubicBezTo>
                      <a:pt x="0" y="164"/>
                      <a:pt x="27" y="217"/>
                      <a:pt x="54" y="244"/>
                    </a:cubicBezTo>
                    <a:cubicBezTo>
                      <a:pt x="1794" y="1234"/>
                      <a:pt x="2971" y="3162"/>
                      <a:pt x="2918" y="5035"/>
                    </a:cubicBezTo>
                    <a:cubicBezTo>
                      <a:pt x="2918" y="5089"/>
                      <a:pt x="2945" y="5142"/>
                      <a:pt x="2998" y="5142"/>
                    </a:cubicBezTo>
                    <a:cubicBezTo>
                      <a:pt x="4925" y="6133"/>
                      <a:pt x="6156" y="8086"/>
                      <a:pt x="6156" y="10254"/>
                    </a:cubicBezTo>
                    <a:cubicBezTo>
                      <a:pt x="6156" y="12422"/>
                      <a:pt x="4925" y="14376"/>
                      <a:pt x="2998" y="15367"/>
                    </a:cubicBezTo>
                    <a:cubicBezTo>
                      <a:pt x="2945" y="15393"/>
                      <a:pt x="2918" y="15420"/>
                      <a:pt x="2918" y="15474"/>
                    </a:cubicBezTo>
                    <a:cubicBezTo>
                      <a:pt x="2971" y="17321"/>
                      <a:pt x="1847" y="19248"/>
                      <a:pt x="81" y="20265"/>
                    </a:cubicBezTo>
                    <a:cubicBezTo>
                      <a:pt x="54" y="20292"/>
                      <a:pt x="27" y="20318"/>
                      <a:pt x="0" y="20345"/>
                    </a:cubicBezTo>
                    <a:cubicBezTo>
                      <a:pt x="0" y="20425"/>
                      <a:pt x="27" y="20479"/>
                      <a:pt x="54" y="20506"/>
                    </a:cubicBezTo>
                    <a:cubicBezTo>
                      <a:pt x="1794" y="21496"/>
                      <a:pt x="2864" y="23289"/>
                      <a:pt x="2918" y="25297"/>
                    </a:cubicBezTo>
                    <a:cubicBezTo>
                      <a:pt x="2918" y="25350"/>
                      <a:pt x="2945" y="25404"/>
                      <a:pt x="2998" y="25404"/>
                    </a:cubicBezTo>
                    <a:cubicBezTo>
                      <a:pt x="4925" y="26394"/>
                      <a:pt x="6156" y="28348"/>
                      <a:pt x="6156" y="30516"/>
                    </a:cubicBezTo>
                    <a:cubicBezTo>
                      <a:pt x="6156" y="32684"/>
                      <a:pt x="4925" y="34665"/>
                      <a:pt x="2998" y="35628"/>
                    </a:cubicBezTo>
                    <a:cubicBezTo>
                      <a:pt x="2945" y="35655"/>
                      <a:pt x="2918" y="35709"/>
                      <a:pt x="2918" y="35762"/>
                    </a:cubicBezTo>
                    <a:cubicBezTo>
                      <a:pt x="3078" y="37823"/>
                      <a:pt x="1606" y="39643"/>
                      <a:pt x="81" y="40526"/>
                    </a:cubicBezTo>
                    <a:cubicBezTo>
                      <a:pt x="54" y="40553"/>
                      <a:pt x="27" y="40580"/>
                      <a:pt x="0" y="40633"/>
                    </a:cubicBezTo>
                    <a:cubicBezTo>
                      <a:pt x="0" y="40687"/>
                      <a:pt x="27" y="40741"/>
                      <a:pt x="54" y="40767"/>
                    </a:cubicBezTo>
                    <a:cubicBezTo>
                      <a:pt x="1794" y="41784"/>
                      <a:pt x="2918" y="43631"/>
                      <a:pt x="2918" y="45532"/>
                    </a:cubicBezTo>
                    <a:cubicBezTo>
                      <a:pt x="2918" y="45558"/>
                      <a:pt x="2918" y="45558"/>
                      <a:pt x="2918" y="45558"/>
                    </a:cubicBezTo>
                    <a:cubicBezTo>
                      <a:pt x="2918" y="45612"/>
                      <a:pt x="2945" y="45665"/>
                      <a:pt x="2998" y="45692"/>
                    </a:cubicBezTo>
                    <a:cubicBezTo>
                      <a:pt x="4925" y="46656"/>
                      <a:pt x="6156" y="48610"/>
                      <a:pt x="6156" y="50778"/>
                    </a:cubicBezTo>
                    <a:cubicBezTo>
                      <a:pt x="6156" y="52972"/>
                      <a:pt x="4925" y="54926"/>
                      <a:pt x="2998" y="55890"/>
                    </a:cubicBezTo>
                    <a:cubicBezTo>
                      <a:pt x="2945" y="55917"/>
                      <a:pt x="2918" y="55970"/>
                      <a:pt x="2918" y="55997"/>
                    </a:cubicBezTo>
                    <a:cubicBezTo>
                      <a:pt x="2864" y="58004"/>
                      <a:pt x="1820" y="59798"/>
                      <a:pt x="81" y="60815"/>
                    </a:cubicBezTo>
                    <a:cubicBezTo>
                      <a:pt x="54" y="60815"/>
                      <a:pt x="27" y="60841"/>
                      <a:pt x="0" y="60895"/>
                    </a:cubicBezTo>
                    <a:cubicBezTo>
                      <a:pt x="0" y="60949"/>
                      <a:pt x="27" y="61002"/>
                      <a:pt x="54" y="61029"/>
                    </a:cubicBezTo>
                    <a:cubicBezTo>
                      <a:pt x="1794" y="62046"/>
                      <a:pt x="2864" y="63839"/>
                      <a:pt x="2918" y="65847"/>
                    </a:cubicBezTo>
                    <a:cubicBezTo>
                      <a:pt x="2918" y="65873"/>
                      <a:pt x="2945" y="65927"/>
                      <a:pt x="2998" y="65954"/>
                    </a:cubicBezTo>
                    <a:cubicBezTo>
                      <a:pt x="4925" y="66917"/>
                      <a:pt x="6156" y="68871"/>
                      <a:pt x="6156" y="71066"/>
                    </a:cubicBezTo>
                    <a:cubicBezTo>
                      <a:pt x="6156" y="73234"/>
                      <a:pt x="4925" y="75188"/>
                      <a:pt x="2998" y="76151"/>
                    </a:cubicBezTo>
                    <a:cubicBezTo>
                      <a:pt x="2945" y="76178"/>
                      <a:pt x="2918" y="76232"/>
                      <a:pt x="2918" y="76285"/>
                    </a:cubicBezTo>
                    <a:cubicBezTo>
                      <a:pt x="2864" y="78266"/>
                      <a:pt x="1794" y="80059"/>
                      <a:pt x="81" y="81076"/>
                    </a:cubicBezTo>
                    <a:cubicBezTo>
                      <a:pt x="0" y="81103"/>
                      <a:pt x="0" y="81183"/>
                      <a:pt x="27" y="81237"/>
                    </a:cubicBezTo>
                    <a:cubicBezTo>
                      <a:pt x="44" y="81288"/>
                      <a:pt x="83" y="81306"/>
                      <a:pt x="122" y="81306"/>
                    </a:cubicBezTo>
                    <a:cubicBezTo>
                      <a:pt x="145" y="81306"/>
                      <a:pt x="168" y="81300"/>
                      <a:pt x="188" y="81290"/>
                    </a:cubicBezTo>
                    <a:cubicBezTo>
                      <a:pt x="1981" y="80247"/>
                      <a:pt x="3105" y="78400"/>
                      <a:pt x="3159" y="76366"/>
                    </a:cubicBezTo>
                    <a:cubicBezTo>
                      <a:pt x="5166" y="75322"/>
                      <a:pt x="6397" y="73288"/>
                      <a:pt x="6397" y="71066"/>
                    </a:cubicBezTo>
                    <a:cubicBezTo>
                      <a:pt x="6397" y="68818"/>
                      <a:pt x="5166" y="66783"/>
                      <a:pt x="3159" y="65766"/>
                    </a:cubicBezTo>
                    <a:cubicBezTo>
                      <a:pt x="3105" y="63759"/>
                      <a:pt x="2061" y="61992"/>
                      <a:pt x="375" y="60922"/>
                    </a:cubicBezTo>
                    <a:cubicBezTo>
                      <a:pt x="2061" y="59878"/>
                      <a:pt x="3105" y="58085"/>
                      <a:pt x="3159" y="56077"/>
                    </a:cubicBezTo>
                    <a:cubicBezTo>
                      <a:pt x="5166" y="55060"/>
                      <a:pt x="6397" y="53026"/>
                      <a:pt x="6397" y="50778"/>
                    </a:cubicBezTo>
                    <a:cubicBezTo>
                      <a:pt x="6397" y="48556"/>
                      <a:pt x="5166" y="46522"/>
                      <a:pt x="3159" y="45505"/>
                    </a:cubicBezTo>
                    <a:cubicBezTo>
                      <a:pt x="3159" y="43604"/>
                      <a:pt x="2061" y="41731"/>
                      <a:pt x="375" y="40660"/>
                    </a:cubicBezTo>
                    <a:cubicBezTo>
                      <a:pt x="1901" y="39697"/>
                      <a:pt x="3292" y="37877"/>
                      <a:pt x="3185" y="35816"/>
                    </a:cubicBezTo>
                    <a:cubicBezTo>
                      <a:pt x="5166" y="34799"/>
                      <a:pt x="6397" y="32764"/>
                      <a:pt x="6397" y="30516"/>
                    </a:cubicBezTo>
                    <a:cubicBezTo>
                      <a:pt x="6397" y="28268"/>
                      <a:pt x="5166" y="26260"/>
                      <a:pt x="3159" y="25216"/>
                    </a:cubicBezTo>
                    <a:cubicBezTo>
                      <a:pt x="3078" y="23236"/>
                      <a:pt x="2035" y="21442"/>
                      <a:pt x="375" y="20399"/>
                    </a:cubicBezTo>
                    <a:cubicBezTo>
                      <a:pt x="2061" y="19328"/>
                      <a:pt x="3159" y="17454"/>
                      <a:pt x="3159" y="15608"/>
                    </a:cubicBezTo>
                    <a:cubicBezTo>
                      <a:pt x="3159" y="15581"/>
                      <a:pt x="3159" y="15581"/>
                      <a:pt x="3159" y="15554"/>
                    </a:cubicBezTo>
                    <a:cubicBezTo>
                      <a:pt x="5166" y="14510"/>
                      <a:pt x="6397" y="12503"/>
                      <a:pt x="6397" y="10254"/>
                    </a:cubicBezTo>
                    <a:cubicBezTo>
                      <a:pt x="6397" y="8006"/>
                      <a:pt x="5166" y="5999"/>
                      <a:pt x="3159" y="4955"/>
                    </a:cubicBezTo>
                    <a:cubicBezTo>
                      <a:pt x="3159" y="3028"/>
                      <a:pt x="1981" y="1047"/>
                      <a:pt x="188" y="30"/>
                    </a:cubicBezTo>
                    <a:cubicBezTo>
                      <a:pt x="167" y="10"/>
                      <a:pt x="143" y="1"/>
                      <a:pt x="11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7" name="Google Shape;1928;p89"/>
              <p:cNvSpPr/>
              <p:nvPr/>
            </p:nvSpPr>
            <p:spPr>
              <a:xfrm>
                <a:off x="685775" y="2593575"/>
                <a:ext cx="159950" cy="2032875"/>
              </a:xfrm>
              <a:custGeom>
                <a:avLst/>
                <a:gdLst/>
                <a:ahLst/>
                <a:cxnLst/>
                <a:rect l="l" t="t" r="r" b="b"/>
                <a:pathLst>
                  <a:path w="6398" h="81315" extrusionOk="0">
                    <a:moveTo>
                      <a:pt x="140" y="1"/>
                    </a:moveTo>
                    <a:cubicBezTo>
                      <a:pt x="95" y="1"/>
                      <a:pt x="47" y="26"/>
                      <a:pt x="27" y="65"/>
                    </a:cubicBezTo>
                    <a:cubicBezTo>
                      <a:pt x="27" y="92"/>
                      <a:pt x="0" y="118"/>
                      <a:pt x="0" y="118"/>
                    </a:cubicBezTo>
                    <a:cubicBezTo>
                      <a:pt x="0" y="172"/>
                      <a:pt x="27" y="225"/>
                      <a:pt x="81" y="225"/>
                    </a:cubicBezTo>
                    <a:cubicBezTo>
                      <a:pt x="1820" y="1243"/>
                      <a:pt x="2944" y="3170"/>
                      <a:pt x="2918" y="5043"/>
                    </a:cubicBezTo>
                    <a:cubicBezTo>
                      <a:pt x="2918" y="5070"/>
                      <a:pt x="2944" y="5124"/>
                      <a:pt x="2998" y="5150"/>
                    </a:cubicBezTo>
                    <a:cubicBezTo>
                      <a:pt x="4952" y="6141"/>
                      <a:pt x="6156" y="8095"/>
                      <a:pt x="6156" y="10263"/>
                    </a:cubicBezTo>
                    <a:cubicBezTo>
                      <a:pt x="6156" y="12431"/>
                      <a:pt x="4952" y="14384"/>
                      <a:pt x="2998" y="15375"/>
                    </a:cubicBezTo>
                    <a:cubicBezTo>
                      <a:pt x="2944" y="15402"/>
                      <a:pt x="2918" y="15428"/>
                      <a:pt x="2918" y="15482"/>
                    </a:cubicBezTo>
                    <a:cubicBezTo>
                      <a:pt x="2998" y="17329"/>
                      <a:pt x="1847" y="19256"/>
                      <a:pt x="81" y="20273"/>
                    </a:cubicBezTo>
                    <a:cubicBezTo>
                      <a:pt x="54" y="20300"/>
                      <a:pt x="27" y="20326"/>
                      <a:pt x="27" y="20353"/>
                    </a:cubicBezTo>
                    <a:cubicBezTo>
                      <a:pt x="0" y="20407"/>
                      <a:pt x="27" y="20460"/>
                      <a:pt x="81" y="20514"/>
                    </a:cubicBezTo>
                    <a:cubicBezTo>
                      <a:pt x="1794" y="21504"/>
                      <a:pt x="2864" y="23297"/>
                      <a:pt x="2918" y="25305"/>
                    </a:cubicBezTo>
                    <a:cubicBezTo>
                      <a:pt x="2918" y="25358"/>
                      <a:pt x="2944" y="25385"/>
                      <a:pt x="2998" y="25412"/>
                    </a:cubicBezTo>
                    <a:cubicBezTo>
                      <a:pt x="4952" y="26402"/>
                      <a:pt x="6156" y="28356"/>
                      <a:pt x="6156" y="30524"/>
                    </a:cubicBezTo>
                    <a:cubicBezTo>
                      <a:pt x="6156" y="32692"/>
                      <a:pt x="4952" y="34646"/>
                      <a:pt x="2998" y="35636"/>
                    </a:cubicBezTo>
                    <a:cubicBezTo>
                      <a:pt x="2944" y="35663"/>
                      <a:pt x="2918" y="35717"/>
                      <a:pt x="2918" y="35770"/>
                    </a:cubicBezTo>
                    <a:cubicBezTo>
                      <a:pt x="3078" y="37831"/>
                      <a:pt x="1633" y="39651"/>
                      <a:pt x="81" y="40535"/>
                    </a:cubicBezTo>
                    <a:cubicBezTo>
                      <a:pt x="54" y="40561"/>
                      <a:pt x="27" y="40588"/>
                      <a:pt x="27" y="40615"/>
                    </a:cubicBezTo>
                    <a:cubicBezTo>
                      <a:pt x="0" y="40668"/>
                      <a:pt x="27" y="40749"/>
                      <a:pt x="81" y="40775"/>
                    </a:cubicBezTo>
                    <a:cubicBezTo>
                      <a:pt x="1820" y="41766"/>
                      <a:pt x="2918" y="43639"/>
                      <a:pt x="2918" y="45540"/>
                    </a:cubicBezTo>
                    <a:lnTo>
                      <a:pt x="2918" y="45566"/>
                    </a:lnTo>
                    <a:cubicBezTo>
                      <a:pt x="2918" y="45620"/>
                      <a:pt x="2944" y="45674"/>
                      <a:pt x="2998" y="45674"/>
                    </a:cubicBezTo>
                    <a:cubicBezTo>
                      <a:pt x="4952" y="46664"/>
                      <a:pt x="6156" y="48618"/>
                      <a:pt x="6156" y="50786"/>
                    </a:cubicBezTo>
                    <a:cubicBezTo>
                      <a:pt x="6156" y="52954"/>
                      <a:pt x="4952" y="54934"/>
                      <a:pt x="2998" y="55898"/>
                    </a:cubicBezTo>
                    <a:cubicBezTo>
                      <a:pt x="2944" y="55925"/>
                      <a:pt x="2918" y="55952"/>
                      <a:pt x="2918" y="56005"/>
                    </a:cubicBezTo>
                    <a:cubicBezTo>
                      <a:pt x="2891" y="58012"/>
                      <a:pt x="1820" y="59806"/>
                      <a:pt x="81" y="60796"/>
                    </a:cubicBezTo>
                    <a:cubicBezTo>
                      <a:pt x="54" y="60823"/>
                      <a:pt x="27" y="60850"/>
                      <a:pt x="27" y="60903"/>
                    </a:cubicBezTo>
                    <a:cubicBezTo>
                      <a:pt x="0" y="60957"/>
                      <a:pt x="27" y="61010"/>
                      <a:pt x="81" y="61037"/>
                    </a:cubicBezTo>
                    <a:cubicBezTo>
                      <a:pt x="1820" y="62054"/>
                      <a:pt x="2891" y="63847"/>
                      <a:pt x="2918" y="65828"/>
                    </a:cubicBezTo>
                    <a:cubicBezTo>
                      <a:pt x="2918" y="65882"/>
                      <a:pt x="2944" y="65935"/>
                      <a:pt x="2998" y="65962"/>
                    </a:cubicBezTo>
                    <a:cubicBezTo>
                      <a:pt x="4952" y="66925"/>
                      <a:pt x="6156" y="68879"/>
                      <a:pt x="6156" y="71047"/>
                    </a:cubicBezTo>
                    <a:cubicBezTo>
                      <a:pt x="6156" y="73242"/>
                      <a:pt x="4952" y="75196"/>
                      <a:pt x="2998" y="76160"/>
                    </a:cubicBezTo>
                    <a:cubicBezTo>
                      <a:pt x="2944" y="76186"/>
                      <a:pt x="2918" y="76240"/>
                      <a:pt x="2918" y="76267"/>
                    </a:cubicBezTo>
                    <a:cubicBezTo>
                      <a:pt x="2891" y="78274"/>
                      <a:pt x="1820" y="80067"/>
                      <a:pt x="81" y="81084"/>
                    </a:cubicBezTo>
                    <a:cubicBezTo>
                      <a:pt x="27" y="81111"/>
                      <a:pt x="0" y="81191"/>
                      <a:pt x="27" y="81245"/>
                    </a:cubicBezTo>
                    <a:cubicBezTo>
                      <a:pt x="61" y="81296"/>
                      <a:pt x="95" y="81315"/>
                      <a:pt x="136" y="81315"/>
                    </a:cubicBezTo>
                    <a:cubicBezTo>
                      <a:pt x="159" y="81315"/>
                      <a:pt x="185" y="81308"/>
                      <a:pt x="214" y="81299"/>
                    </a:cubicBezTo>
                    <a:cubicBezTo>
                      <a:pt x="2008" y="80255"/>
                      <a:pt x="3105" y="78408"/>
                      <a:pt x="3185" y="76347"/>
                    </a:cubicBezTo>
                    <a:cubicBezTo>
                      <a:pt x="5166" y="75330"/>
                      <a:pt x="6397" y="73296"/>
                      <a:pt x="6397" y="71047"/>
                    </a:cubicBezTo>
                    <a:cubicBezTo>
                      <a:pt x="6397" y="68826"/>
                      <a:pt x="5166" y="66792"/>
                      <a:pt x="3185" y="65748"/>
                    </a:cubicBezTo>
                    <a:cubicBezTo>
                      <a:pt x="3105" y="63767"/>
                      <a:pt x="2061" y="61974"/>
                      <a:pt x="375" y="60930"/>
                    </a:cubicBezTo>
                    <a:cubicBezTo>
                      <a:pt x="2061" y="59859"/>
                      <a:pt x="3105" y="58093"/>
                      <a:pt x="3185" y="56085"/>
                    </a:cubicBezTo>
                    <a:cubicBezTo>
                      <a:pt x="5166" y="55068"/>
                      <a:pt x="6397" y="53034"/>
                      <a:pt x="6397" y="50786"/>
                    </a:cubicBezTo>
                    <a:cubicBezTo>
                      <a:pt x="6397" y="48537"/>
                      <a:pt x="5166" y="46530"/>
                      <a:pt x="3185" y="45486"/>
                    </a:cubicBezTo>
                    <a:cubicBezTo>
                      <a:pt x="3159" y="43586"/>
                      <a:pt x="2088" y="41739"/>
                      <a:pt x="375" y="40668"/>
                    </a:cubicBezTo>
                    <a:cubicBezTo>
                      <a:pt x="1901" y="39705"/>
                      <a:pt x="3292" y="37885"/>
                      <a:pt x="3185" y="35824"/>
                    </a:cubicBezTo>
                    <a:cubicBezTo>
                      <a:pt x="5166" y="34780"/>
                      <a:pt x="6397" y="32772"/>
                      <a:pt x="6397" y="30524"/>
                    </a:cubicBezTo>
                    <a:cubicBezTo>
                      <a:pt x="6397" y="28276"/>
                      <a:pt x="5166" y="26268"/>
                      <a:pt x="3185" y="25225"/>
                    </a:cubicBezTo>
                    <a:cubicBezTo>
                      <a:pt x="3078" y="23244"/>
                      <a:pt x="2061" y="21451"/>
                      <a:pt x="375" y="20407"/>
                    </a:cubicBezTo>
                    <a:cubicBezTo>
                      <a:pt x="2088" y="19336"/>
                      <a:pt x="3185" y="17436"/>
                      <a:pt x="3185" y="15616"/>
                    </a:cubicBezTo>
                    <a:cubicBezTo>
                      <a:pt x="3185" y="15589"/>
                      <a:pt x="3185" y="15589"/>
                      <a:pt x="3185" y="15562"/>
                    </a:cubicBezTo>
                    <a:cubicBezTo>
                      <a:pt x="5166" y="14518"/>
                      <a:pt x="6397" y="12511"/>
                      <a:pt x="6397" y="10263"/>
                    </a:cubicBezTo>
                    <a:cubicBezTo>
                      <a:pt x="6397" y="8014"/>
                      <a:pt x="5166" y="6007"/>
                      <a:pt x="3185" y="4963"/>
                    </a:cubicBezTo>
                    <a:cubicBezTo>
                      <a:pt x="3185" y="3036"/>
                      <a:pt x="1981" y="1055"/>
                      <a:pt x="188" y="11"/>
                    </a:cubicBezTo>
                    <a:cubicBezTo>
                      <a:pt x="173" y="4"/>
                      <a:pt x="157" y="1"/>
                      <a:pt x="140"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8" name="Google Shape;1929;p89"/>
              <p:cNvSpPr/>
              <p:nvPr/>
            </p:nvSpPr>
            <p:spPr>
              <a:xfrm>
                <a:off x="531875" y="2845375"/>
                <a:ext cx="160600" cy="2032675"/>
              </a:xfrm>
              <a:custGeom>
                <a:avLst/>
                <a:gdLst/>
                <a:ahLst/>
                <a:cxnLst/>
                <a:rect l="l" t="t" r="r" b="b"/>
                <a:pathLst>
                  <a:path w="6424" h="81307" extrusionOk="0">
                    <a:moveTo>
                      <a:pt x="144" y="1"/>
                    </a:moveTo>
                    <a:cubicBezTo>
                      <a:pt x="103" y="1"/>
                      <a:pt x="60" y="24"/>
                      <a:pt x="27" y="57"/>
                    </a:cubicBezTo>
                    <a:cubicBezTo>
                      <a:pt x="27" y="84"/>
                      <a:pt x="27" y="110"/>
                      <a:pt x="27" y="137"/>
                    </a:cubicBezTo>
                    <a:cubicBezTo>
                      <a:pt x="27" y="164"/>
                      <a:pt x="54" y="217"/>
                      <a:pt x="80" y="244"/>
                    </a:cubicBezTo>
                    <a:cubicBezTo>
                      <a:pt x="1820" y="1234"/>
                      <a:pt x="2971" y="3162"/>
                      <a:pt x="2944" y="5035"/>
                    </a:cubicBezTo>
                    <a:cubicBezTo>
                      <a:pt x="2944" y="5089"/>
                      <a:pt x="2971" y="5142"/>
                      <a:pt x="2998" y="5142"/>
                    </a:cubicBezTo>
                    <a:cubicBezTo>
                      <a:pt x="4952" y="6133"/>
                      <a:pt x="6156" y="8086"/>
                      <a:pt x="6156" y="10254"/>
                    </a:cubicBezTo>
                    <a:cubicBezTo>
                      <a:pt x="6156" y="12422"/>
                      <a:pt x="4952" y="14376"/>
                      <a:pt x="2998" y="15367"/>
                    </a:cubicBezTo>
                    <a:cubicBezTo>
                      <a:pt x="2971" y="15393"/>
                      <a:pt x="2944" y="15447"/>
                      <a:pt x="2944" y="15474"/>
                    </a:cubicBezTo>
                    <a:cubicBezTo>
                      <a:pt x="2998" y="17321"/>
                      <a:pt x="1847" y="19248"/>
                      <a:pt x="107" y="20265"/>
                    </a:cubicBezTo>
                    <a:cubicBezTo>
                      <a:pt x="54" y="20292"/>
                      <a:pt x="27" y="20318"/>
                      <a:pt x="27" y="20345"/>
                    </a:cubicBezTo>
                    <a:cubicBezTo>
                      <a:pt x="0" y="20425"/>
                      <a:pt x="27" y="20479"/>
                      <a:pt x="80" y="20506"/>
                    </a:cubicBezTo>
                    <a:cubicBezTo>
                      <a:pt x="1793" y="21496"/>
                      <a:pt x="2864" y="23289"/>
                      <a:pt x="2944" y="25297"/>
                    </a:cubicBezTo>
                    <a:cubicBezTo>
                      <a:pt x="2944" y="25350"/>
                      <a:pt x="2971" y="25404"/>
                      <a:pt x="2998" y="25404"/>
                    </a:cubicBezTo>
                    <a:cubicBezTo>
                      <a:pt x="4952" y="26394"/>
                      <a:pt x="6156" y="28348"/>
                      <a:pt x="6156" y="30516"/>
                    </a:cubicBezTo>
                    <a:cubicBezTo>
                      <a:pt x="6156" y="32684"/>
                      <a:pt x="4952" y="34665"/>
                      <a:pt x="2998" y="35628"/>
                    </a:cubicBezTo>
                    <a:cubicBezTo>
                      <a:pt x="2971" y="35655"/>
                      <a:pt x="2944" y="35709"/>
                      <a:pt x="2944" y="35762"/>
                    </a:cubicBezTo>
                    <a:cubicBezTo>
                      <a:pt x="3105" y="37823"/>
                      <a:pt x="1633" y="39643"/>
                      <a:pt x="107" y="40526"/>
                    </a:cubicBezTo>
                    <a:cubicBezTo>
                      <a:pt x="54" y="40553"/>
                      <a:pt x="27" y="40580"/>
                      <a:pt x="27" y="40633"/>
                    </a:cubicBezTo>
                    <a:cubicBezTo>
                      <a:pt x="0" y="40687"/>
                      <a:pt x="27" y="40741"/>
                      <a:pt x="80" y="40767"/>
                    </a:cubicBezTo>
                    <a:cubicBezTo>
                      <a:pt x="1820" y="41784"/>
                      <a:pt x="2944" y="43631"/>
                      <a:pt x="2944" y="45532"/>
                    </a:cubicBezTo>
                    <a:lnTo>
                      <a:pt x="2944" y="45558"/>
                    </a:lnTo>
                    <a:cubicBezTo>
                      <a:pt x="2918" y="45612"/>
                      <a:pt x="2971" y="45665"/>
                      <a:pt x="2998" y="45692"/>
                    </a:cubicBezTo>
                    <a:cubicBezTo>
                      <a:pt x="4952" y="46656"/>
                      <a:pt x="6156" y="48610"/>
                      <a:pt x="6156" y="50778"/>
                    </a:cubicBezTo>
                    <a:cubicBezTo>
                      <a:pt x="6156" y="52972"/>
                      <a:pt x="4952" y="54926"/>
                      <a:pt x="2998" y="55890"/>
                    </a:cubicBezTo>
                    <a:cubicBezTo>
                      <a:pt x="2971" y="55917"/>
                      <a:pt x="2944" y="55970"/>
                      <a:pt x="2944" y="55997"/>
                    </a:cubicBezTo>
                    <a:cubicBezTo>
                      <a:pt x="2891" y="58004"/>
                      <a:pt x="1820" y="59798"/>
                      <a:pt x="107" y="60815"/>
                    </a:cubicBezTo>
                    <a:cubicBezTo>
                      <a:pt x="54" y="60815"/>
                      <a:pt x="27" y="60841"/>
                      <a:pt x="27" y="60895"/>
                    </a:cubicBezTo>
                    <a:cubicBezTo>
                      <a:pt x="0" y="60949"/>
                      <a:pt x="27" y="61002"/>
                      <a:pt x="80" y="61029"/>
                    </a:cubicBezTo>
                    <a:cubicBezTo>
                      <a:pt x="1820" y="62046"/>
                      <a:pt x="2891" y="63839"/>
                      <a:pt x="2944" y="65847"/>
                    </a:cubicBezTo>
                    <a:cubicBezTo>
                      <a:pt x="2944" y="65873"/>
                      <a:pt x="2971" y="65927"/>
                      <a:pt x="2998" y="65954"/>
                    </a:cubicBezTo>
                    <a:cubicBezTo>
                      <a:pt x="4952" y="66917"/>
                      <a:pt x="6156" y="68871"/>
                      <a:pt x="6156" y="71066"/>
                    </a:cubicBezTo>
                    <a:cubicBezTo>
                      <a:pt x="6156" y="73234"/>
                      <a:pt x="4952" y="75188"/>
                      <a:pt x="2998" y="76151"/>
                    </a:cubicBezTo>
                    <a:cubicBezTo>
                      <a:pt x="2971" y="76178"/>
                      <a:pt x="2944" y="76232"/>
                      <a:pt x="2944" y="76285"/>
                    </a:cubicBezTo>
                    <a:cubicBezTo>
                      <a:pt x="2891" y="78266"/>
                      <a:pt x="1820" y="80059"/>
                      <a:pt x="80" y="81076"/>
                    </a:cubicBezTo>
                    <a:cubicBezTo>
                      <a:pt x="27" y="81103"/>
                      <a:pt x="0" y="81183"/>
                      <a:pt x="54" y="81237"/>
                    </a:cubicBezTo>
                    <a:cubicBezTo>
                      <a:pt x="71" y="81288"/>
                      <a:pt x="109" y="81306"/>
                      <a:pt x="149" y="81306"/>
                    </a:cubicBezTo>
                    <a:cubicBezTo>
                      <a:pt x="171" y="81306"/>
                      <a:pt x="195" y="81300"/>
                      <a:pt x="214" y="81290"/>
                    </a:cubicBezTo>
                    <a:cubicBezTo>
                      <a:pt x="2008" y="80247"/>
                      <a:pt x="3105" y="78400"/>
                      <a:pt x="3185" y="76366"/>
                    </a:cubicBezTo>
                    <a:cubicBezTo>
                      <a:pt x="5193" y="75322"/>
                      <a:pt x="6424" y="73288"/>
                      <a:pt x="6424" y="71066"/>
                    </a:cubicBezTo>
                    <a:cubicBezTo>
                      <a:pt x="6424" y="68818"/>
                      <a:pt x="5193" y="66783"/>
                      <a:pt x="3185" y="65766"/>
                    </a:cubicBezTo>
                    <a:cubicBezTo>
                      <a:pt x="3105" y="63759"/>
                      <a:pt x="2088" y="61992"/>
                      <a:pt x="402" y="60922"/>
                    </a:cubicBezTo>
                    <a:cubicBezTo>
                      <a:pt x="2088" y="59878"/>
                      <a:pt x="3105" y="58085"/>
                      <a:pt x="3185" y="56077"/>
                    </a:cubicBezTo>
                    <a:cubicBezTo>
                      <a:pt x="5193" y="55060"/>
                      <a:pt x="6424" y="53026"/>
                      <a:pt x="6424" y="50778"/>
                    </a:cubicBezTo>
                    <a:cubicBezTo>
                      <a:pt x="6424" y="48556"/>
                      <a:pt x="5193" y="46522"/>
                      <a:pt x="3185" y="45505"/>
                    </a:cubicBezTo>
                    <a:cubicBezTo>
                      <a:pt x="3185" y="43604"/>
                      <a:pt x="2088" y="41731"/>
                      <a:pt x="402" y="40660"/>
                    </a:cubicBezTo>
                    <a:cubicBezTo>
                      <a:pt x="1900" y="39697"/>
                      <a:pt x="3319" y="37877"/>
                      <a:pt x="3185" y="35816"/>
                    </a:cubicBezTo>
                    <a:cubicBezTo>
                      <a:pt x="5193" y="34799"/>
                      <a:pt x="6424" y="32764"/>
                      <a:pt x="6424" y="30516"/>
                    </a:cubicBezTo>
                    <a:cubicBezTo>
                      <a:pt x="6424" y="28268"/>
                      <a:pt x="5193" y="26260"/>
                      <a:pt x="3185" y="25216"/>
                    </a:cubicBezTo>
                    <a:cubicBezTo>
                      <a:pt x="3105" y="23236"/>
                      <a:pt x="2061" y="21442"/>
                      <a:pt x="402" y="20399"/>
                    </a:cubicBezTo>
                    <a:cubicBezTo>
                      <a:pt x="2088" y="19328"/>
                      <a:pt x="3185" y="17454"/>
                      <a:pt x="3185" y="15608"/>
                    </a:cubicBezTo>
                    <a:cubicBezTo>
                      <a:pt x="3185" y="15581"/>
                      <a:pt x="3185" y="15581"/>
                      <a:pt x="3185" y="15554"/>
                    </a:cubicBezTo>
                    <a:cubicBezTo>
                      <a:pt x="5193" y="14510"/>
                      <a:pt x="6424" y="12503"/>
                      <a:pt x="6424" y="10254"/>
                    </a:cubicBezTo>
                    <a:cubicBezTo>
                      <a:pt x="6424" y="8006"/>
                      <a:pt x="5193" y="5999"/>
                      <a:pt x="3185" y="4955"/>
                    </a:cubicBezTo>
                    <a:cubicBezTo>
                      <a:pt x="3185" y="3028"/>
                      <a:pt x="2008" y="1047"/>
                      <a:pt x="214" y="30"/>
                    </a:cubicBezTo>
                    <a:cubicBezTo>
                      <a:pt x="194" y="10"/>
                      <a:pt x="169" y="1"/>
                      <a:pt x="144"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9" name="Google Shape;1930;p89"/>
              <p:cNvSpPr/>
              <p:nvPr/>
            </p:nvSpPr>
            <p:spPr>
              <a:xfrm>
                <a:off x="378625" y="2593575"/>
                <a:ext cx="159950" cy="2032875"/>
              </a:xfrm>
              <a:custGeom>
                <a:avLst/>
                <a:gdLst/>
                <a:ahLst/>
                <a:cxnLst/>
                <a:rect l="l" t="t" r="r" b="b"/>
                <a:pathLst>
                  <a:path w="6398" h="81315" extrusionOk="0">
                    <a:moveTo>
                      <a:pt x="141" y="1"/>
                    </a:moveTo>
                    <a:cubicBezTo>
                      <a:pt x="95" y="1"/>
                      <a:pt x="47" y="26"/>
                      <a:pt x="28" y="65"/>
                    </a:cubicBezTo>
                    <a:cubicBezTo>
                      <a:pt x="1" y="92"/>
                      <a:pt x="1" y="118"/>
                      <a:pt x="1" y="118"/>
                    </a:cubicBezTo>
                    <a:cubicBezTo>
                      <a:pt x="1" y="172"/>
                      <a:pt x="28" y="225"/>
                      <a:pt x="54" y="225"/>
                    </a:cubicBezTo>
                    <a:cubicBezTo>
                      <a:pt x="1794" y="1243"/>
                      <a:pt x="2918" y="3116"/>
                      <a:pt x="2918" y="4963"/>
                    </a:cubicBezTo>
                    <a:cubicBezTo>
                      <a:pt x="2918" y="4990"/>
                      <a:pt x="2918" y="5017"/>
                      <a:pt x="2918" y="5043"/>
                    </a:cubicBezTo>
                    <a:cubicBezTo>
                      <a:pt x="2918" y="5070"/>
                      <a:pt x="2945" y="5124"/>
                      <a:pt x="2999" y="5150"/>
                    </a:cubicBezTo>
                    <a:cubicBezTo>
                      <a:pt x="4952" y="6141"/>
                      <a:pt x="6157" y="8095"/>
                      <a:pt x="6157" y="10263"/>
                    </a:cubicBezTo>
                    <a:cubicBezTo>
                      <a:pt x="6157" y="12431"/>
                      <a:pt x="4952" y="14384"/>
                      <a:pt x="2999" y="15375"/>
                    </a:cubicBezTo>
                    <a:cubicBezTo>
                      <a:pt x="2945" y="15402"/>
                      <a:pt x="2918" y="15428"/>
                      <a:pt x="2918" y="15482"/>
                    </a:cubicBezTo>
                    <a:cubicBezTo>
                      <a:pt x="2972" y="17329"/>
                      <a:pt x="1848" y="19256"/>
                      <a:pt x="81" y="20273"/>
                    </a:cubicBezTo>
                    <a:cubicBezTo>
                      <a:pt x="54" y="20300"/>
                      <a:pt x="28" y="20326"/>
                      <a:pt x="1" y="20353"/>
                    </a:cubicBezTo>
                    <a:cubicBezTo>
                      <a:pt x="1" y="20407"/>
                      <a:pt x="28" y="20487"/>
                      <a:pt x="54" y="20514"/>
                    </a:cubicBezTo>
                    <a:cubicBezTo>
                      <a:pt x="1794" y="21504"/>
                      <a:pt x="2865" y="23297"/>
                      <a:pt x="2918" y="25305"/>
                    </a:cubicBezTo>
                    <a:cubicBezTo>
                      <a:pt x="2918" y="25358"/>
                      <a:pt x="2945" y="25412"/>
                      <a:pt x="2999" y="25412"/>
                    </a:cubicBezTo>
                    <a:cubicBezTo>
                      <a:pt x="4952" y="26402"/>
                      <a:pt x="6157" y="28356"/>
                      <a:pt x="6157" y="30524"/>
                    </a:cubicBezTo>
                    <a:cubicBezTo>
                      <a:pt x="6157" y="32692"/>
                      <a:pt x="4952" y="34646"/>
                      <a:pt x="2999" y="35636"/>
                    </a:cubicBezTo>
                    <a:cubicBezTo>
                      <a:pt x="2945" y="35663"/>
                      <a:pt x="2918" y="35717"/>
                      <a:pt x="2918" y="35770"/>
                    </a:cubicBezTo>
                    <a:cubicBezTo>
                      <a:pt x="3079" y="37831"/>
                      <a:pt x="1607" y="39651"/>
                      <a:pt x="81" y="40535"/>
                    </a:cubicBezTo>
                    <a:cubicBezTo>
                      <a:pt x="54" y="40561"/>
                      <a:pt x="28" y="40588"/>
                      <a:pt x="1" y="40615"/>
                    </a:cubicBezTo>
                    <a:cubicBezTo>
                      <a:pt x="1" y="40668"/>
                      <a:pt x="28" y="40749"/>
                      <a:pt x="54" y="40775"/>
                    </a:cubicBezTo>
                    <a:cubicBezTo>
                      <a:pt x="1794" y="41766"/>
                      <a:pt x="2918" y="43639"/>
                      <a:pt x="2918" y="45540"/>
                    </a:cubicBezTo>
                    <a:cubicBezTo>
                      <a:pt x="2918" y="45540"/>
                      <a:pt x="2918" y="45566"/>
                      <a:pt x="2918" y="45566"/>
                    </a:cubicBezTo>
                    <a:cubicBezTo>
                      <a:pt x="2918" y="45620"/>
                      <a:pt x="2945" y="45674"/>
                      <a:pt x="2999" y="45674"/>
                    </a:cubicBezTo>
                    <a:cubicBezTo>
                      <a:pt x="4952" y="46664"/>
                      <a:pt x="6157" y="48618"/>
                      <a:pt x="6157" y="50786"/>
                    </a:cubicBezTo>
                    <a:cubicBezTo>
                      <a:pt x="6157" y="52954"/>
                      <a:pt x="4952" y="54934"/>
                      <a:pt x="2999" y="55898"/>
                    </a:cubicBezTo>
                    <a:cubicBezTo>
                      <a:pt x="2945" y="55925"/>
                      <a:pt x="2918" y="55952"/>
                      <a:pt x="2918" y="56005"/>
                    </a:cubicBezTo>
                    <a:cubicBezTo>
                      <a:pt x="2865" y="58012"/>
                      <a:pt x="1821" y="59806"/>
                      <a:pt x="81" y="60796"/>
                    </a:cubicBezTo>
                    <a:cubicBezTo>
                      <a:pt x="54" y="60823"/>
                      <a:pt x="28" y="60850"/>
                      <a:pt x="1" y="60903"/>
                    </a:cubicBezTo>
                    <a:cubicBezTo>
                      <a:pt x="1" y="60957"/>
                      <a:pt x="28" y="61010"/>
                      <a:pt x="54" y="61037"/>
                    </a:cubicBezTo>
                    <a:cubicBezTo>
                      <a:pt x="1794" y="62054"/>
                      <a:pt x="2865" y="63847"/>
                      <a:pt x="2918" y="65828"/>
                    </a:cubicBezTo>
                    <a:cubicBezTo>
                      <a:pt x="2918" y="65882"/>
                      <a:pt x="2945" y="65935"/>
                      <a:pt x="2999" y="65962"/>
                    </a:cubicBezTo>
                    <a:cubicBezTo>
                      <a:pt x="4952" y="66925"/>
                      <a:pt x="6157" y="68879"/>
                      <a:pt x="6157" y="71047"/>
                    </a:cubicBezTo>
                    <a:cubicBezTo>
                      <a:pt x="6157" y="73242"/>
                      <a:pt x="4952" y="75196"/>
                      <a:pt x="2999" y="76160"/>
                    </a:cubicBezTo>
                    <a:cubicBezTo>
                      <a:pt x="2945" y="76186"/>
                      <a:pt x="2918" y="76240"/>
                      <a:pt x="2918" y="76267"/>
                    </a:cubicBezTo>
                    <a:cubicBezTo>
                      <a:pt x="2865" y="78274"/>
                      <a:pt x="1821" y="80067"/>
                      <a:pt x="81" y="81084"/>
                    </a:cubicBezTo>
                    <a:cubicBezTo>
                      <a:pt x="1" y="81111"/>
                      <a:pt x="1" y="81191"/>
                      <a:pt x="28" y="81245"/>
                    </a:cubicBezTo>
                    <a:cubicBezTo>
                      <a:pt x="45" y="81296"/>
                      <a:pt x="83" y="81315"/>
                      <a:pt x="123" y="81315"/>
                    </a:cubicBezTo>
                    <a:cubicBezTo>
                      <a:pt x="145" y="81315"/>
                      <a:pt x="169" y="81308"/>
                      <a:pt x="188" y="81299"/>
                    </a:cubicBezTo>
                    <a:cubicBezTo>
                      <a:pt x="1981" y="80255"/>
                      <a:pt x="3106" y="78408"/>
                      <a:pt x="3159" y="76347"/>
                    </a:cubicBezTo>
                    <a:cubicBezTo>
                      <a:pt x="5167" y="75330"/>
                      <a:pt x="6398" y="73296"/>
                      <a:pt x="6398" y="71047"/>
                    </a:cubicBezTo>
                    <a:cubicBezTo>
                      <a:pt x="6398" y="68826"/>
                      <a:pt x="5167" y="66792"/>
                      <a:pt x="3159" y="65748"/>
                    </a:cubicBezTo>
                    <a:cubicBezTo>
                      <a:pt x="3106" y="63767"/>
                      <a:pt x="2062" y="61974"/>
                      <a:pt x="376" y="60930"/>
                    </a:cubicBezTo>
                    <a:cubicBezTo>
                      <a:pt x="2062" y="59859"/>
                      <a:pt x="3106" y="58093"/>
                      <a:pt x="3159" y="56085"/>
                    </a:cubicBezTo>
                    <a:cubicBezTo>
                      <a:pt x="5167" y="55068"/>
                      <a:pt x="6398" y="53034"/>
                      <a:pt x="6398" y="50786"/>
                    </a:cubicBezTo>
                    <a:cubicBezTo>
                      <a:pt x="6398" y="48537"/>
                      <a:pt x="5167" y="46530"/>
                      <a:pt x="3159" y="45486"/>
                    </a:cubicBezTo>
                    <a:cubicBezTo>
                      <a:pt x="3159" y="43586"/>
                      <a:pt x="2062" y="41739"/>
                      <a:pt x="376" y="40668"/>
                    </a:cubicBezTo>
                    <a:cubicBezTo>
                      <a:pt x="1901" y="39705"/>
                      <a:pt x="3293" y="37885"/>
                      <a:pt x="3186" y="35824"/>
                    </a:cubicBezTo>
                    <a:cubicBezTo>
                      <a:pt x="5167" y="34780"/>
                      <a:pt x="6398" y="32772"/>
                      <a:pt x="6398" y="30524"/>
                    </a:cubicBezTo>
                    <a:cubicBezTo>
                      <a:pt x="6398" y="28276"/>
                      <a:pt x="5167" y="26268"/>
                      <a:pt x="3159" y="25225"/>
                    </a:cubicBezTo>
                    <a:cubicBezTo>
                      <a:pt x="3079" y="23244"/>
                      <a:pt x="2035" y="21451"/>
                      <a:pt x="376" y="20407"/>
                    </a:cubicBezTo>
                    <a:cubicBezTo>
                      <a:pt x="2062" y="19336"/>
                      <a:pt x="3186" y="17436"/>
                      <a:pt x="3186" y="15616"/>
                    </a:cubicBezTo>
                    <a:cubicBezTo>
                      <a:pt x="3186" y="15589"/>
                      <a:pt x="3186" y="15589"/>
                      <a:pt x="3186" y="15562"/>
                    </a:cubicBezTo>
                    <a:cubicBezTo>
                      <a:pt x="5167" y="14518"/>
                      <a:pt x="6398" y="12511"/>
                      <a:pt x="6398" y="10263"/>
                    </a:cubicBezTo>
                    <a:cubicBezTo>
                      <a:pt x="6398" y="8014"/>
                      <a:pt x="5167" y="6007"/>
                      <a:pt x="3186" y="4963"/>
                    </a:cubicBezTo>
                    <a:cubicBezTo>
                      <a:pt x="3186" y="3036"/>
                      <a:pt x="1981" y="1055"/>
                      <a:pt x="188" y="11"/>
                    </a:cubicBezTo>
                    <a:cubicBezTo>
                      <a:pt x="174" y="4"/>
                      <a:pt x="158" y="1"/>
                      <a:pt x="141"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0" name="Google Shape;1931;p89"/>
              <p:cNvSpPr/>
              <p:nvPr/>
            </p:nvSpPr>
            <p:spPr>
              <a:xfrm>
                <a:off x="224725" y="2845375"/>
                <a:ext cx="159950" cy="2032675"/>
              </a:xfrm>
              <a:custGeom>
                <a:avLst/>
                <a:gdLst/>
                <a:ahLst/>
                <a:cxnLst/>
                <a:rect l="l" t="t" r="r" b="b"/>
                <a:pathLst>
                  <a:path w="6398" h="81307" extrusionOk="0">
                    <a:moveTo>
                      <a:pt x="126" y="1"/>
                    </a:moveTo>
                    <a:cubicBezTo>
                      <a:pt x="81" y="1"/>
                      <a:pt x="44" y="24"/>
                      <a:pt x="27" y="57"/>
                    </a:cubicBezTo>
                    <a:cubicBezTo>
                      <a:pt x="27" y="84"/>
                      <a:pt x="1" y="110"/>
                      <a:pt x="1" y="137"/>
                    </a:cubicBezTo>
                    <a:cubicBezTo>
                      <a:pt x="1" y="164"/>
                      <a:pt x="27" y="217"/>
                      <a:pt x="81" y="244"/>
                    </a:cubicBezTo>
                    <a:cubicBezTo>
                      <a:pt x="1821" y="1234"/>
                      <a:pt x="2972" y="3162"/>
                      <a:pt x="2918" y="5035"/>
                    </a:cubicBezTo>
                    <a:cubicBezTo>
                      <a:pt x="2945" y="5089"/>
                      <a:pt x="2945" y="5142"/>
                      <a:pt x="2998" y="5142"/>
                    </a:cubicBezTo>
                    <a:cubicBezTo>
                      <a:pt x="4952" y="6133"/>
                      <a:pt x="6157" y="8086"/>
                      <a:pt x="6157" y="10254"/>
                    </a:cubicBezTo>
                    <a:cubicBezTo>
                      <a:pt x="6157" y="12422"/>
                      <a:pt x="4952" y="14376"/>
                      <a:pt x="2998" y="15367"/>
                    </a:cubicBezTo>
                    <a:cubicBezTo>
                      <a:pt x="2945" y="15393"/>
                      <a:pt x="2918" y="15447"/>
                      <a:pt x="2918" y="15474"/>
                    </a:cubicBezTo>
                    <a:cubicBezTo>
                      <a:pt x="2972" y="17321"/>
                      <a:pt x="1848" y="19248"/>
                      <a:pt x="108" y="20265"/>
                    </a:cubicBezTo>
                    <a:cubicBezTo>
                      <a:pt x="54" y="20292"/>
                      <a:pt x="27" y="20318"/>
                      <a:pt x="27" y="20345"/>
                    </a:cubicBezTo>
                    <a:cubicBezTo>
                      <a:pt x="1" y="20425"/>
                      <a:pt x="27" y="20479"/>
                      <a:pt x="81" y="20506"/>
                    </a:cubicBezTo>
                    <a:cubicBezTo>
                      <a:pt x="1794" y="21496"/>
                      <a:pt x="2865" y="23289"/>
                      <a:pt x="2918" y="25297"/>
                    </a:cubicBezTo>
                    <a:cubicBezTo>
                      <a:pt x="2945" y="25350"/>
                      <a:pt x="2972" y="25404"/>
                      <a:pt x="2998" y="25404"/>
                    </a:cubicBezTo>
                    <a:cubicBezTo>
                      <a:pt x="4952" y="26394"/>
                      <a:pt x="6157" y="28348"/>
                      <a:pt x="6157" y="30516"/>
                    </a:cubicBezTo>
                    <a:cubicBezTo>
                      <a:pt x="6157" y="32684"/>
                      <a:pt x="4952" y="34665"/>
                      <a:pt x="2998" y="35628"/>
                    </a:cubicBezTo>
                    <a:cubicBezTo>
                      <a:pt x="2945" y="35655"/>
                      <a:pt x="2918" y="35709"/>
                      <a:pt x="2918" y="35762"/>
                    </a:cubicBezTo>
                    <a:cubicBezTo>
                      <a:pt x="3106" y="37823"/>
                      <a:pt x="1633" y="39643"/>
                      <a:pt x="108" y="40526"/>
                    </a:cubicBezTo>
                    <a:cubicBezTo>
                      <a:pt x="54" y="40553"/>
                      <a:pt x="27" y="40580"/>
                      <a:pt x="27" y="40633"/>
                    </a:cubicBezTo>
                    <a:cubicBezTo>
                      <a:pt x="1" y="40687"/>
                      <a:pt x="27" y="40741"/>
                      <a:pt x="81" y="40767"/>
                    </a:cubicBezTo>
                    <a:cubicBezTo>
                      <a:pt x="1821" y="41784"/>
                      <a:pt x="2918" y="43631"/>
                      <a:pt x="2918" y="45532"/>
                    </a:cubicBezTo>
                    <a:cubicBezTo>
                      <a:pt x="2918" y="45558"/>
                      <a:pt x="2918" y="45558"/>
                      <a:pt x="2918" y="45558"/>
                    </a:cubicBezTo>
                    <a:cubicBezTo>
                      <a:pt x="2918" y="45612"/>
                      <a:pt x="2945" y="45665"/>
                      <a:pt x="2998" y="45692"/>
                    </a:cubicBezTo>
                    <a:cubicBezTo>
                      <a:pt x="4952" y="46656"/>
                      <a:pt x="6157" y="48610"/>
                      <a:pt x="6157" y="50778"/>
                    </a:cubicBezTo>
                    <a:cubicBezTo>
                      <a:pt x="6157" y="52972"/>
                      <a:pt x="4952" y="54926"/>
                      <a:pt x="2998" y="55890"/>
                    </a:cubicBezTo>
                    <a:cubicBezTo>
                      <a:pt x="2945" y="55917"/>
                      <a:pt x="2918" y="55970"/>
                      <a:pt x="2918" y="55997"/>
                    </a:cubicBezTo>
                    <a:cubicBezTo>
                      <a:pt x="2891" y="58004"/>
                      <a:pt x="1821" y="59798"/>
                      <a:pt x="108" y="60815"/>
                    </a:cubicBezTo>
                    <a:cubicBezTo>
                      <a:pt x="54" y="60815"/>
                      <a:pt x="27" y="60841"/>
                      <a:pt x="27" y="60895"/>
                    </a:cubicBezTo>
                    <a:cubicBezTo>
                      <a:pt x="1" y="60949"/>
                      <a:pt x="27" y="61002"/>
                      <a:pt x="81" y="61029"/>
                    </a:cubicBezTo>
                    <a:cubicBezTo>
                      <a:pt x="1821" y="62046"/>
                      <a:pt x="2891" y="63839"/>
                      <a:pt x="2918" y="65847"/>
                    </a:cubicBezTo>
                    <a:cubicBezTo>
                      <a:pt x="2918" y="65873"/>
                      <a:pt x="2945" y="65927"/>
                      <a:pt x="2998" y="65954"/>
                    </a:cubicBezTo>
                    <a:cubicBezTo>
                      <a:pt x="4952" y="66917"/>
                      <a:pt x="6157" y="68871"/>
                      <a:pt x="6157" y="71066"/>
                    </a:cubicBezTo>
                    <a:cubicBezTo>
                      <a:pt x="6157" y="73234"/>
                      <a:pt x="4952" y="75188"/>
                      <a:pt x="2998" y="76151"/>
                    </a:cubicBezTo>
                    <a:cubicBezTo>
                      <a:pt x="2945" y="76178"/>
                      <a:pt x="2918" y="76232"/>
                      <a:pt x="2918" y="76285"/>
                    </a:cubicBezTo>
                    <a:cubicBezTo>
                      <a:pt x="2891" y="78266"/>
                      <a:pt x="1821" y="80059"/>
                      <a:pt x="81" y="81076"/>
                    </a:cubicBezTo>
                    <a:cubicBezTo>
                      <a:pt x="27" y="81103"/>
                      <a:pt x="1" y="81183"/>
                      <a:pt x="27" y="81237"/>
                    </a:cubicBezTo>
                    <a:cubicBezTo>
                      <a:pt x="61" y="81288"/>
                      <a:pt x="95" y="81306"/>
                      <a:pt x="136" y="81306"/>
                    </a:cubicBezTo>
                    <a:cubicBezTo>
                      <a:pt x="160" y="81306"/>
                      <a:pt x="185" y="81300"/>
                      <a:pt x="215" y="81290"/>
                    </a:cubicBezTo>
                    <a:cubicBezTo>
                      <a:pt x="2008" y="80247"/>
                      <a:pt x="3106" y="78400"/>
                      <a:pt x="3186" y="76366"/>
                    </a:cubicBezTo>
                    <a:cubicBezTo>
                      <a:pt x="5166" y="75322"/>
                      <a:pt x="6398" y="73288"/>
                      <a:pt x="6398" y="71066"/>
                    </a:cubicBezTo>
                    <a:cubicBezTo>
                      <a:pt x="6398" y="68818"/>
                      <a:pt x="5166" y="66783"/>
                      <a:pt x="3186" y="65766"/>
                    </a:cubicBezTo>
                    <a:cubicBezTo>
                      <a:pt x="3106" y="63759"/>
                      <a:pt x="2062" y="61992"/>
                      <a:pt x="375" y="60922"/>
                    </a:cubicBezTo>
                    <a:cubicBezTo>
                      <a:pt x="2062" y="59878"/>
                      <a:pt x="3106" y="58085"/>
                      <a:pt x="3186" y="56077"/>
                    </a:cubicBezTo>
                    <a:cubicBezTo>
                      <a:pt x="5166" y="55060"/>
                      <a:pt x="6398" y="53026"/>
                      <a:pt x="6398" y="50778"/>
                    </a:cubicBezTo>
                    <a:cubicBezTo>
                      <a:pt x="6398" y="48556"/>
                      <a:pt x="5166" y="46522"/>
                      <a:pt x="3186" y="45505"/>
                    </a:cubicBezTo>
                    <a:cubicBezTo>
                      <a:pt x="3159" y="43604"/>
                      <a:pt x="2088" y="41731"/>
                      <a:pt x="375" y="40660"/>
                    </a:cubicBezTo>
                    <a:cubicBezTo>
                      <a:pt x="1901" y="39697"/>
                      <a:pt x="3293" y="37877"/>
                      <a:pt x="3186" y="35816"/>
                    </a:cubicBezTo>
                    <a:cubicBezTo>
                      <a:pt x="5166" y="34799"/>
                      <a:pt x="6398" y="32764"/>
                      <a:pt x="6398" y="30516"/>
                    </a:cubicBezTo>
                    <a:cubicBezTo>
                      <a:pt x="6398" y="28268"/>
                      <a:pt x="5166" y="26260"/>
                      <a:pt x="3186" y="25216"/>
                    </a:cubicBezTo>
                    <a:cubicBezTo>
                      <a:pt x="3079" y="23236"/>
                      <a:pt x="2062" y="21442"/>
                      <a:pt x="375" y="20399"/>
                    </a:cubicBezTo>
                    <a:cubicBezTo>
                      <a:pt x="2088" y="19328"/>
                      <a:pt x="3186" y="17454"/>
                      <a:pt x="3186" y="15608"/>
                    </a:cubicBezTo>
                    <a:cubicBezTo>
                      <a:pt x="3186" y="15581"/>
                      <a:pt x="3186" y="15581"/>
                      <a:pt x="3186" y="15554"/>
                    </a:cubicBezTo>
                    <a:cubicBezTo>
                      <a:pt x="5166" y="14510"/>
                      <a:pt x="6398" y="12503"/>
                      <a:pt x="6398" y="10254"/>
                    </a:cubicBezTo>
                    <a:cubicBezTo>
                      <a:pt x="6398" y="8006"/>
                      <a:pt x="5166" y="5999"/>
                      <a:pt x="3186" y="4955"/>
                    </a:cubicBezTo>
                    <a:cubicBezTo>
                      <a:pt x="3186" y="3028"/>
                      <a:pt x="1981" y="1047"/>
                      <a:pt x="215" y="30"/>
                    </a:cubicBezTo>
                    <a:cubicBezTo>
                      <a:pt x="184" y="10"/>
                      <a:pt x="153" y="1"/>
                      <a:pt x="126" y="1"/>
                    </a:cubicBezTo>
                    <a:close/>
                  </a:path>
                </a:pathLst>
              </a:custGeom>
              <a:solidFill>
                <a:schemeClr val="dk2"/>
              </a:solidFill>
              <a:ln>
                <a:noFill/>
              </a:ln>
            </p:spPr>
            <p:txBody>
              <a:bodyPr spcFirstLastPara="1" wrap="square" lIns="91425" tIns="91425" rIns="91425" bIns="91425" anchor="ctr" anchorCtr="0">
                <a:noAutofit/>
              </a:bodyPr>
              <a:lstStyle/>
              <a:p>
                <a:endParaRPr/>
              </a:p>
            </p:txBody>
          </p:sp>
        </p:grpSp>
      </p:grpSp>
      <p:pic>
        <p:nvPicPr>
          <p:cNvPr id="57"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39845" y="-36931"/>
            <a:ext cx="964612" cy="908489"/>
          </a:xfrm>
          <a:prstGeom prst="rect">
            <a:avLst/>
          </a:prstGeom>
        </p:spPr>
      </p:pic>
      <p:sp>
        <p:nvSpPr>
          <p:cNvPr id="60" name="Title 1">
            <a:extLst>
              <a:ext uri="{FF2B5EF4-FFF2-40B4-BE49-F238E27FC236}">
                <a16:creationId xmlns:a16="http://schemas.microsoft.com/office/drawing/2014/main" id="{8E35B36B-AD3A-4D11-B8A4-F49C34657574}"/>
              </a:ext>
            </a:extLst>
          </p:cNvPr>
          <p:cNvSpPr>
            <a:spLocks noGrp="1"/>
          </p:cNvSpPr>
          <p:nvPr>
            <p:ph type="title"/>
          </p:nvPr>
        </p:nvSpPr>
        <p:spPr>
          <a:xfrm>
            <a:off x="2736927" y="99192"/>
            <a:ext cx="3903900" cy="465803"/>
          </a:xfrm>
        </p:spPr>
        <p:txBody>
          <a:bodyPr/>
          <a:lstStyle/>
          <a:p>
            <a:r>
              <a:rPr lang="en-US" sz="2400" dirty="0">
                <a:solidFill>
                  <a:schemeClr val="accent3">
                    <a:lumMod val="25000"/>
                  </a:schemeClr>
                </a:solidFill>
                <a:latin typeface="Times New Roman" panose="02020603050405020304" pitchFamily="18" charset="0"/>
                <a:cs typeface="Times New Roman" panose="02020603050405020304" pitchFamily="18" charset="0"/>
              </a:rPr>
              <a:t>RUBRIC ĐÁNH GIÁ</a:t>
            </a:r>
          </a:p>
        </p:txBody>
      </p:sp>
      <p:graphicFrame>
        <p:nvGraphicFramePr>
          <p:cNvPr id="61" name="Table 60">
            <a:extLst>
              <a:ext uri="{FF2B5EF4-FFF2-40B4-BE49-F238E27FC236}">
                <a16:creationId xmlns:a16="http://schemas.microsoft.com/office/drawing/2014/main" id="{B05B1621-806E-475F-8AD6-B445C6356A77}"/>
              </a:ext>
            </a:extLst>
          </p:cNvPr>
          <p:cNvGraphicFramePr>
            <a:graphicFrameLocks noGrp="1"/>
          </p:cNvGraphicFramePr>
          <p:nvPr>
            <p:extLst>
              <p:ext uri="{D42A27DB-BD31-4B8C-83A1-F6EECF244321}">
                <p14:modId xmlns:p14="http://schemas.microsoft.com/office/powerpoint/2010/main" val="2686060978"/>
              </p:ext>
            </p:extLst>
          </p:nvPr>
        </p:nvGraphicFramePr>
        <p:xfrm>
          <a:off x="107796" y="514998"/>
          <a:ext cx="8902389" cy="4607954"/>
        </p:xfrm>
        <a:graphic>
          <a:graphicData uri="http://schemas.openxmlformats.org/drawingml/2006/table">
            <a:tbl>
              <a:tblPr>
                <a:tableStyleId>{8E466E39-07EC-4363-BB4D-5D067EE8BB99}</a:tableStyleId>
              </a:tblPr>
              <a:tblGrid>
                <a:gridCol w="1453876">
                  <a:extLst>
                    <a:ext uri="{9D8B030D-6E8A-4147-A177-3AD203B41FA5}">
                      <a16:colId xmlns:a16="http://schemas.microsoft.com/office/drawing/2014/main" val="4142654783"/>
                    </a:ext>
                  </a:extLst>
                </a:gridCol>
                <a:gridCol w="2559365">
                  <a:extLst>
                    <a:ext uri="{9D8B030D-6E8A-4147-A177-3AD203B41FA5}">
                      <a16:colId xmlns:a16="http://schemas.microsoft.com/office/drawing/2014/main" val="3459626692"/>
                    </a:ext>
                  </a:extLst>
                </a:gridCol>
                <a:gridCol w="2444574">
                  <a:extLst>
                    <a:ext uri="{9D8B030D-6E8A-4147-A177-3AD203B41FA5}">
                      <a16:colId xmlns:a16="http://schemas.microsoft.com/office/drawing/2014/main" val="3010780854"/>
                    </a:ext>
                  </a:extLst>
                </a:gridCol>
                <a:gridCol w="2444574">
                  <a:extLst>
                    <a:ext uri="{9D8B030D-6E8A-4147-A177-3AD203B41FA5}">
                      <a16:colId xmlns:a16="http://schemas.microsoft.com/office/drawing/2014/main" val="3476163467"/>
                    </a:ext>
                  </a:extLst>
                </a:gridCol>
              </a:tblGrid>
              <a:tr h="229770">
                <a:tc>
                  <a:txBody>
                    <a:bodyPr/>
                    <a:lstStyle/>
                    <a:p>
                      <a:pPr algn="ctr" rtl="0" fontAlgn="ctr"/>
                      <a:r>
                        <a:rPr lang="en-US" sz="1400" dirty="0" err="1">
                          <a:solidFill>
                            <a:schemeClr val="tx1"/>
                          </a:solidFill>
                          <a:effectLst/>
                          <a:latin typeface="Times New Roman" panose="02020603050405020304" pitchFamily="18" charset="0"/>
                          <a:cs typeface="Times New Roman" panose="02020603050405020304" pitchFamily="18" charset="0"/>
                        </a:rPr>
                        <a:t>Tiêu</a:t>
                      </a:r>
                      <a:r>
                        <a:rPr lang="en-US" sz="1400" dirty="0">
                          <a:solidFill>
                            <a:schemeClr val="tx1"/>
                          </a:solidFill>
                          <a:effectLst/>
                          <a:latin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cs typeface="Times New Roman" panose="02020603050405020304" pitchFamily="18" charset="0"/>
                        </a:rPr>
                        <a:t>chí</a:t>
                      </a:r>
                      <a:r>
                        <a:rPr lang="en-US" sz="1400" dirty="0">
                          <a:solidFill>
                            <a:schemeClr val="tx1"/>
                          </a:solidFill>
                          <a:effectLst/>
                          <a:latin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cs typeface="Times New Roman" panose="02020603050405020304" pitchFamily="18" charset="0"/>
                        </a:rPr>
                        <a:t>đánh</a:t>
                      </a:r>
                      <a:r>
                        <a:rPr lang="en-US" sz="1400" dirty="0">
                          <a:solidFill>
                            <a:schemeClr val="tx1"/>
                          </a:solidFill>
                          <a:effectLst/>
                          <a:latin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cs typeface="Times New Roman" panose="02020603050405020304" pitchFamily="18" charset="0"/>
                        </a:rPr>
                        <a:t>giá</a:t>
                      </a:r>
                      <a:endParaRPr lang="en-US" sz="1400" b="1" dirty="0">
                        <a:solidFill>
                          <a:schemeClr val="tx1"/>
                        </a:solidFill>
                        <a:effectLst/>
                        <a:latin typeface="Times New Roman" panose="02020603050405020304" pitchFamily="18" charset="0"/>
                        <a:ea typeface="Cambria" panose="02040503050406030204" pitchFamily="18" charset="0"/>
                        <a:cs typeface="Times New Roman" panose="02020603050405020304" pitchFamily="18" charset="0"/>
                      </a:endParaRPr>
                    </a:p>
                  </a:txBody>
                  <a:tcPr marL="12747" marR="12747" marT="8498" marB="8498" anchor="ctr">
                    <a:solidFill>
                      <a:schemeClr val="accent2">
                        <a:lumMod val="60000"/>
                        <a:lumOff val="40000"/>
                      </a:schemeClr>
                    </a:solidFill>
                  </a:tcPr>
                </a:tc>
                <a:tc>
                  <a:txBody>
                    <a:bodyPr/>
                    <a:lstStyle/>
                    <a:p>
                      <a:pPr algn="ctr" rtl="0" fontAlgn="ctr"/>
                      <a:r>
                        <a:rPr lang="en-US" sz="1400" dirty="0" err="1">
                          <a:solidFill>
                            <a:schemeClr val="tx1"/>
                          </a:solidFill>
                          <a:effectLst/>
                          <a:latin typeface="Times New Roman" panose="02020603050405020304" pitchFamily="18" charset="0"/>
                          <a:cs typeface="Times New Roman" panose="02020603050405020304" pitchFamily="18" charset="0"/>
                        </a:rPr>
                        <a:t>Xuất</a:t>
                      </a:r>
                      <a:r>
                        <a:rPr lang="en-US" sz="1400" dirty="0">
                          <a:solidFill>
                            <a:schemeClr val="tx1"/>
                          </a:solidFill>
                          <a:effectLst/>
                          <a:latin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cs typeface="Times New Roman" panose="02020603050405020304" pitchFamily="18" charset="0"/>
                        </a:rPr>
                        <a:t>sắc</a:t>
                      </a:r>
                      <a:endParaRPr lang="en-US" sz="1400" b="1" dirty="0">
                        <a:solidFill>
                          <a:schemeClr val="tx1"/>
                        </a:solidFill>
                        <a:effectLst/>
                        <a:latin typeface="Times New Roman" panose="02020603050405020304" pitchFamily="18" charset="0"/>
                        <a:ea typeface="Cambria" panose="02040503050406030204" pitchFamily="18" charset="0"/>
                        <a:cs typeface="Times New Roman" panose="02020603050405020304" pitchFamily="18" charset="0"/>
                      </a:endParaRPr>
                    </a:p>
                  </a:txBody>
                  <a:tcPr marL="12747" marR="12747" marT="8498" marB="8498" anchor="ctr">
                    <a:solidFill>
                      <a:schemeClr val="accent2">
                        <a:lumMod val="60000"/>
                        <a:lumOff val="40000"/>
                      </a:schemeClr>
                    </a:solidFill>
                  </a:tcPr>
                </a:tc>
                <a:tc>
                  <a:txBody>
                    <a:bodyPr/>
                    <a:lstStyle/>
                    <a:p>
                      <a:pPr algn="ctr" rtl="0" fontAlgn="ctr"/>
                      <a:r>
                        <a:rPr lang="en-US" sz="1400" dirty="0" err="1">
                          <a:solidFill>
                            <a:schemeClr val="tx1"/>
                          </a:solidFill>
                          <a:effectLst/>
                          <a:latin typeface="Times New Roman" panose="02020603050405020304" pitchFamily="18" charset="0"/>
                          <a:cs typeface="Times New Roman" panose="02020603050405020304" pitchFamily="18" charset="0"/>
                        </a:rPr>
                        <a:t>Tốt</a:t>
                      </a:r>
                      <a:r>
                        <a:rPr lang="en-US" sz="1400" dirty="0">
                          <a:solidFill>
                            <a:schemeClr val="tx1"/>
                          </a:solidFill>
                          <a:effectLst/>
                          <a:latin typeface="Times New Roman" panose="02020603050405020304" pitchFamily="18" charset="0"/>
                          <a:cs typeface="Times New Roman" panose="02020603050405020304" pitchFamily="18" charset="0"/>
                        </a:rPr>
                        <a:t> </a:t>
                      </a:r>
                      <a:endParaRPr lang="en-US" sz="1400" b="1" dirty="0">
                        <a:solidFill>
                          <a:schemeClr val="tx1"/>
                        </a:solidFill>
                        <a:effectLst/>
                        <a:latin typeface="Times New Roman" panose="02020603050405020304" pitchFamily="18" charset="0"/>
                        <a:ea typeface="Cambria" panose="02040503050406030204" pitchFamily="18" charset="0"/>
                        <a:cs typeface="Times New Roman" panose="02020603050405020304" pitchFamily="18" charset="0"/>
                      </a:endParaRPr>
                    </a:p>
                  </a:txBody>
                  <a:tcPr marL="12747" marR="12747" marT="8498" marB="8498" anchor="ctr">
                    <a:solidFill>
                      <a:schemeClr val="accent2">
                        <a:lumMod val="60000"/>
                        <a:lumOff val="40000"/>
                      </a:schemeClr>
                    </a:solidFill>
                  </a:tcPr>
                </a:tc>
                <a:tc>
                  <a:txBody>
                    <a:bodyPr/>
                    <a:lstStyle/>
                    <a:p>
                      <a:pPr algn="ctr" rtl="0" fontAlgn="ctr"/>
                      <a:r>
                        <a:rPr lang="en-US" sz="1400" dirty="0" err="1">
                          <a:solidFill>
                            <a:schemeClr val="tx1"/>
                          </a:solidFill>
                          <a:effectLst/>
                          <a:latin typeface="Times New Roman" panose="02020603050405020304" pitchFamily="18" charset="0"/>
                          <a:cs typeface="Times New Roman" panose="02020603050405020304" pitchFamily="18" charset="0"/>
                        </a:rPr>
                        <a:t>Đạt</a:t>
                      </a:r>
                      <a:endParaRPr lang="en-US" sz="1400" b="1" dirty="0">
                        <a:solidFill>
                          <a:schemeClr val="tx1"/>
                        </a:solidFill>
                        <a:effectLst/>
                        <a:latin typeface="Times New Roman" panose="02020603050405020304" pitchFamily="18" charset="0"/>
                        <a:ea typeface="Cambria" panose="02040503050406030204" pitchFamily="18" charset="0"/>
                        <a:cs typeface="Times New Roman" panose="02020603050405020304" pitchFamily="18" charset="0"/>
                      </a:endParaRPr>
                    </a:p>
                  </a:txBody>
                  <a:tcPr marL="12747" marR="12747" marT="8498" marB="8498" anchor="ctr">
                    <a:solidFill>
                      <a:schemeClr val="accent2">
                        <a:lumMod val="60000"/>
                        <a:lumOff val="40000"/>
                      </a:schemeClr>
                    </a:solidFill>
                  </a:tcPr>
                </a:tc>
                <a:extLst>
                  <a:ext uri="{0D108BD9-81ED-4DB2-BD59-A6C34878D82A}">
                    <a16:rowId xmlns:a16="http://schemas.microsoft.com/office/drawing/2014/main" val="1573296431"/>
                  </a:ext>
                </a:extLst>
              </a:tr>
              <a:tr h="1353472">
                <a:tc>
                  <a:txBody>
                    <a:bodyPr/>
                    <a:lstStyle/>
                    <a:p>
                      <a:pPr algn="just" rtl="0" fontAlgn="ctr"/>
                      <a:r>
                        <a:rPr lang="en-US" sz="1400" b="1" dirty="0" err="1">
                          <a:effectLst/>
                          <a:latin typeface="Times New Roman" panose="02020603050405020304" pitchFamily="18" charset="0"/>
                          <a:cs typeface="Times New Roman" panose="02020603050405020304" pitchFamily="18" charset="0"/>
                        </a:rPr>
                        <a:t>Vấn</a:t>
                      </a:r>
                      <a:r>
                        <a:rPr lang="en-US" sz="1400" b="1" dirty="0">
                          <a:effectLst/>
                          <a:latin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cs typeface="Times New Roman" panose="02020603050405020304" pitchFamily="18" charset="0"/>
                        </a:rPr>
                        <a:t>đề</a:t>
                      </a:r>
                      <a:r>
                        <a:rPr lang="en-US" sz="1400" b="1" dirty="0">
                          <a:effectLst/>
                          <a:latin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cs typeface="Times New Roman" panose="02020603050405020304" pitchFamily="18" charset="0"/>
                        </a:rPr>
                        <a:t>đời</a:t>
                      </a:r>
                      <a:r>
                        <a:rPr lang="en-US" sz="1400" b="1" dirty="0">
                          <a:effectLst/>
                          <a:latin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cs typeface="Times New Roman" panose="02020603050405020304" pitchFamily="18" charset="0"/>
                        </a:rPr>
                        <a:t>sống</a:t>
                      </a:r>
                      <a:endParaRPr lang="en-US" sz="1400" b="1" dirty="0">
                        <a:effectLst/>
                        <a:latin typeface="Times New Roman" panose="02020603050405020304" pitchFamily="18" charset="0"/>
                        <a:cs typeface="Times New Roman" panose="02020603050405020304" pitchFamily="18" charset="0"/>
                      </a:endParaRPr>
                    </a:p>
                    <a:p>
                      <a:pPr algn="just" rtl="0" fontAlgn="ctr"/>
                      <a:endParaRPr lang="en-US" sz="1400" b="1" dirty="0">
                        <a:solidFill>
                          <a:schemeClr val="tx1">
                            <a:lumMod val="50000"/>
                          </a:schemeClr>
                        </a:solidFill>
                        <a:effectLst/>
                        <a:latin typeface="Times New Roman" panose="02020603050405020304" pitchFamily="18" charset="0"/>
                        <a:ea typeface="Cambria" panose="02040503050406030204" pitchFamily="18" charset="0"/>
                        <a:cs typeface="Times New Roman" panose="02020603050405020304" pitchFamily="18" charset="0"/>
                      </a:endParaRPr>
                    </a:p>
                  </a:txBody>
                  <a:tcPr marL="12747" marR="12747" marT="8498" marB="8498" anchor="ctr"/>
                </a:tc>
                <a:tc>
                  <a:txBody>
                    <a:bodyPr/>
                    <a:lstStyle/>
                    <a:p>
                      <a:pPr marL="171450" indent="-171450" algn="just" rtl="0" fontAlgn="ctr">
                        <a:buFont typeface="Arial" panose="020B0604020202020204" pitchFamily="34" charset="0"/>
                        <a:buChar char="•"/>
                      </a:pPr>
                      <a:r>
                        <a:rPr lang="en-US" sz="1400" dirty="0">
                          <a:effectLst/>
                          <a:latin typeface="Times New Roman" panose="02020603050405020304" pitchFamily="18" charset="0"/>
                          <a:cs typeface="Times New Roman" panose="02020603050405020304" pitchFamily="18" charset="0"/>
                        </a:rPr>
                        <a:t>Hs </a:t>
                      </a:r>
                      <a:r>
                        <a:rPr lang="en-US" sz="1400" dirty="0" err="1">
                          <a:effectLst/>
                          <a:latin typeface="Times New Roman" panose="02020603050405020304" pitchFamily="18" charset="0"/>
                          <a:cs typeface="Times New Roman" panose="02020603050405020304" pitchFamily="18" charset="0"/>
                        </a:rPr>
                        <a:t>lựa</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chọn</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đúng</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vấn</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đề</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đưa</a:t>
                      </a:r>
                      <a:r>
                        <a:rPr lang="en-US" sz="1400" dirty="0">
                          <a:effectLst/>
                          <a:latin typeface="Times New Roman" panose="02020603050405020304" pitchFamily="18" charset="0"/>
                          <a:cs typeface="Times New Roman" panose="02020603050405020304" pitchFamily="18" charset="0"/>
                        </a:rPr>
                        <a:t> ra </a:t>
                      </a:r>
                      <a:r>
                        <a:rPr lang="en-US" sz="1400" dirty="0" err="1">
                          <a:effectLst/>
                          <a:latin typeface="Times New Roman" panose="02020603050405020304" pitchFamily="18" charset="0"/>
                          <a:cs typeface="Times New Roman" panose="02020603050405020304" pitchFamily="18" charset="0"/>
                        </a:rPr>
                        <a:t>được</a:t>
                      </a:r>
                      <a:r>
                        <a:rPr lang="en-US" sz="1400" dirty="0">
                          <a:effectLst/>
                          <a:latin typeface="Times New Roman" panose="02020603050405020304" pitchFamily="18" charset="0"/>
                          <a:cs typeface="Times New Roman" panose="02020603050405020304" pitchFamily="18" charset="0"/>
                        </a:rPr>
                        <a:t> ý </a:t>
                      </a:r>
                      <a:r>
                        <a:rPr lang="en-US" sz="1400" dirty="0" err="1">
                          <a:effectLst/>
                          <a:latin typeface="Times New Roman" panose="02020603050405020304" pitchFamily="18" charset="0"/>
                          <a:cs typeface="Times New Roman" panose="02020603050405020304" pitchFamily="18" charset="0"/>
                        </a:rPr>
                        <a:t>kiến</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cụ</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thể</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của</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bản</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thân</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về</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vấn</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đề</a:t>
                      </a:r>
                      <a:r>
                        <a:rPr lang="en-US" sz="1400" dirty="0">
                          <a:effectLst/>
                          <a:latin typeface="Times New Roman" panose="02020603050405020304" pitchFamily="18" charset="0"/>
                          <a:cs typeface="Times New Roman" panose="02020603050405020304" pitchFamily="18" charset="0"/>
                        </a:rPr>
                        <a:t>.</a:t>
                      </a:r>
                    </a:p>
                    <a:p>
                      <a:pPr marL="171450" indent="-171450" algn="just" rtl="0" fontAlgn="ctr">
                        <a:buFont typeface="Arial" panose="020B0604020202020204" pitchFamily="34" charset="0"/>
                        <a:buChar char="•"/>
                      </a:pPr>
                      <a:r>
                        <a:rPr lang="en-US" sz="1400" dirty="0" err="1">
                          <a:effectLst/>
                          <a:latin typeface="Times New Roman" panose="02020603050405020304" pitchFamily="18" charset="0"/>
                          <a:cs typeface="Times New Roman" panose="02020603050405020304" pitchFamily="18" charset="0"/>
                        </a:rPr>
                        <a:t>Bài</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nói</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có</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thể</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hiện</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sự</a:t>
                      </a:r>
                      <a:r>
                        <a:rPr lang="en-US" sz="1400" dirty="0">
                          <a:effectLst/>
                          <a:latin typeface="Times New Roman" panose="02020603050405020304" pitchFamily="18" charset="0"/>
                          <a:cs typeface="Times New Roman" panose="02020603050405020304" pitchFamily="18" charset="0"/>
                        </a:rPr>
                        <a:t> am </a:t>
                      </a:r>
                      <a:r>
                        <a:rPr lang="en-US" sz="1400" dirty="0" err="1">
                          <a:effectLst/>
                          <a:latin typeface="Times New Roman" panose="02020603050405020304" pitchFamily="18" charset="0"/>
                          <a:cs typeface="Times New Roman" panose="02020603050405020304" pitchFamily="18" charset="0"/>
                        </a:rPr>
                        <a:t>hiểu</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cách</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đánh</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giá</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của</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người</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nói</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về</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vấn</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đề</a:t>
                      </a:r>
                      <a:r>
                        <a:rPr lang="en-US" sz="1400" dirty="0">
                          <a:effectLst/>
                          <a:latin typeface="Times New Roman" panose="02020603050405020304" pitchFamily="18" charset="0"/>
                          <a:cs typeface="Times New Roman" panose="02020603050405020304" pitchFamily="18" charset="0"/>
                        </a:rPr>
                        <a:t>.</a:t>
                      </a:r>
                      <a:endParaRPr lang="en-US" sz="1400" b="0" dirty="0">
                        <a:solidFill>
                          <a:schemeClr val="tx1">
                            <a:lumMod val="50000"/>
                          </a:schemeClr>
                        </a:solidFill>
                        <a:effectLst/>
                        <a:latin typeface="Times New Roman" panose="02020603050405020304" pitchFamily="18" charset="0"/>
                        <a:ea typeface="Cambria" panose="02040503050406030204" pitchFamily="18" charset="0"/>
                        <a:cs typeface="Times New Roman" panose="02020603050405020304" pitchFamily="18" charset="0"/>
                      </a:endParaRPr>
                    </a:p>
                  </a:txBody>
                  <a:tcPr marL="12747" marR="12747" marT="8498" marB="8498" anchor="ctr"/>
                </a:tc>
                <a:tc>
                  <a:txBody>
                    <a:bodyPr/>
                    <a:lstStyle/>
                    <a:p>
                      <a:pPr marL="171450" indent="-171450" algn="just" rtl="0" fontAlgn="ctr">
                        <a:buFont typeface="Arial" panose="020B0604020202020204" pitchFamily="34" charset="0"/>
                        <a:buChar char="•"/>
                      </a:pPr>
                      <a:r>
                        <a:rPr lang="en-US" sz="1200" dirty="0">
                          <a:effectLst/>
                          <a:latin typeface="Times New Roman" panose="02020603050405020304" pitchFamily="18" charset="0"/>
                          <a:cs typeface="Times New Roman" panose="02020603050405020304" pitchFamily="18" charset="0"/>
                        </a:rPr>
                        <a:t>HS </a:t>
                      </a:r>
                      <a:r>
                        <a:rPr lang="en-US" sz="1200" dirty="0" err="1">
                          <a:effectLst/>
                          <a:latin typeface="Times New Roman" panose="02020603050405020304" pitchFamily="18" charset="0"/>
                          <a:cs typeface="Times New Roman" panose="02020603050405020304" pitchFamily="18" charset="0"/>
                        </a:rPr>
                        <a:t>có</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lựa</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chọn</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được</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vấn</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đề</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có</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thể</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hiện</a:t>
                      </a:r>
                      <a:r>
                        <a:rPr lang="en-US" sz="1200" dirty="0">
                          <a:effectLst/>
                          <a:latin typeface="Times New Roman" panose="02020603050405020304" pitchFamily="18" charset="0"/>
                          <a:cs typeface="Times New Roman" panose="02020603050405020304" pitchFamily="18" charset="0"/>
                        </a:rPr>
                        <a:t> ý </a:t>
                      </a:r>
                      <a:r>
                        <a:rPr lang="en-US" sz="1200" dirty="0" err="1">
                          <a:effectLst/>
                          <a:latin typeface="Times New Roman" panose="02020603050405020304" pitchFamily="18" charset="0"/>
                          <a:cs typeface="Times New Roman" panose="02020603050405020304" pitchFamily="18" charset="0"/>
                        </a:rPr>
                        <a:t>kiến</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cá</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nhân</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về</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vấn</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đề</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trình</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bày</a:t>
                      </a:r>
                      <a:r>
                        <a:rPr lang="en-US" sz="1200" dirty="0">
                          <a:effectLst/>
                          <a:latin typeface="Times New Roman" panose="02020603050405020304" pitchFamily="18" charset="0"/>
                          <a:cs typeface="Times New Roman" panose="02020603050405020304" pitchFamily="18" charset="0"/>
                        </a:rPr>
                        <a:t>.</a:t>
                      </a:r>
                    </a:p>
                    <a:p>
                      <a:pPr marL="171450" indent="-171450" algn="just" rtl="0" fontAlgn="ctr">
                        <a:buFont typeface="Arial" panose="020B0604020202020204" pitchFamily="34" charset="0"/>
                        <a:buChar char="•"/>
                      </a:pPr>
                      <a:r>
                        <a:rPr lang="en-US" sz="1200" dirty="0" err="1">
                          <a:effectLst/>
                          <a:latin typeface="Times New Roman" panose="02020603050405020304" pitchFamily="18" charset="0"/>
                          <a:cs typeface="Times New Roman" panose="02020603050405020304" pitchFamily="18" charset="0"/>
                        </a:rPr>
                        <a:t>Bài</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nói</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cơ</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bản</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thể</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hiện</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sự</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tìm</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hiểu</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của</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người</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nói</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nhưng</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vẫn</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chưa</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thực</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sự</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sâu</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sắc</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rõ</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ràng</a:t>
                      </a:r>
                      <a:r>
                        <a:rPr lang="en-US" sz="1200" dirty="0">
                          <a:effectLst/>
                          <a:latin typeface="Times New Roman" panose="02020603050405020304" pitchFamily="18" charset="0"/>
                          <a:cs typeface="Times New Roman" panose="02020603050405020304" pitchFamily="18" charset="0"/>
                        </a:rPr>
                        <a:t>.</a:t>
                      </a:r>
                      <a:endParaRPr lang="vi-VN" sz="1200" b="0" dirty="0">
                        <a:solidFill>
                          <a:schemeClr val="tx1">
                            <a:lumMod val="50000"/>
                          </a:schemeClr>
                        </a:solidFill>
                        <a:effectLst/>
                        <a:latin typeface="Times New Roman" panose="02020603050405020304" pitchFamily="18" charset="0"/>
                        <a:ea typeface="Cambria" panose="02040503050406030204" pitchFamily="18" charset="0"/>
                        <a:cs typeface="Times New Roman" panose="02020603050405020304" pitchFamily="18" charset="0"/>
                      </a:endParaRPr>
                    </a:p>
                  </a:txBody>
                  <a:tcPr marL="12747" marR="12747" marT="8498" marB="8498" anchor="ctr"/>
                </a:tc>
                <a:tc>
                  <a:txBody>
                    <a:bodyPr/>
                    <a:lstStyle/>
                    <a:p>
                      <a:pPr marL="171450" marR="0" lvl="0" indent="-171450" algn="just" defTabSz="914400" rtl="0" eaLnBrk="1" fontAlgn="ctr"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1400" dirty="0">
                          <a:effectLst/>
                          <a:latin typeface="Times New Roman" panose="02020603050405020304" pitchFamily="18" charset="0"/>
                          <a:cs typeface="Times New Roman" panose="02020603050405020304" pitchFamily="18" charset="0"/>
                        </a:rPr>
                        <a:t>HS </a:t>
                      </a:r>
                      <a:r>
                        <a:rPr lang="en-US" sz="1400" dirty="0" err="1">
                          <a:effectLst/>
                          <a:latin typeface="Times New Roman" panose="02020603050405020304" pitchFamily="18" charset="0"/>
                          <a:cs typeface="Times New Roman" panose="02020603050405020304" pitchFamily="18" charset="0"/>
                        </a:rPr>
                        <a:t>có</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lựa</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chọn</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được</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vấn</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đề</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Nội</a:t>
                      </a:r>
                      <a:r>
                        <a:rPr lang="en-US" sz="1400" dirty="0">
                          <a:effectLst/>
                          <a:latin typeface="Times New Roman" panose="02020603050405020304" pitchFamily="18" charset="0"/>
                          <a:cs typeface="Times New Roman" panose="02020603050405020304" pitchFamily="18" charset="0"/>
                        </a:rPr>
                        <a:t> dung </a:t>
                      </a:r>
                      <a:r>
                        <a:rPr lang="en-US" sz="1400" dirty="0" err="1">
                          <a:effectLst/>
                          <a:latin typeface="Times New Roman" panose="02020603050405020304" pitchFamily="18" charset="0"/>
                          <a:cs typeface="Times New Roman" panose="02020603050405020304" pitchFamily="18" charset="0"/>
                        </a:rPr>
                        <a:t>bài</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nói</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còn</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chưa</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thể</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hiện</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rõ</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nét</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quan</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điểm</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và</a:t>
                      </a:r>
                      <a:r>
                        <a:rPr lang="en-US" sz="1400" dirty="0">
                          <a:effectLst/>
                          <a:latin typeface="Times New Roman" panose="02020603050405020304" pitchFamily="18" charset="0"/>
                          <a:cs typeface="Times New Roman" panose="02020603050405020304" pitchFamily="18" charset="0"/>
                        </a:rPr>
                        <a:t> ý </a:t>
                      </a:r>
                      <a:r>
                        <a:rPr lang="en-US" sz="1400" dirty="0" err="1">
                          <a:effectLst/>
                          <a:latin typeface="Times New Roman" panose="02020603050405020304" pitchFamily="18" charset="0"/>
                          <a:cs typeface="Times New Roman" panose="02020603050405020304" pitchFamily="18" charset="0"/>
                        </a:rPr>
                        <a:t>kiến</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của</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người</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nói</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cần</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làm</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rõ</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hơn</a:t>
                      </a:r>
                      <a:r>
                        <a:rPr lang="en-US" sz="1400" dirty="0">
                          <a:effectLst/>
                          <a:latin typeface="Times New Roman" panose="02020603050405020304" pitchFamily="18" charset="0"/>
                          <a:cs typeface="Times New Roman" panose="02020603050405020304" pitchFamily="18" charset="0"/>
                        </a:rPr>
                        <a:t>.</a:t>
                      </a:r>
                    </a:p>
                    <a:p>
                      <a:pPr algn="just" rtl="0" fontAlgn="ctr"/>
                      <a:endParaRPr lang="vi-VN" sz="1200" b="0" dirty="0">
                        <a:solidFill>
                          <a:schemeClr val="tx1">
                            <a:lumMod val="50000"/>
                          </a:schemeClr>
                        </a:solidFill>
                        <a:effectLst/>
                        <a:latin typeface="Times New Roman" panose="02020603050405020304" pitchFamily="18" charset="0"/>
                        <a:ea typeface="Cambria" panose="02040503050406030204" pitchFamily="18" charset="0"/>
                        <a:cs typeface="Times New Roman" panose="02020603050405020304" pitchFamily="18" charset="0"/>
                      </a:endParaRPr>
                    </a:p>
                  </a:txBody>
                  <a:tcPr marL="12747" marR="12747" marT="8498" marB="8498" anchor="ctr"/>
                </a:tc>
                <a:extLst>
                  <a:ext uri="{0D108BD9-81ED-4DB2-BD59-A6C34878D82A}">
                    <a16:rowId xmlns:a16="http://schemas.microsoft.com/office/drawing/2014/main" val="3450328702"/>
                  </a:ext>
                </a:extLst>
              </a:tr>
              <a:tr h="1003056">
                <a:tc>
                  <a:txBody>
                    <a:bodyPr/>
                    <a:lstStyle/>
                    <a:p>
                      <a:pPr algn="just" rtl="0" fontAlgn="ctr"/>
                      <a:r>
                        <a:rPr lang="en-US" sz="1400" b="1" dirty="0" err="1">
                          <a:effectLst/>
                          <a:latin typeface="Times New Roman" panose="02020603050405020304" pitchFamily="18" charset="0"/>
                          <a:cs typeface="Times New Roman" panose="02020603050405020304" pitchFamily="18" charset="0"/>
                        </a:rPr>
                        <a:t>Lí</a:t>
                      </a:r>
                      <a:r>
                        <a:rPr lang="en-US" sz="1400" b="1" dirty="0">
                          <a:effectLst/>
                          <a:latin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cs typeface="Times New Roman" panose="02020603050405020304" pitchFamily="18" charset="0"/>
                        </a:rPr>
                        <a:t>lẽ</a:t>
                      </a:r>
                      <a:r>
                        <a:rPr lang="en-US" sz="1400" b="1" dirty="0">
                          <a:effectLst/>
                          <a:latin typeface="Times New Roman" panose="02020603050405020304" pitchFamily="18" charset="0"/>
                          <a:cs typeface="Times New Roman" panose="02020603050405020304" pitchFamily="18" charset="0"/>
                        </a:rPr>
                        <a:t>, ý </a:t>
                      </a:r>
                      <a:r>
                        <a:rPr lang="en-US" sz="1400" b="1" dirty="0" err="1">
                          <a:effectLst/>
                          <a:latin typeface="Times New Roman" panose="02020603050405020304" pitchFamily="18" charset="0"/>
                          <a:cs typeface="Times New Roman" panose="02020603050405020304" pitchFamily="18" charset="0"/>
                        </a:rPr>
                        <a:t>kiến</a:t>
                      </a:r>
                      <a:endParaRPr lang="en-US" sz="1400" b="1" dirty="0">
                        <a:solidFill>
                          <a:schemeClr val="tx1">
                            <a:lumMod val="50000"/>
                          </a:schemeClr>
                        </a:solidFill>
                        <a:effectLst/>
                        <a:latin typeface="Times New Roman" panose="02020603050405020304" pitchFamily="18" charset="0"/>
                        <a:ea typeface="Cambria" panose="02040503050406030204" pitchFamily="18" charset="0"/>
                        <a:cs typeface="Times New Roman" panose="02020603050405020304" pitchFamily="18" charset="0"/>
                      </a:endParaRPr>
                    </a:p>
                  </a:txBody>
                  <a:tcPr marL="12747" marR="12747" marT="8498" marB="8498" anchor="ctr"/>
                </a:tc>
                <a:tc>
                  <a:txBody>
                    <a:bodyPr/>
                    <a:lstStyle/>
                    <a:p>
                      <a:pPr marL="171450" indent="-171450" algn="just" rtl="0" fontAlgn="ctr">
                        <a:buFont typeface="Arial" panose="020B0604020202020204" pitchFamily="34" charset="0"/>
                        <a:buChar char="•"/>
                      </a:pPr>
                      <a:r>
                        <a:rPr lang="en-US" sz="1300" dirty="0">
                          <a:effectLst/>
                          <a:latin typeface="Times New Roman" panose="02020603050405020304" pitchFamily="18" charset="0"/>
                          <a:cs typeface="Times New Roman" panose="02020603050405020304" pitchFamily="18" charset="0"/>
                        </a:rPr>
                        <a:t>Hs </a:t>
                      </a:r>
                      <a:r>
                        <a:rPr lang="en-US" sz="1300" dirty="0" err="1">
                          <a:effectLst/>
                          <a:latin typeface="Times New Roman" panose="02020603050405020304" pitchFamily="18" charset="0"/>
                          <a:cs typeface="Times New Roman" panose="02020603050405020304" pitchFamily="18" charset="0"/>
                        </a:rPr>
                        <a:t>trình</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bày</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những</a:t>
                      </a:r>
                      <a:r>
                        <a:rPr lang="en-US" sz="1300" dirty="0">
                          <a:effectLst/>
                          <a:latin typeface="Times New Roman" panose="02020603050405020304" pitchFamily="18" charset="0"/>
                          <a:cs typeface="Times New Roman" panose="02020603050405020304" pitchFamily="18" charset="0"/>
                        </a:rPr>
                        <a:t> ý </a:t>
                      </a:r>
                      <a:r>
                        <a:rPr lang="en-US" sz="1300" dirty="0" err="1">
                          <a:effectLst/>
                          <a:latin typeface="Times New Roman" panose="02020603050405020304" pitchFamily="18" charset="0"/>
                          <a:cs typeface="Times New Roman" panose="02020603050405020304" pitchFamily="18" charset="0"/>
                        </a:rPr>
                        <a:t>kiến</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cụ</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thể</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thuyết</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phục</a:t>
                      </a:r>
                      <a:r>
                        <a:rPr lang="en-US" sz="1300" dirty="0">
                          <a:effectLst/>
                          <a:latin typeface="Times New Roman" panose="02020603050405020304" pitchFamily="18" charset="0"/>
                          <a:cs typeface="Times New Roman" panose="02020603050405020304" pitchFamily="18" charset="0"/>
                        </a:rPr>
                        <a:t>.</a:t>
                      </a:r>
                    </a:p>
                    <a:p>
                      <a:pPr marL="171450" indent="-171450" algn="just" rtl="0" fontAlgn="ctr">
                        <a:buFont typeface="Arial" panose="020B0604020202020204" pitchFamily="34" charset="0"/>
                        <a:buChar char="•"/>
                      </a:pPr>
                      <a:r>
                        <a:rPr lang="en-US" sz="1300" dirty="0" err="1">
                          <a:effectLst/>
                          <a:latin typeface="Times New Roman" panose="02020603050405020304" pitchFamily="18" charset="0"/>
                          <a:cs typeface="Times New Roman" panose="02020603050405020304" pitchFamily="18" charset="0"/>
                        </a:rPr>
                        <a:t>Các</a:t>
                      </a:r>
                      <a:r>
                        <a:rPr lang="en-US" sz="1300" dirty="0">
                          <a:effectLst/>
                          <a:latin typeface="Times New Roman" panose="02020603050405020304" pitchFamily="18" charset="0"/>
                          <a:cs typeface="Times New Roman" panose="02020603050405020304" pitchFamily="18" charset="0"/>
                        </a:rPr>
                        <a:t> ý </a:t>
                      </a:r>
                      <a:r>
                        <a:rPr lang="en-US" sz="1300" dirty="0" err="1">
                          <a:effectLst/>
                          <a:latin typeface="Times New Roman" panose="02020603050405020304" pitchFamily="18" charset="0"/>
                          <a:cs typeface="Times New Roman" panose="02020603050405020304" pitchFamily="18" charset="0"/>
                        </a:rPr>
                        <a:t>kiến</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có</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liên</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hệ</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tới</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thực</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tế</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đời</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sống</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và</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có</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dẫn</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chứng</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chính</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xác</a:t>
                      </a:r>
                      <a:r>
                        <a:rPr lang="en-US" sz="1300" dirty="0">
                          <a:effectLst/>
                          <a:latin typeface="Times New Roman" panose="02020603050405020304" pitchFamily="18" charset="0"/>
                          <a:cs typeface="Times New Roman" panose="02020603050405020304" pitchFamily="18" charset="0"/>
                        </a:rPr>
                        <a:t>, logic.</a:t>
                      </a:r>
                      <a:endParaRPr lang="en-US" sz="1300" b="0" dirty="0">
                        <a:solidFill>
                          <a:schemeClr val="tx1">
                            <a:lumMod val="50000"/>
                          </a:schemeClr>
                        </a:solidFill>
                        <a:effectLst/>
                        <a:latin typeface="Times New Roman" panose="02020603050405020304" pitchFamily="18" charset="0"/>
                        <a:ea typeface="Cambria" panose="02040503050406030204" pitchFamily="18" charset="0"/>
                        <a:cs typeface="Times New Roman" panose="02020603050405020304" pitchFamily="18" charset="0"/>
                      </a:endParaRPr>
                    </a:p>
                  </a:txBody>
                  <a:tcPr marL="12747" marR="12747" marT="8498" marB="8498" anchor="ctr"/>
                </a:tc>
                <a:tc>
                  <a:txBody>
                    <a:bodyPr/>
                    <a:lstStyle/>
                    <a:p>
                      <a:pPr marL="171450" indent="-171450" algn="just" rtl="0" fontAlgn="ctr">
                        <a:buFont typeface="Arial" panose="020B0604020202020204" pitchFamily="34" charset="0"/>
                        <a:buChar char="•"/>
                      </a:pPr>
                      <a:r>
                        <a:rPr lang="en-US" sz="1300" dirty="0">
                          <a:effectLst/>
                          <a:latin typeface="Times New Roman" panose="02020603050405020304" pitchFamily="18" charset="0"/>
                          <a:cs typeface="Times New Roman" panose="02020603050405020304" pitchFamily="18" charset="0"/>
                        </a:rPr>
                        <a:t>Ý </a:t>
                      </a:r>
                      <a:r>
                        <a:rPr lang="en-US" sz="1300" dirty="0" err="1">
                          <a:effectLst/>
                          <a:latin typeface="Times New Roman" panose="02020603050405020304" pitchFamily="18" charset="0"/>
                          <a:cs typeface="Times New Roman" panose="02020603050405020304" pitchFamily="18" charset="0"/>
                        </a:rPr>
                        <a:t>kiến</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trình</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bày</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tương</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đối</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rõ</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nét</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nhưng</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phần</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lí</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lẽ</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còn</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chưa</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cụ</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thể</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dẫn</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chứng</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có</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nhưng</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còn</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chưa</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đa</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dạng</a:t>
                      </a:r>
                      <a:r>
                        <a:rPr lang="en-US" sz="1300" dirty="0">
                          <a:effectLst/>
                          <a:latin typeface="Times New Roman" panose="02020603050405020304" pitchFamily="18" charset="0"/>
                          <a:cs typeface="Times New Roman" panose="02020603050405020304" pitchFamily="18" charset="0"/>
                        </a:rPr>
                        <a:t>,</a:t>
                      </a:r>
                      <a:endParaRPr lang="vi-VN" sz="1300" b="0" dirty="0">
                        <a:solidFill>
                          <a:schemeClr val="tx1">
                            <a:lumMod val="50000"/>
                          </a:schemeClr>
                        </a:solidFill>
                        <a:effectLst/>
                        <a:latin typeface="Times New Roman" panose="02020603050405020304" pitchFamily="18" charset="0"/>
                        <a:ea typeface="Cambria" panose="02040503050406030204" pitchFamily="18" charset="0"/>
                        <a:cs typeface="Times New Roman" panose="02020603050405020304" pitchFamily="18" charset="0"/>
                      </a:endParaRPr>
                    </a:p>
                  </a:txBody>
                  <a:tcPr marL="12747" marR="12747" marT="8498" marB="8498" anchor="ctr"/>
                </a:tc>
                <a:tc>
                  <a:txBody>
                    <a:bodyPr/>
                    <a:lstStyle/>
                    <a:p>
                      <a:pPr marL="171450" indent="-171450" algn="just" rtl="0" fontAlgn="ctr">
                        <a:buFont typeface="Arial" panose="020B0604020202020204" pitchFamily="34" charset="0"/>
                        <a:buChar char="•"/>
                      </a:pPr>
                      <a:r>
                        <a:rPr lang="en-US" sz="1400" dirty="0">
                          <a:effectLst/>
                          <a:latin typeface="Times New Roman" panose="02020603050405020304" pitchFamily="18" charset="0"/>
                          <a:cs typeface="Times New Roman" panose="02020603050405020304" pitchFamily="18" charset="0"/>
                        </a:rPr>
                        <a:t>HS </a:t>
                      </a:r>
                      <a:r>
                        <a:rPr lang="en-US" sz="1400" dirty="0" err="1">
                          <a:effectLst/>
                          <a:latin typeface="Times New Roman" panose="02020603050405020304" pitchFamily="18" charset="0"/>
                          <a:cs typeface="Times New Roman" panose="02020603050405020304" pitchFamily="18" charset="0"/>
                        </a:rPr>
                        <a:t>đưa</a:t>
                      </a:r>
                      <a:r>
                        <a:rPr lang="en-US" sz="1400" dirty="0">
                          <a:effectLst/>
                          <a:latin typeface="Times New Roman" panose="02020603050405020304" pitchFamily="18" charset="0"/>
                          <a:cs typeface="Times New Roman" panose="02020603050405020304" pitchFamily="18" charset="0"/>
                        </a:rPr>
                        <a:t> ra </a:t>
                      </a:r>
                      <a:r>
                        <a:rPr lang="en-US" sz="1400" dirty="0" err="1">
                          <a:effectLst/>
                          <a:latin typeface="Times New Roman" panose="02020603050405020304" pitchFamily="18" charset="0"/>
                          <a:cs typeface="Times New Roman" panose="02020603050405020304" pitchFamily="18" charset="0"/>
                        </a:rPr>
                        <a:t>được</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lí</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lẽ</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nhưng</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chưa</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thuyết</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phục</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chưa</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có</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nhiều</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dẫn</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chứng</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bổ</a:t>
                      </a:r>
                      <a:r>
                        <a:rPr lang="en-US" sz="1400" dirty="0">
                          <a:effectLst/>
                          <a:latin typeface="Times New Roman" panose="02020603050405020304" pitchFamily="18" charset="0"/>
                          <a:cs typeface="Times New Roman" panose="02020603050405020304" pitchFamily="18" charset="0"/>
                        </a:rPr>
                        <a:t> sung.</a:t>
                      </a:r>
                      <a:endParaRPr lang="vi-VN" sz="1400" b="0" dirty="0">
                        <a:solidFill>
                          <a:schemeClr val="tx1">
                            <a:lumMod val="50000"/>
                          </a:schemeClr>
                        </a:solidFill>
                        <a:effectLst/>
                        <a:latin typeface="Times New Roman" panose="02020603050405020304" pitchFamily="18" charset="0"/>
                        <a:ea typeface="Cambria" panose="02040503050406030204" pitchFamily="18" charset="0"/>
                        <a:cs typeface="Times New Roman" panose="02020603050405020304" pitchFamily="18" charset="0"/>
                      </a:endParaRPr>
                    </a:p>
                  </a:txBody>
                  <a:tcPr marL="12747" marR="12747" marT="8498" marB="8498" anchor="ctr"/>
                </a:tc>
                <a:extLst>
                  <a:ext uri="{0D108BD9-81ED-4DB2-BD59-A6C34878D82A}">
                    <a16:rowId xmlns:a16="http://schemas.microsoft.com/office/drawing/2014/main" val="601848408"/>
                  </a:ext>
                </a:extLst>
              </a:tr>
              <a:tr h="932734">
                <a:tc>
                  <a:txBody>
                    <a:bodyPr/>
                    <a:lstStyle/>
                    <a:p>
                      <a:pPr algn="just" rtl="0" fontAlgn="ctr"/>
                      <a:r>
                        <a:rPr lang="en-US" sz="1400" b="1" dirty="0" err="1">
                          <a:effectLst/>
                          <a:latin typeface="Times New Roman" panose="02020603050405020304" pitchFamily="18" charset="0"/>
                          <a:cs typeface="Times New Roman" panose="02020603050405020304" pitchFamily="18" charset="0"/>
                        </a:rPr>
                        <a:t>Phương</a:t>
                      </a:r>
                      <a:r>
                        <a:rPr lang="en-US" sz="1400" b="1" dirty="0">
                          <a:effectLst/>
                          <a:latin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cs typeface="Times New Roman" panose="02020603050405020304" pitchFamily="18" charset="0"/>
                        </a:rPr>
                        <a:t>tiện</a:t>
                      </a:r>
                      <a:r>
                        <a:rPr lang="en-US" sz="1400" b="1" dirty="0">
                          <a:effectLst/>
                          <a:latin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cs typeface="Times New Roman" panose="02020603050405020304" pitchFamily="18" charset="0"/>
                        </a:rPr>
                        <a:t>hỗ</a:t>
                      </a:r>
                      <a:r>
                        <a:rPr lang="en-US" sz="1400" b="1" dirty="0">
                          <a:effectLst/>
                          <a:latin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cs typeface="Times New Roman" panose="02020603050405020304" pitchFamily="18" charset="0"/>
                        </a:rPr>
                        <a:t>trợ</a:t>
                      </a:r>
                      <a:endParaRPr lang="en-US" sz="1400" b="1" dirty="0">
                        <a:solidFill>
                          <a:schemeClr val="tx1">
                            <a:lumMod val="50000"/>
                          </a:schemeClr>
                        </a:solidFill>
                        <a:effectLst/>
                        <a:latin typeface="Times New Roman" panose="02020603050405020304" pitchFamily="18" charset="0"/>
                        <a:ea typeface="Cambria" panose="02040503050406030204" pitchFamily="18" charset="0"/>
                        <a:cs typeface="Times New Roman" panose="02020603050405020304" pitchFamily="18" charset="0"/>
                      </a:endParaRPr>
                    </a:p>
                  </a:txBody>
                  <a:tcPr marL="12747" marR="12747" marT="8498" marB="8498" anchor="ctr"/>
                </a:tc>
                <a:tc>
                  <a:txBody>
                    <a:bodyPr/>
                    <a:lstStyle/>
                    <a:p>
                      <a:pPr marL="171450" indent="-171450" algn="just" rtl="0" fontAlgn="ctr">
                        <a:buFont typeface="Arial" panose="020B0604020202020204" pitchFamily="34" charset="0"/>
                        <a:buChar char="•"/>
                      </a:pPr>
                      <a:r>
                        <a:rPr lang="en-US" sz="1200" dirty="0">
                          <a:effectLst/>
                          <a:latin typeface="Times New Roman" panose="02020603050405020304" pitchFamily="18" charset="0"/>
                          <a:cs typeface="Times New Roman" panose="02020603050405020304" pitchFamily="18" charset="0"/>
                        </a:rPr>
                        <a:t>HS </a:t>
                      </a:r>
                      <a:r>
                        <a:rPr lang="en-US" sz="1200" dirty="0" err="1">
                          <a:effectLst/>
                          <a:latin typeface="Times New Roman" panose="02020603050405020304" pitchFamily="18" charset="0"/>
                          <a:cs typeface="Times New Roman" panose="02020603050405020304" pitchFamily="18" charset="0"/>
                        </a:rPr>
                        <a:t>có</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chuẩn</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bị</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tranh</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ảnh</a:t>
                      </a:r>
                      <a:r>
                        <a:rPr lang="en-US" sz="1200" dirty="0">
                          <a:effectLst/>
                          <a:latin typeface="Times New Roman" panose="02020603050405020304" pitchFamily="18" charset="0"/>
                          <a:cs typeface="Times New Roman" panose="02020603050405020304" pitchFamily="18" charset="0"/>
                        </a:rPr>
                        <a:t>, Video </a:t>
                      </a:r>
                      <a:r>
                        <a:rPr lang="en-US" sz="1200" dirty="0" err="1">
                          <a:effectLst/>
                          <a:latin typeface="Times New Roman" panose="02020603050405020304" pitchFamily="18" charset="0"/>
                          <a:cs typeface="Times New Roman" panose="02020603050405020304" pitchFamily="18" charset="0"/>
                        </a:rPr>
                        <a:t>tự</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sưu</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tầm</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hoặc</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tự</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tác</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nghiệp</a:t>
                      </a:r>
                      <a:r>
                        <a:rPr lang="en-US" sz="1200" dirty="0">
                          <a:effectLst/>
                          <a:latin typeface="Times New Roman" panose="02020603050405020304" pitchFamily="18" charset="0"/>
                          <a:cs typeface="Times New Roman" panose="02020603050405020304" pitchFamily="18" charset="0"/>
                        </a:rPr>
                        <a:t>.</a:t>
                      </a:r>
                    </a:p>
                    <a:p>
                      <a:pPr marL="171450" indent="-171450" algn="just" rtl="0" fontAlgn="ctr">
                        <a:buFont typeface="Arial" panose="020B0604020202020204" pitchFamily="34" charset="0"/>
                        <a:buChar char="•"/>
                      </a:pPr>
                      <a:r>
                        <a:rPr lang="en-US" sz="1400" dirty="0" err="1">
                          <a:effectLst/>
                          <a:latin typeface="Times New Roman" panose="02020603050405020304" pitchFamily="18" charset="0"/>
                          <a:cs typeface="Times New Roman" panose="02020603050405020304" pitchFamily="18" charset="0"/>
                        </a:rPr>
                        <a:t>Nếu</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là</a:t>
                      </a:r>
                      <a:r>
                        <a:rPr lang="en-US" sz="1400" dirty="0">
                          <a:effectLst/>
                          <a:latin typeface="Times New Roman" panose="02020603050405020304" pitchFamily="18" charset="0"/>
                          <a:cs typeface="Times New Roman" panose="02020603050405020304" pitchFamily="18" charset="0"/>
                        </a:rPr>
                        <a:t> Video, </a:t>
                      </a:r>
                      <a:r>
                        <a:rPr lang="en-US" sz="1400" dirty="0" err="1">
                          <a:effectLst/>
                          <a:latin typeface="Times New Roman" panose="02020603050405020304" pitchFamily="18" charset="0"/>
                          <a:cs typeface="Times New Roman" panose="02020603050405020304" pitchFamily="18" charset="0"/>
                        </a:rPr>
                        <a:t>tranh</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ảnh</a:t>
                      </a:r>
                      <a:r>
                        <a:rPr lang="en-US" sz="1400" dirty="0">
                          <a:effectLst/>
                          <a:latin typeface="Times New Roman" panose="02020603050405020304" pitchFamily="18" charset="0"/>
                          <a:cs typeface="Times New Roman" panose="02020603050405020304" pitchFamily="18" charset="0"/>
                        </a:rPr>
                        <a:t> do HS </a:t>
                      </a:r>
                      <a:r>
                        <a:rPr lang="en-US" sz="1400" dirty="0" err="1">
                          <a:effectLst/>
                          <a:latin typeface="Times New Roman" panose="02020603050405020304" pitchFamily="18" charset="0"/>
                          <a:cs typeface="Times New Roman" panose="02020603050405020304" pitchFamily="18" charset="0"/>
                        </a:rPr>
                        <a:t>tự</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chuẩn</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bị</a:t>
                      </a:r>
                      <a:r>
                        <a:rPr lang="en-US" sz="1400" dirty="0">
                          <a:effectLst/>
                          <a:latin typeface="Times New Roman" panose="02020603050405020304" pitchFamily="18" charset="0"/>
                          <a:cs typeface="Times New Roman" panose="02020603050405020304" pitchFamily="18" charset="0"/>
                        </a:rPr>
                        <a:t> GV </a:t>
                      </a:r>
                      <a:r>
                        <a:rPr lang="en-US" sz="1400" dirty="0" err="1">
                          <a:effectLst/>
                          <a:latin typeface="Times New Roman" panose="02020603050405020304" pitchFamily="18" charset="0"/>
                          <a:cs typeface="Times New Roman" panose="02020603050405020304" pitchFamily="18" charset="0"/>
                        </a:rPr>
                        <a:t>cho</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điểm</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tối</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đa</a:t>
                      </a:r>
                      <a:r>
                        <a:rPr lang="en-US" sz="1400" dirty="0">
                          <a:effectLst/>
                          <a:latin typeface="Times New Roman" panose="02020603050405020304" pitchFamily="18" charset="0"/>
                          <a:cs typeface="Times New Roman" panose="02020603050405020304" pitchFamily="18" charset="0"/>
                        </a:rPr>
                        <a:t>.</a:t>
                      </a:r>
                      <a:endParaRPr lang="vi-VN" sz="1400" b="0" dirty="0">
                        <a:solidFill>
                          <a:schemeClr val="tx1">
                            <a:lumMod val="50000"/>
                          </a:schemeClr>
                        </a:solidFill>
                        <a:effectLst/>
                        <a:latin typeface="Times New Roman" panose="02020603050405020304" pitchFamily="18" charset="0"/>
                        <a:ea typeface="Cambria" panose="02040503050406030204" pitchFamily="18" charset="0"/>
                        <a:cs typeface="Times New Roman" panose="02020603050405020304" pitchFamily="18" charset="0"/>
                      </a:endParaRPr>
                    </a:p>
                  </a:txBody>
                  <a:tcPr marL="12747" marR="12747" marT="8498" marB="8498" anchor="ctr"/>
                </a:tc>
                <a:tc>
                  <a:txBody>
                    <a:bodyPr/>
                    <a:lstStyle/>
                    <a:p>
                      <a:pPr marL="171450" indent="-171450" algn="just" rtl="0" fontAlgn="ctr">
                        <a:buFont typeface="Arial" panose="020B0604020202020204" pitchFamily="34" charset="0"/>
                        <a:buChar char="•"/>
                      </a:pPr>
                      <a:r>
                        <a:rPr lang="en-US" sz="1400" dirty="0">
                          <a:effectLst/>
                          <a:latin typeface="Times New Roman" panose="02020603050405020304" pitchFamily="18" charset="0"/>
                          <a:cs typeface="Times New Roman" panose="02020603050405020304" pitchFamily="18" charset="0"/>
                        </a:rPr>
                        <a:t>HS </a:t>
                      </a:r>
                      <a:r>
                        <a:rPr lang="en-US" sz="1400" dirty="0" err="1">
                          <a:effectLst/>
                          <a:latin typeface="Times New Roman" panose="02020603050405020304" pitchFamily="18" charset="0"/>
                          <a:cs typeface="Times New Roman" panose="02020603050405020304" pitchFamily="18" charset="0"/>
                        </a:rPr>
                        <a:t>có</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chuẩn</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bị</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tranh</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ảnh</a:t>
                      </a:r>
                      <a:r>
                        <a:rPr lang="en-US" sz="1400" dirty="0">
                          <a:effectLst/>
                          <a:latin typeface="Times New Roman" panose="02020603050405020304" pitchFamily="18" charset="0"/>
                          <a:cs typeface="Times New Roman" panose="02020603050405020304" pitchFamily="18" charset="0"/>
                        </a:rPr>
                        <a:t>, video </a:t>
                      </a:r>
                      <a:r>
                        <a:rPr lang="en-US" sz="1400" dirty="0" err="1">
                          <a:effectLst/>
                          <a:latin typeface="Times New Roman" panose="02020603050405020304" pitchFamily="18" charset="0"/>
                          <a:cs typeface="Times New Roman" panose="02020603050405020304" pitchFamily="18" charset="0"/>
                        </a:rPr>
                        <a:t>xong</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còn</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khá</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sơ</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sài</a:t>
                      </a:r>
                      <a:r>
                        <a:rPr lang="en-US" sz="1400" dirty="0">
                          <a:effectLst/>
                          <a:latin typeface="Times New Roman" panose="02020603050405020304" pitchFamily="18" charset="0"/>
                          <a:cs typeface="Times New Roman" panose="02020603050405020304" pitchFamily="18" charset="0"/>
                        </a:rPr>
                        <a:t>.</a:t>
                      </a:r>
                      <a:endParaRPr lang="vi-VN" sz="1400" b="0" dirty="0">
                        <a:solidFill>
                          <a:schemeClr val="tx1">
                            <a:lumMod val="50000"/>
                          </a:schemeClr>
                        </a:solidFill>
                        <a:effectLst/>
                        <a:latin typeface="Times New Roman" panose="02020603050405020304" pitchFamily="18" charset="0"/>
                        <a:ea typeface="Cambria" panose="02040503050406030204" pitchFamily="18" charset="0"/>
                        <a:cs typeface="Times New Roman" panose="02020603050405020304" pitchFamily="18" charset="0"/>
                      </a:endParaRPr>
                    </a:p>
                  </a:txBody>
                  <a:tcPr marL="12747" marR="12747" marT="8498" marB="8498" anchor="ctr"/>
                </a:tc>
                <a:tc>
                  <a:txBody>
                    <a:bodyPr/>
                    <a:lstStyle/>
                    <a:p>
                      <a:pPr marL="171450" indent="-171450" algn="just" rtl="0" fontAlgn="ctr">
                        <a:buFont typeface="Arial" panose="020B0604020202020204" pitchFamily="34" charset="0"/>
                        <a:buChar char="•"/>
                      </a:pPr>
                      <a:r>
                        <a:rPr lang="en-US" sz="1400" dirty="0">
                          <a:effectLst/>
                          <a:latin typeface="Times New Roman" panose="02020603050405020304" pitchFamily="18" charset="0"/>
                          <a:cs typeface="Times New Roman" panose="02020603050405020304" pitchFamily="18" charset="0"/>
                        </a:rPr>
                        <a:t>HS </a:t>
                      </a:r>
                      <a:r>
                        <a:rPr lang="en-US" sz="1400" dirty="0" err="1">
                          <a:effectLst/>
                          <a:latin typeface="Times New Roman" panose="02020603050405020304" pitchFamily="18" charset="0"/>
                          <a:cs typeface="Times New Roman" panose="02020603050405020304" pitchFamily="18" charset="0"/>
                        </a:rPr>
                        <a:t>không</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chuẩn</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bị</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đầy</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đủ</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về</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sản</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phẩm</a:t>
                      </a:r>
                      <a:r>
                        <a:rPr lang="en-US" sz="1400" dirty="0">
                          <a:effectLst/>
                          <a:latin typeface="Times New Roman" panose="02020603050405020304" pitchFamily="18" charset="0"/>
                          <a:cs typeface="Times New Roman" panose="02020603050405020304" pitchFamily="18" charset="0"/>
                        </a:rPr>
                        <a:t>.</a:t>
                      </a:r>
                      <a:endParaRPr lang="vi-VN" sz="1400" b="0" dirty="0">
                        <a:solidFill>
                          <a:schemeClr val="tx1">
                            <a:lumMod val="50000"/>
                          </a:schemeClr>
                        </a:solidFill>
                        <a:effectLst/>
                        <a:latin typeface="Times New Roman" panose="02020603050405020304" pitchFamily="18" charset="0"/>
                        <a:ea typeface="Cambria" panose="02040503050406030204" pitchFamily="18" charset="0"/>
                        <a:cs typeface="Times New Roman" panose="02020603050405020304" pitchFamily="18" charset="0"/>
                      </a:endParaRPr>
                    </a:p>
                  </a:txBody>
                  <a:tcPr marL="12747" marR="12747" marT="8498" marB="8498" anchor="ctr"/>
                </a:tc>
                <a:extLst>
                  <a:ext uri="{0D108BD9-81ED-4DB2-BD59-A6C34878D82A}">
                    <a16:rowId xmlns:a16="http://schemas.microsoft.com/office/drawing/2014/main" val="2445706414"/>
                  </a:ext>
                </a:extLst>
              </a:tr>
              <a:tr h="1003056">
                <a:tc>
                  <a:txBody>
                    <a:bodyPr/>
                    <a:lstStyle/>
                    <a:p>
                      <a:pPr algn="just" rtl="0" fontAlgn="ctr"/>
                      <a:r>
                        <a:rPr lang="en-US" sz="1400" b="1" dirty="0" err="1">
                          <a:effectLst/>
                          <a:latin typeface="Times New Roman" panose="02020603050405020304" pitchFamily="18" charset="0"/>
                          <a:cs typeface="Times New Roman" panose="02020603050405020304" pitchFamily="18" charset="0"/>
                        </a:rPr>
                        <a:t>Thuyết</a:t>
                      </a:r>
                      <a:r>
                        <a:rPr lang="en-US" sz="1400" b="1" dirty="0">
                          <a:effectLst/>
                          <a:latin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cs typeface="Times New Roman" panose="02020603050405020304" pitchFamily="18" charset="0"/>
                        </a:rPr>
                        <a:t>trình</a:t>
                      </a:r>
                      <a:endParaRPr lang="en-US" sz="1400" b="1" dirty="0">
                        <a:solidFill>
                          <a:schemeClr val="tx1">
                            <a:lumMod val="50000"/>
                          </a:schemeClr>
                        </a:solidFill>
                        <a:effectLst/>
                        <a:latin typeface="Times New Roman" panose="02020603050405020304" pitchFamily="18" charset="0"/>
                        <a:ea typeface="Cambria" panose="02040503050406030204" pitchFamily="18" charset="0"/>
                        <a:cs typeface="Times New Roman" panose="02020603050405020304" pitchFamily="18" charset="0"/>
                      </a:endParaRPr>
                    </a:p>
                  </a:txBody>
                  <a:tcPr marL="12747" marR="12747" marT="8498" marB="8498" anchor="ctr"/>
                </a:tc>
                <a:tc>
                  <a:txBody>
                    <a:bodyPr/>
                    <a:lstStyle/>
                    <a:p>
                      <a:pPr marL="171450" indent="-171450" algn="just" rtl="0" fontAlgn="ctr">
                        <a:buFont typeface="Arial" panose="020B0604020202020204" pitchFamily="34" charset="0"/>
                        <a:buChar char="•"/>
                      </a:pPr>
                      <a:r>
                        <a:rPr lang="en-US" sz="1400" dirty="0" err="1">
                          <a:effectLst/>
                          <a:latin typeface="Times New Roman" panose="02020603050405020304" pitchFamily="18" charset="0"/>
                          <a:cs typeface="Times New Roman" panose="02020603050405020304" pitchFamily="18" charset="0"/>
                        </a:rPr>
                        <a:t>Trình</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bày</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tự</a:t>
                      </a:r>
                      <a:r>
                        <a:rPr lang="en-US" sz="1400" dirty="0">
                          <a:effectLst/>
                          <a:latin typeface="Times New Roman" panose="02020603050405020304" pitchFamily="18" charset="0"/>
                          <a:cs typeface="Times New Roman" panose="02020603050405020304" pitchFamily="18" charset="0"/>
                        </a:rPr>
                        <a:t> tin, </a:t>
                      </a:r>
                      <a:r>
                        <a:rPr lang="en-US" sz="1400" dirty="0" err="1">
                          <a:effectLst/>
                          <a:latin typeface="Times New Roman" panose="02020603050405020304" pitchFamily="18" charset="0"/>
                          <a:cs typeface="Times New Roman" panose="02020603050405020304" pitchFamily="18" charset="0"/>
                        </a:rPr>
                        <a:t>có</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sự</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giao</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tiếp</a:t>
                      </a:r>
                      <a:r>
                        <a:rPr lang="en-US" sz="1400" dirty="0">
                          <a:effectLst/>
                          <a:latin typeface="Times New Roman" panose="02020603050405020304" pitchFamily="18" charset="0"/>
                          <a:cs typeface="Times New Roman" panose="02020603050405020304" pitchFamily="18" charset="0"/>
                        </a:rPr>
                        <a:t>.</a:t>
                      </a:r>
                    </a:p>
                    <a:p>
                      <a:pPr marL="171450" indent="-171450" algn="just" rtl="0" fontAlgn="ctr">
                        <a:buFont typeface="Arial" panose="020B0604020202020204" pitchFamily="34" charset="0"/>
                        <a:buChar char="•"/>
                      </a:pPr>
                      <a:r>
                        <a:rPr lang="en-US" sz="1400" dirty="0" err="1">
                          <a:effectLst/>
                          <a:latin typeface="Times New Roman" panose="02020603050405020304" pitchFamily="18" charset="0"/>
                          <a:cs typeface="Times New Roman" panose="02020603050405020304" pitchFamily="18" charset="0"/>
                        </a:rPr>
                        <a:t>Có</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sự</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kết</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hợp</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lời</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nói</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với</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ngôn</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ngữ</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cơ</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thể</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giọng</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điệu</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nhấn</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nhá</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linh</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hoạt</a:t>
                      </a:r>
                      <a:r>
                        <a:rPr lang="en-US" sz="1400" dirty="0">
                          <a:effectLst/>
                          <a:latin typeface="Times New Roman" panose="02020603050405020304" pitchFamily="18" charset="0"/>
                          <a:cs typeface="Times New Roman" panose="02020603050405020304" pitchFamily="18" charset="0"/>
                        </a:rPr>
                        <a:t>.</a:t>
                      </a:r>
                    </a:p>
                    <a:p>
                      <a:pPr marL="171450" indent="-171450" algn="just" rtl="0" fontAlgn="ctr">
                        <a:buFont typeface="Arial" panose="020B0604020202020204" pitchFamily="34" charset="0"/>
                        <a:buChar char="•"/>
                      </a:pPr>
                      <a:r>
                        <a:rPr lang="en-US" sz="1400" dirty="0" err="1">
                          <a:effectLst/>
                          <a:latin typeface="Times New Roman" panose="02020603050405020304" pitchFamily="18" charset="0"/>
                          <a:cs typeface="Times New Roman" panose="02020603050405020304" pitchFamily="18" charset="0"/>
                        </a:rPr>
                        <a:t>Đúng</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thời</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gian</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quy</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định</a:t>
                      </a:r>
                      <a:r>
                        <a:rPr lang="en-US" sz="1400" dirty="0">
                          <a:effectLst/>
                          <a:latin typeface="Times New Roman" panose="02020603050405020304" pitchFamily="18" charset="0"/>
                          <a:cs typeface="Times New Roman" panose="02020603050405020304" pitchFamily="18" charset="0"/>
                        </a:rPr>
                        <a:t>.</a:t>
                      </a:r>
                      <a:endParaRPr lang="vi-VN" sz="1400" b="0" dirty="0">
                        <a:solidFill>
                          <a:schemeClr val="tx1">
                            <a:lumMod val="50000"/>
                          </a:schemeClr>
                        </a:solidFill>
                        <a:effectLst/>
                        <a:latin typeface="Times New Roman" panose="02020603050405020304" pitchFamily="18" charset="0"/>
                        <a:ea typeface="Cambria" panose="02040503050406030204" pitchFamily="18" charset="0"/>
                        <a:cs typeface="Times New Roman" panose="02020603050405020304" pitchFamily="18" charset="0"/>
                      </a:endParaRPr>
                    </a:p>
                  </a:txBody>
                  <a:tcPr marL="12747" marR="12747" marT="8498" marB="8498" anchor="ctr"/>
                </a:tc>
                <a:tc>
                  <a:txBody>
                    <a:bodyPr/>
                    <a:lstStyle/>
                    <a:p>
                      <a:pPr marL="171450" indent="-171450" algn="just" rtl="0" fontAlgn="ctr">
                        <a:buFont typeface="Arial" panose="020B0604020202020204" pitchFamily="34" charset="0"/>
                        <a:buChar char="•"/>
                      </a:pPr>
                      <a:r>
                        <a:rPr lang="en-US" sz="1400" dirty="0" err="1">
                          <a:effectLst/>
                          <a:latin typeface="Times New Roman" panose="02020603050405020304" pitchFamily="18" charset="0"/>
                          <a:cs typeface="Times New Roman" panose="02020603050405020304" pitchFamily="18" charset="0"/>
                        </a:rPr>
                        <a:t>Trình</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bày</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tương</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đối</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tự</a:t>
                      </a:r>
                      <a:r>
                        <a:rPr lang="en-US" sz="1400" dirty="0">
                          <a:effectLst/>
                          <a:latin typeface="Times New Roman" panose="02020603050405020304" pitchFamily="18" charset="0"/>
                          <a:cs typeface="Times New Roman" panose="02020603050405020304" pitchFamily="18" charset="0"/>
                        </a:rPr>
                        <a:t> tin </a:t>
                      </a:r>
                      <a:r>
                        <a:rPr lang="en-US" sz="1400" dirty="0" err="1">
                          <a:effectLst/>
                          <a:latin typeface="Times New Roman" panose="02020603050405020304" pitchFamily="18" charset="0"/>
                          <a:cs typeface="Times New Roman" panose="02020603050405020304" pitchFamily="18" charset="0"/>
                        </a:rPr>
                        <a:t>nhưng</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còn</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vấp</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sai</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đôi</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chỗ</a:t>
                      </a:r>
                      <a:r>
                        <a:rPr lang="en-US" sz="1400" dirty="0">
                          <a:effectLst/>
                          <a:latin typeface="Times New Roman" panose="02020603050405020304" pitchFamily="18" charset="0"/>
                          <a:cs typeface="Times New Roman" panose="02020603050405020304" pitchFamily="18" charset="0"/>
                        </a:rPr>
                        <a:t>.</a:t>
                      </a:r>
                    </a:p>
                    <a:p>
                      <a:pPr marL="171450" indent="-171450" algn="just" rtl="0" fontAlgn="ctr">
                        <a:buFont typeface="Arial" panose="020B0604020202020204" pitchFamily="34" charset="0"/>
                        <a:buChar char="•"/>
                      </a:pPr>
                      <a:r>
                        <a:rPr lang="en-US" sz="1400" dirty="0" err="1">
                          <a:effectLst/>
                          <a:latin typeface="Times New Roman" panose="02020603050405020304" pitchFamily="18" charset="0"/>
                          <a:cs typeface="Times New Roman" panose="02020603050405020304" pitchFamily="18" charset="0"/>
                        </a:rPr>
                        <a:t>Vẫn</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còn</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quá</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giờ</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hoặc</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thiếu</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giờ</a:t>
                      </a:r>
                      <a:r>
                        <a:rPr lang="en-US" sz="1400" dirty="0">
                          <a:effectLst/>
                          <a:latin typeface="Times New Roman" panose="02020603050405020304" pitchFamily="18" charset="0"/>
                          <a:cs typeface="Times New Roman" panose="02020603050405020304" pitchFamily="18" charset="0"/>
                        </a:rPr>
                        <a:t>.</a:t>
                      </a:r>
                      <a:endParaRPr lang="vi-VN" sz="1400" b="0" dirty="0">
                        <a:solidFill>
                          <a:schemeClr val="tx1">
                            <a:lumMod val="50000"/>
                          </a:schemeClr>
                        </a:solidFill>
                        <a:effectLst/>
                        <a:latin typeface="Times New Roman" panose="02020603050405020304" pitchFamily="18" charset="0"/>
                        <a:ea typeface="Cambria" panose="02040503050406030204" pitchFamily="18" charset="0"/>
                        <a:cs typeface="Times New Roman" panose="02020603050405020304" pitchFamily="18" charset="0"/>
                      </a:endParaRPr>
                    </a:p>
                  </a:txBody>
                  <a:tcPr marL="12747" marR="12747" marT="8498" marB="8498" anchor="ctr"/>
                </a:tc>
                <a:tc>
                  <a:txBody>
                    <a:bodyPr/>
                    <a:lstStyle/>
                    <a:p>
                      <a:pPr marL="171450" indent="-171450" algn="just" rtl="0" fontAlgn="ctr">
                        <a:buFont typeface="Arial" panose="020B0604020202020204" pitchFamily="34" charset="0"/>
                        <a:buChar char="•"/>
                      </a:pPr>
                      <a:r>
                        <a:rPr lang="en-US" sz="1400" dirty="0">
                          <a:effectLst/>
                          <a:latin typeface="Times New Roman" panose="02020603050405020304" pitchFamily="18" charset="0"/>
                          <a:cs typeface="Times New Roman" panose="02020603050405020304" pitchFamily="18" charset="0"/>
                        </a:rPr>
                        <a:t>Hs </a:t>
                      </a:r>
                      <a:r>
                        <a:rPr lang="en-US" sz="1400" dirty="0" err="1">
                          <a:effectLst/>
                          <a:latin typeface="Times New Roman" panose="02020603050405020304" pitchFamily="18" charset="0"/>
                          <a:cs typeface="Times New Roman" panose="02020603050405020304" pitchFamily="18" charset="0"/>
                        </a:rPr>
                        <a:t>trình</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bày</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còn</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vấp</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vẫn</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cần</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nhìn</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nội</a:t>
                      </a:r>
                      <a:r>
                        <a:rPr lang="en-US" sz="1400" dirty="0">
                          <a:effectLst/>
                          <a:latin typeface="Times New Roman" panose="02020603050405020304" pitchFamily="18" charset="0"/>
                          <a:cs typeface="Times New Roman" panose="02020603050405020304" pitchFamily="18" charset="0"/>
                        </a:rPr>
                        <a:t> dung Slide, </a:t>
                      </a:r>
                      <a:r>
                        <a:rPr lang="en-US" sz="1400" dirty="0" err="1">
                          <a:effectLst/>
                          <a:latin typeface="Times New Roman" panose="02020603050405020304" pitchFamily="18" charset="0"/>
                          <a:cs typeface="Times New Roman" panose="02020603050405020304" pitchFamily="18" charset="0"/>
                        </a:rPr>
                        <a:t>chưa</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chủ</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động</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được</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phần</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trình</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bày</a:t>
                      </a:r>
                      <a:r>
                        <a:rPr lang="en-US" sz="1400" dirty="0">
                          <a:effectLst/>
                          <a:latin typeface="Times New Roman" panose="02020603050405020304" pitchFamily="18" charset="0"/>
                          <a:cs typeface="Times New Roman" panose="02020603050405020304" pitchFamily="18" charset="0"/>
                        </a:rPr>
                        <a:t>.</a:t>
                      </a:r>
                      <a:endParaRPr lang="vi-VN" sz="1400" b="0" dirty="0">
                        <a:solidFill>
                          <a:schemeClr val="tx1">
                            <a:lumMod val="50000"/>
                          </a:schemeClr>
                        </a:solidFill>
                        <a:effectLst/>
                        <a:latin typeface="Times New Roman" panose="02020603050405020304" pitchFamily="18" charset="0"/>
                        <a:ea typeface="Cambria" panose="02040503050406030204" pitchFamily="18" charset="0"/>
                        <a:cs typeface="Times New Roman" panose="02020603050405020304" pitchFamily="18" charset="0"/>
                      </a:endParaRPr>
                    </a:p>
                  </a:txBody>
                  <a:tcPr marL="12747" marR="12747" marT="8498" marB="8498" anchor="ctr"/>
                </a:tc>
                <a:extLst>
                  <a:ext uri="{0D108BD9-81ED-4DB2-BD59-A6C34878D82A}">
                    <a16:rowId xmlns:a16="http://schemas.microsoft.com/office/drawing/2014/main" val="1633157611"/>
                  </a:ext>
                </a:extLst>
              </a:tr>
            </a:tbl>
          </a:graphicData>
        </a:graphic>
      </p:graphicFrame>
    </p:spTree>
    <p:extLst>
      <p:ext uri="{BB962C8B-B14F-4D97-AF65-F5344CB8AC3E}">
        <p14:creationId xmlns:p14="http://schemas.microsoft.com/office/powerpoint/2010/main" val="32025327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93"/>
        <p:cNvGrpSpPr/>
        <p:nvPr/>
      </p:nvGrpSpPr>
      <p:grpSpPr>
        <a:xfrm>
          <a:off x="0" y="0"/>
          <a:ext cx="0" cy="0"/>
          <a:chOff x="0" y="0"/>
          <a:chExt cx="0" cy="0"/>
        </a:xfrm>
      </p:grpSpPr>
      <p:sp>
        <p:nvSpPr>
          <p:cNvPr id="1396" name="Google Shape;1396;p63"/>
          <p:cNvSpPr/>
          <p:nvPr/>
        </p:nvSpPr>
        <p:spPr>
          <a:xfrm>
            <a:off x="3191377" y="3210025"/>
            <a:ext cx="1380619" cy="52850"/>
          </a:xfrm>
          <a:custGeom>
            <a:avLst/>
            <a:gdLst/>
            <a:ahLst/>
            <a:cxnLst/>
            <a:rect l="l" t="t" r="r" b="b"/>
            <a:pathLst>
              <a:path w="17505" h="670" extrusionOk="0">
                <a:moveTo>
                  <a:pt x="0" y="0"/>
                </a:moveTo>
                <a:lnTo>
                  <a:pt x="0" y="669"/>
                </a:lnTo>
                <a:lnTo>
                  <a:pt x="17505" y="669"/>
                </a:lnTo>
                <a:lnTo>
                  <a:pt x="17505" y="0"/>
                </a:lnTo>
                <a:close/>
              </a:path>
            </a:pathLst>
          </a:custGeom>
          <a:solidFill>
            <a:schemeClr val="accent2"/>
          </a:solidFill>
          <a:ln>
            <a:noFill/>
          </a:ln>
        </p:spPr>
        <p:txBody>
          <a:bodyPr spcFirstLastPara="1" wrap="square" lIns="91425" tIns="91425" rIns="91425" bIns="91425" anchor="ctr" anchorCtr="0">
            <a:noAutofit/>
          </a:bodyPr>
          <a:lstStyle/>
          <a:p>
            <a:endParaRPr/>
          </a:p>
        </p:txBody>
      </p:sp>
      <p:pic>
        <p:nvPicPr>
          <p:cNvPr id="3" name="Picture 2"/>
          <p:cNvPicPr>
            <a:picLocks noChangeAspect="1"/>
          </p:cNvPicPr>
          <p:nvPr/>
        </p:nvPicPr>
        <p:blipFill>
          <a:blip r:embed="rId3"/>
          <a:stretch>
            <a:fillRect/>
          </a:stretch>
        </p:blipFill>
        <p:spPr>
          <a:xfrm>
            <a:off x="1327242" y="679153"/>
            <a:ext cx="5108891" cy="2005758"/>
          </a:xfrm>
          <a:prstGeom prst="rect">
            <a:avLst/>
          </a:prstGeom>
        </p:spPr>
      </p:pic>
      <p:pic>
        <p:nvPicPr>
          <p:cNvPr id="2" name="Picture 1"/>
          <p:cNvPicPr>
            <a:picLocks noChangeAspect="1"/>
          </p:cNvPicPr>
          <p:nvPr/>
        </p:nvPicPr>
        <p:blipFill>
          <a:blip r:embed="rId4"/>
          <a:stretch>
            <a:fillRect/>
          </a:stretch>
        </p:blipFill>
        <p:spPr>
          <a:xfrm>
            <a:off x="1327242" y="1839086"/>
            <a:ext cx="5449386" cy="1691650"/>
          </a:xfrm>
          <a:prstGeom prst="rect">
            <a:avLst/>
          </a:prstGeom>
        </p:spPr>
      </p:pic>
    </p:spTree>
    <p:extLst>
      <p:ext uri="{BB962C8B-B14F-4D97-AF65-F5344CB8AC3E}">
        <p14:creationId xmlns:p14="http://schemas.microsoft.com/office/powerpoint/2010/main" val="1910748058"/>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2">
            <a:lumMod val="95000"/>
            <a:alpha val="18000"/>
          </a:schemeClr>
        </a:solidFill>
        <a:effectLst/>
      </p:bgPr>
    </p:bg>
    <p:spTree>
      <p:nvGrpSpPr>
        <p:cNvPr id="1" name="Shape 1325"/>
        <p:cNvGrpSpPr/>
        <p:nvPr/>
      </p:nvGrpSpPr>
      <p:grpSpPr>
        <a:xfrm>
          <a:off x="0" y="0"/>
          <a:ext cx="0" cy="0"/>
          <a:chOff x="0" y="0"/>
          <a:chExt cx="0" cy="0"/>
        </a:xfrm>
      </p:grpSpPr>
      <p:sp>
        <p:nvSpPr>
          <p:cNvPr id="2" name="Rectangle 1"/>
          <p:cNvSpPr/>
          <p:nvPr/>
        </p:nvSpPr>
        <p:spPr>
          <a:xfrm>
            <a:off x="366765" y="832730"/>
            <a:ext cx="7611626" cy="2805320"/>
          </a:xfrm>
          <a:prstGeom prst="rect">
            <a:avLst/>
          </a:prstGeom>
        </p:spPr>
        <p:txBody>
          <a:bodyPr wrap="square">
            <a:spAutoFit/>
          </a:bodyPr>
          <a:lstStyle/>
          <a:p>
            <a:pPr algn="just">
              <a:lnSpc>
                <a:spcPct val="150000"/>
              </a:lnSpc>
            </a:pPr>
            <a:r>
              <a:rPr lang="en-US" sz="2000" dirty="0">
                <a:latin typeface="+mj-lt"/>
              </a:rPr>
              <a:t>- </a:t>
            </a:r>
            <a:r>
              <a:rPr lang="vi-VN" sz="2000" b="1" dirty="0">
                <a:latin typeface="+mj-lt"/>
              </a:rPr>
              <a:t>Thảo luận về một vấn đề trong đời sống </a:t>
            </a:r>
            <a:r>
              <a:rPr lang="vi-VN" sz="2000" dirty="0">
                <a:latin typeface="+mj-lt"/>
              </a:rPr>
              <a:t>là </a:t>
            </a:r>
            <a:r>
              <a:rPr lang="vi-VN" sz="2000" b="1" dirty="0">
                <a:latin typeface="+mj-lt"/>
              </a:rPr>
              <a:t>đưa ra ý kiến của cá nhân </a:t>
            </a:r>
            <a:r>
              <a:rPr lang="vi-VN" sz="2000" dirty="0">
                <a:latin typeface="+mj-lt"/>
              </a:rPr>
              <a:t>về vấn đề đó và trao đổi, bàn bạc, lắng nghe ý kiến của mọi người cùng tham gia để có hiểu biết đầy đủ, toàn diện hơn và lựa chọn được cách thức giải quyết vấn đề phù hợp.</a:t>
            </a:r>
          </a:p>
          <a:p>
            <a:pPr algn="just">
              <a:lnSpc>
                <a:spcPct val="150000"/>
              </a:lnSpc>
            </a:pPr>
            <a:r>
              <a:rPr lang="en-US" sz="2000" dirty="0">
                <a:latin typeface="+mj-lt"/>
              </a:rPr>
              <a:t>- </a:t>
            </a:r>
            <a:r>
              <a:rPr lang="vi-VN" sz="2000" dirty="0">
                <a:latin typeface="+mj-lt"/>
              </a:rPr>
              <a:t>Vấn đề trong đời sống có thể nêu lên từ </a:t>
            </a:r>
            <a:r>
              <a:rPr lang="vi-VN" sz="2000" b="1" dirty="0">
                <a:latin typeface="+mj-lt"/>
              </a:rPr>
              <a:t>thực tế cuộc sống </a:t>
            </a:r>
            <a:r>
              <a:rPr lang="vi-VN" sz="2000" dirty="0">
                <a:latin typeface="+mj-lt"/>
              </a:rPr>
              <a:t>nhưng cũng có thể rút ra từ các </a:t>
            </a:r>
            <a:r>
              <a:rPr lang="vi-VN" sz="2000" b="1" dirty="0">
                <a:latin typeface="+mj-lt"/>
              </a:rPr>
              <a:t>tác phẩm văn học.</a:t>
            </a:r>
          </a:p>
        </p:txBody>
      </p:sp>
      <p:sp>
        <p:nvSpPr>
          <p:cNvPr id="6" name="TextBox 5"/>
          <p:cNvSpPr txBox="1"/>
          <p:nvPr/>
        </p:nvSpPr>
        <p:spPr>
          <a:xfrm>
            <a:off x="366765" y="299985"/>
            <a:ext cx="8382000" cy="461665"/>
          </a:xfrm>
          <a:prstGeom prst="rect">
            <a:avLst/>
          </a:prstGeom>
          <a:noFill/>
        </p:spPr>
        <p:txBody>
          <a:bodyPr wrap="square" rtlCol="0">
            <a:spAutoFit/>
          </a:bodyPr>
          <a:lstStyle/>
          <a:p>
            <a:pPr algn="just">
              <a:buClrTx/>
              <a:buFontTx/>
              <a:buNone/>
            </a:pPr>
            <a:r>
              <a:rPr lang="en-US" sz="2400" b="1" kern="1200" dirty="0">
                <a:solidFill>
                  <a:prstClr val="black"/>
                </a:solidFill>
                <a:latin typeface="Times New Roman" panose="02020603050405020304" pitchFamily="18" charset="0"/>
                <a:cs typeface="Times New Roman" panose="02020603050405020304" pitchFamily="18" charset="0"/>
              </a:rPr>
              <a:t>1. </a:t>
            </a:r>
            <a:r>
              <a:rPr lang="en-US" sz="2400" b="1" kern="1200" dirty="0" err="1">
                <a:solidFill>
                  <a:prstClr val="black"/>
                </a:solidFill>
                <a:latin typeface="Times New Roman" panose="02020603050405020304" pitchFamily="18" charset="0"/>
                <a:cs typeface="Times New Roman" panose="02020603050405020304" pitchFamily="18" charset="0"/>
              </a:rPr>
              <a:t>Khái</a:t>
            </a:r>
            <a:r>
              <a:rPr lang="en-US" sz="2400" b="1" kern="1200" dirty="0">
                <a:solidFill>
                  <a:prstClr val="black"/>
                </a:solidFill>
                <a:latin typeface="Times New Roman" panose="02020603050405020304" pitchFamily="18" charset="0"/>
                <a:cs typeface="Times New Roman" panose="02020603050405020304" pitchFamily="18" charset="0"/>
              </a:rPr>
              <a:t> </a:t>
            </a:r>
            <a:r>
              <a:rPr lang="en-US" sz="2400" b="1" kern="1200" dirty="0" err="1">
                <a:solidFill>
                  <a:prstClr val="black"/>
                </a:solidFill>
                <a:latin typeface="Times New Roman" panose="02020603050405020304" pitchFamily="18" charset="0"/>
                <a:cs typeface="Times New Roman" panose="02020603050405020304" pitchFamily="18" charset="0"/>
              </a:rPr>
              <a:t>niệm</a:t>
            </a:r>
            <a:endParaRPr lang="en-US" sz="2400" b="1" kern="1200" dirty="0">
              <a:solidFill>
                <a:prstClr val="black"/>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barn(inVertical)">
                                      <p:cBhvr>
                                        <p:cTn id="14" dur="500"/>
                                        <p:tgtEl>
                                          <p:spTgt spid="2">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Effect transition="in" filter="circle(in)">
                                      <p:cBhvr>
                                        <p:cTn id="19" dur="20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74"/>
        <p:cNvGrpSpPr/>
        <p:nvPr/>
      </p:nvGrpSpPr>
      <p:grpSpPr>
        <a:xfrm>
          <a:off x="0" y="0"/>
          <a:ext cx="0" cy="0"/>
          <a:chOff x="0" y="0"/>
          <a:chExt cx="0" cy="0"/>
        </a:xfrm>
      </p:grpSpPr>
      <p:sp>
        <p:nvSpPr>
          <p:cNvPr id="7" name="TextBox 6"/>
          <p:cNvSpPr txBox="1"/>
          <p:nvPr/>
        </p:nvSpPr>
        <p:spPr>
          <a:xfrm>
            <a:off x="508693" y="266072"/>
            <a:ext cx="6756265" cy="830997"/>
          </a:xfrm>
          <a:prstGeom prst="rect">
            <a:avLst/>
          </a:prstGeom>
          <a:noFill/>
        </p:spPr>
        <p:txBody>
          <a:bodyPr wrap="square" rtlCol="0">
            <a:spAutoFit/>
          </a:bodyPr>
          <a:lstStyle/>
          <a:p>
            <a:pPr algn="just">
              <a:buClrTx/>
              <a:buFontTx/>
              <a:buNone/>
            </a:pPr>
            <a:r>
              <a:rPr lang="en-US" sz="2400" b="1" kern="1200" dirty="0">
                <a:solidFill>
                  <a:prstClr val="black"/>
                </a:solidFill>
                <a:latin typeface="Times New Roman" panose="02020603050405020304" pitchFamily="18" charset="0"/>
                <a:cs typeface="Times New Roman" panose="02020603050405020304" pitchFamily="18" charset="0"/>
              </a:rPr>
              <a:t>2.  </a:t>
            </a:r>
            <a:r>
              <a:rPr lang="en-US" sz="2400" b="1" kern="1200" dirty="0" err="1">
                <a:solidFill>
                  <a:prstClr val="black"/>
                </a:solidFill>
                <a:latin typeface="Times New Roman" panose="02020603050405020304" pitchFamily="18" charset="0"/>
                <a:cs typeface="Times New Roman" panose="02020603050405020304" pitchFamily="18" charset="0"/>
              </a:rPr>
              <a:t>Yêu</a:t>
            </a:r>
            <a:r>
              <a:rPr lang="en-US" sz="2400" b="1" kern="1200" dirty="0">
                <a:solidFill>
                  <a:prstClr val="black"/>
                </a:solidFill>
                <a:latin typeface="Times New Roman" panose="02020603050405020304" pitchFamily="18" charset="0"/>
                <a:cs typeface="Times New Roman" panose="02020603050405020304" pitchFamily="18" charset="0"/>
              </a:rPr>
              <a:t> </a:t>
            </a:r>
            <a:r>
              <a:rPr lang="en-US" sz="2400" b="1" kern="1200" dirty="0" err="1">
                <a:solidFill>
                  <a:prstClr val="black"/>
                </a:solidFill>
                <a:latin typeface="Times New Roman" panose="02020603050405020304" pitchFamily="18" charset="0"/>
                <a:cs typeface="Times New Roman" panose="02020603050405020304" pitchFamily="18" charset="0"/>
              </a:rPr>
              <a:t>cầu</a:t>
            </a:r>
            <a:r>
              <a:rPr lang="en-US" sz="2400" b="1" kern="1200" dirty="0">
                <a:solidFill>
                  <a:prstClr val="black"/>
                </a:solidFill>
                <a:latin typeface="Times New Roman" panose="02020603050405020304" pitchFamily="18" charset="0"/>
                <a:cs typeface="Times New Roman" panose="02020603050405020304" pitchFamily="18" charset="0"/>
              </a:rPr>
              <a:t> </a:t>
            </a:r>
            <a:r>
              <a:rPr lang="en-US" sz="2400" b="1" kern="1200" dirty="0" err="1">
                <a:solidFill>
                  <a:prstClr val="black"/>
                </a:solidFill>
                <a:latin typeface="Times New Roman" panose="02020603050405020304" pitchFamily="18" charset="0"/>
                <a:cs typeface="Times New Roman" panose="02020603050405020304" pitchFamily="18" charset="0"/>
              </a:rPr>
              <a:t>cần</a:t>
            </a:r>
            <a:r>
              <a:rPr lang="en-US" sz="2400" b="1" kern="1200" dirty="0">
                <a:solidFill>
                  <a:prstClr val="black"/>
                </a:solidFill>
                <a:latin typeface="Times New Roman" panose="02020603050405020304" pitchFamily="18" charset="0"/>
                <a:cs typeface="Times New Roman" panose="02020603050405020304" pitchFamily="18" charset="0"/>
              </a:rPr>
              <a:t> </a:t>
            </a:r>
            <a:r>
              <a:rPr lang="en-US" sz="2400" b="1" kern="1200" dirty="0" err="1">
                <a:solidFill>
                  <a:prstClr val="black"/>
                </a:solidFill>
                <a:latin typeface="Times New Roman" panose="02020603050405020304" pitchFamily="18" charset="0"/>
                <a:cs typeface="Times New Roman" panose="02020603050405020304" pitchFamily="18" charset="0"/>
              </a:rPr>
              <a:t>chú</a:t>
            </a:r>
            <a:r>
              <a:rPr lang="en-US" sz="2400" b="1" kern="1200" dirty="0">
                <a:solidFill>
                  <a:prstClr val="black"/>
                </a:solidFill>
                <a:latin typeface="Times New Roman" panose="02020603050405020304" pitchFamily="18" charset="0"/>
                <a:cs typeface="Times New Roman" panose="02020603050405020304" pitchFamily="18" charset="0"/>
              </a:rPr>
              <a:t> ý </a:t>
            </a:r>
            <a:r>
              <a:rPr lang="en-US" sz="2400" b="1" kern="1200" dirty="0" err="1">
                <a:solidFill>
                  <a:prstClr val="black"/>
                </a:solidFill>
                <a:latin typeface="Times New Roman" panose="02020603050405020304" pitchFamily="18" charset="0"/>
                <a:cs typeface="Times New Roman" panose="02020603050405020304" pitchFamily="18" charset="0"/>
              </a:rPr>
              <a:t>khi</a:t>
            </a:r>
            <a:r>
              <a:rPr lang="en-US" sz="2400" b="1" kern="1200" dirty="0">
                <a:solidFill>
                  <a:prstClr val="black"/>
                </a:solidFill>
                <a:latin typeface="Times New Roman" panose="02020603050405020304" pitchFamily="18" charset="0"/>
                <a:cs typeface="Times New Roman" panose="02020603050405020304" pitchFamily="18" charset="0"/>
              </a:rPr>
              <a:t> </a:t>
            </a:r>
            <a:r>
              <a:rPr lang="en-US" sz="2400" b="1" kern="1200" dirty="0" err="1">
                <a:solidFill>
                  <a:prstClr val="black"/>
                </a:solidFill>
                <a:latin typeface="Times New Roman" panose="02020603050405020304" pitchFamily="18" charset="0"/>
                <a:cs typeface="Times New Roman" panose="02020603050405020304" pitchFamily="18" charset="0"/>
              </a:rPr>
              <a:t>thảo</a:t>
            </a:r>
            <a:r>
              <a:rPr lang="en-US" sz="2400" b="1" kern="1200" dirty="0">
                <a:solidFill>
                  <a:prstClr val="black"/>
                </a:solidFill>
                <a:latin typeface="Times New Roman" panose="02020603050405020304" pitchFamily="18" charset="0"/>
                <a:cs typeface="Times New Roman" panose="02020603050405020304" pitchFamily="18" charset="0"/>
              </a:rPr>
              <a:t> </a:t>
            </a:r>
            <a:r>
              <a:rPr lang="en-US" sz="2400" b="1" kern="1200" dirty="0" err="1">
                <a:solidFill>
                  <a:prstClr val="black"/>
                </a:solidFill>
                <a:latin typeface="Times New Roman" panose="02020603050405020304" pitchFamily="18" charset="0"/>
                <a:cs typeface="Times New Roman" panose="02020603050405020304" pitchFamily="18" charset="0"/>
              </a:rPr>
              <a:t>luận</a:t>
            </a:r>
            <a:r>
              <a:rPr lang="en-US" sz="2400" b="1" kern="1200" dirty="0">
                <a:solidFill>
                  <a:prstClr val="black"/>
                </a:solidFill>
                <a:latin typeface="Times New Roman" panose="02020603050405020304" pitchFamily="18" charset="0"/>
                <a:cs typeface="Times New Roman" panose="02020603050405020304" pitchFamily="18" charset="0"/>
              </a:rPr>
              <a:t>, </a:t>
            </a:r>
            <a:r>
              <a:rPr lang="en-US" sz="2400" b="1" kern="1200" dirty="0" err="1">
                <a:solidFill>
                  <a:prstClr val="black"/>
                </a:solidFill>
                <a:latin typeface="Times New Roman" panose="02020603050405020304" pitchFamily="18" charset="0"/>
                <a:cs typeface="Times New Roman" panose="02020603050405020304" pitchFamily="18" charset="0"/>
              </a:rPr>
              <a:t>trao</a:t>
            </a:r>
            <a:r>
              <a:rPr lang="en-US" sz="2400" b="1" kern="1200" dirty="0">
                <a:solidFill>
                  <a:prstClr val="black"/>
                </a:solidFill>
                <a:latin typeface="Times New Roman" panose="02020603050405020304" pitchFamily="18" charset="0"/>
                <a:cs typeface="Times New Roman" panose="02020603050405020304" pitchFamily="18" charset="0"/>
              </a:rPr>
              <a:t> </a:t>
            </a:r>
            <a:r>
              <a:rPr lang="en-US" sz="2400" b="1" kern="1200" dirty="0" err="1">
                <a:solidFill>
                  <a:prstClr val="black"/>
                </a:solidFill>
                <a:latin typeface="Times New Roman" panose="02020603050405020304" pitchFamily="18" charset="0"/>
                <a:cs typeface="Times New Roman" panose="02020603050405020304" pitchFamily="18" charset="0"/>
              </a:rPr>
              <a:t>đổi</a:t>
            </a:r>
            <a:r>
              <a:rPr lang="en-US" sz="2400" b="1" kern="1200" dirty="0">
                <a:solidFill>
                  <a:prstClr val="black"/>
                </a:solidFill>
                <a:latin typeface="Times New Roman" panose="02020603050405020304" pitchFamily="18" charset="0"/>
                <a:cs typeface="Times New Roman" panose="02020603050405020304" pitchFamily="18" charset="0"/>
              </a:rPr>
              <a:t> </a:t>
            </a:r>
            <a:r>
              <a:rPr lang="en-US" sz="2400" b="1" kern="1200" dirty="0" err="1">
                <a:solidFill>
                  <a:prstClr val="black"/>
                </a:solidFill>
                <a:latin typeface="Times New Roman" panose="02020603050405020304" pitchFamily="18" charset="0"/>
                <a:cs typeface="Times New Roman" panose="02020603050405020304" pitchFamily="18" charset="0"/>
              </a:rPr>
              <a:t>về</a:t>
            </a:r>
            <a:r>
              <a:rPr lang="en-US" sz="2400" b="1" kern="1200" dirty="0">
                <a:solidFill>
                  <a:prstClr val="black"/>
                </a:solidFill>
                <a:latin typeface="Times New Roman" panose="02020603050405020304" pitchFamily="18" charset="0"/>
                <a:cs typeface="Times New Roman" panose="02020603050405020304" pitchFamily="18" charset="0"/>
              </a:rPr>
              <a:t> </a:t>
            </a:r>
            <a:r>
              <a:rPr lang="en-US" sz="2400" b="1" kern="1200" dirty="0" err="1">
                <a:solidFill>
                  <a:prstClr val="black"/>
                </a:solidFill>
                <a:latin typeface="Times New Roman" panose="02020603050405020304" pitchFamily="18" charset="0"/>
                <a:cs typeface="Times New Roman" panose="02020603050405020304" pitchFamily="18" charset="0"/>
              </a:rPr>
              <a:t>một</a:t>
            </a:r>
            <a:r>
              <a:rPr lang="en-US" sz="2400" b="1" kern="1200" dirty="0">
                <a:solidFill>
                  <a:prstClr val="black"/>
                </a:solidFill>
                <a:latin typeface="Times New Roman" panose="02020603050405020304" pitchFamily="18" charset="0"/>
                <a:cs typeface="Times New Roman" panose="02020603050405020304" pitchFamily="18" charset="0"/>
              </a:rPr>
              <a:t> </a:t>
            </a:r>
            <a:r>
              <a:rPr lang="en-US" sz="2400" b="1" kern="1200" dirty="0" err="1">
                <a:solidFill>
                  <a:prstClr val="black"/>
                </a:solidFill>
                <a:latin typeface="Times New Roman" panose="02020603050405020304" pitchFamily="18" charset="0"/>
                <a:cs typeface="Times New Roman" panose="02020603050405020304" pitchFamily="18" charset="0"/>
              </a:rPr>
              <a:t>vấn</a:t>
            </a:r>
            <a:r>
              <a:rPr lang="en-US" sz="2400" b="1" kern="1200" dirty="0">
                <a:solidFill>
                  <a:prstClr val="black"/>
                </a:solidFill>
                <a:latin typeface="Times New Roman" panose="02020603050405020304" pitchFamily="18" charset="0"/>
                <a:cs typeface="Times New Roman" panose="02020603050405020304" pitchFamily="18" charset="0"/>
              </a:rPr>
              <a:t> </a:t>
            </a:r>
            <a:r>
              <a:rPr lang="en-US" sz="2400" b="1" kern="1200" dirty="0" err="1">
                <a:solidFill>
                  <a:prstClr val="black"/>
                </a:solidFill>
                <a:latin typeface="Times New Roman" panose="02020603050405020304" pitchFamily="18" charset="0"/>
                <a:cs typeface="Times New Roman" panose="02020603050405020304" pitchFamily="18" charset="0"/>
              </a:rPr>
              <a:t>đề</a:t>
            </a:r>
            <a:r>
              <a:rPr lang="en-US" sz="2400" b="1" kern="1200" dirty="0">
                <a:solidFill>
                  <a:prstClr val="black"/>
                </a:solidFill>
                <a:latin typeface="Times New Roman" panose="02020603050405020304" pitchFamily="18" charset="0"/>
                <a:cs typeface="Times New Roman" panose="02020603050405020304" pitchFamily="18" charset="0"/>
              </a:rPr>
              <a:t> </a:t>
            </a:r>
            <a:r>
              <a:rPr lang="en-US" sz="2400" b="1" kern="1200" dirty="0" err="1">
                <a:solidFill>
                  <a:prstClr val="black"/>
                </a:solidFill>
                <a:latin typeface="Times New Roman" panose="02020603050405020304" pitchFamily="18" charset="0"/>
                <a:cs typeface="Times New Roman" panose="02020603050405020304" pitchFamily="18" charset="0"/>
              </a:rPr>
              <a:t>trong</a:t>
            </a:r>
            <a:r>
              <a:rPr lang="en-US" sz="2400" b="1" kern="1200" dirty="0">
                <a:solidFill>
                  <a:prstClr val="black"/>
                </a:solidFill>
                <a:latin typeface="Times New Roman" panose="02020603050405020304" pitchFamily="18" charset="0"/>
                <a:cs typeface="Times New Roman" panose="02020603050405020304" pitchFamily="18" charset="0"/>
              </a:rPr>
              <a:t> </a:t>
            </a:r>
            <a:r>
              <a:rPr lang="en-US" sz="2400" b="1" kern="1200" dirty="0" err="1">
                <a:solidFill>
                  <a:prstClr val="black"/>
                </a:solidFill>
                <a:latin typeface="Times New Roman" panose="02020603050405020304" pitchFamily="18" charset="0"/>
                <a:cs typeface="Times New Roman" panose="02020603050405020304" pitchFamily="18" charset="0"/>
              </a:rPr>
              <a:t>đời</a:t>
            </a:r>
            <a:r>
              <a:rPr lang="en-US" sz="2400" b="1" kern="1200" dirty="0">
                <a:solidFill>
                  <a:prstClr val="black"/>
                </a:solidFill>
                <a:latin typeface="Times New Roman" panose="02020603050405020304" pitchFamily="18" charset="0"/>
                <a:cs typeface="Times New Roman" panose="02020603050405020304" pitchFamily="18" charset="0"/>
              </a:rPr>
              <a:t> </a:t>
            </a:r>
            <a:r>
              <a:rPr lang="en-US" sz="2400" b="1" kern="1200" dirty="0" err="1">
                <a:solidFill>
                  <a:prstClr val="black"/>
                </a:solidFill>
                <a:latin typeface="Times New Roman" panose="02020603050405020304" pitchFamily="18" charset="0"/>
                <a:cs typeface="Times New Roman" panose="02020603050405020304" pitchFamily="18" charset="0"/>
              </a:rPr>
              <a:t>sống</a:t>
            </a:r>
            <a:endParaRPr lang="en-US" sz="2400" b="1" kern="1200" dirty="0">
              <a:solidFill>
                <a:prstClr val="black"/>
              </a:solidFill>
              <a:latin typeface="Times New Roman" panose="02020603050405020304" pitchFamily="18" charset="0"/>
              <a:cs typeface="Times New Roman" panose="02020603050405020304" pitchFamily="18" charset="0"/>
            </a:endParaRPr>
          </a:p>
        </p:txBody>
      </p:sp>
      <p:sp>
        <p:nvSpPr>
          <p:cNvPr id="10" name="Google Shape;2354;p117"/>
          <p:cNvSpPr/>
          <p:nvPr/>
        </p:nvSpPr>
        <p:spPr>
          <a:xfrm>
            <a:off x="6962233" y="1727686"/>
            <a:ext cx="1709597" cy="3115619"/>
          </a:xfrm>
          <a:prstGeom prst="rect">
            <a:avLst/>
          </a:prstGeom>
          <a:solidFill>
            <a:schemeClr val="lt1"/>
          </a:solidFill>
          <a:ln>
            <a:noFill/>
          </a:ln>
        </p:spPr>
        <p:txBody>
          <a:bodyPr spcFirstLastPara="1" wrap="square" lIns="91425" tIns="91425" rIns="91425" bIns="91425" anchor="t" anchorCtr="0">
            <a:noAutofit/>
          </a:bodyPr>
          <a:lstStyle/>
          <a:p>
            <a:pPr algn="just"/>
            <a:r>
              <a:rPr lang="vi-VN" sz="2000">
                <a:latin typeface="+mj-lt"/>
              </a:rPr>
              <a:t>- Khi trao đổi, cần nêu rõ cách hiểu hoặc quan điểm của bản thân về vấn đề; đồng thời, tôn trọng các ý kiến khác.</a:t>
            </a:r>
            <a:endParaRPr lang="vi-VN" sz="2000" dirty="0">
              <a:latin typeface="+mj-lt"/>
            </a:endParaRPr>
          </a:p>
        </p:txBody>
      </p:sp>
      <p:sp>
        <p:nvSpPr>
          <p:cNvPr id="11" name="Google Shape;2352;p117"/>
          <p:cNvSpPr/>
          <p:nvPr/>
        </p:nvSpPr>
        <p:spPr>
          <a:xfrm>
            <a:off x="482321" y="1727686"/>
            <a:ext cx="2193940" cy="3115619"/>
          </a:xfrm>
          <a:prstGeom prst="rect">
            <a:avLst/>
          </a:prstGeom>
          <a:solidFill>
            <a:schemeClr val="lt1"/>
          </a:solidFill>
          <a:ln>
            <a:noFill/>
          </a:ln>
        </p:spPr>
        <p:txBody>
          <a:bodyPr spcFirstLastPara="1" wrap="square" lIns="91425" tIns="91425" rIns="91425" bIns="91425" anchor="t" anchorCtr="0">
            <a:noAutofit/>
          </a:bodyPr>
          <a:lstStyle/>
          <a:p>
            <a:pPr algn="just"/>
            <a:r>
              <a:rPr lang="vi-VN" sz="2000" dirty="0">
                <a:latin typeface="+mj-lt"/>
              </a:rPr>
              <a:t>- Quan tâm, theo dõi các sự kiện, hiện tượng,…trong cuộc sống xung quanh hoặc suy nghĩ từ các văn bản đọc hiểu để phát hiện vấn đề có ý nghĩa.</a:t>
            </a:r>
          </a:p>
        </p:txBody>
      </p:sp>
      <p:sp>
        <p:nvSpPr>
          <p:cNvPr id="12" name="Google Shape;2353;p117"/>
          <p:cNvSpPr/>
          <p:nvPr/>
        </p:nvSpPr>
        <p:spPr>
          <a:xfrm>
            <a:off x="2893925" y="1727686"/>
            <a:ext cx="1963135" cy="3115619"/>
          </a:xfrm>
          <a:prstGeom prst="rect">
            <a:avLst/>
          </a:prstGeom>
          <a:solidFill>
            <a:schemeClr val="lt1"/>
          </a:solidFill>
          <a:ln>
            <a:noFill/>
          </a:ln>
        </p:spPr>
        <p:txBody>
          <a:bodyPr spcFirstLastPara="1" wrap="square" lIns="91425" tIns="91425" rIns="91425" bIns="91425" anchor="t" anchorCtr="0">
            <a:noAutofit/>
          </a:bodyPr>
          <a:lstStyle/>
          <a:p>
            <a:pPr algn="just"/>
            <a:r>
              <a:rPr lang="vi-VN" sz="2000" dirty="0">
                <a:latin typeface="+mj-lt"/>
              </a:rPr>
              <a:t>- Lựa chọn một vấn đề cần trao đổi. Tìm hiểu các thông tin về vấn đề và suy nghĩ, xác định ý kiến của em về vấn đề đó.</a:t>
            </a:r>
          </a:p>
        </p:txBody>
      </p:sp>
      <p:sp>
        <p:nvSpPr>
          <p:cNvPr id="13" name="Google Shape;2354;p117"/>
          <p:cNvSpPr/>
          <p:nvPr/>
        </p:nvSpPr>
        <p:spPr>
          <a:xfrm>
            <a:off x="5074724" y="1738960"/>
            <a:ext cx="1709597" cy="3115619"/>
          </a:xfrm>
          <a:prstGeom prst="rect">
            <a:avLst/>
          </a:prstGeom>
          <a:solidFill>
            <a:schemeClr val="lt1"/>
          </a:solidFill>
          <a:ln>
            <a:noFill/>
          </a:ln>
        </p:spPr>
        <p:txBody>
          <a:bodyPr spcFirstLastPara="1" wrap="square" lIns="91425" tIns="91425" rIns="91425" bIns="91425" anchor="t" anchorCtr="0">
            <a:noAutofit/>
          </a:bodyPr>
          <a:lstStyle/>
          <a:p>
            <a:pPr algn="just"/>
            <a:r>
              <a:rPr lang="vi-VN" sz="2000">
                <a:latin typeface="+mj-lt"/>
              </a:rPr>
              <a:t>- Trao đổi, thảo luận trong nhóm về vấn đề đã lựa chọn.</a:t>
            </a:r>
            <a:endParaRPr lang="vi-VN" sz="2000" dirty="0">
              <a:latin typeface="+mj-lt"/>
            </a:endParaRPr>
          </a:p>
        </p:txBody>
      </p:sp>
    </p:spTree>
    <p:extLst>
      <p:ext uri="{BB962C8B-B14F-4D97-AF65-F5344CB8AC3E}">
        <p14:creationId xmlns:p14="http://schemas.microsoft.com/office/powerpoint/2010/main" val="2021843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inVertical)">
                                      <p:cBhvr>
                                        <p:cTn id="15" dur="500"/>
                                        <p:tgtEl>
                                          <p:spTgt spid="11"/>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barn(inVertical)">
                                      <p:cBhvr>
                                        <p:cTn id="18" dur="500"/>
                                        <p:tgtEl>
                                          <p:spTgt spid="12"/>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barn(inVertical)">
                                      <p:cBhvr>
                                        <p:cTn id="2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1" grpId="0" animBg="1"/>
      <p:bldP spid="12"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31"/>
        <p:cNvGrpSpPr/>
        <p:nvPr/>
      </p:nvGrpSpPr>
      <p:grpSpPr>
        <a:xfrm>
          <a:off x="0" y="0"/>
          <a:ext cx="0" cy="0"/>
          <a:chOff x="0" y="0"/>
          <a:chExt cx="0" cy="0"/>
        </a:xfrm>
      </p:grpSpPr>
      <p:sp>
        <p:nvSpPr>
          <p:cNvPr id="1433" name="Google Shape;1433;p70"/>
          <p:cNvSpPr txBox="1">
            <a:spLocks noGrp="1"/>
          </p:cNvSpPr>
          <p:nvPr>
            <p:ph type="title" idx="2"/>
          </p:nvPr>
        </p:nvSpPr>
        <p:spPr>
          <a:xfrm>
            <a:off x="2019300" y="914400"/>
            <a:ext cx="5105400" cy="1213800"/>
          </a:xfrm>
          <a:prstGeom prst="rect">
            <a:avLst/>
          </a:prstGeom>
        </p:spPr>
        <p:txBody>
          <a:bodyPr spcFirstLastPara="1" wrap="square" lIns="91425" tIns="91425" rIns="91425" bIns="91425" anchor="b" anchorCtr="0">
            <a:noAutofit/>
          </a:bodyPr>
          <a:lstStyle/>
          <a:p>
            <a:r>
              <a:rPr lang="en" dirty="0"/>
              <a:t>II.</a:t>
            </a:r>
            <a:endParaRPr dirty="0"/>
          </a:p>
        </p:txBody>
      </p:sp>
      <p:sp>
        <p:nvSpPr>
          <p:cNvPr id="8" name="Google Shape;1396;p63"/>
          <p:cNvSpPr/>
          <p:nvPr/>
        </p:nvSpPr>
        <p:spPr>
          <a:xfrm>
            <a:off x="3881690" y="2980809"/>
            <a:ext cx="1380619" cy="52850"/>
          </a:xfrm>
          <a:custGeom>
            <a:avLst/>
            <a:gdLst/>
            <a:ahLst/>
            <a:cxnLst/>
            <a:rect l="l" t="t" r="r" b="b"/>
            <a:pathLst>
              <a:path w="17505" h="670" extrusionOk="0">
                <a:moveTo>
                  <a:pt x="0" y="0"/>
                </a:moveTo>
                <a:lnTo>
                  <a:pt x="0" y="669"/>
                </a:lnTo>
                <a:lnTo>
                  <a:pt x="17505" y="669"/>
                </a:lnTo>
                <a:lnTo>
                  <a:pt x="17505" y="0"/>
                </a:lnTo>
                <a:close/>
              </a:path>
            </a:pathLst>
          </a:custGeom>
          <a:solidFill>
            <a:schemeClr val="accent2"/>
          </a:solidFill>
          <a:ln>
            <a:noFill/>
          </a:ln>
        </p:spPr>
        <p:txBody>
          <a:bodyPr spcFirstLastPara="1" wrap="square" lIns="91425" tIns="91425" rIns="91425" bIns="91425" anchor="ctr" anchorCtr="0">
            <a:noAutofit/>
          </a:bodyPr>
          <a:lstStyle/>
          <a:p>
            <a:endParaRPr/>
          </a:p>
        </p:txBody>
      </p:sp>
      <p:pic>
        <p:nvPicPr>
          <p:cNvPr id="5"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6997242" y="324152"/>
            <a:ext cx="1656180" cy="1694302"/>
          </a:xfrm>
          <a:prstGeom prst="rect">
            <a:avLst/>
          </a:prstGeom>
        </p:spPr>
      </p:pic>
      <p:pic>
        <p:nvPicPr>
          <p:cNvPr id="4" name="Picture 3"/>
          <p:cNvPicPr>
            <a:picLocks noChangeAspect="1"/>
          </p:cNvPicPr>
          <p:nvPr/>
        </p:nvPicPr>
        <p:blipFill>
          <a:blip r:embed="rId5"/>
          <a:stretch>
            <a:fillRect/>
          </a:stretch>
        </p:blipFill>
        <p:spPr>
          <a:xfrm>
            <a:off x="1583916" y="1700896"/>
            <a:ext cx="5848710" cy="1815612"/>
          </a:xfrm>
          <a:prstGeom prst="rect">
            <a:avLst/>
          </a:prstGeom>
        </p:spPr>
      </p:pic>
    </p:spTree>
    <p:extLst>
      <p:ext uri="{BB962C8B-B14F-4D97-AF65-F5344CB8AC3E}">
        <p14:creationId xmlns:p14="http://schemas.microsoft.com/office/powerpoint/2010/main" val="229356355"/>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67"/>
        <p:cNvGrpSpPr/>
        <p:nvPr/>
      </p:nvGrpSpPr>
      <p:grpSpPr>
        <a:xfrm>
          <a:off x="0" y="0"/>
          <a:ext cx="0" cy="0"/>
          <a:chOff x="0" y="0"/>
          <a:chExt cx="0" cy="0"/>
        </a:xfrm>
      </p:grpSpPr>
      <p:sp>
        <p:nvSpPr>
          <p:cNvPr id="7" name="Rectangle 6"/>
          <p:cNvSpPr/>
          <p:nvPr/>
        </p:nvSpPr>
        <p:spPr>
          <a:xfrm>
            <a:off x="272375" y="242136"/>
            <a:ext cx="8784076" cy="1200329"/>
          </a:xfrm>
          <a:prstGeom prst="rect">
            <a:avLst/>
          </a:prstGeom>
        </p:spPr>
        <p:txBody>
          <a:bodyPr wrap="square">
            <a:spAutoFit/>
          </a:bodyPr>
          <a:lstStyle/>
          <a:p>
            <a:pPr algn="just"/>
            <a:r>
              <a:rPr lang="vi-VN" sz="2400" b="1" dirty="0">
                <a:solidFill>
                  <a:srgbClr val="FF0000"/>
                </a:solidFill>
                <a:latin typeface="Times New Roman" panose="02020603050405020304" pitchFamily="18" charset="0"/>
                <a:cs typeface="Times New Roman" panose="02020603050405020304" pitchFamily="18" charset="0"/>
              </a:rPr>
              <a:t>Bài tập:</a:t>
            </a:r>
            <a:r>
              <a:rPr lang="vi-VN" sz="2400" dirty="0">
                <a:latin typeface="Times New Roman" panose="02020603050405020304" pitchFamily="18" charset="0"/>
                <a:cs typeface="Times New Roman" panose="02020603050405020304" pitchFamily="18" charset="0"/>
              </a:rPr>
              <a:t> Chọn một trong các vấn đề sau đây (hoặc tự nêu vấn đề) để thảo luận trong nhóm, lớp. Khi chọn, cần suy nghĩ về mối liên hệ giữa vấn đề ấy với các văn bản ở phần đọc hiểu.</a:t>
            </a:r>
          </a:p>
        </p:txBody>
      </p:sp>
      <p:sp>
        <p:nvSpPr>
          <p:cNvPr id="11" name="Google Shape;174;p9"/>
          <p:cNvSpPr/>
          <p:nvPr/>
        </p:nvSpPr>
        <p:spPr>
          <a:xfrm>
            <a:off x="514644" y="1790803"/>
            <a:ext cx="2142119" cy="2297876"/>
          </a:xfrm>
          <a:prstGeom prst="roundRect">
            <a:avLst>
              <a:gd name="adj" fmla="val 10000"/>
            </a:avLst>
          </a:prstGeom>
          <a:solidFill>
            <a:schemeClr val="accent4">
              <a:lumMod val="90000"/>
            </a:schemeClr>
          </a:solidFill>
          <a:ln w="12700" cap="flat" cmpd="sng">
            <a:solidFill>
              <a:schemeClr val="lt1"/>
            </a:solidFill>
            <a:prstDash val="solid"/>
            <a:miter lim="800000"/>
            <a:headEnd type="none" w="sm" len="sm"/>
            <a:tailEnd type="none" w="sm" len="sm"/>
          </a:ln>
        </p:spPr>
        <p:txBody>
          <a:bodyPr spcFirstLastPara="1" wrap="square" lIns="68569" tIns="34275" rIns="68569" bIns="34275" anchor="t" anchorCtr="0">
            <a:noAutofit/>
          </a:bodyPr>
          <a:lstStyle/>
          <a:p>
            <a:pPr algn="just"/>
            <a:r>
              <a:rPr lang="vi-VN" sz="2000" dirty="0">
                <a:latin typeface="Times New Roman" panose="02020603050405020304" pitchFamily="18" charset="0"/>
                <a:cs typeface="Times New Roman" panose="02020603050405020304" pitchFamily="18" charset="0"/>
              </a:rPr>
              <a:t>(1) Gia đình có vai trò như thế nào trong cuộc sống của mỗi chúng ta?</a:t>
            </a:r>
          </a:p>
        </p:txBody>
      </p:sp>
      <p:sp>
        <p:nvSpPr>
          <p:cNvPr id="12" name="Google Shape;175;p9"/>
          <p:cNvSpPr/>
          <p:nvPr/>
        </p:nvSpPr>
        <p:spPr>
          <a:xfrm>
            <a:off x="3402647" y="1807530"/>
            <a:ext cx="2142119" cy="2331362"/>
          </a:xfrm>
          <a:prstGeom prst="roundRect">
            <a:avLst>
              <a:gd name="adj" fmla="val 10000"/>
            </a:avLst>
          </a:prstGeom>
          <a:solidFill>
            <a:schemeClr val="accent3">
              <a:lumMod val="40000"/>
              <a:lumOff val="60000"/>
            </a:schemeClr>
          </a:solidFill>
          <a:ln w="12700" cap="flat" cmpd="sng">
            <a:solidFill>
              <a:schemeClr val="lt1"/>
            </a:solidFill>
            <a:prstDash val="solid"/>
            <a:miter lim="800000"/>
            <a:headEnd type="none" w="sm" len="sm"/>
            <a:tailEnd type="none" w="sm" len="sm"/>
          </a:ln>
        </p:spPr>
        <p:txBody>
          <a:bodyPr spcFirstLastPara="1" wrap="square" lIns="68569" tIns="34275" rIns="68569" bIns="34275" anchor="t" anchorCtr="0">
            <a:noAutofit/>
          </a:bodyPr>
          <a:lstStyle/>
          <a:p>
            <a:pPr algn="just"/>
            <a:r>
              <a:rPr lang="vi-VN" sz="2000" dirty="0">
                <a:latin typeface="Times New Roman" panose="02020603050405020304" pitchFamily="18" charset="0"/>
                <a:cs typeface="Times New Roman" panose="02020603050405020304" pitchFamily="18" charset="0"/>
              </a:rPr>
              <a:t>(2)</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Tình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cảm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quê</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hương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quan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trọng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với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mỗi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người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như</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thế</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nào</a:t>
            </a:r>
            <a:r>
              <a:rPr lang="en-US" sz="2000" dirty="0">
                <a:latin typeface="Times New Roman" panose="02020603050405020304" pitchFamily="18" charset="0"/>
                <a:cs typeface="Times New Roman" panose="02020603050405020304" pitchFamily="18" charset="0"/>
              </a:rPr>
              <a:t>?</a:t>
            </a:r>
            <a:r>
              <a:rPr lang="vi-VN" sz="2000" dirty="0">
                <a:latin typeface="Times New Roman" panose="02020603050405020304" pitchFamily="18" charset="0"/>
                <a:cs typeface="Times New Roman" panose="02020603050405020304" pitchFamily="18" charset="0"/>
              </a:rPr>
              <a:t> </a:t>
            </a:r>
            <a:r>
              <a:rPr lang="vi-VN" sz="2000" b="1" dirty="0">
                <a:solidFill>
                  <a:srgbClr val="008000"/>
                </a:solidFill>
                <a:latin typeface="Times New Roman" panose="02020603050405020304" pitchFamily="18" charset="0"/>
                <a:cs typeface="Times New Roman" panose="02020603050405020304" pitchFamily="18" charset="0"/>
              </a:rPr>
              <a:t> </a:t>
            </a:r>
            <a:endParaRPr lang="en-US" sz="2000" b="1" dirty="0">
              <a:solidFill>
                <a:srgbClr val="008000"/>
              </a:solidFill>
              <a:latin typeface="Times New Roman" panose="02020603050405020304" pitchFamily="18" charset="0"/>
              <a:cs typeface="Times New Roman" panose="02020603050405020304" pitchFamily="18" charset="0"/>
            </a:endParaRPr>
          </a:p>
        </p:txBody>
      </p:sp>
      <p:sp>
        <p:nvSpPr>
          <p:cNvPr id="13" name="Google Shape;176;p9"/>
          <p:cNvSpPr/>
          <p:nvPr/>
        </p:nvSpPr>
        <p:spPr>
          <a:xfrm>
            <a:off x="6290650" y="1790803"/>
            <a:ext cx="2142119" cy="2331362"/>
          </a:xfrm>
          <a:prstGeom prst="roundRect">
            <a:avLst>
              <a:gd name="adj" fmla="val 10000"/>
            </a:avLst>
          </a:prstGeom>
          <a:solidFill>
            <a:schemeClr val="accent2">
              <a:lumMod val="20000"/>
              <a:lumOff val="80000"/>
            </a:schemeClr>
          </a:solidFill>
          <a:ln w="12700" cap="flat" cmpd="sng">
            <a:solidFill>
              <a:schemeClr val="lt1"/>
            </a:solidFill>
            <a:prstDash val="solid"/>
            <a:miter lim="800000"/>
            <a:headEnd type="none" w="sm" len="sm"/>
            <a:tailEnd type="none" w="sm" len="sm"/>
          </a:ln>
        </p:spPr>
        <p:txBody>
          <a:bodyPr spcFirstLastPara="1" wrap="square" lIns="68569" tIns="34275" rIns="68569" bIns="34275" anchor="t" anchorCtr="0">
            <a:noAutofit/>
          </a:bodyPr>
          <a:lstStyle/>
          <a:p>
            <a:pPr algn="just"/>
            <a:r>
              <a:rPr lang="vi-VN" sz="2000" dirty="0">
                <a:latin typeface="Times New Roman" panose="02020603050405020304" pitchFamily="18" charset="0"/>
                <a:cs typeface="Times New Roman" panose="02020603050405020304" pitchFamily="18" charset="0"/>
              </a:rPr>
              <a:t>(3) Trình bày suy nghĩ của em về cách ứng xử với những số phận thiếu may mắn trong cuộc sống.</a:t>
            </a:r>
          </a:p>
        </p:txBody>
      </p:sp>
    </p:spTree>
    <p:extLst>
      <p:ext uri="{BB962C8B-B14F-4D97-AF65-F5344CB8AC3E}">
        <p14:creationId xmlns:p14="http://schemas.microsoft.com/office/powerpoint/2010/main" val="2062028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39"/>
        <p:cNvGrpSpPr/>
        <p:nvPr/>
      </p:nvGrpSpPr>
      <p:grpSpPr>
        <a:xfrm>
          <a:off x="0" y="0"/>
          <a:ext cx="0" cy="0"/>
          <a:chOff x="0" y="0"/>
          <a:chExt cx="0" cy="0"/>
        </a:xfrm>
      </p:grpSpPr>
      <p:sp>
        <p:nvSpPr>
          <p:cNvPr id="1476" name="Google Shape;1476;p71"/>
          <p:cNvSpPr/>
          <p:nvPr/>
        </p:nvSpPr>
        <p:spPr>
          <a:xfrm rot="-7977683">
            <a:off x="8186020" y="4039941"/>
            <a:ext cx="1554661" cy="1491741"/>
          </a:xfrm>
          <a:custGeom>
            <a:avLst/>
            <a:gdLst/>
            <a:ahLst/>
            <a:cxnLst/>
            <a:rect l="l" t="t" r="r" b="b"/>
            <a:pathLst>
              <a:path w="20582" h="19749" extrusionOk="0">
                <a:moveTo>
                  <a:pt x="15178" y="401"/>
                </a:moveTo>
                <a:cubicBezTo>
                  <a:pt x="11542" y="1"/>
                  <a:pt x="4470" y="1235"/>
                  <a:pt x="2235" y="7773"/>
                </a:cubicBezTo>
                <a:cubicBezTo>
                  <a:pt x="0" y="14311"/>
                  <a:pt x="7939" y="17947"/>
                  <a:pt x="11675" y="18848"/>
                </a:cubicBezTo>
                <a:cubicBezTo>
                  <a:pt x="15445" y="19748"/>
                  <a:pt x="20315" y="19448"/>
                  <a:pt x="20448" y="13477"/>
                </a:cubicBezTo>
                <a:cubicBezTo>
                  <a:pt x="20582" y="7506"/>
                  <a:pt x="18780" y="835"/>
                  <a:pt x="15178" y="401"/>
                </a:cubicBezTo>
                <a:close/>
              </a:path>
            </a:pathLst>
          </a:custGeom>
          <a:solidFill>
            <a:schemeClr val="accent1"/>
          </a:solidFill>
          <a:ln>
            <a:noFill/>
          </a:ln>
        </p:spPr>
        <p:txBody>
          <a:bodyPr spcFirstLastPara="1" wrap="square" lIns="91425" tIns="91425" rIns="91425" bIns="91425" anchor="ctr" anchorCtr="0">
            <a:noAutofit/>
          </a:bodyPr>
          <a:lstStyle/>
          <a:p>
            <a:endParaRPr/>
          </a:p>
        </p:txBody>
      </p:sp>
      <p:pic>
        <p:nvPicPr>
          <p:cNvPr id="7" name="Picture 3"/>
          <p:cNvPicPr>
            <a:picLocks noChangeAspect="1"/>
          </p:cNvPicPr>
          <p:nvPr/>
        </p:nvPicPr>
        <p:blipFill>
          <a:blip r:embed="rId3">
            <a:alphaModFix amt="31000"/>
            <a:extLst>
              <a:ext uri="{28A0092B-C50C-407E-A947-70E740481C1C}">
                <a14:useLocalDpi xmlns:a14="http://schemas.microsoft.com/office/drawing/2010/main" val="0"/>
              </a:ext>
            </a:extLst>
          </a:blip>
          <a:srcRect/>
          <a:stretch>
            <a:fillRect/>
          </a:stretch>
        </p:blipFill>
        <p:spPr>
          <a:xfrm rot="-10800000" flipH="1">
            <a:off x="5230675" y="1854958"/>
            <a:ext cx="4071131" cy="5219399"/>
          </a:xfrm>
          <a:prstGeom prst="rect">
            <a:avLst/>
          </a:prstGeom>
        </p:spPr>
      </p:pic>
      <p:pic>
        <p:nvPicPr>
          <p:cNvPr id="8" name="Picture 7"/>
          <p:cNvPicPr>
            <a:picLocks noChangeAspect="1"/>
          </p:cNvPicPr>
          <p:nvPr/>
        </p:nvPicPr>
        <p:blipFill>
          <a:blip r:embed="rId4"/>
          <a:stretch>
            <a:fillRect/>
          </a:stretch>
        </p:blipFill>
        <p:spPr>
          <a:xfrm>
            <a:off x="6302489" y="2054075"/>
            <a:ext cx="2424152" cy="2385027"/>
          </a:xfrm>
          <a:prstGeom prst="ellipse">
            <a:avLst/>
          </a:prstGeom>
          <a:ln>
            <a:solidFill>
              <a:schemeClr val="tx1"/>
            </a:solidFill>
          </a:ln>
          <a:effectLst>
            <a:softEdge rad="12700"/>
          </a:effectLst>
        </p:spPr>
      </p:pic>
      <p:pic>
        <p:nvPicPr>
          <p:cNvPr id="9" name="Picture 8"/>
          <p:cNvPicPr>
            <a:picLocks noChangeAspect="1"/>
          </p:cNvPicPr>
          <p:nvPr/>
        </p:nvPicPr>
        <p:blipFill>
          <a:blip r:embed="rId5"/>
          <a:stretch>
            <a:fillRect/>
          </a:stretch>
        </p:blipFill>
        <p:spPr>
          <a:xfrm>
            <a:off x="227516" y="2054075"/>
            <a:ext cx="2400047" cy="2385027"/>
          </a:xfrm>
          <a:prstGeom prst="ellipse">
            <a:avLst/>
          </a:prstGeom>
          <a:ln>
            <a:solidFill>
              <a:schemeClr val="tx1"/>
            </a:solidFill>
          </a:ln>
          <a:effectLst>
            <a:softEdge rad="12700"/>
          </a:effectLst>
        </p:spPr>
      </p:pic>
      <p:pic>
        <p:nvPicPr>
          <p:cNvPr id="12" name="Picture 11"/>
          <p:cNvPicPr>
            <a:picLocks noChangeAspect="1"/>
          </p:cNvPicPr>
          <p:nvPr/>
        </p:nvPicPr>
        <p:blipFill>
          <a:blip r:embed="rId6"/>
          <a:stretch>
            <a:fillRect/>
          </a:stretch>
        </p:blipFill>
        <p:spPr>
          <a:xfrm>
            <a:off x="3243821" y="2024525"/>
            <a:ext cx="2444592" cy="2394089"/>
          </a:xfrm>
          <a:prstGeom prst="ellipse">
            <a:avLst/>
          </a:prstGeom>
          <a:ln>
            <a:solidFill>
              <a:schemeClr val="tx1"/>
            </a:solidFill>
          </a:ln>
          <a:effectLst>
            <a:softEdge rad="12700"/>
          </a:effectLst>
        </p:spPr>
      </p:pic>
      <p:pic>
        <p:nvPicPr>
          <p:cNvPr id="2" name="Picture 1"/>
          <p:cNvPicPr>
            <a:picLocks noChangeAspect="1"/>
          </p:cNvPicPr>
          <p:nvPr/>
        </p:nvPicPr>
        <p:blipFill>
          <a:blip r:embed="rId7"/>
          <a:stretch>
            <a:fillRect/>
          </a:stretch>
        </p:blipFill>
        <p:spPr>
          <a:xfrm>
            <a:off x="312376" y="518825"/>
            <a:ext cx="8650974" cy="1566808"/>
          </a:xfrm>
          <a:prstGeom prst="rect">
            <a:avLst/>
          </a:prstGeom>
        </p:spPr>
      </p:pic>
    </p:spTree>
    <p:extLst>
      <p:ext uri="{BB962C8B-B14F-4D97-AF65-F5344CB8AC3E}">
        <p14:creationId xmlns:p14="http://schemas.microsoft.com/office/powerpoint/2010/main" val="22575821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02"/>
        <p:cNvGrpSpPr/>
        <p:nvPr/>
      </p:nvGrpSpPr>
      <p:grpSpPr>
        <a:xfrm>
          <a:off x="0" y="0"/>
          <a:ext cx="0" cy="0"/>
          <a:chOff x="0" y="0"/>
          <a:chExt cx="0" cy="0"/>
        </a:xfrm>
      </p:grpSpPr>
      <p:grpSp>
        <p:nvGrpSpPr>
          <p:cNvPr id="2" name="Group 1"/>
          <p:cNvGrpSpPr/>
          <p:nvPr/>
        </p:nvGrpSpPr>
        <p:grpSpPr>
          <a:xfrm>
            <a:off x="0" y="4458414"/>
            <a:ext cx="10428900" cy="2281456"/>
            <a:chOff x="0" y="4458414"/>
            <a:chExt cx="10428900" cy="2281456"/>
          </a:xfrm>
        </p:grpSpPr>
        <p:grpSp>
          <p:nvGrpSpPr>
            <p:cNvPr id="1907" name="Google Shape;1907;p89"/>
            <p:cNvGrpSpPr/>
            <p:nvPr/>
          </p:nvGrpSpPr>
          <p:grpSpPr>
            <a:xfrm rot="16200000">
              <a:off x="1513530" y="2949023"/>
              <a:ext cx="2277317" cy="5304377"/>
              <a:chOff x="224725" y="566950"/>
              <a:chExt cx="1850875" cy="4311100"/>
            </a:xfrm>
          </p:grpSpPr>
          <p:sp>
            <p:nvSpPr>
              <p:cNvPr id="1908" name="Google Shape;1908;p89"/>
              <p:cNvSpPr/>
              <p:nvPr/>
            </p:nvSpPr>
            <p:spPr>
              <a:xfrm>
                <a:off x="1914975" y="566950"/>
                <a:ext cx="160625" cy="2033000"/>
              </a:xfrm>
              <a:custGeom>
                <a:avLst/>
                <a:gdLst/>
                <a:ahLst/>
                <a:cxnLst/>
                <a:rect l="l" t="t" r="r" b="b"/>
                <a:pathLst>
                  <a:path w="6425" h="81320" extrusionOk="0">
                    <a:moveTo>
                      <a:pt x="126" y="1"/>
                    </a:moveTo>
                    <a:cubicBezTo>
                      <a:pt x="81" y="1"/>
                      <a:pt x="44" y="24"/>
                      <a:pt x="27" y="57"/>
                    </a:cubicBezTo>
                    <a:cubicBezTo>
                      <a:pt x="27" y="84"/>
                      <a:pt x="27" y="110"/>
                      <a:pt x="27" y="137"/>
                    </a:cubicBezTo>
                    <a:cubicBezTo>
                      <a:pt x="27" y="164"/>
                      <a:pt x="27" y="217"/>
                      <a:pt x="81" y="244"/>
                    </a:cubicBezTo>
                    <a:cubicBezTo>
                      <a:pt x="1821" y="1261"/>
                      <a:pt x="2972" y="3188"/>
                      <a:pt x="2945" y="5035"/>
                    </a:cubicBezTo>
                    <a:cubicBezTo>
                      <a:pt x="2945" y="5089"/>
                      <a:pt x="2972" y="5142"/>
                      <a:pt x="2998" y="5169"/>
                    </a:cubicBezTo>
                    <a:cubicBezTo>
                      <a:pt x="4952" y="6133"/>
                      <a:pt x="6157" y="8086"/>
                      <a:pt x="6157" y="10255"/>
                    </a:cubicBezTo>
                    <a:cubicBezTo>
                      <a:pt x="6157" y="12449"/>
                      <a:pt x="4952" y="14403"/>
                      <a:pt x="2998" y="15367"/>
                    </a:cubicBezTo>
                    <a:cubicBezTo>
                      <a:pt x="2945" y="15394"/>
                      <a:pt x="2945" y="15447"/>
                      <a:pt x="2945" y="15501"/>
                    </a:cubicBezTo>
                    <a:cubicBezTo>
                      <a:pt x="2998" y="17321"/>
                      <a:pt x="1848" y="19248"/>
                      <a:pt x="108" y="20292"/>
                    </a:cubicBezTo>
                    <a:cubicBezTo>
                      <a:pt x="54" y="20292"/>
                      <a:pt x="27" y="20318"/>
                      <a:pt x="27" y="20372"/>
                    </a:cubicBezTo>
                    <a:cubicBezTo>
                      <a:pt x="1" y="20425"/>
                      <a:pt x="27" y="20479"/>
                      <a:pt x="81" y="20506"/>
                    </a:cubicBezTo>
                    <a:cubicBezTo>
                      <a:pt x="1794" y="21496"/>
                      <a:pt x="2865" y="23316"/>
                      <a:pt x="2945" y="25324"/>
                    </a:cubicBezTo>
                    <a:cubicBezTo>
                      <a:pt x="2945" y="25350"/>
                      <a:pt x="2972" y="25404"/>
                      <a:pt x="2998" y="25431"/>
                    </a:cubicBezTo>
                    <a:cubicBezTo>
                      <a:pt x="4952" y="26394"/>
                      <a:pt x="6157" y="28348"/>
                      <a:pt x="6157" y="30543"/>
                    </a:cubicBezTo>
                    <a:cubicBezTo>
                      <a:pt x="6157" y="32711"/>
                      <a:pt x="4952" y="34665"/>
                      <a:pt x="2998" y="35628"/>
                    </a:cubicBezTo>
                    <a:cubicBezTo>
                      <a:pt x="2945" y="35655"/>
                      <a:pt x="2918" y="35709"/>
                      <a:pt x="2945" y="35762"/>
                    </a:cubicBezTo>
                    <a:cubicBezTo>
                      <a:pt x="3106" y="37823"/>
                      <a:pt x="1633" y="39643"/>
                      <a:pt x="108" y="40553"/>
                    </a:cubicBezTo>
                    <a:cubicBezTo>
                      <a:pt x="54" y="40553"/>
                      <a:pt x="27" y="40580"/>
                      <a:pt x="27" y="40633"/>
                    </a:cubicBezTo>
                    <a:cubicBezTo>
                      <a:pt x="1" y="40687"/>
                      <a:pt x="27" y="40741"/>
                      <a:pt x="81" y="40767"/>
                    </a:cubicBezTo>
                    <a:cubicBezTo>
                      <a:pt x="1821" y="41784"/>
                      <a:pt x="2945" y="43658"/>
                      <a:pt x="2945" y="45532"/>
                    </a:cubicBezTo>
                    <a:cubicBezTo>
                      <a:pt x="2945" y="45558"/>
                      <a:pt x="2945" y="45558"/>
                      <a:pt x="2945" y="45585"/>
                    </a:cubicBezTo>
                    <a:cubicBezTo>
                      <a:pt x="2945" y="45612"/>
                      <a:pt x="2972" y="45665"/>
                      <a:pt x="2998" y="45692"/>
                    </a:cubicBezTo>
                    <a:cubicBezTo>
                      <a:pt x="4952" y="46656"/>
                      <a:pt x="6157" y="48636"/>
                      <a:pt x="6157" y="50804"/>
                    </a:cubicBezTo>
                    <a:cubicBezTo>
                      <a:pt x="6157" y="52972"/>
                      <a:pt x="4952" y="54926"/>
                      <a:pt x="2998" y="55917"/>
                    </a:cubicBezTo>
                    <a:cubicBezTo>
                      <a:pt x="2972" y="55917"/>
                      <a:pt x="2945" y="55970"/>
                      <a:pt x="2945" y="56024"/>
                    </a:cubicBezTo>
                    <a:cubicBezTo>
                      <a:pt x="2891" y="58004"/>
                      <a:pt x="1821" y="59798"/>
                      <a:pt x="108" y="60815"/>
                    </a:cubicBezTo>
                    <a:cubicBezTo>
                      <a:pt x="54" y="60815"/>
                      <a:pt x="27" y="60868"/>
                      <a:pt x="27" y="60895"/>
                    </a:cubicBezTo>
                    <a:cubicBezTo>
                      <a:pt x="1" y="60949"/>
                      <a:pt x="27" y="61002"/>
                      <a:pt x="81" y="61029"/>
                    </a:cubicBezTo>
                    <a:cubicBezTo>
                      <a:pt x="1821" y="62046"/>
                      <a:pt x="2891" y="63839"/>
                      <a:pt x="2945" y="65847"/>
                    </a:cubicBezTo>
                    <a:cubicBezTo>
                      <a:pt x="2945" y="65900"/>
                      <a:pt x="2972" y="65927"/>
                      <a:pt x="2998" y="65954"/>
                    </a:cubicBezTo>
                    <a:cubicBezTo>
                      <a:pt x="4952" y="66944"/>
                      <a:pt x="6157" y="68898"/>
                      <a:pt x="6157" y="71066"/>
                    </a:cubicBezTo>
                    <a:cubicBezTo>
                      <a:pt x="6157" y="73234"/>
                      <a:pt x="4952" y="75188"/>
                      <a:pt x="2998" y="76178"/>
                    </a:cubicBezTo>
                    <a:cubicBezTo>
                      <a:pt x="2972" y="76178"/>
                      <a:pt x="2945" y="76232"/>
                      <a:pt x="2945" y="76285"/>
                    </a:cubicBezTo>
                    <a:cubicBezTo>
                      <a:pt x="2891" y="78266"/>
                      <a:pt x="1821" y="80086"/>
                      <a:pt x="81" y="81076"/>
                    </a:cubicBezTo>
                    <a:cubicBezTo>
                      <a:pt x="27" y="81130"/>
                      <a:pt x="1" y="81183"/>
                      <a:pt x="27" y="81264"/>
                    </a:cubicBezTo>
                    <a:cubicBezTo>
                      <a:pt x="61" y="81297"/>
                      <a:pt x="104" y="81320"/>
                      <a:pt x="145" y="81320"/>
                    </a:cubicBezTo>
                    <a:cubicBezTo>
                      <a:pt x="170" y="81320"/>
                      <a:pt x="194" y="81311"/>
                      <a:pt x="215" y="81290"/>
                    </a:cubicBezTo>
                    <a:cubicBezTo>
                      <a:pt x="2008" y="80273"/>
                      <a:pt x="3106" y="78427"/>
                      <a:pt x="3186" y="76366"/>
                    </a:cubicBezTo>
                    <a:cubicBezTo>
                      <a:pt x="5166" y="75322"/>
                      <a:pt x="6424" y="73314"/>
                      <a:pt x="6424" y="71066"/>
                    </a:cubicBezTo>
                    <a:cubicBezTo>
                      <a:pt x="6424" y="68818"/>
                      <a:pt x="5166" y="66784"/>
                      <a:pt x="3186" y="65766"/>
                    </a:cubicBezTo>
                    <a:cubicBezTo>
                      <a:pt x="3106" y="63786"/>
                      <a:pt x="2062" y="61992"/>
                      <a:pt x="375" y="60922"/>
                    </a:cubicBezTo>
                    <a:cubicBezTo>
                      <a:pt x="2062" y="59878"/>
                      <a:pt x="3106" y="58085"/>
                      <a:pt x="3186" y="56104"/>
                    </a:cubicBezTo>
                    <a:cubicBezTo>
                      <a:pt x="5166" y="55060"/>
                      <a:pt x="6424" y="53053"/>
                      <a:pt x="6424" y="50804"/>
                    </a:cubicBezTo>
                    <a:cubicBezTo>
                      <a:pt x="6424" y="48556"/>
                      <a:pt x="5166" y="46522"/>
                      <a:pt x="3186" y="45505"/>
                    </a:cubicBezTo>
                    <a:cubicBezTo>
                      <a:pt x="3159" y="43604"/>
                      <a:pt x="2088" y="41731"/>
                      <a:pt x="375" y="40660"/>
                    </a:cubicBezTo>
                    <a:cubicBezTo>
                      <a:pt x="1901" y="39723"/>
                      <a:pt x="3320" y="37877"/>
                      <a:pt x="3186" y="35816"/>
                    </a:cubicBezTo>
                    <a:cubicBezTo>
                      <a:pt x="5193" y="34799"/>
                      <a:pt x="6424" y="32764"/>
                      <a:pt x="6424" y="30543"/>
                    </a:cubicBezTo>
                    <a:cubicBezTo>
                      <a:pt x="6424" y="28295"/>
                      <a:pt x="5166" y="26260"/>
                      <a:pt x="3186" y="25243"/>
                    </a:cubicBezTo>
                    <a:cubicBezTo>
                      <a:pt x="3106" y="23236"/>
                      <a:pt x="2062" y="21443"/>
                      <a:pt x="375" y="20399"/>
                    </a:cubicBezTo>
                    <a:cubicBezTo>
                      <a:pt x="2088" y="19328"/>
                      <a:pt x="3186" y="17454"/>
                      <a:pt x="3186" y="15608"/>
                    </a:cubicBezTo>
                    <a:cubicBezTo>
                      <a:pt x="3186" y="15608"/>
                      <a:pt x="3186" y="15581"/>
                      <a:pt x="3186" y="15554"/>
                    </a:cubicBezTo>
                    <a:cubicBezTo>
                      <a:pt x="5166" y="14537"/>
                      <a:pt x="6424" y="12503"/>
                      <a:pt x="6424" y="10255"/>
                    </a:cubicBezTo>
                    <a:cubicBezTo>
                      <a:pt x="6424" y="8033"/>
                      <a:pt x="5166" y="5999"/>
                      <a:pt x="3186" y="4982"/>
                    </a:cubicBezTo>
                    <a:lnTo>
                      <a:pt x="3186" y="4955"/>
                    </a:lnTo>
                    <a:cubicBezTo>
                      <a:pt x="3186" y="3028"/>
                      <a:pt x="2008" y="1074"/>
                      <a:pt x="215" y="30"/>
                    </a:cubicBezTo>
                    <a:cubicBezTo>
                      <a:pt x="184" y="10"/>
                      <a:pt x="153" y="1"/>
                      <a:pt x="126"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909" name="Google Shape;1909;p89"/>
              <p:cNvSpPr/>
              <p:nvPr/>
            </p:nvSpPr>
            <p:spPr>
              <a:xfrm>
                <a:off x="1761075" y="818875"/>
                <a:ext cx="160625" cy="2032875"/>
              </a:xfrm>
              <a:custGeom>
                <a:avLst/>
                <a:gdLst/>
                <a:ahLst/>
                <a:cxnLst/>
                <a:rect l="l" t="t" r="r" b="b"/>
                <a:pathLst>
                  <a:path w="6425" h="81315" extrusionOk="0">
                    <a:moveTo>
                      <a:pt x="149" y="1"/>
                    </a:moveTo>
                    <a:cubicBezTo>
                      <a:pt x="110" y="1"/>
                      <a:pt x="71" y="20"/>
                      <a:pt x="54" y="70"/>
                    </a:cubicBezTo>
                    <a:cubicBezTo>
                      <a:pt x="27" y="70"/>
                      <a:pt x="27" y="97"/>
                      <a:pt x="27" y="124"/>
                    </a:cubicBezTo>
                    <a:cubicBezTo>
                      <a:pt x="27" y="178"/>
                      <a:pt x="54" y="204"/>
                      <a:pt x="81" y="231"/>
                    </a:cubicBezTo>
                    <a:cubicBezTo>
                      <a:pt x="1821" y="1248"/>
                      <a:pt x="2972" y="3175"/>
                      <a:pt x="2945" y="5022"/>
                    </a:cubicBezTo>
                    <a:cubicBezTo>
                      <a:pt x="2945" y="5076"/>
                      <a:pt x="2972" y="5129"/>
                      <a:pt x="2998" y="5156"/>
                    </a:cubicBezTo>
                    <a:cubicBezTo>
                      <a:pt x="4952" y="6119"/>
                      <a:pt x="6183" y="8073"/>
                      <a:pt x="6183" y="10268"/>
                    </a:cubicBezTo>
                    <a:cubicBezTo>
                      <a:pt x="6183" y="12436"/>
                      <a:pt x="4952" y="14390"/>
                      <a:pt x="2998" y="15354"/>
                    </a:cubicBezTo>
                    <a:cubicBezTo>
                      <a:pt x="2972" y="15380"/>
                      <a:pt x="2945" y="15461"/>
                      <a:pt x="2945" y="15487"/>
                    </a:cubicBezTo>
                    <a:cubicBezTo>
                      <a:pt x="2998" y="17334"/>
                      <a:pt x="1847" y="19235"/>
                      <a:pt x="108" y="20278"/>
                    </a:cubicBezTo>
                    <a:cubicBezTo>
                      <a:pt x="81" y="20278"/>
                      <a:pt x="27" y="20305"/>
                      <a:pt x="27" y="20359"/>
                    </a:cubicBezTo>
                    <a:cubicBezTo>
                      <a:pt x="27" y="20412"/>
                      <a:pt x="27" y="20466"/>
                      <a:pt x="81" y="20493"/>
                    </a:cubicBezTo>
                    <a:cubicBezTo>
                      <a:pt x="1821" y="21510"/>
                      <a:pt x="2891" y="23303"/>
                      <a:pt x="2945" y="25310"/>
                    </a:cubicBezTo>
                    <a:cubicBezTo>
                      <a:pt x="2945" y="25364"/>
                      <a:pt x="2972" y="25391"/>
                      <a:pt x="2998" y="25417"/>
                    </a:cubicBezTo>
                    <a:cubicBezTo>
                      <a:pt x="4952" y="26381"/>
                      <a:pt x="6183" y="28362"/>
                      <a:pt x="6183" y="30530"/>
                    </a:cubicBezTo>
                    <a:cubicBezTo>
                      <a:pt x="6183" y="32698"/>
                      <a:pt x="4952" y="34652"/>
                      <a:pt x="2998" y="35642"/>
                    </a:cubicBezTo>
                    <a:cubicBezTo>
                      <a:pt x="2972" y="35642"/>
                      <a:pt x="2945" y="35695"/>
                      <a:pt x="2945" y="35749"/>
                    </a:cubicBezTo>
                    <a:cubicBezTo>
                      <a:pt x="3105" y="37837"/>
                      <a:pt x="1633" y="39630"/>
                      <a:pt x="108" y="40540"/>
                    </a:cubicBezTo>
                    <a:cubicBezTo>
                      <a:pt x="81" y="40540"/>
                      <a:pt x="27" y="40594"/>
                      <a:pt x="27" y="40620"/>
                    </a:cubicBezTo>
                    <a:cubicBezTo>
                      <a:pt x="27" y="40674"/>
                      <a:pt x="27" y="40727"/>
                      <a:pt x="81" y="40754"/>
                    </a:cubicBezTo>
                    <a:cubicBezTo>
                      <a:pt x="1821" y="41771"/>
                      <a:pt x="2945" y="43645"/>
                      <a:pt x="2945" y="45545"/>
                    </a:cubicBezTo>
                    <a:cubicBezTo>
                      <a:pt x="2945" y="45545"/>
                      <a:pt x="2945" y="45545"/>
                      <a:pt x="2945" y="45572"/>
                    </a:cubicBezTo>
                    <a:cubicBezTo>
                      <a:pt x="2945" y="45626"/>
                      <a:pt x="2972" y="45652"/>
                      <a:pt x="2998" y="45679"/>
                    </a:cubicBezTo>
                    <a:cubicBezTo>
                      <a:pt x="4952" y="46669"/>
                      <a:pt x="6183" y="48623"/>
                      <a:pt x="6183" y="50791"/>
                    </a:cubicBezTo>
                    <a:cubicBezTo>
                      <a:pt x="6183" y="52959"/>
                      <a:pt x="4952" y="54913"/>
                      <a:pt x="2998" y="55904"/>
                    </a:cubicBezTo>
                    <a:cubicBezTo>
                      <a:pt x="2972" y="55930"/>
                      <a:pt x="2945" y="55957"/>
                      <a:pt x="2945" y="56011"/>
                    </a:cubicBezTo>
                    <a:cubicBezTo>
                      <a:pt x="2891" y="57991"/>
                      <a:pt x="1847" y="59785"/>
                      <a:pt x="108" y="60802"/>
                    </a:cubicBezTo>
                    <a:cubicBezTo>
                      <a:pt x="81" y="60828"/>
                      <a:pt x="27" y="60855"/>
                      <a:pt x="27" y="60882"/>
                    </a:cubicBezTo>
                    <a:cubicBezTo>
                      <a:pt x="27" y="60935"/>
                      <a:pt x="27" y="60989"/>
                      <a:pt x="81" y="61016"/>
                    </a:cubicBezTo>
                    <a:cubicBezTo>
                      <a:pt x="1821" y="62033"/>
                      <a:pt x="2891" y="63826"/>
                      <a:pt x="2945" y="65834"/>
                    </a:cubicBezTo>
                    <a:cubicBezTo>
                      <a:pt x="2945" y="65887"/>
                      <a:pt x="2972" y="65914"/>
                      <a:pt x="2998" y="65941"/>
                    </a:cubicBezTo>
                    <a:cubicBezTo>
                      <a:pt x="4952" y="66931"/>
                      <a:pt x="6183" y="68885"/>
                      <a:pt x="6183" y="71053"/>
                    </a:cubicBezTo>
                    <a:cubicBezTo>
                      <a:pt x="6183" y="73221"/>
                      <a:pt x="4952" y="75175"/>
                      <a:pt x="2998" y="76165"/>
                    </a:cubicBezTo>
                    <a:cubicBezTo>
                      <a:pt x="2972" y="76192"/>
                      <a:pt x="2945" y="76219"/>
                      <a:pt x="2945" y="76272"/>
                    </a:cubicBezTo>
                    <a:cubicBezTo>
                      <a:pt x="2891" y="78280"/>
                      <a:pt x="1821" y="80073"/>
                      <a:pt x="81" y="81090"/>
                    </a:cubicBezTo>
                    <a:cubicBezTo>
                      <a:pt x="27" y="81117"/>
                      <a:pt x="1" y="81197"/>
                      <a:pt x="54" y="81251"/>
                    </a:cubicBezTo>
                    <a:cubicBezTo>
                      <a:pt x="74" y="81290"/>
                      <a:pt x="122" y="81315"/>
                      <a:pt x="167" y="81315"/>
                    </a:cubicBezTo>
                    <a:cubicBezTo>
                      <a:pt x="184" y="81315"/>
                      <a:pt x="200" y="81311"/>
                      <a:pt x="215" y="81304"/>
                    </a:cubicBezTo>
                    <a:cubicBezTo>
                      <a:pt x="2008" y="80260"/>
                      <a:pt x="3105" y="78413"/>
                      <a:pt x="3186" y="76352"/>
                    </a:cubicBezTo>
                    <a:cubicBezTo>
                      <a:pt x="5193" y="75309"/>
                      <a:pt x="6424" y="73301"/>
                      <a:pt x="6424" y="71053"/>
                    </a:cubicBezTo>
                    <a:cubicBezTo>
                      <a:pt x="6424" y="68805"/>
                      <a:pt x="5193" y="66797"/>
                      <a:pt x="3186" y="65753"/>
                    </a:cubicBezTo>
                    <a:cubicBezTo>
                      <a:pt x="3132" y="63773"/>
                      <a:pt x="2088" y="61979"/>
                      <a:pt x="402" y="60909"/>
                    </a:cubicBezTo>
                    <a:cubicBezTo>
                      <a:pt x="2088" y="59865"/>
                      <a:pt x="3132" y="58072"/>
                      <a:pt x="3186" y="56091"/>
                    </a:cubicBezTo>
                    <a:cubicBezTo>
                      <a:pt x="5193" y="55047"/>
                      <a:pt x="6424" y="53040"/>
                      <a:pt x="6424" y="50791"/>
                    </a:cubicBezTo>
                    <a:cubicBezTo>
                      <a:pt x="6424" y="48543"/>
                      <a:pt x="5193" y="46536"/>
                      <a:pt x="3186" y="45492"/>
                    </a:cubicBezTo>
                    <a:cubicBezTo>
                      <a:pt x="3186" y="43591"/>
                      <a:pt x="2088" y="41718"/>
                      <a:pt x="402" y="40647"/>
                    </a:cubicBezTo>
                    <a:cubicBezTo>
                      <a:pt x="1901" y="39710"/>
                      <a:pt x="3320" y="37890"/>
                      <a:pt x="3186" y="35829"/>
                    </a:cubicBezTo>
                    <a:cubicBezTo>
                      <a:pt x="5193" y="34785"/>
                      <a:pt x="6424" y="32751"/>
                      <a:pt x="6424" y="30530"/>
                    </a:cubicBezTo>
                    <a:cubicBezTo>
                      <a:pt x="6424" y="28281"/>
                      <a:pt x="5193" y="26247"/>
                      <a:pt x="3186" y="25230"/>
                    </a:cubicBezTo>
                    <a:cubicBezTo>
                      <a:pt x="3105" y="23223"/>
                      <a:pt x="2062" y="21429"/>
                      <a:pt x="402" y="20386"/>
                    </a:cubicBezTo>
                    <a:cubicBezTo>
                      <a:pt x="2115" y="19315"/>
                      <a:pt x="3212" y="17415"/>
                      <a:pt x="3186" y="15541"/>
                    </a:cubicBezTo>
                    <a:cubicBezTo>
                      <a:pt x="5193" y="14524"/>
                      <a:pt x="6424" y="12490"/>
                      <a:pt x="6424" y="10268"/>
                    </a:cubicBezTo>
                    <a:cubicBezTo>
                      <a:pt x="6424" y="8020"/>
                      <a:pt x="5193" y="5986"/>
                      <a:pt x="3186" y="4969"/>
                    </a:cubicBezTo>
                    <a:lnTo>
                      <a:pt x="3186" y="4942"/>
                    </a:lnTo>
                    <a:cubicBezTo>
                      <a:pt x="3186" y="3041"/>
                      <a:pt x="2008" y="1061"/>
                      <a:pt x="215" y="17"/>
                    </a:cubicBezTo>
                    <a:cubicBezTo>
                      <a:pt x="195" y="7"/>
                      <a:pt x="172" y="1"/>
                      <a:pt x="14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910" name="Google Shape;1910;p89"/>
              <p:cNvSpPr/>
              <p:nvPr/>
            </p:nvSpPr>
            <p:spPr>
              <a:xfrm>
                <a:off x="1607850" y="566950"/>
                <a:ext cx="159950" cy="2033000"/>
              </a:xfrm>
              <a:custGeom>
                <a:avLst/>
                <a:gdLst/>
                <a:ahLst/>
                <a:cxnLst/>
                <a:rect l="l" t="t" r="r" b="b"/>
                <a:pathLst>
                  <a:path w="6398" h="81320" extrusionOk="0">
                    <a:moveTo>
                      <a:pt x="119" y="1"/>
                    </a:moveTo>
                    <a:cubicBezTo>
                      <a:pt x="81" y="1"/>
                      <a:pt x="44" y="24"/>
                      <a:pt x="27" y="57"/>
                    </a:cubicBezTo>
                    <a:cubicBezTo>
                      <a:pt x="0" y="84"/>
                      <a:pt x="0" y="110"/>
                      <a:pt x="0" y="137"/>
                    </a:cubicBezTo>
                    <a:cubicBezTo>
                      <a:pt x="0" y="164"/>
                      <a:pt x="27" y="217"/>
                      <a:pt x="81" y="244"/>
                    </a:cubicBezTo>
                    <a:cubicBezTo>
                      <a:pt x="1820" y="1261"/>
                      <a:pt x="2944" y="3188"/>
                      <a:pt x="2918" y="5035"/>
                    </a:cubicBezTo>
                    <a:cubicBezTo>
                      <a:pt x="2918" y="5089"/>
                      <a:pt x="2944" y="5142"/>
                      <a:pt x="2998" y="5169"/>
                    </a:cubicBezTo>
                    <a:cubicBezTo>
                      <a:pt x="4952" y="6133"/>
                      <a:pt x="6156" y="8086"/>
                      <a:pt x="6156" y="10255"/>
                    </a:cubicBezTo>
                    <a:cubicBezTo>
                      <a:pt x="6156" y="12449"/>
                      <a:pt x="4952" y="14403"/>
                      <a:pt x="2998" y="15367"/>
                    </a:cubicBezTo>
                    <a:cubicBezTo>
                      <a:pt x="2944" y="15394"/>
                      <a:pt x="2918" y="15447"/>
                      <a:pt x="2918" y="15501"/>
                    </a:cubicBezTo>
                    <a:cubicBezTo>
                      <a:pt x="2971" y="17347"/>
                      <a:pt x="1847" y="19248"/>
                      <a:pt x="81" y="20292"/>
                    </a:cubicBezTo>
                    <a:cubicBezTo>
                      <a:pt x="54" y="20292"/>
                      <a:pt x="27" y="20318"/>
                      <a:pt x="0" y="20372"/>
                    </a:cubicBezTo>
                    <a:cubicBezTo>
                      <a:pt x="0" y="20425"/>
                      <a:pt x="27" y="20479"/>
                      <a:pt x="81" y="20506"/>
                    </a:cubicBezTo>
                    <a:cubicBezTo>
                      <a:pt x="1794" y="21496"/>
                      <a:pt x="2864" y="23316"/>
                      <a:pt x="2918" y="25324"/>
                    </a:cubicBezTo>
                    <a:cubicBezTo>
                      <a:pt x="2918" y="25350"/>
                      <a:pt x="2944" y="25404"/>
                      <a:pt x="2998" y="25431"/>
                    </a:cubicBezTo>
                    <a:cubicBezTo>
                      <a:pt x="4952" y="26394"/>
                      <a:pt x="6156" y="28348"/>
                      <a:pt x="6156" y="30543"/>
                    </a:cubicBezTo>
                    <a:cubicBezTo>
                      <a:pt x="6156" y="32711"/>
                      <a:pt x="4952" y="34665"/>
                      <a:pt x="2998" y="35628"/>
                    </a:cubicBezTo>
                    <a:cubicBezTo>
                      <a:pt x="2944" y="35655"/>
                      <a:pt x="2918" y="35709"/>
                      <a:pt x="2918" y="35762"/>
                    </a:cubicBezTo>
                    <a:cubicBezTo>
                      <a:pt x="3078" y="37823"/>
                      <a:pt x="1633" y="39643"/>
                      <a:pt x="81" y="40553"/>
                    </a:cubicBezTo>
                    <a:cubicBezTo>
                      <a:pt x="54" y="40553"/>
                      <a:pt x="27" y="40580"/>
                      <a:pt x="0" y="40633"/>
                    </a:cubicBezTo>
                    <a:cubicBezTo>
                      <a:pt x="0" y="40687"/>
                      <a:pt x="27" y="40741"/>
                      <a:pt x="81" y="40767"/>
                    </a:cubicBezTo>
                    <a:cubicBezTo>
                      <a:pt x="1820" y="41784"/>
                      <a:pt x="2918" y="43658"/>
                      <a:pt x="2918" y="45532"/>
                    </a:cubicBezTo>
                    <a:cubicBezTo>
                      <a:pt x="2918" y="45558"/>
                      <a:pt x="2918" y="45558"/>
                      <a:pt x="2918" y="45585"/>
                    </a:cubicBezTo>
                    <a:cubicBezTo>
                      <a:pt x="2918" y="45612"/>
                      <a:pt x="2944" y="45665"/>
                      <a:pt x="2998" y="45692"/>
                    </a:cubicBezTo>
                    <a:cubicBezTo>
                      <a:pt x="4952" y="46656"/>
                      <a:pt x="6156" y="48636"/>
                      <a:pt x="6156" y="50804"/>
                    </a:cubicBezTo>
                    <a:cubicBezTo>
                      <a:pt x="6156" y="52972"/>
                      <a:pt x="4952" y="54926"/>
                      <a:pt x="2998" y="55917"/>
                    </a:cubicBezTo>
                    <a:cubicBezTo>
                      <a:pt x="2944" y="55917"/>
                      <a:pt x="2918" y="55970"/>
                      <a:pt x="2918" y="56024"/>
                    </a:cubicBezTo>
                    <a:cubicBezTo>
                      <a:pt x="2864" y="58004"/>
                      <a:pt x="1820" y="59798"/>
                      <a:pt x="81" y="60815"/>
                    </a:cubicBezTo>
                    <a:cubicBezTo>
                      <a:pt x="54" y="60815"/>
                      <a:pt x="27" y="60868"/>
                      <a:pt x="0" y="60895"/>
                    </a:cubicBezTo>
                    <a:cubicBezTo>
                      <a:pt x="0" y="60949"/>
                      <a:pt x="27" y="61002"/>
                      <a:pt x="81" y="61029"/>
                    </a:cubicBezTo>
                    <a:cubicBezTo>
                      <a:pt x="1820" y="62046"/>
                      <a:pt x="2864" y="63839"/>
                      <a:pt x="2918" y="65847"/>
                    </a:cubicBezTo>
                    <a:cubicBezTo>
                      <a:pt x="2918" y="65900"/>
                      <a:pt x="2944" y="65927"/>
                      <a:pt x="2998" y="65954"/>
                    </a:cubicBezTo>
                    <a:cubicBezTo>
                      <a:pt x="4952" y="66944"/>
                      <a:pt x="6156" y="68898"/>
                      <a:pt x="6156" y="71066"/>
                    </a:cubicBezTo>
                    <a:cubicBezTo>
                      <a:pt x="6156" y="73234"/>
                      <a:pt x="4952" y="75188"/>
                      <a:pt x="2998" y="76178"/>
                    </a:cubicBezTo>
                    <a:cubicBezTo>
                      <a:pt x="2944" y="76178"/>
                      <a:pt x="2918" y="76232"/>
                      <a:pt x="2918" y="76285"/>
                    </a:cubicBezTo>
                    <a:cubicBezTo>
                      <a:pt x="2864" y="78266"/>
                      <a:pt x="1820" y="80086"/>
                      <a:pt x="81" y="81076"/>
                    </a:cubicBezTo>
                    <a:cubicBezTo>
                      <a:pt x="27" y="81130"/>
                      <a:pt x="0" y="81183"/>
                      <a:pt x="27" y="81264"/>
                    </a:cubicBezTo>
                    <a:cubicBezTo>
                      <a:pt x="44" y="81297"/>
                      <a:pt x="81" y="81320"/>
                      <a:pt x="119" y="81320"/>
                    </a:cubicBezTo>
                    <a:cubicBezTo>
                      <a:pt x="143" y="81320"/>
                      <a:pt x="167" y="81311"/>
                      <a:pt x="188" y="81290"/>
                    </a:cubicBezTo>
                    <a:cubicBezTo>
                      <a:pt x="1981" y="80273"/>
                      <a:pt x="3105" y="78427"/>
                      <a:pt x="3185" y="76366"/>
                    </a:cubicBezTo>
                    <a:cubicBezTo>
                      <a:pt x="5166" y="75322"/>
                      <a:pt x="6397" y="73314"/>
                      <a:pt x="6397" y="71066"/>
                    </a:cubicBezTo>
                    <a:cubicBezTo>
                      <a:pt x="6397" y="68818"/>
                      <a:pt x="5166" y="66784"/>
                      <a:pt x="3185" y="65766"/>
                    </a:cubicBezTo>
                    <a:cubicBezTo>
                      <a:pt x="3105" y="63786"/>
                      <a:pt x="2061" y="61992"/>
                      <a:pt x="375" y="60922"/>
                    </a:cubicBezTo>
                    <a:cubicBezTo>
                      <a:pt x="2061" y="59878"/>
                      <a:pt x="3105" y="58085"/>
                      <a:pt x="3185" y="56104"/>
                    </a:cubicBezTo>
                    <a:cubicBezTo>
                      <a:pt x="5166" y="55060"/>
                      <a:pt x="6397" y="53053"/>
                      <a:pt x="6397" y="50804"/>
                    </a:cubicBezTo>
                    <a:cubicBezTo>
                      <a:pt x="6397" y="48556"/>
                      <a:pt x="5166" y="46522"/>
                      <a:pt x="3185" y="45505"/>
                    </a:cubicBezTo>
                    <a:cubicBezTo>
                      <a:pt x="3159" y="43604"/>
                      <a:pt x="2061" y="41731"/>
                      <a:pt x="375" y="40660"/>
                    </a:cubicBezTo>
                    <a:cubicBezTo>
                      <a:pt x="1901" y="39723"/>
                      <a:pt x="3292" y="37877"/>
                      <a:pt x="3185" y="35816"/>
                    </a:cubicBezTo>
                    <a:cubicBezTo>
                      <a:pt x="5166" y="34799"/>
                      <a:pt x="6397" y="32764"/>
                      <a:pt x="6397" y="30543"/>
                    </a:cubicBezTo>
                    <a:cubicBezTo>
                      <a:pt x="6397" y="28295"/>
                      <a:pt x="5166" y="26260"/>
                      <a:pt x="3185" y="25243"/>
                    </a:cubicBezTo>
                    <a:cubicBezTo>
                      <a:pt x="3078" y="23236"/>
                      <a:pt x="2061" y="21443"/>
                      <a:pt x="375" y="20399"/>
                    </a:cubicBezTo>
                    <a:cubicBezTo>
                      <a:pt x="2061" y="19328"/>
                      <a:pt x="3185" y="17454"/>
                      <a:pt x="3185" y="15608"/>
                    </a:cubicBezTo>
                    <a:cubicBezTo>
                      <a:pt x="3185" y="15608"/>
                      <a:pt x="3185" y="15581"/>
                      <a:pt x="3185" y="15554"/>
                    </a:cubicBezTo>
                    <a:cubicBezTo>
                      <a:pt x="5166" y="14537"/>
                      <a:pt x="6397" y="12503"/>
                      <a:pt x="6397" y="10255"/>
                    </a:cubicBezTo>
                    <a:cubicBezTo>
                      <a:pt x="6397" y="8033"/>
                      <a:pt x="5166" y="5999"/>
                      <a:pt x="3185" y="4982"/>
                    </a:cubicBezTo>
                    <a:lnTo>
                      <a:pt x="3185" y="4955"/>
                    </a:lnTo>
                    <a:cubicBezTo>
                      <a:pt x="3185" y="3028"/>
                      <a:pt x="1981" y="1074"/>
                      <a:pt x="188" y="30"/>
                    </a:cubicBezTo>
                    <a:cubicBezTo>
                      <a:pt x="167" y="10"/>
                      <a:pt x="143" y="1"/>
                      <a:pt x="11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911" name="Google Shape;1911;p89"/>
              <p:cNvSpPr/>
              <p:nvPr/>
            </p:nvSpPr>
            <p:spPr>
              <a:xfrm>
                <a:off x="1453950" y="818875"/>
                <a:ext cx="160600" cy="2032875"/>
              </a:xfrm>
              <a:custGeom>
                <a:avLst/>
                <a:gdLst/>
                <a:ahLst/>
                <a:cxnLst/>
                <a:rect l="l" t="t" r="r" b="b"/>
                <a:pathLst>
                  <a:path w="6424" h="81315" extrusionOk="0">
                    <a:moveTo>
                      <a:pt x="136" y="1"/>
                    </a:moveTo>
                    <a:cubicBezTo>
                      <a:pt x="95" y="1"/>
                      <a:pt x="61" y="20"/>
                      <a:pt x="27" y="70"/>
                    </a:cubicBezTo>
                    <a:cubicBezTo>
                      <a:pt x="27" y="70"/>
                      <a:pt x="27" y="97"/>
                      <a:pt x="27" y="124"/>
                    </a:cubicBezTo>
                    <a:cubicBezTo>
                      <a:pt x="27" y="178"/>
                      <a:pt x="27" y="204"/>
                      <a:pt x="80" y="231"/>
                    </a:cubicBezTo>
                    <a:cubicBezTo>
                      <a:pt x="1820" y="1248"/>
                      <a:pt x="2971" y="3175"/>
                      <a:pt x="2944" y="5022"/>
                    </a:cubicBezTo>
                    <a:cubicBezTo>
                      <a:pt x="2944" y="5076"/>
                      <a:pt x="2971" y="5129"/>
                      <a:pt x="2998" y="5156"/>
                    </a:cubicBezTo>
                    <a:cubicBezTo>
                      <a:pt x="4952" y="6119"/>
                      <a:pt x="6156" y="8073"/>
                      <a:pt x="6156" y="10268"/>
                    </a:cubicBezTo>
                    <a:cubicBezTo>
                      <a:pt x="6156" y="12436"/>
                      <a:pt x="4952" y="14390"/>
                      <a:pt x="2998" y="15354"/>
                    </a:cubicBezTo>
                    <a:cubicBezTo>
                      <a:pt x="2971" y="15380"/>
                      <a:pt x="2944" y="15434"/>
                      <a:pt x="2944" y="15487"/>
                    </a:cubicBezTo>
                    <a:cubicBezTo>
                      <a:pt x="2944" y="15514"/>
                      <a:pt x="2944" y="15568"/>
                      <a:pt x="2944" y="15595"/>
                    </a:cubicBezTo>
                    <a:cubicBezTo>
                      <a:pt x="2944" y="17415"/>
                      <a:pt x="1820" y="19261"/>
                      <a:pt x="107" y="20278"/>
                    </a:cubicBezTo>
                    <a:cubicBezTo>
                      <a:pt x="54" y="20278"/>
                      <a:pt x="27" y="20305"/>
                      <a:pt x="27" y="20359"/>
                    </a:cubicBezTo>
                    <a:cubicBezTo>
                      <a:pt x="0" y="20412"/>
                      <a:pt x="27" y="20466"/>
                      <a:pt x="80" y="20493"/>
                    </a:cubicBezTo>
                    <a:cubicBezTo>
                      <a:pt x="1793" y="21510"/>
                      <a:pt x="2864" y="23303"/>
                      <a:pt x="2944" y="25310"/>
                    </a:cubicBezTo>
                    <a:cubicBezTo>
                      <a:pt x="2944" y="25364"/>
                      <a:pt x="2971" y="25391"/>
                      <a:pt x="2998" y="25417"/>
                    </a:cubicBezTo>
                    <a:cubicBezTo>
                      <a:pt x="4952" y="26381"/>
                      <a:pt x="6156" y="28362"/>
                      <a:pt x="6156" y="30530"/>
                    </a:cubicBezTo>
                    <a:cubicBezTo>
                      <a:pt x="6156" y="32698"/>
                      <a:pt x="4952" y="34652"/>
                      <a:pt x="2998" y="35642"/>
                    </a:cubicBezTo>
                    <a:cubicBezTo>
                      <a:pt x="2944" y="35642"/>
                      <a:pt x="2918" y="35695"/>
                      <a:pt x="2944" y="35749"/>
                    </a:cubicBezTo>
                    <a:cubicBezTo>
                      <a:pt x="3105" y="37837"/>
                      <a:pt x="1633" y="39630"/>
                      <a:pt x="107" y="40540"/>
                    </a:cubicBezTo>
                    <a:cubicBezTo>
                      <a:pt x="54" y="40540"/>
                      <a:pt x="27" y="40594"/>
                      <a:pt x="27" y="40620"/>
                    </a:cubicBezTo>
                    <a:cubicBezTo>
                      <a:pt x="0" y="40674"/>
                      <a:pt x="27" y="40727"/>
                      <a:pt x="80" y="40754"/>
                    </a:cubicBezTo>
                    <a:cubicBezTo>
                      <a:pt x="1820" y="41771"/>
                      <a:pt x="2944" y="43645"/>
                      <a:pt x="2944" y="45545"/>
                    </a:cubicBezTo>
                    <a:cubicBezTo>
                      <a:pt x="2944" y="45545"/>
                      <a:pt x="2944" y="45572"/>
                      <a:pt x="2944" y="45572"/>
                    </a:cubicBezTo>
                    <a:cubicBezTo>
                      <a:pt x="2944" y="45626"/>
                      <a:pt x="2971" y="45652"/>
                      <a:pt x="2998" y="45679"/>
                    </a:cubicBezTo>
                    <a:cubicBezTo>
                      <a:pt x="4952" y="46669"/>
                      <a:pt x="6156" y="48623"/>
                      <a:pt x="6156" y="50791"/>
                    </a:cubicBezTo>
                    <a:cubicBezTo>
                      <a:pt x="6156" y="52959"/>
                      <a:pt x="4952" y="54913"/>
                      <a:pt x="2998" y="55904"/>
                    </a:cubicBezTo>
                    <a:cubicBezTo>
                      <a:pt x="2971" y="55930"/>
                      <a:pt x="2944" y="55957"/>
                      <a:pt x="2944" y="56011"/>
                    </a:cubicBezTo>
                    <a:cubicBezTo>
                      <a:pt x="2891" y="57991"/>
                      <a:pt x="1820" y="59785"/>
                      <a:pt x="107" y="60802"/>
                    </a:cubicBezTo>
                    <a:cubicBezTo>
                      <a:pt x="54" y="60828"/>
                      <a:pt x="27" y="60855"/>
                      <a:pt x="27" y="60882"/>
                    </a:cubicBezTo>
                    <a:cubicBezTo>
                      <a:pt x="0" y="60935"/>
                      <a:pt x="27" y="60989"/>
                      <a:pt x="80" y="61016"/>
                    </a:cubicBezTo>
                    <a:cubicBezTo>
                      <a:pt x="1820" y="62033"/>
                      <a:pt x="2891" y="63826"/>
                      <a:pt x="2944" y="65834"/>
                    </a:cubicBezTo>
                    <a:cubicBezTo>
                      <a:pt x="2944" y="65887"/>
                      <a:pt x="2971" y="65914"/>
                      <a:pt x="2998" y="65941"/>
                    </a:cubicBezTo>
                    <a:cubicBezTo>
                      <a:pt x="4952" y="66931"/>
                      <a:pt x="6156" y="68885"/>
                      <a:pt x="6156" y="71053"/>
                    </a:cubicBezTo>
                    <a:cubicBezTo>
                      <a:pt x="6156" y="73221"/>
                      <a:pt x="4952" y="75175"/>
                      <a:pt x="2998" y="76165"/>
                    </a:cubicBezTo>
                    <a:cubicBezTo>
                      <a:pt x="2971" y="76192"/>
                      <a:pt x="2944" y="76219"/>
                      <a:pt x="2944" y="76272"/>
                    </a:cubicBezTo>
                    <a:cubicBezTo>
                      <a:pt x="2891" y="78280"/>
                      <a:pt x="1820" y="80073"/>
                      <a:pt x="80" y="81090"/>
                    </a:cubicBezTo>
                    <a:cubicBezTo>
                      <a:pt x="27" y="81117"/>
                      <a:pt x="0" y="81197"/>
                      <a:pt x="27" y="81251"/>
                    </a:cubicBezTo>
                    <a:cubicBezTo>
                      <a:pt x="66" y="81290"/>
                      <a:pt x="120" y="81315"/>
                      <a:pt x="167" y="81315"/>
                    </a:cubicBezTo>
                    <a:cubicBezTo>
                      <a:pt x="184" y="81315"/>
                      <a:pt x="200" y="81311"/>
                      <a:pt x="214" y="81304"/>
                    </a:cubicBezTo>
                    <a:cubicBezTo>
                      <a:pt x="2008" y="80260"/>
                      <a:pt x="3105" y="78413"/>
                      <a:pt x="3185" y="76352"/>
                    </a:cubicBezTo>
                    <a:cubicBezTo>
                      <a:pt x="5166" y="75309"/>
                      <a:pt x="6424" y="73301"/>
                      <a:pt x="6424" y="71053"/>
                    </a:cubicBezTo>
                    <a:cubicBezTo>
                      <a:pt x="6424" y="68805"/>
                      <a:pt x="5166" y="66797"/>
                      <a:pt x="3185" y="65753"/>
                    </a:cubicBezTo>
                    <a:cubicBezTo>
                      <a:pt x="3105" y="63773"/>
                      <a:pt x="2061" y="61979"/>
                      <a:pt x="375" y="60909"/>
                    </a:cubicBezTo>
                    <a:cubicBezTo>
                      <a:pt x="2061" y="59865"/>
                      <a:pt x="3105" y="58072"/>
                      <a:pt x="3185" y="56091"/>
                    </a:cubicBezTo>
                    <a:cubicBezTo>
                      <a:pt x="5166" y="55047"/>
                      <a:pt x="6424" y="53040"/>
                      <a:pt x="6424" y="50791"/>
                    </a:cubicBezTo>
                    <a:cubicBezTo>
                      <a:pt x="6424" y="48543"/>
                      <a:pt x="5193" y="46536"/>
                      <a:pt x="3185" y="45492"/>
                    </a:cubicBezTo>
                    <a:cubicBezTo>
                      <a:pt x="3159" y="43591"/>
                      <a:pt x="2088" y="41718"/>
                      <a:pt x="375" y="40647"/>
                    </a:cubicBezTo>
                    <a:cubicBezTo>
                      <a:pt x="1901" y="39710"/>
                      <a:pt x="3319" y="37890"/>
                      <a:pt x="3185" y="35829"/>
                    </a:cubicBezTo>
                    <a:cubicBezTo>
                      <a:pt x="5193" y="34785"/>
                      <a:pt x="6424" y="32751"/>
                      <a:pt x="6424" y="30530"/>
                    </a:cubicBezTo>
                    <a:cubicBezTo>
                      <a:pt x="6424" y="28281"/>
                      <a:pt x="5166" y="26247"/>
                      <a:pt x="3185" y="25230"/>
                    </a:cubicBezTo>
                    <a:cubicBezTo>
                      <a:pt x="3105" y="23223"/>
                      <a:pt x="2061" y="21429"/>
                      <a:pt x="375" y="20386"/>
                    </a:cubicBezTo>
                    <a:cubicBezTo>
                      <a:pt x="2088" y="19315"/>
                      <a:pt x="3185" y="17441"/>
                      <a:pt x="3185" y="15595"/>
                    </a:cubicBezTo>
                    <a:cubicBezTo>
                      <a:pt x="3185" y="15595"/>
                      <a:pt x="3185" y="15568"/>
                      <a:pt x="3185" y="15541"/>
                    </a:cubicBezTo>
                    <a:cubicBezTo>
                      <a:pt x="5193" y="14524"/>
                      <a:pt x="6424" y="12490"/>
                      <a:pt x="6424" y="10268"/>
                    </a:cubicBezTo>
                    <a:cubicBezTo>
                      <a:pt x="6424" y="8020"/>
                      <a:pt x="5193" y="5986"/>
                      <a:pt x="3185" y="4969"/>
                    </a:cubicBezTo>
                    <a:cubicBezTo>
                      <a:pt x="3185" y="3041"/>
                      <a:pt x="2008" y="1061"/>
                      <a:pt x="214" y="17"/>
                    </a:cubicBezTo>
                    <a:cubicBezTo>
                      <a:pt x="185" y="7"/>
                      <a:pt x="159" y="1"/>
                      <a:pt x="136"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912" name="Google Shape;1912;p89"/>
              <p:cNvSpPr/>
              <p:nvPr/>
            </p:nvSpPr>
            <p:spPr>
              <a:xfrm>
                <a:off x="1300050" y="566950"/>
                <a:ext cx="160600" cy="2033000"/>
              </a:xfrm>
              <a:custGeom>
                <a:avLst/>
                <a:gdLst/>
                <a:ahLst/>
                <a:cxnLst/>
                <a:rect l="l" t="t" r="r" b="b"/>
                <a:pathLst>
                  <a:path w="6424" h="81320" extrusionOk="0">
                    <a:moveTo>
                      <a:pt x="146" y="1"/>
                    </a:moveTo>
                    <a:cubicBezTo>
                      <a:pt x="107" y="1"/>
                      <a:pt x="70" y="24"/>
                      <a:pt x="54" y="57"/>
                    </a:cubicBezTo>
                    <a:cubicBezTo>
                      <a:pt x="27" y="84"/>
                      <a:pt x="27" y="110"/>
                      <a:pt x="27" y="137"/>
                    </a:cubicBezTo>
                    <a:cubicBezTo>
                      <a:pt x="27" y="164"/>
                      <a:pt x="54" y="217"/>
                      <a:pt x="80" y="244"/>
                    </a:cubicBezTo>
                    <a:cubicBezTo>
                      <a:pt x="1820" y="1261"/>
                      <a:pt x="2971" y="3188"/>
                      <a:pt x="2944" y="5035"/>
                    </a:cubicBezTo>
                    <a:cubicBezTo>
                      <a:pt x="2944" y="5089"/>
                      <a:pt x="2971" y="5142"/>
                      <a:pt x="3025" y="5169"/>
                    </a:cubicBezTo>
                    <a:cubicBezTo>
                      <a:pt x="4952" y="6133"/>
                      <a:pt x="6183" y="8086"/>
                      <a:pt x="6183" y="10255"/>
                    </a:cubicBezTo>
                    <a:cubicBezTo>
                      <a:pt x="6183" y="12449"/>
                      <a:pt x="4952" y="14403"/>
                      <a:pt x="3025" y="15367"/>
                    </a:cubicBezTo>
                    <a:cubicBezTo>
                      <a:pt x="2971" y="15394"/>
                      <a:pt x="2944" y="15447"/>
                      <a:pt x="2944" y="15501"/>
                    </a:cubicBezTo>
                    <a:cubicBezTo>
                      <a:pt x="2998" y="17321"/>
                      <a:pt x="1847" y="19248"/>
                      <a:pt x="107" y="20292"/>
                    </a:cubicBezTo>
                    <a:cubicBezTo>
                      <a:pt x="80" y="20292"/>
                      <a:pt x="54" y="20318"/>
                      <a:pt x="27" y="20372"/>
                    </a:cubicBezTo>
                    <a:cubicBezTo>
                      <a:pt x="27" y="20425"/>
                      <a:pt x="27" y="20479"/>
                      <a:pt x="80" y="20506"/>
                    </a:cubicBezTo>
                    <a:cubicBezTo>
                      <a:pt x="1820" y="21496"/>
                      <a:pt x="2891" y="23316"/>
                      <a:pt x="2944" y="25324"/>
                    </a:cubicBezTo>
                    <a:cubicBezTo>
                      <a:pt x="2944" y="25350"/>
                      <a:pt x="2971" y="25404"/>
                      <a:pt x="3025" y="25431"/>
                    </a:cubicBezTo>
                    <a:cubicBezTo>
                      <a:pt x="4952" y="26394"/>
                      <a:pt x="6183" y="28348"/>
                      <a:pt x="6183" y="30543"/>
                    </a:cubicBezTo>
                    <a:cubicBezTo>
                      <a:pt x="6183" y="32711"/>
                      <a:pt x="4952" y="34665"/>
                      <a:pt x="3025" y="35628"/>
                    </a:cubicBezTo>
                    <a:cubicBezTo>
                      <a:pt x="2971" y="35655"/>
                      <a:pt x="2944" y="35709"/>
                      <a:pt x="2944" y="35762"/>
                    </a:cubicBezTo>
                    <a:cubicBezTo>
                      <a:pt x="3105" y="37823"/>
                      <a:pt x="1633" y="39643"/>
                      <a:pt x="107" y="40553"/>
                    </a:cubicBezTo>
                    <a:cubicBezTo>
                      <a:pt x="80" y="40553"/>
                      <a:pt x="54" y="40580"/>
                      <a:pt x="27" y="40633"/>
                    </a:cubicBezTo>
                    <a:cubicBezTo>
                      <a:pt x="27" y="40687"/>
                      <a:pt x="27" y="40741"/>
                      <a:pt x="80" y="40767"/>
                    </a:cubicBezTo>
                    <a:cubicBezTo>
                      <a:pt x="1820" y="41784"/>
                      <a:pt x="2944" y="43658"/>
                      <a:pt x="2944" y="45532"/>
                    </a:cubicBezTo>
                    <a:cubicBezTo>
                      <a:pt x="2944" y="45558"/>
                      <a:pt x="2944" y="45558"/>
                      <a:pt x="2944" y="45585"/>
                    </a:cubicBezTo>
                    <a:cubicBezTo>
                      <a:pt x="2944" y="45612"/>
                      <a:pt x="2971" y="45665"/>
                      <a:pt x="3025" y="45692"/>
                    </a:cubicBezTo>
                    <a:cubicBezTo>
                      <a:pt x="4952" y="46656"/>
                      <a:pt x="6183" y="48636"/>
                      <a:pt x="6183" y="50804"/>
                    </a:cubicBezTo>
                    <a:cubicBezTo>
                      <a:pt x="6183" y="52972"/>
                      <a:pt x="4952" y="54926"/>
                      <a:pt x="3025" y="55917"/>
                    </a:cubicBezTo>
                    <a:cubicBezTo>
                      <a:pt x="2971" y="55917"/>
                      <a:pt x="2944" y="55970"/>
                      <a:pt x="2944" y="56024"/>
                    </a:cubicBezTo>
                    <a:cubicBezTo>
                      <a:pt x="2891" y="58004"/>
                      <a:pt x="1847" y="59798"/>
                      <a:pt x="107" y="60815"/>
                    </a:cubicBezTo>
                    <a:cubicBezTo>
                      <a:pt x="80" y="60815"/>
                      <a:pt x="54" y="60868"/>
                      <a:pt x="27" y="60895"/>
                    </a:cubicBezTo>
                    <a:cubicBezTo>
                      <a:pt x="27" y="60949"/>
                      <a:pt x="27" y="61002"/>
                      <a:pt x="80" y="61029"/>
                    </a:cubicBezTo>
                    <a:cubicBezTo>
                      <a:pt x="1820" y="62046"/>
                      <a:pt x="2891" y="63839"/>
                      <a:pt x="2944" y="65847"/>
                    </a:cubicBezTo>
                    <a:cubicBezTo>
                      <a:pt x="2944" y="65900"/>
                      <a:pt x="2971" y="65927"/>
                      <a:pt x="3025" y="65954"/>
                    </a:cubicBezTo>
                    <a:cubicBezTo>
                      <a:pt x="4952" y="66944"/>
                      <a:pt x="6183" y="68898"/>
                      <a:pt x="6183" y="71066"/>
                    </a:cubicBezTo>
                    <a:cubicBezTo>
                      <a:pt x="6183" y="73234"/>
                      <a:pt x="4952" y="75188"/>
                      <a:pt x="3025" y="76178"/>
                    </a:cubicBezTo>
                    <a:cubicBezTo>
                      <a:pt x="2971" y="76178"/>
                      <a:pt x="2944" y="76232"/>
                      <a:pt x="2944" y="76285"/>
                    </a:cubicBezTo>
                    <a:cubicBezTo>
                      <a:pt x="2891" y="78266"/>
                      <a:pt x="1820" y="80086"/>
                      <a:pt x="80" y="81076"/>
                    </a:cubicBezTo>
                    <a:cubicBezTo>
                      <a:pt x="27" y="81130"/>
                      <a:pt x="0" y="81183"/>
                      <a:pt x="54" y="81264"/>
                    </a:cubicBezTo>
                    <a:cubicBezTo>
                      <a:pt x="70" y="81297"/>
                      <a:pt x="107" y="81320"/>
                      <a:pt x="146" y="81320"/>
                    </a:cubicBezTo>
                    <a:cubicBezTo>
                      <a:pt x="169" y="81320"/>
                      <a:pt x="194" y="81311"/>
                      <a:pt x="214" y="81290"/>
                    </a:cubicBezTo>
                    <a:cubicBezTo>
                      <a:pt x="2007" y="80273"/>
                      <a:pt x="3105" y="78427"/>
                      <a:pt x="3185" y="76366"/>
                    </a:cubicBezTo>
                    <a:cubicBezTo>
                      <a:pt x="5193" y="75322"/>
                      <a:pt x="6424" y="73314"/>
                      <a:pt x="6424" y="71066"/>
                    </a:cubicBezTo>
                    <a:cubicBezTo>
                      <a:pt x="6424" y="68818"/>
                      <a:pt x="5193" y="66784"/>
                      <a:pt x="3185" y="65766"/>
                    </a:cubicBezTo>
                    <a:cubicBezTo>
                      <a:pt x="3132" y="63786"/>
                      <a:pt x="2088" y="61992"/>
                      <a:pt x="402" y="60922"/>
                    </a:cubicBezTo>
                    <a:cubicBezTo>
                      <a:pt x="2088" y="59878"/>
                      <a:pt x="3132" y="58085"/>
                      <a:pt x="3185" y="56104"/>
                    </a:cubicBezTo>
                    <a:cubicBezTo>
                      <a:pt x="5193" y="55060"/>
                      <a:pt x="6424" y="53053"/>
                      <a:pt x="6424" y="50804"/>
                    </a:cubicBezTo>
                    <a:cubicBezTo>
                      <a:pt x="6424" y="48556"/>
                      <a:pt x="5193" y="46522"/>
                      <a:pt x="3185" y="45505"/>
                    </a:cubicBezTo>
                    <a:cubicBezTo>
                      <a:pt x="3185" y="43604"/>
                      <a:pt x="2088" y="41731"/>
                      <a:pt x="402" y="40660"/>
                    </a:cubicBezTo>
                    <a:cubicBezTo>
                      <a:pt x="1927" y="39723"/>
                      <a:pt x="3319" y="37903"/>
                      <a:pt x="3212" y="35816"/>
                    </a:cubicBezTo>
                    <a:cubicBezTo>
                      <a:pt x="5193" y="34799"/>
                      <a:pt x="6424" y="32764"/>
                      <a:pt x="6424" y="30543"/>
                    </a:cubicBezTo>
                    <a:cubicBezTo>
                      <a:pt x="6424" y="28295"/>
                      <a:pt x="5193" y="26260"/>
                      <a:pt x="3185" y="25243"/>
                    </a:cubicBezTo>
                    <a:cubicBezTo>
                      <a:pt x="3105" y="23236"/>
                      <a:pt x="2061" y="21443"/>
                      <a:pt x="402" y="20399"/>
                    </a:cubicBezTo>
                    <a:cubicBezTo>
                      <a:pt x="2088" y="19328"/>
                      <a:pt x="3185" y="17454"/>
                      <a:pt x="3185" y="15608"/>
                    </a:cubicBezTo>
                    <a:cubicBezTo>
                      <a:pt x="3185" y="15608"/>
                      <a:pt x="3185" y="15581"/>
                      <a:pt x="3185" y="15554"/>
                    </a:cubicBezTo>
                    <a:cubicBezTo>
                      <a:pt x="5193" y="14537"/>
                      <a:pt x="6424" y="12503"/>
                      <a:pt x="6424" y="10255"/>
                    </a:cubicBezTo>
                    <a:cubicBezTo>
                      <a:pt x="6424" y="8033"/>
                      <a:pt x="5193" y="5999"/>
                      <a:pt x="3185" y="4982"/>
                    </a:cubicBezTo>
                    <a:lnTo>
                      <a:pt x="3185" y="4955"/>
                    </a:lnTo>
                    <a:cubicBezTo>
                      <a:pt x="3185" y="3028"/>
                      <a:pt x="2007" y="1074"/>
                      <a:pt x="214" y="30"/>
                    </a:cubicBezTo>
                    <a:cubicBezTo>
                      <a:pt x="194" y="10"/>
                      <a:pt x="169" y="1"/>
                      <a:pt x="146"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913" name="Google Shape;1913;p89"/>
              <p:cNvSpPr/>
              <p:nvPr/>
            </p:nvSpPr>
            <p:spPr>
              <a:xfrm>
                <a:off x="1146800" y="818875"/>
                <a:ext cx="159950" cy="2032875"/>
              </a:xfrm>
              <a:custGeom>
                <a:avLst/>
                <a:gdLst/>
                <a:ahLst/>
                <a:cxnLst/>
                <a:rect l="l" t="t" r="r" b="b"/>
                <a:pathLst>
                  <a:path w="6398" h="81315" extrusionOk="0">
                    <a:moveTo>
                      <a:pt x="123" y="1"/>
                    </a:moveTo>
                    <a:cubicBezTo>
                      <a:pt x="83" y="1"/>
                      <a:pt x="44" y="20"/>
                      <a:pt x="28" y="70"/>
                    </a:cubicBezTo>
                    <a:cubicBezTo>
                      <a:pt x="28" y="70"/>
                      <a:pt x="1" y="97"/>
                      <a:pt x="1" y="124"/>
                    </a:cubicBezTo>
                    <a:cubicBezTo>
                      <a:pt x="1" y="178"/>
                      <a:pt x="28" y="204"/>
                      <a:pt x="81" y="231"/>
                    </a:cubicBezTo>
                    <a:cubicBezTo>
                      <a:pt x="1821" y="1248"/>
                      <a:pt x="2972" y="3175"/>
                      <a:pt x="2918" y="5022"/>
                    </a:cubicBezTo>
                    <a:cubicBezTo>
                      <a:pt x="2918" y="5076"/>
                      <a:pt x="2945" y="5129"/>
                      <a:pt x="2998" y="5156"/>
                    </a:cubicBezTo>
                    <a:cubicBezTo>
                      <a:pt x="4952" y="6119"/>
                      <a:pt x="6157" y="8073"/>
                      <a:pt x="6157" y="10268"/>
                    </a:cubicBezTo>
                    <a:cubicBezTo>
                      <a:pt x="6157" y="12436"/>
                      <a:pt x="4952" y="14390"/>
                      <a:pt x="2998" y="15354"/>
                    </a:cubicBezTo>
                    <a:cubicBezTo>
                      <a:pt x="2945" y="15380"/>
                      <a:pt x="2918" y="15434"/>
                      <a:pt x="2918" y="15487"/>
                    </a:cubicBezTo>
                    <a:cubicBezTo>
                      <a:pt x="2998" y="17334"/>
                      <a:pt x="1848" y="19235"/>
                      <a:pt x="81" y="20278"/>
                    </a:cubicBezTo>
                    <a:cubicBezTo>
                      <a:pt x="54" y="20278"/>
                      <a:pt x="28" y="20305"/>
                      <a:pt x="1" y="20359"/>
                    </a:cubicBezTo>
                    <a:cubicBezTo>
                      <a:pt x="1" y="20412"/>
                      <a:pt x="28" y="20466"/>
                      <a:pt x="81" y="20493"/>
                    </a:cubicBezTo>
                    <a:cubicBezTo>
                      <a:pt x="1794" y="21510"/>
                      <a:pt x="2865" y="23303"/>
                      <a:pt x="2918" y="25310"/>
                    </a:cubicBezTo>
                    <a:cubicBezTo>
                      <a:pt x="2918" y="25364"/>
                      <a:pt x="2945" y="25391"/>
                      <a:pt x="2998" y="25417"/>
                    </a:cubicBezTo>
                    <a:cubicBezTo>
                      <a:pt x="4952" y="26381"/>
                      <a:pt x="6157" y="28362"/>
                      <a:pt x="6157" y="30530"/>
                    </a:cubicBezTo>
                    <a:cubicBezTo>
                      <a:pt x="6157" y="32698"/>
                      <a:pt x="4952" y="34652"/>
                      <a:pt x="2998" y="35642"/>
                    </a:cubicBezTo>
                    <a:cubicBezTo>
                      <a:pt x="2945" y="35642"/>
                      <a:pt x="2918" y="35695"/>
                      <a:pt x="2918" y="35749"/>
                    </a:cubicBezTo>
                    <a:cubicBezTo>
                      <a:pt x="3079" y="37837"/>
                      <a:pt x="1633" y="39630"/>
                      <a:pt x="81" y="40540"/>
                    </a:cubicBezTo>
                    <a:cubicBezTo>
                      <a:pt x="54" y="40540"/>
                      <a:pt x="28" y="40594"/>
                      <a:pt x="1" y="40620"/>
                    </a:cubicBezTo>
                    <a:cubicBezTo>
                      <a:pt x="1" y="40674"/>
                      <a:pt x="28" y="40727"/>
                      <a:pt x="81" y="40754"/>
                    </a:cubicBezTo>
                    <a:cubicBezTo>
                      <a:pt x="1821" y="41771"/>
                      <a:pt x="2918" y="43645"/>
                      <a:pt x="2918" y="45545"/>
                    </a:cubicBezTo>
                    <a:cubicBezTo>
                      <a:pt x="2918" y="45545"/>
                      <a:pt x="2918" y="45545"/>
                      <a:pt x="2918" y="45572"/>
                    </a:cubicBezTo>
                    <a:cubicBezTo>
                      <a:pt x="2918" y="45626"/>
                      <a:pt x="2945" y="45652"/>
                      <a:pt x="2998" y="45679"/>
                    </a:cubicBezTo>
                    <a:cubicBezTo>
                      <a:pt x="4952" y="46669"/>
                      <a:pt x="6157" y="48623"/>
                      <a:pt x="6157" y="50791"/>
                    </a:cubicBezTo>
                    <a:cubicBezTo>
                      <a:pt x="6157" y="52959"/>
                      <a:pt x="4952" y="54913"/>
                      <a:pt x="2998" y="55904"/>
                    </a:cubicBezTo>
                    <a:cubicBezTo>
                      <a:pt x="2945" y="55930"/>
                      <a:pt x="2918" y="55957"/>
                      <a:pt x="2918" y="56011"/>
                    </a:cubicBezTo>
                    <a:cubicBezTo>
                      <a:pt x="2891" y="57991"/>
                      <a:pt x="1821" y="59785"/>
                      <a:pt x="81" y="60802"/>
                    </a:cubicBezTo>
                    <a:cubicBezTo>
                      <a:pt x="54" y="60828"/>
                      <a:pt x="28" y="60855"/>
                      <a:pt x="1" y="60882"/>
                    </a:cubicBezTo>
                    <a:cubicBezTo>
                      <a:pt x="1" y="60935"/>
                      <a:pt x="28" y="60989"/>
                      <a:pt x="81" y="61016"/>
                    </a:cubicBezTo>
                    <a:cubicBezTo>
                      <a:pt x="1821" y="62033"/>
                      <a:pt x="2891" y="63826"/>
                      <a:pt x="2918" y="65834"/>
                    </a:cubicBezTo>
                    <a:cubicBezTo>
                      <a:pt x="2918" y="65887"/>
                      <a:pt x="2945" y="65914"/>
                      <a:pt x="2998" y="65941"/>
                    </a:cubicBezTo>
                    <a:cubicBezTo>
                      <a:pt x="4952" y="66931"/>
                      <a:pt x="6157" y="68885"/>
                      <a:pt x="6157" y="71053"/>
                    </a:cubicBezTo>
                    <a:cubicBezTo>
                      <a:pt x="6157" y="73221"/>
                      <a:pt x="4952" y="75175"/>
                      <a:pt x="2998" y="76165"/>
                    </a:cubicBezTo>
                    <a:cubicBezTo>
                      <a:pt x="2945" y="76192"/>
                      <a:pt x="2918" y="76219"/>
                      <a:pt x="2918" y="76272"/>
                    </a:cubicBezTo>
                    <a:cubicBezTo>
                      <a:pt x="2891" y="78280"/>
                      <a:pt x="1821" y="80073"/>
                      <a:pt x="81" y="81090"/>
                    </a:cubicBezTo>
                    <a:cubicBezTo>
                      <a:pt x="28" y="81117"/>
                      <a:pt x="1" y="81197"/>
                      <a:pt x="28" y="81251"/>
                    </a:cubicBezTo>
                    <a:cubicBezTo>
                      <a:pt x="47" y="81290"/>
                      <a:pt x="95" y="81315"/>
                      <a:pt x="151" y="81315"/>
                    </a:cubicBezTo>
                    <a:cubicBezTo>
                      <a:pt x="172" y="81315"/>
                      <a:pt x="193" y="81311"/>
                      <a:pt x="215" y="81304"/>
                    </a:cubicBezTo>
                    <a:cubicBezTo>
                      <a:pt x="1981" y="80260"/>
                      <a:pt x="3106" y="78413"/>
                      <a:pt x="3186" y="76352"/>
                    </a:cubicBezTo>
                    <a:cubicBezTo>
                      <a:pt x="5167" y="75309"/>
                      <a:pt x="6398" y="73301"/>
                      <a:pt x="6398" y="71053"/>
                    </a:cubicBezTo>
                    <a:cubicBezTo>
                      <a:pt x="6398" y="68805"/>
                      <a:pt x="5167" y="66797"/>
                      <a:pt x="3186" y="65753"/>
                    </a:cubicBezTo>
                    <a:cubicBezTo>
                      <a:pt x="3106" y="63773"/>
                      <a:pt x="2062" y="61979"/>
                      <a:pt x="375" y="60909"/>
                    </a:cubicBezTo>
                    <a:cubicBezTo>
                      <a:pt x="2062" y="59865"/>
                      <a:pt x="3106" y="58072"/>
                      <a:pt x="3186" y="56091"/>
                    </a:cubicBezTo>
                    <a:cubicBezTo>
                      <a:pt x="5167" y="55047"/>
                      <a:pt x="6398" y="53040"/>
                      <a:pt x="6398" y="50791"/>
                    </a:cubicBezTo>
                    <a:cubicBezTo>
                      <a:pt x="6398" y="48543"/>
                      <a:pt x="5167" y="46536"/>
                      <a:pt x="3186" y="45492"/>
                    </a:cubicBezTo>
                    <a:cubicBezTo>
                      <a:pt x="3159" y="43591"/>
                      <a:pt x="2088" y="41718"/>
                      <a:pt x="375" y="40647"/>
                    </a:cubicBezTo>
                    <a:cubicBezTo>
                      <a:pt x="1901" y="39710"/>
                      <a:pt x="3293" y="37890"/>
                      <a:pt x="3186" y="35829"/>
                    </a:cubicBezTo>
                    <a:cubicBezTo>
                      <a:pt x="5167" y="34785"/>
                      <a:pt x="6398" y="32751"/>
                      <a:pt x="6398" y="30530"/>
                    </a:cubicBezTo>
                    <a:cubicBezTo>
                      <a:pt x="6398" y="28281"/>
                      <a:pt x="5167" y="26247"/>
                      <a:pt x="3186" y="25230"/>
                    </a:cubicBezTo>
                    <a:cubicBezTo>
                      <a:pt x="3079" y="23223"/>
                      <a:pt x="2062" y="21429"/>
                      <a:pt x="375" y="20386"/>
                    </a:cubicBezTo>
                    <a:cubicBezTo>
                      <a:pt x="2088" y="19315"/>
                      <a:pt x="3186" y="17415"/>
                      <a:pt x="3186" y="15541"/>
                    </a:cubicBezTo>
                    <a:cubicBezTo>
                      <a:pt x="5167" y="14524"/>
                      <a:pt x="6398" y="12490"/>
                      <a:pt x="6398" y="10268"/>
                    </a:cubicBezTo>
                    <a:cubicBezTo>
                      <a:pt x="6398" y="8020"/>
                      <a:pt x="5167" y="5986"/>
                      <a:pt x="3186" y="4969"/>
                    </a:cubicBezTo>
                    <a:lnTo>
                      <a:pt x="3186" y="4942"/>
                    </a:lnTo>
                    <a:cubicBezTo>
                      <a:pt x="3186" y="3041"/>
                      <a:pt x="1981" y="1061"/>
                      <a:pt x="188" y="17"/>
                    </a:cubicBezTo>
                    <a:cubicBezTo>
                      <a:pt x="169" y="7"/>
                      <a:pt x="145" y="1"/>
                      <a:pt x="123"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914" name="Google Shape;1914;p89"/>
              <p:cNvSpPr/>
              <p:nvPr/>
            </p:nvSpPr>
            <p:spPr>
              <a:xfrm>
                <a:off x="992900" y="566950"/>
                <a:ext cx="160625" cy="2033000"/>
              </a:xfrm>
              <a:custGeom>
                <a:avLst/>
                <a:gdLst/>
                <a:ahLst/>
                <a:cxnLst/>
                <a:rect l="l" t="t" r="r" b="b"/>
                <a:pathLst>
                  <a:path w="6425" h="81320" extrusionOk="0">
                    <a:moveTo>
                      <a:pt x="145" y="1"/>
                    </a:moveTo>
                    <a:cubicBezTo>
                      <a:pt x="104" y="1"/>
                      <a:pt x="60" y="24"/>
                      <a:pt x="27" y="57"/>
                    </a:cubicBezTo>
                    <a:cubicBezTo>
                      <a:pt x="27" y="84"/>
                      <a:pt x="27" y="110"/>
                      <a:pt x="27" y="137"/>
                    </a:cubicBezTo>
                    <a:cubicBezTo>
                      <a:pt x="27" y="164"/>
                      <a:pt x="54" y="217"/>
                      <a:pt x="81" y="244"/>
                    </a:cubicBezTo>
                    <a:cubicBezTo>
                      <a:pt x="1821" y="1261"/>
                      <a:pt x="2972" y="3188"/>
                      <a:pt x="2945" y="5035"/>
                    </a:cubicBezTo>
                    <a:cubicBezTo>
                      <a:pt x="2945" y="5089"/>
                      <a:pt x="2972" y="5142"/>
                      <a:pt x="2998" y="5169"/>
                    </a:cubicBezTo>
                    <a:cubicBezTo>
                      <a:pt x="4952" y="6133"/>
                      <a:pt x="6157" y="8086"/>
                      <a:pt x="6157" y="10255"/>
                    </a:cubicBezTo>
                    <a:cubicBezTo>
                      <a:pt x="6157" y="12449"/>
                      <a:pt x="4952" y="14403"/>
                      <a:pt x="2998" y="15367"/>
                    </a:cubicBezTo>
                    <a:cubicBezTo>
                      <a:pt x="2972" y="15394"/>
                      <a:pt x="2945" y="15447"/>
                      <a:pt x="2945" y="15501"/>
                    </a:cubicBezTo>
                    <a:cubicBezTo>
                      <a:pt x="2998" y="17347"/>
                      <a:pt x="1847" y="19248"/>
                      <a:pt x="108" y="20292"/>
                    </a:cubicBezTo>
                    <a:cubicBezTo>
                      <a:pt x="54" y="20292"/>
                      <a:pt x="27" y="20318"/>
                      <a:pt x="27" y="20372"/>
                    </a:cubicBezTo>
                    <a:cubicBezTo>
                      <a:pt x="1" y="20425"/>
                      <a:pt x="27" y="20479"/>
                      <a:pt x="81" y="20506"/>
                    </a:cubicBezTo>
                    <a:cubicBezTo>
                      <a:pt x="1794" y="21496"/>
                      <a:pt x="2865" y="23289"/>
                      <a:pt x="2945" y="25324"/>
                    </a:cubicBezTo>
                    <a:cubicBezTo>
                      <a:pt x="2945" y="25350"/>
                      <a:pt x="2972" y="25404"/>
                      <a:pt x="2998" y="25431"/>
                    </a:cubicBezTo>
                    <a:cubicBezTo>
                      <a:pt x="4952" y="26394"/>
                      <a:pt x="6157" y="28348"/>
                      <a:pt x="6157" y="30543"/>
                    </a:cubicBezTo>
                    <a:cubicBezTo>
                      <a:pt x="6157" y="32711"/>
                      <a:pt x="4952" y="34665"/>
                      <a:pt x="2998" y="35628"/>
                    </a:cubicBezTo>
                    <a:cubicBezTo>
                      <a:pt x="2972" y="35655"/>
                      <a:pt x="2945" y="35709"/>
                      <a:pt x="2945" y="35762"/>
                    </a:cubicBezTo>
                    <a:cubicBezTo>
                      <a:pt x="3105" y="37823"/>
                      <a:pt x="1633" y="39643"/>
                      <a:pt x="108" y="40553"/>
                    </a:cubicBezTo>
                    <a:cubicBezTo>
                      <a:pt x="54" y="40553"/>
                      <a:pt x="27" y="40580"/>
                      <a:pt x="27" y="40633"/>
                    </a:cubicBezTo>
                    <a:cubicBezTo>
                      <a:pt x="1" y="40687"/>
                      <a:pt x="27" y="40741"/>
                      <a:pt x="81" y="40767"/>
                    </a:cubicBezTo>
                    <a:cubicBezTo>
                      <a:pt x="1821" y="41784"/>
                      <a:pt x="2945" y="43658"/>
                      <a:pt x="2945" y="45532"/>
                    </a:cubicBezTo>
                    <a:cubicBezTo>
                      <a:pt x="2945" y="45558"/>
                      <a:pt x="2945" y="45558"/>
                      <a:pt x="2945" y="45585"/>
                    </a:cubicBezTo>
                    <a:cubicBezTo>
                      <a:pt x="2945" y="45612"/>
                      <a:pt x="2972" y="45665"/>
                      <a:pt x="2998" y="45692"/>
                    </a:cubicBezTo>
                    <a:cubicBezTo>
                      <a:pt x="4952" y="46656"/>
                      <a:pt x="6157" y="48636"/>
                      <a:pt x="6157" y="50804"/>
                    </a:cubicBezTo>
                    <a:cubicBezTo>
                      <a:pt x="6157" y="52972"/>
                      <a:pt x="4952" y="54926"/>
                      <a:pt x="2998" y="55917"/>
                    </a:cubicBezTo>
                    <a:cubicBezTo>
                      <a:pt x="2972" y="55917"/>
                      <a:pt x="2945" y="55970"/>
                      <a:pt x="2945" y="56024"/>
                    </a:cubicBezTo>
                    <a:cubicBezTo>
                      <a:pt x="2891" y="58004"/>
                      <a:pt x="1821" y="59798"/>
                      <a:pt x="108" y="60815"/>
                    </a:cubicBezTo>
                    <a:cubicBezTo>
                      <a:pt x="54" y="60815"/>
                      <a:pt x="27" y="60868"/>
                      <a:pt x="27" y="60895"/>
                    </a:cubicBezTo>
                    <a:cubicBezTo>
                      <a:pt x="1" y="60949"/>
                      <a:pt x="27" y="61002"/>
                      <a:pt x="81" y="61029"/>
                    </a:cubicBezTo>
                    <a:cubicBezTo>
                      <a:pt x="1821" y="62046"/>
                      <a:pt x="2891" y="63839"/>
                      <a:pt x="2945" y="65847"/>
                    </a:cubicBezTo>
                    <a:cubicBezTo>
                      <a:pt x="2945" y="65900"/>
                      <a:pt x="2972" y="65927"/>
                      <a:pt x="2998" y="65954"/>
                    </a:cubicBezTo>
                    <a:cubicBezTo>
                      <a:pt x="4952" y="66944"/>
                      <a:pt x="6157" y="68898"/>
                      <a:pt x="6157" y="71066"/>
                    </a:cubicBezTo>
                    <a:cubicBezTo>
                      <a:pt x="6157" y="73234"/>
                      <a:pt x="4952" y="75188"/>
                      <a:pt x="2998" y="76178"/>
                    </a:cubicBezTo>
                    <a:cubicBezTo>
                      <a:pt x="2972" y="76178"/>
                      <a:pt x="2945" y="76232"/>
                      <a:pt x="2945" y="76285"/>
                    </a:cubicBezTo>
                    <a:cubicBezTo>
                      <a:pt x="2891" y="78266"/>
                      <a:pt x="1821" y="80086"/>
                      <a:pt x="81" y="81076"/>
                    </a:cubicBezTo>
                    <a:cubicBezTo>
                      <a:pt x="27" y="81130"/>
                      <a:pt x="1" y="81183"/>
                      <a:pt x="27" y="81264"/>
                    </a:cubicBezTo>
                    <a:cubicBezTo>
                      <a:pt x="60" y="81297"/>
                      <a:pt x="104" y="81320"/>
                      <a:pt x="145" y="81320"/>
                    </a:cubicBezTo>
                    <a:cubicBezTo>
                      <a:pt x="170" y="81320"/>
                      <a:pt x="194" y="81311"/>
                      <a:pt x="215" y="81290"/>
                    </a:cubicBezTo>
                    <a:cubicBezTo>
                      <a:pt x="2008" y="80273"/>
                      <a:pt x="3105" y="78427"/>
                      <a:pt x="3186" y="76366"/>
                    </a:cubicBezTo>
                    <a:cubicBezTo>
                      <a:pt x="5193" y="75322"/>
                      <a:pt x="6424" y="73314"/>
                      <a:pt x="6424" y="71066"/>
                    </a:cubicBezTo>
                    <a:cubicBezTo>
                      <a:pt x="6424" y="68818"/>
                      <a:pt x="5193" y="66784"/>
                      <a:pt x="3186" y="65766"/>
                    </a:cubicBezTo>
                    <a:cubicBezTo>
                      <a:pt x="3105" y="63786"/>
                      <a:pt x="2088" y="61992"/>
                      <a:pt x="402" y="60922"/>
                    </a:cubicBezTo>
                    <a:cubicBezTo>
                      <a:pt x="2088" y="59878"/>
                      <a:pt x="3105" y="58085"/>
                      <a:pt x="3186" y="56104"/>
                    </a:cubicBezTo>
                    <a:cubicBezTo>
                      <a:pt x="5193" y="55060"/>
                      <a:pt x="6424" y="53053"/>
                      <a:pt x="6424" y="50804"/>
                    </a:cubicBezTo>
                    <a:cubicBezTo>
                      <a:pt x="6424" y="48556"/>
                      <a:pt x="5193" y="46522"/>
                      <a:pt x="3186" y="45505"/>
                    </a:cubicBezTo>
                    <a:cubicBezTo>
                      <a:pt x="3159" y="43604"/>
                      <a:pt x="2088" y="41731"/>
                      <a:pt x="402" y="40660"/>
                    </a:cubicBezTo>
                    <a:cubicBezTo>
                      <a:pt x="1901" y="39723"/>
                      <a:pt x="3320" y="37877"/>
                      <a:pt x="3186" y="35816"/>
                    </a:cubicBezTo>
                    <a:cubicBezTo>
                      <a:pt x="5193" y="34799"/>
                      <a:pt x="6424" y="32764"/>
                      <a:pt x="6424" y="30543"/>
                    </a:cubicBezTo>
                    <a:cubicBezTo>
                      <a:pt x="6424" y="28295"/>
                      <a:pt x="5193" y="26260"/>
                      <a:pt x="3186" y="25243"/>
                    </a:cubicBezTo>
                    <a:cubicBezTo>
                      <a:pt x="3105" y="23236"/>
                      <a:pt x="2062" y="21443"/>
                      <a:pt x="402" y="20399"/>
                    </a:cubicBezTo>
                    <a:cubicBezTo>
                      <a:pt x="2088" y="19328"/>
                      <a:pt x="3186" y="17454"/>
                      <a:pt x="3186" y="15608"/>
                    </a:cubicBezTo>
                    <a:cubicBezTo>
                      <a:pt x="3186" y="15608"/>
                      <a:pt x="3186" y="15581"/>
                      <a:pt x="3186" y="15554"/>
                    </a:cubicBezTo>
                    <a:cubicBezTo>
                      <a:pt x="5193" y="14537"/>
                      <a:pt x="6424" y="12503"/>
                      <a:pt x="6424" y="10255"/>
                    </a:cubicBezTo>
                    <a:cubicBezTo>
                      <a:pt x="6424" y="8033"/>
                      <a:pt x="5193" y="5999"/>
                      <a:pt x="3186" y="4982"/>
                    </a:cubicBezTo>
                    <a:lnTo>
                      <a:pt x="3186" y="4955"/>
                    </a:lnTo>
                    <a:cubicBezTo>
                      <a:pt x="3186" y="3028"/>
                      <a:pt x="2008" y="1074"/>
                      <a:pt x="215" y="30"/>
                    </a:cubicBezTo>
                    <a:cubicBezTo>
                      <a:pt x="194" y="10"/>
                      <a:pt x="170" y="1"/>
                      <a:pt x="145"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915" name="Google Shape;1915;p89"/>
              <p:cNvSpPr/>
              <p:nvPr/>
            </p:nvSpPr>
            <p:spPr>
              <a:xfrm>
                <a:off x="839675" y="818875"/>
                <a:ext cx="159950" cy="2032875"/>
              </a:xfrm>
              <a:custGeom>
                <a:avLst/>
                <a:gdLst/>
                <a:ahLst/>
                <a:cxnLst/>
                <a:rect l="l" t="t" r="r" b="b"/>
                <a:pathLst>
                  <a:path w="6398" h="81315" extrusionOk="0">
                    <a:moveTo>
                      <a:pt x="122" y="1"/>
                    </a:moveTo>
                    <a:cubicBezTo>
                      <a:pt x="83" y="1"/>
                      <a:pt x="44" y="20"/>
                      <a:pt x="27" y="70"/>
                    </a:cubicBezTo>
                    <a:cubicBezTo>
                      <a:pt x="0" y="70"/>
                      <a:pt x="0" y="97"/>
                      <a:pt x="0" y="124"/>
                    </a:cubicBezTo>
                    <a:cubicBezTo>
                      <a:pt x="0" y="178"/>
                      <a:pt x="27" y="204"/>
                      <a:pt x="54" y="231"/>
                    </a:cubicBezTo>
                    <a:cubicBezTo>
                      <a:pt x="1794" y="1248"/>
                      <a:pt x="2971" y="3175"/>
                      <a:pt x="2918" y="5022"/>
                    </a:cubicBezTo>
                    <a:cubicBezTo>
                      <a:pt x="2918" y="5076"/>
                      <a:pt x="2945" y="5129"/>
                      <a:pt x="2998" y="5156"/>
                    </a:cubicBezTo>
                    <a:cubicBezTo>
                      <a:pt x="4925" y="6119"/>
                      <a:pt x="6156" y="8073"/>
                      <a:pt x="6156" y="10268"/>
                    </a:cubicBezTo>
                    <a:cubicBezTo>
                      <a:pt x="6156" y="12436"/>
                      <a:pt x="4925" y="14390"/>
                      <a:pt x="2998" y="15354"/>
                    </a:cubicBezTo>
                    <a:cubicBezTo>
                      <a:pt x="2945" y="15380"/>
                      <a:pt x="2918" y="15434"/>
                      <a:pt x="2918" y="15487"/>
                    </a:cubicBezTo>
                    <a:cubicBezTo>
                      <a:pt x="2971" y="17334"/>
                      <a:pt x="1847" y="19235"/>
                      <a:pt x="81" y="20278"/>
                    </a:cubicBezTo>
                    <a:cubicBezTo>
                      <a:pt x="54" y="20278"/>
                      <a:pt x="27" y="20305"/>
                      <a:pt x="0" y="20359"/>
                    </a:cubicBezTo>
                    <a:cubicBezTo>
                      <a:pt x="0" y="20412"/>
                      <a:pt x="27" y="20466"/>
                      <a:pt x="54" y="20493"/>
                    </a:cubicBezTo>
                    <a:cubicBezTo>
                      <a:pt x="1794" y="21510"/>
                      <a:pt x="2864" y="23303"/>
                      <a:pt x="2918" y="25310"/>
                    </a:cubicBezTo>
                    <a:cubicBezTo>
                      <a:pt x="2918" y="25364"/>
                      <a:pt x="2945" y="25391"/>
                      <a:pt x="2998" y="25417"/>
                    </a:cubicBezTo>
                    <a:cubicBezTo>
                      <a:pt x="4925" y="26381"/>
                      <a:pt x="6156" y="28362"/>
                      <a:pt x="6156" y="30530"/>
                    </a:cubicBezTo>
                    <a:cubicBezTo>
                      <a:pt x="6156" y="32698"/>
                      <a:pt x="4925" y="34652"/>
                      <a:pt x="2998" y="35642"/>
                    </a:cubicBezTo>
                    <a:cubicBezTo>
                      <a:pt x="2945" y="35642"/>
                      <a:pt x="2918" y="35695"/>
                      <a:pt x="2918" y="35749"/>
                    </a:cubicBezTo>
                    <a:cubicBezTo>
                      <a:pt x="3078" y="37837"/>
                      <a:pt x="1606" y="39630"/>
                      <a:pt x="81" y="40540"/>
                    </a:cubicBezTo>
                    <a:cubicBezTo>
                      <a:pt x="54" y="40540"/>
                      <a:pt x="27" y="40594"/>
                      <a:pt x="0" y="40620"/>
                    </a:cubicBezTo>
                    <a:cubicBezTo>
                      <a:pt x="0" y="40674"/>
                      <a:pt x="27" y="40727"/>
                      <a:pt x="54" y="40754"/>
                    </a:cubicBezTo>
                    <a:cubicBezTo>
                      <a:pt x="1794" y="41771"/>
                      <a:pt x="2918" y="43645"/>
                      <a:pt x="2918" y="45545"/>
                    </a:cubicBezTo>
                    <a:cubicBezTo>
                      <a:pt x="2918" y="45545"/>
                      <a:pt x="2918" y="45545"/>
                      <a:pt x="2918" y="45572"/>
                    </a:cubicBezTo>
                    <a:cubicBezTo>
                      <a:pt x="2918" y="45626"/>
                      <a:pt x="2945" y="45652"/>
                      <a:pt x="2998" y="45679"/>
                    </a:cubicBezTo>
                    <a:cubicBezTo>
                      <a:pt x="4925" y="46669"/>
                      <a:pt x="6156" y="48623"/>
                      <a:pt x="6156" y="50791"/>
                    </a:cubicBezTo>
                    <a:cubicBezTo>
                      <a:pt x="6156" y="52959"/>
                      <a:pt x="4925" y="54913"/>
                      <a:pt x="2998" y="55904"/>
                    </a:cubicBezTo>
                    <a:cubicBezTo>
                      <a:pt x="2945" y="55930"/>
                      <a:pt x="2918" y="55957"/>
                      <a:pt x="2918" y="56011"/>
                    </a:cubicBezTo>
                    <a:cubicBezTo>
                      <a:pt x="2864" y="57991"/>
                      <a:pt x="1820" y="59785"/>
                      <a:pt x="81" y="60802"/>
                    </a:cubicBezTo>
                    <a:cubicBezTo>
                      <a:pt x="54" y="60828"/>
                      <a:pt x="27" y="60855"/>
                      <a:pt x="0" y="60882"/>
                    </a:cubicBezTo>
                    <a:cubicBezTo>
                      <a:pt x="0" y="60935"/>
                      <a:pt x="27" y="60989"/>
                      <a:pt x="54" y="61016"/>
                    </a:cubicBezTo>
                    <a:cubicBezTo>
                      <a:pt x="1794" y="62033"/>
                      <a:pt x="2864" y="63826"/>
                      <a:pt x="2918" y="65834"/>
                    </a:cubicBezTo>
                    <a:cubicBezTo>
                      <a:pt x="2918" y="65887"/>
                      <a:pt x="2945" y="65914"/>
                      <a:pt x="2998" y="65941"/>
                    </a:cubicBezTo>
                    <a:cubicBezTo>
                      <a:pt x="4925" y="66931"/>
                      <a:pt x="6156" y="68885"/>
                      <a:pt x="6156" y="71053"/>
                    </a:cubicBezTo>
                    <a:cubicBezTo>
                      <a:pt x="6156" y="73221"/>
                      <a:pt x="4925" y="75175"/>
                      <a:pt x="2998" y="76165"/>
                    </a:cubicBezTo>
                    <a:cubicBezTo>
                      <a:pt x="2945" y="76192"/>
                      <a:pt x="2918" y="76219"/>
                      <a:pt x="2918" y="76272"/>
                    </a:cubicBezTo>
                    <a:cubicBezTo>
                      <a:pt x="2864" y="78280"/>
                      <a:pt x="1794" y="80073"/>
                      <a:pt x="81" y="81090"/>
                    </a:cubicBezTo>
                    <a:cubicBezTo>
                      <a:pt x="0" y="81117"/>
                      <a:pt x="0" y="81197"/>
                      <a:pt x="27" y="81251"/>
                    </a:cubicBezTo>
                    <a:cubicBezTo>
                      <a:pt x="47" y="81290"/>
                      <a:pt x="95" y="81315"/>
                      <a:pt x="140" y="81315"/>
                    </a:cubicBezTo>
                    <a:cubicBezTo>
                      <a:pt x="157" y="81315"/>
                      <a:pt x="173" y="81311"/>
                      <a:pt x="188" y="81304"/>
                    </a:cubicBezTo>
                    <a:cubicBezTo>
                      <a:pt x="1981" y="80260"/>
                      <a:pt x="3105" y="78413"/>
                      <a:pt x="3159" y="76352"/>
                    </a:cubicBezTo>
                    <a:cubicBezTo>
                      <a:pt x="5166" y="75309"/>
                      <a:pt x="6397" y="73301"/>
                      <a:pt x="6397" y="71053"/>
                    </a:cubicBezTo>
                    <a:cubicBezTo>
                      <a:pt x="6397" y="68805"/>
                      <a:pt x="5166" y="66797"/>
                      <a:pt x="3159" y="65753"/>
                    </a:cubicBezTo>
                    <a:cubicBezTo>
                      <a:pt x="3105" y="63773"/>
                      <a:pt x="2061" y="61979"/>
                      <a:pt x="375" y="60909"/>
                    </a:cubicBezTo>
                    <a:cubicBezTo>
                      <a:pt x="2061" y="59865"/>
                      <a:pt x="3105" y="58072"/>
                      <a:pt x="3159" y="56091"/>
                    </a:cubicBezTo>
                    <a:cubicBezTo>
                      <a:pt x="5166" y="55047"/>
                      <a:pt x="6397" y="53040"/>
                      <a:pt x="6397" y="50791"/>
                    </a:cubicBezTo>
                    <a:cubicBezTo>
                      <a:pt x="6397" y="48543"/>
                      <a:pt x="5166" y="46536"/>
                      <a:pt x="3159" y="45492"/>
                    </a:cubicBezTo>
                    <a:cubicBezTo>
                      <a:pt x="3159" y="43591"/>
                      <a:pt x="2061" y="41718"/>
                      <a:pt x="375" y="40647"/>
                    </a:cubicBezTo>
                    <a:cubicBezTo>
                      <a:pt x="1901" y="39710"/>
                      <a:pt x="3292" y="37890"/>
                      <a:pt x="3185" y="35829"/>
                    </a:cubicBezTo>
                    <a:cubicBezTo>
                      <a:pt x="5166" y="34785"/>
                      <a:pt x="6397" y="32751"/>
                      <a:pt x="6397" y="30530"/>
                    </a:cubicBezTo>
                    <a:cubicBezTo>
                      <a:pt x="6397" y="28281"/>
                      <a:pt x="5166" y="26247"/>
                      <a:pt x="3159" y="25230"/>
                    </a:cubicBezTo>
                    <a:cubicBezTo>
                      <a:pt x="3078" y="23223"/>
                      <a:pt x="2035" y="21429"/>
                      <a:pt x="375" y="20386"/>
                    </a:cubicBezTo>
                    <a:cubicBezTo>
                      <a:pt x="2061" y="19315"/>
                      <a:pt x="3159" y="17441"/>
                      <a:pt x="3159" y="15595"/>
                    </a:cubicBezTo>
                    <a:cubicBezTo>
                      <a:pt x="3159" y="15595"/>
                      <a:pt x="3159" y="15568"/>
                      <a:pt x="3159" y="15541"/>
                    </a:cubicBezTo>
                    <a:cubicBezTo>
                      <a:pt x="5166" y="14524"/>
                      <a:pt x="6397" y="12490"/>
                      <a:pt x="6397" y="10268"/>
                    </a:cubicBezTo>
                    <a:cubicBezTo>
                      <a:pt x="6397" y="8020"/>
                      <a:pt x="5166" y="5986"/>
                      <a:pt x="3159" y="4969"/>
                    </a:cubicBezTo>
                    <a:lnTo>
                      <a:pt x="3159" y="4942"/>
                    </a:lnTo>
                    <a:cubicBezTo>
                      <a:pt x="3159" y="3041"/>
                      <a:pt x="1981" y="1061"/>
                      <a:pt x="188" y="17"/>
                    </a:cubicBezTo>
                    <a:cubicBezTo>
                      <a:pt x="168" y="7"/>
                      <a:pt x="145" y="1"/>
                      <a:pt x="122"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916" name="Google Shape;1916;p89"/>
              <p:cNvSpPr/>
              <p:nvPr/>
            </p:nvSpPr>
            <p:spPr>
              <a:xfrm>
                <a:off x="685775" y="566950"/>
                <a:ext cx="159950" cy="2033000"/>
              </a:xfrm>
              <a:custGeom>
                <a:avLst/>
                <a:gdLst/>
                <a:ahLst/>
                <a:cxnLst/>
                <a:rect l="l" t="t" r="r" b="b"/>
                <a:pathLst>
                  <a:path w="6398" h="81320" extrusionOk="0">
                    <a:moveTo>
                      <a:pt x="119" y="1"/>
                    </a:moveTo>
                    <a:cubicBezTo>
                      <a:pt x="81" y="1"/>
                      <a:pt x="44" y="24"/>
                      <a:pt x="27" y="57"/>
                    </a:cubicBezTo>
                    <a:cubicBezTo>
                      <a:pt x="27" y="84"/>
                      <a:pt x="0" y="110"/>
                      <a:pt x="0" y="137"/>
                    </a:cubicBezTo>
                    <a:cubicBezTo>
                      <a:pt x="0" y="164"/>
                      <a:pt x="27" y="217"/>
                      <a:pt x="81" y="244"/>
                    </a:cubicBezTo>
                    <a:cubicBezTo>
                      <a:pt x="1820" y="1261"/>
                      <a:pt x="2944" y="3188"/>
                      <a:pt x="2918" y="5035"/>
                    </a:cubicBezTo>
                    <a:cubicBezTo>
                      <a:pt x="2918" y="5089"/>
                      <a:pt x="2944" y="5142"/>
                      <a:pt x="2998" y="5169"/>
                    </a:cubicBezTo>
                    <a:cubicBezTo>
                      <a:pt x="4952" y="6133"/>
                      <a:pt x="6156" y="8086"/>
                      <a:pt x="6156" y="10255"/>
                    </a:cubicBezTo>
                    <a:cubicBezTo>
                      <a:pt x="6156" y="12449"/>
                      <a:pt x="4952" y="14403"/>
                      <a:pt x="2998" y="15367"/>
                    </a:cubicBezTo>
                    <a:cubicBezTo>
                      <a:pt x="2944" y="15394"/>
                      <a:pt x="2918" y="15447"/>
                      <a:pt x="2918" y="15501"/>
                    </a:cubicBezTo>
                    <a:cubicBezTo>
                      <a:pt x="2998" y="17347"/>
                      <a:pt x="1847" y="19248"/>
                      <a:pt x="81" y="20292"/>
                    </a:cubicBezTo>
                    <a:cubicBezTo>
                      <a:pt x="54" y="20292"/>
                      <a:pt x="27" y="20318"/>
                      <a:pt x="27" y="20372"/>
                    </a:cubicBezTo>
                    <a:cubicBezTo>
                      <a:pt x="0" y="20425"/>
                      <a:pt x="27" y="20479"/>
                      <a:pt x="81" y="20506"/>
                    </a:cubicBezTo>
                    <a:cubicBezTo>
                      <a:pt x="1794" y="21496"/>
                      <a:pt x="2864" y="23316"/>
                      <a:pt x="2918" y="25324"/>
                    </a:cubicBezTo>
                    <a:cubicBezTo>
                      <a:pt x="2918" y="25350"/>
                      <a:pt x="2944" y="25404"/>
                      <a:pt x="2998" y="25431"/>
                    </a:cubicBezTo>
                    <a:cubicBezTo>
                      <a:pt x="4952" y="26394"/>
                      <a:pt x="6156" y="28348"/>
                      <a:pt x="6156" y="30543"/>
                    </a:cubicBezTo>
                    <a:cubicBezTo>
                      <a:pt x="6156" y="32711"/>
                      <a:pt x="4952" y="34665"/>
                      <a:pt x="2998" y="35628"/>
                    </a:cubicBezTo>
                    <a:cubicBezTo>
                      <a:pt x="2944" y="35655"/>
                      <a:pt x="2918" y="35709"/>
                      <a:pt x="2918" y="35762"/>
                    </a:cubicBezTo>
                    <a:cubicBezTo>
                      <a:pt x="3078" y="37823"/>
                      <a:pt x="1633" y="39643"/>
                      <a:pt x="81" y="40553"/>
                    </a:cubicBezTo>
                    <a:cubicBezTo>
                      <a:pt x="54" y="40553"/>
                      <a:pt x="27" y="40580"/>
                      <a:pt x="27" y="40633"/>
                    </a:cubicBezTo>
                    <a:cubicBezTo>
                      <a:pt x="0" y="40687"/>
                      <a:pt x="27" y="40741"/>
                      <a:pt x="81" y="40767"/>
                    </a:cubicBezTo>
                    <a:cubicBezTo>
                      <a:pt x="1820" y="41784"/>
                      <a:pt x="2918" y="43658"/>
                      <a:pt x="2918" y="45532"/>
                    </a:cubicBezTo>
                    <a:cubicBezTo>
                      <a:pt x="2918" y="45558"/>
                      <a:pt x="2918" y="45558"/>
                      <a:pt x="2918" y="45585"/>
                    </a:cubicBezTo>
                    <a:cubicBezTo>
                      <a:pt x="2918" y="45612"/>
                      <a:pt x="2944" y="45665"/>
                      <a:pt x="2998" y="45692"/>
                    </a:cubicBezTo>
                    <a:cubicBezTo>
                      <a:pt x="4952" y="46656"/>
                      <a:pt x="6156" y="48636"/>
                      <a:pt x="6156" y="50804"/>
                    </a:cubicBezTo>
                    <a:cubicBezTo>
                      <a:pt x="6156" y="52972"/>
                      <a:pt x="4952" y="54926"/>
                      <a:pt x="2998" y="55917"/>
                    </a:cubicBezTo>
                    <a:cubicBezTo>
                      <a:pt x="2944" y="55917"/>
                      <a:pt x="2918" y="55970"/>
                      <a:pt x="2918" y="56024"/>
                    </a:cubicBezTo>
                    <a:cubicBezTo>
                      <a:pt x="2891" y="58004"/>
                      <a:pt x="1820" y="59798"/>
                      <a:pt x="81" y="60815"/>
                    </a:cubicBezTo>
                    <a:cubicBezTo>
                      <a:pt x="54" y="60815"/>
                      <a:pt x="27" y="60868"/>
                      <a:pt x="27" y="60895"/>
                    </a:cubicBezTo>
                    <a:cubicBezTo>
                      <a:pt x="0" y="60949"/>
                      <a:pt x="27" y="61002"/>
                      <a:pt x="81" y="61029"/>
                    </a:cubicBezTo>
                    <a:cubicBezTo>
                      <a:pt x="1820" y="62046"/>
                      <a:pt x="2891" y="63839"/>
                      <a:pt x="2918" y="65847"/>
                    </a:cubicBezTo>
                    <a:cubicBezTo>
                      <a:pt x="2918" y="65900"/>
                      <a:pt x="2944" y="65927"/>
                      <a:pt x="2998" y="65954"/>
                    </a:cubicBezTo>
                    <a:cubicBezTo>
                      <a:pt x="4952" y="66944"/>
                      <a:pt x="6156" y="68898"/>
                      <a:pt x="6156" y="71066"/>
                    </a:cubicBezTo>
                    <a:cubicBezTo>
                      <a:pt x="6156" y="73234"/>
                      <a:pt x="4952" y="75188"/>
                      <a:pt x="2998" y="76178"/>
                    </a:cubicBezTo>
                    <a:cubicBezTo>
                      <a:pt x="2944" y="76178"/>
                      <a:pt x="2918" y="76232"/>
                      <a:pt x="2918" y="76285"/>
                    </a:cubicBezTo>
                    <a:cubicBezTo>
                      <a:pt x="2891" y="78293"/>
                      <a:pt x="1820" y="80086"/>
                      <a:pt x="81" y="81076"/>
                    </a:cubicBezTo>
                    <a:cubicBezTo>
                      <a:pt x="27" y="81130"/>
                      <a:pt x="0" y="81183"/>
                      <a:pt x="27" y="81264"/>
                    </a:cubicBezTo>
                    <a:cubicBezTo>
                      <a:pt x="60" y="81297"/>
                      <a:pt x="93" y="81320"/>
                      <a:pt x="133" y="81320"/>
                    </a:cubicBezTo>
                    <a:cubicBezTo>
                      <a:pt x="157" y="81320"/>
                      <a:pt x="184" y="81311"/>
                      <a:pt x="214" y="81290"/>
                    </a:cubicBezTo>
                    <a:cubicBezTo>
                      <a:pt x="2008" y="80273"/>
                      <a:pt x="3105" y="78427"/>
                      <a:pt x="3185" y="76366"/>
                    </a:cubicBezTo>
                    <a:cubicBezTo>
                      <a:pt x="5166" y="75322"/>
                      <a:pt x="6397" y="73314"/>
                      <a:pt x="6397" y="71066"/>
                    </a:cubicBezTo>
                    <a:cubicBezTo>
                      <a:pt x="6397" y="68818"/>
                      <a:pt x="5166" y="66784"/>
                      <a:pt x="3185" y="65766"/>
                    </a:cubicBezTo>
                    <a:cubicBezTo>
                      <a:pt x="3105" y="63786"/>
                      <a:pt x="2061" y="61992"/>
                      <a:pt x="375" y="60922"/>
                    </a:cubicBezTo>
                    <a:cubicBezTo>
                      <a:pt x="2061" y="59878"/>
                      <a:pt x="3105" y="58085"/>
                      <a:pt x="3185" y="56104"/>
                    </a:cubicBezTo>
                    <a:cubicBezTo>
                      <a:pt x="5166" y="55060"/>
                      <a:pt x="6397" y="53053"/>
                      <a:pt x="6397" y="50804"/>
                    </a:cubicBezTo>
                    <a:cubicBezTo>
                      <a:pt x="6397" y="48556"/>
                      <a:pt x="5166" y="46522"/>
                      <a:pt x="3185" y="45505"/>
                    </a:cubicBezTo>
                    <a:cubicBezTo>
                      <a:pt x="3159" y="43604"/>
                      <a:pt x="2088" y="41731"/>
                      <a:pt x="375" y="40660"/>
                    </a:cubicBezTo>
                    <a:cubicBezTo>
                      <a:pt x="1901" y="39723"/>
                      <a:pt x="3292" y="37903"/>
                      <a:pt x="3185" y="35816"/>
                    </a:cubicBezTo>
                    <a:cubicBezTo>
                      <a:pt x="5166" y="34799"/>
                      <a:pt x="6397" y="32764"/>
                      <a:pt x="6397" y="30543"/>
                    </a:cubicBezTo>
                    <a:cubicBezTo>
                      <a:pt x="6397" y="28295"/>
                      <a:pt x="5166" y="26260"/>
                      <a:pt x="3185" y="25243"/>
                    </a:cubicBezTo>
                    <a:cubicBezTo>
                      <a:pt x="3078" y="23236"/>
                      <a:pt x="2061" y="21443"/>
                      <a:pt x="375" y="20399"/>
                    </a:cubicBezTo>
                    <a:cubicBezTo>
                      <a:pt x="2088" y="19328"/>
                      <a:pt x="3185" y="17401"/>
                      <a:pt x="3185" y="15554"/>
                    </a:cubicBezTo>
                    <a:cubicBezTo>
                      <a:pt x="5166" y="14537"/>
                      <a:pt x="6397" y="12503"/>
                      <a:pt x="6397" y="10255"/>
                    </a:cubicBezTo>
                    <a:cubicBezTo>
                      <a:pt x="6397" y="8033"/>
                      <a:pt x="5166" y="5999"/>
                      <a:pt x="3185" y="4982"/>
                    </a:cubicBezTo>
                    <a:lnTo>
                      <a:pt x="3185" y="4955"/>
                    </a:lnTo>
                    <a:cubicBezTo>
                      <a:pt x="3185" y="3028"/>
                      <a:pt x="1981" y="1074"/>
                      <a:pt x="188" y="30"/>
                    </a:cubicBezTo>
                    <a:cubicBezTo>
                      <a:pt x="167" y="10"/>
                      <a:pt x="143" y="1"/>
                      <a:pt x="11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917" name="Google Shape;1917;p89"/>
              <p:cNvSpPr/>
              <p:nvPr/>
            </p:nvSpPr>
            <p:spPr>
              <a:xfrm>
                <a:off x="531875" y="818875"/>
                <a:ext cx="160600" cy="2032875"/>
              </a:xfrm>
              <a:custGeom>
                <a:avLst/>
                <a:gdLst/>
                <a:ahLst/>
                <a:cxnLst/>
                <a:rect l="l" t="t" r="r" b="b"/>
                <a:pathLst>
                  <a:path w="6424" h="81315" extrusionOk="0">
                    <a:moveTo>
                      <a:pt x="147" y="1"/>
                    </a:moveTo>
                    <a:cubicBezTo>
                      <a:pt x="106" y="1"/>
                      <a:pt x="61" y="20"/>
                      <a:pt x="27" y="70"/>
                    </a:cubicBezTo>
                    <a:cubicBezTo>
                      <a:pt x="27" y="70"/>
                      <a:pt x="27" y="97"/>
                      <a:pt x="27" y="124"/>
                    </a:cubicBezTo>
                    <a:cubicBezTo>
                      <a:pt x="27" y="178"/>
                      <a:pt x="54" y="204"/>
                      <a:pt x="80" y="231"/>
                    </a:cubicBezTo>
                    <a:cubicBezTo>
                      <a:pt x="1820" y="1248"/>
                      <a:pt x="2971" y="3175"/>
                      <a:pt x="2944" y="5022"/>
                    </a:cubicBezTo>
                    <a:cubicBezTo>
                      <a:pt x="2944" y="5076"/>
                      <a:pt x="2971" y="5129"/>
                      <a:pt x="2998" y="5156"/>
                    </a:cubicBezTo>
                    <a:cubicBezTo>
                      <a:pt x="4952" y="6119"/>
                      <a:pt x="6156" y="8073"/>
                      <a:pt x="6156" y="10268"/>
                    </a:cubicBezTo>
                    <a:cubicBezTo>
                      <a:pt x="6156" y="12436"/>
                      <a:pt x="4952" y="14390"/>
                      <a:pt x="2998" y="15354"/>
                    </a:cubicBezTo>
                    <a:cubicBezTo>
                      <a:pt x="2971" y="15380"/>
                      <a:pt x="2944" y="15461"/>
                      <a:pt x="2944" y="15487"/>
                    </a:cubicBezTo>
                    <a:cubicBezTo>
                      <a:pt x="2998" y="17334"/>
                      <a:pt x="1847" y="19235"/>
                      <a:pt x="107" y="20278"/>
                    </a:cubicBezTo>
                    <a:cubicBezTo>
                      <a:pt x="54" y="20278"/>
                      <a:pt x="27" y="20305"/>
                      <a:pt x="27" y="20359"/>
                    </a:cubicBezTo>
                    <a:cubicBezTo>
                      <a:pt x="0" y="20412"/>
                      <a:pt x="27" y="20466"/>
                      <a:pt x="80" y="20493"/>
                    </a:cubicBezTo>
                    <a:cubicBezTo>
                      <a:pt x="1793" y="21510"/>
                      <a:pt x="2864" y="23303"/>
                      <a:pt x="2944" y="25310"/>
                    </a:cubicBezTo>
                    <a:cubicBezTo>
                      <a:pt x="2944" y="25364"/>
                      <a:pt x="2971" y="25391"/>
                      <a:pt x="2998" y="25417"/>
                    </a:cubicBezTo>
                    <a:cubicBezTo>
                      <a:pt x="4952" y="26381"/>
                      <a:pt x="6156" y="28362"/>
                      <a:pt x="6156" y="30530"/>
                    </a:cubicBezTo>
                    <a:cubicBezTo>
                      <a:pt x="6156" y="32698"/>
                      <a:pt x="4952" y="34652"/>
                      <a:pt x="2998" y="35642"/>
                    </a:cubicBezTo>
                    <a:cubicBezTo>
                      <a:pt x="2971" y="35642"/>
                      <a:pt x="2944" y="35695"/>
                      <a:pt x="2944" y="35749"/>
                    </a:cubicBezTo>
                    <a:cubicBezTo>
                      <a:pt x="3105" y="37837"/>
                      <a:pt x="1633" y="39630"/>
                      <a:pt x="107" y="40540"/>
                    </a:cubicBezTo>
                    <a:cubicBezTo>
                      <a:pt x="54" y="40540"/>
                      <a:pt x="27" y="40594"/>
                      <a:pt x="27" y="40620"/>
                    </a:cubicBezTo>
                    <a:cubicBezTo>
                      <a:pt x="0" y="40674"/>
                      <a:pt x="27" y="40727"/>
                      <a:pt x="80" y="40754"/>
                    </a:cubicBezTo>
                    <a:cubicBezTo>
                      <a:pt x="1820" y="41771"/>
                      <a:pt x="2944" y="43645"/>
                      <a:pt x="2944" y="45545"/>
                    </a:cubicBezTo>
                    <a:cubicBezTo>
                      <a:pt x="2944" y="45545"/>
                      <a:pt x="2944" y="45545"/>
                      <a:pt x="2944" y="45572"/>
                    </a:cubicBezTo>
                    <a:cubicBezTo>
                      <a:pt x="2944" y="45626"/>
                      <a:pt x="2971" y="45652"/>
                      <a:pt x="2998" y="45679"/>
                    </a:cubicBezTo>
                    <a:cubicBezTo>
                      <a:pt x="4952" y="46669"/>
                      <a:pt x="6156" y="48623"/>
                      <a:pt x="6156" y="50791"/>
                    </a:cubicBezTo>
                    <a:cubicBezTo>
                      <a:pt x="6156" y="52959"/>
                      <a:pt x="4952" y="54913"/>
                      <a:pt x="2998" y="55904"/>
                    </a:cubicBezTo>
                    <a:cubicBezTo>
                      <a:pt x="2971" y="55930"/>
                      <a:pt x="2944" y="55957"/>
                      <a:pt x="2944" y="56011"/>
                    </a:cubicBezTo>
                    <a:cubicBezTo>
                      <a:pt x="2891" y="57991"/>
                      <a:pt x="1820" y="59785"/>
                      <a:pt x="107" y="60802"/>
                    </a:cubicBezTo>
                    <a:cubicBezTo>
                      <a:pt x="54" y="60828"/>
                      <a:pt x="27" y="60855"/>
                      <a:pt x="27" y="60882"/>
                    </a:cubicBezTo>
                    <a:cubicBezTo>
                      <a:pt x="0" y="60935"/>
                      <a:pt x="27" y="60989"/>
                      <a:pt x="80" y="61016"/>
                    </a:cubicBezTo>
                    <a:cubicBezTo>
                      <a:pt x="1820" y="62033"/>
                      <a:pt x="2891" y="63826"/>
                      <a:pt x="2944" y="65834"/>
                    </a:cubicBezTo>
                    <a:cubicBezTo>
                      <a:pt x="2944" y="65887"/>
                      <a:pt x="2971" y="65914"/>
                      <a:pt x="2998" y="65941"/>
                    </a:cubicBezTo>
                    <a:cubicBezTo>
                      <a:pt x="4952" y="66931"/>
                      <a:pt x="6156" y="68885"/>
                      <a:pt x="6156" y="71053"/>
                    </a:cubicBezTo>
                    <a:cubicBezTo>
                      <a:pt x="6156" y="73221"/>
                      <a:pt x="4952" y="75175"/>
                      <a:pt x="2998" y="76165"/>
                    </a:cubicBezTo>
                    <a:cubicBezTo>
                      <a:pt x="2971" y="76192"/>
                      <a:pt x="2944" y="76219"/>
                      <a:pt x="2944" y="76272"/>
                    </a:cubicBezTo>
                    <a:cubicBezTo>
                      <a:pt x="2891" y="78280"/>
                      <a:pt x="1820" y="80073"/>
                      <a:pt x="80" y="81090"/>
                    </a:cubicBezTo>
                    <a:cubicBezTo>
                      <a:pt x="27" y="81117"/>
                      <a:pt x="0" y="81197"/>
                      <a:pt x="54" y="81251"/>
                    </a:cubicBezTo>
                    <a:cubicBezTo>
                      <a:pt x="73" y="81290"/>
                      <a:pt x="122" y="81315"/>
                      <a:pt x="167" y="81315"/>
                    </a:cubicBezTo>
                    <a:cubicBezTo>
                      <a:pt x="184" y="81315"/>
                      <a:pt x="200" y="81311"/>
                      <a:pt x="214" y="81304"/>
                    </a:cubicBezTo>
                    <a:cubicBezTo>
                      <a:pt x="2008" y="80260"/>
                      <a:pt x="3105" y="78413"/>
                      <a:pt x="3185" y="76352"/>
                    </a:cubicBezTo>
                    <a:cubicBezTo>
                      <a:pt x="5193" y="75309"/>
                      <a:pt x="6424" y="73301"/>
                      <a:pt x="6424" y="71053"/>
                    </a:cubicBezTo>
                    <a:cubicBezTo>
                      <a:pt x="6424" y="68805"/>
                      <a:pt x="5193" y="66797"/>
                      <a:pt x="3185" y="65753"/>
                    </a:cubicBezTo>
                    <a:cubicBezTo>
                      <a:pt x="3105" y="63773"/>
                      <a:pt x="2088" y="61979"/>
                      <a:pt x="402" y="60909"/>
                    </a:cubicBezTo>
                    <a:cubicBezTo>
                      <a:pt x="2088" y="59865"/>
                      <a:pt x="3105" y="58072"/>
                      <a:pt x="3185" y="56091"/>
                    </a:cubicBezTo>
                    <a:cubicBezTo>
                      <a:pt x="5193" y="55047"/>
                      <a:pt x="6424" y="53040"/>
                      <a:pt x="6424" y="50791"/>
                    </a:cubicBezTo>
                    <a:cubicBezTo>
                      <a:pt x="6424" y="48543"/>
                      <a:pt x="5193" y="46536"/>
                      <a:pt x="3185" y="45492"/>
                    </a:cubicBezTo>
                    <a:cubicBezTo>
                      <a:pt x="3185" y="43591"/>
                      <a:pt x="2088" y="41718"/>
                      <a:pt x="402" y="40647"/>
                    </a:cubicBezTo>
                    <a:cubicBezTo>
                      <a:pt x="1900" y="39710"/>
                      <a:pt x="3319" y="37890"/>
                      <a:pt x="3185" y="35829"/>
                    </a:cubicBezTo>
                    <a:cubicBezTo>
                      <a:pt x="5193" y="34785"/>
                      <a:pt x="6424" y="32751"/>
                      <a:pt x="6424" y="30530"/>
                    </a:cubicBezTo>
                    <a:cubicBezTo>
                      <a:pt x="6424" y="28281"/>
                      <a:pt x="5193" y="26247"/>
                      <a:pt x="3185" y="25230"/>
                    </a:cubicBezTo>
                    <a:cubicBezTo>
                      <a:pt x="3105" y="23223"/>
                      <a:pt x="2061" y="21429"/>
                      <a:pt x="402" y="20386"/>
                    </a:cubicBezTo>
                    <a:cubicBezTo>
                      <a:pt x="2088" y="19315"/>
                      <a:pt x="3185" y="17441"/>
                      <a:pt x="3185" y="15595"/>
                    </a:cubicBezTo>
                    <a:cubicBezTo>
                      <a:pt x="3185" y="15595"/>
                      <a:pt x="3185" y="15568"/>
                      <a:pt x="3185" y="15541"/>
                    </a:cubicBezTo>
                    <a:cubicBezTo>
                      <a:pt x="5193" y="14524"/>
                      <a:pt x="6424" y="12490"/>
                      <a:pt x="6424" y="10268"/>
                    </a:cubicBezTo>
                    <a:cubicBezTo>
                      <a:pt x="6424" y="8020"/>
                      <a:pt x="5193" y="5986"/>
                      <a:pt x="3185" y="4969"/>
                    </a:cubicBezTo>
                    <a:lnTo>
                      <a:pt x="3185" y="4942"/>
                    </a:lnTo>
                    <a:cubicBezTo>
                      <a:pt x="3185" y="3041"/>
                      <a:pt x="2008" y="1061"/>
                      <a:pt x="214" y="17"/>
                    </a:cubicBezTo>
                    <a:cubicBezTo>
                      <a:pt x="195" y="7"/>
                      <a:pt x="171" y="1"/>
                      <a:pt x="147"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918" name="Google Shape;1918;p89"/>
              <p:cNvSpPr/>
              <p:nvPr/>
            </p:nvSpPr>
            <p:spPr>
              <a:xfrm>
                <a:off x="378625" y="566950"/>
                <a:ext cx="159950" cy="2033000"/>
              </a:xfrm>
              <a:custGeom>
                <a:avLst/>
                <a:gdLst/>
                <a:ahLst/>
                <a:cxnLst/>
                <a:rect l="l" t="t" r="r" b="b"/>
                <a:pathLst>
                  <a:path w="6398" h="81320" extrusionOk="0">
                    <a:moveTo>
                      <a:pt x="120" y="1"/>
                    </a:moveTo>
                    <a:cubicBezTo>
                      <a:pt x="81" y="1"/>
                      <a:pt x="44" y="24"/>
                      <a:pt x="28" y="57"/>
                    </a:cubicBezTo>
                    <a:cubicBezTo>
                      <a:pt x="1" y="84"/>
                      <a:pt x="1" y="110"/>
                      <a:pt x="1" y="137"/>
                    </a:cubicBezTo>
                    <a:cubicBezTo>
                      <a:pt x="1" y="164"/>
                      <a:pt x="28" y="217"/>
                      <a:pt x="54" y="244"/>
                    </a:cubicBezTo>
                    <a:cubicBezTo>
                      <a:pt x="1821" y="1261"/>
                      <a:pt x="2972" y="3188"/>
                      <a:pt x="2918" y="5035"/>
                    </a:cubicBezTo>
                    <a:cubicBezTo>
                      <a:pt x="2918" y="5116"/>
                      <a:pt x="2945" y="5142"/>
                      <a:pt x="2999" y="5169"/>
                    </a:cubicBezTo>
                    <a:cubicBezTo>
                      <a:pt x="4952" y="6133"/>
                      <a:pt x="6157" y="8086"/>
                      <a:pt x="6157" y="10255"/>
                    </a:cubicBezTo>
                    <a:cubicBezTo>
                      <a:pt x="6157" y="12449"/>
                      <a:pt x="4952" y="14403"/>
                      <a:pt x="2999" y="15367"/>
                    </a:cubicBezTo>
                    <a:cubicBezTo>
                      <a:pt x="2945" y="15394"/>
                      <a:pt x="2918" y="15447"/>
                      <a:pt x="2918" y="15501"/>
                    </a:cubicBezTo>
                    <a:cubicBezTo>
                      <a:pt x="2972" y="17347"/>
                      <a:pt x="1848" y="19248"/>
                      <a:pt x="81" y="20292"/>
                    </a:cubicBezTo>
                    <a:cubicBezTo>
                      <a:pt x="54" y="20292"/>
                      <a:pt x="28" y="20318"/>
                      <a:pt x="1" y="20372"/>
                    </a:cubicBezTo>
                    <a:cubicBezTo>
                      <a:pt x="1" y="20425"/>
                      <a:pt x="28" y="20479"/>
                      <a:pt x="54" y="20506"/>
                    </a:cubicBezTo>
                    <a:cubicBezTo>
                      <a:pt x="1794" y="21496"/>
                      <a:pt x="2865" y="23316"/>
                      <a:pt x="2918" y="25324"/>
                    </a:cubicBezTo>
                    <a:cubicBezTo>
                      <a:pt x="2918" y="25350"/>
                      <a:pt x="2945" y="25404"/>
                      <a:pt x="2999" y="25431"/>
                    </a:cubicBezTo>
                    <a:cubicBezTo>
                      <a:pt x="4952" y="26394"/>
                      <a:pt x="6157" y="28348"/>
                      <a:pt x="6157" y="30543"/>
                    </a:cubicBezTo>
                    <a:cubicBezTo>
                      <a:pt x="6157" y="32711"/>
                      <a:pt x="4952" y="34665"/>
                      <a:pt x="2999" y="35628"/>
                    </a:cubicBezTo>
                    <a:cubicBezTo>
                      <a:pt x="2945" y="35655"/>
                      <a:pt x="2918" y="35709"/>
                      <a:pt x="2918" y="35762"/>
                    </a:cubicBezTo>
                    <a:cubicBezTo>
                      <a:pt x="3079" y="37823"/>
                      <a:pt x="1607" y="39643"/>
                      <a:pt x="81" y="40553"/>
                    </a:cubicBezTo>
                    <a:cubicBezTo>
                      <a:pt x="54" y="40553"/>
                      <a:pt x="28" y="40580"/>
                      <a:pt x="1" y="40633"/>
                    </a:cubicBezTo>
                    <a:cubicBezTo>
                      <a:pt x="1" y="40687"/>
                      <a:pt x="28" y="40741"/>
                      <a:pt x="54" y="40767"/>
                    </a:cubicBezTo>
                    <a:cubicBezTo>
                      <a:pt x="1794" y="41784"/>
                      <a:pt x="2918" y="43658"/>
                      <a:pt x="2918" y="45532"/>
                    </a:cubicBezTo>
                    <a:cubicBezTo>
                      <a:pt x="2918" y="45558"/>
                      <a:pt x="2918" y="45558"/>
                      <a:pt x="2918" y="45585"/>
                    </a:cubicBezTo>
                    <a:cubicBezTo>
                      <a:pt x="2918" y="45612"/>
                      <a:pt x="2945" y="45665"/>
                      <a:pt x="2999" y="45692"/>
                    </a:cubicBezTo>
                    <a:cubicBezTo>
                      <a:pt x="4952" y="46656"/>
                      <a:pt x="6157" y="48636"/>
                      <a:pt x="6157" y="50804"/>
                    </a:cubicBezTo>
                    <a:cubicBezTo>
                      <a:pt x="6157" y="52972"/>
                      <a:pt x="4952" y="54926"/>
                      <a:pt x="2999" y="55917"/>
                    </a:cubicBezTo>
                    <a:cubicBezTo>
                      <a:pt x="2945" y="55917"/>
                      <a:pt x="2918" y="55970"/>
                      <a:pt x="2918" y="56024"/>
                    </a:cubicBezTo>
                    <a:cubicBezTo>
                      <a:pt x="2865" y="58004"/>
                      <a:pt x="1821" y="59798"/>
                      <a:pt x="81" y="60815"/>
                    </a:cubicBezTo>
                    <a:cubicBezTo>
                      <a:pt x="54" y="60815"/>
                      <a:pt x="28" y="60868"/>
                      <a:pt x="1" y="60895"/>
                    </a:cubicBezTo>
                    <a:cubicBezTo>
                      <a:pt x="1" y="60949"/>
                      <a:pt x="28" y="61002"/>
                      <a:pt x="54" y="61029"/>
                    </a:cubicBezTo>
                    <a:cubicBezTo>
                      <a:pt x="1794" y="62046"/>
                      <a:pt x="2865" y="63839"/>
                      <a:pt x="2918" y="65847"/>
                    </a:cubicBezTo>
                    <a:cubicBezTo>
                      <a:pt x="2918" y="65900"/>
                      <a:pt x="2945" y="65927"/>
                      <a:pt x="2999" y="65954"/>
                    </a:cubicBezTo>
                    <a:cubicBezTo>
                      <a:pt x="4952" y="66944"/>
                      <a:pt x="6157" y="68898"/>
                      <a:pt x="6157" y="71066"/>
                    </a:cubicBezTo>
                    <a:cubicBezTo>
                      <a:pt x="6157" y="73234"/>
                      <a:pt x="4952" y="75188"/>
                      <a:pt x="2999" y="76178"/>
                    </a:cubicBezTo>
                    <a:cubicBezTo>
                      <a:pt x="2945" y="76178"/>
                      <a:pt x="2918" y="76232"/>
                      <a:pt x="2918" y="76285"/>
                    </a:cubicBezTo>
                    <a:cubicBezTo>
                      <a:pt x="2865" y="78293"/>
                      <a:pt x="1821" y="80086"/>
                      <a:pt x="81" y="81076"/>
                    </a:cubicBezTo>
                    <a:cubicBezTo>
                      <a:pt x="1" y="81130"/>
                      <a:pt x="1" y="81183"/>
                      <a:pt x="28" y="81264"/>
                    </a:cubicBezTo>
                    <a:cubicBezTo>
                      <a:pt x="44" y="81297"/>
                      <a:pt x="81" y="81320"/>
                      <a:pt x="120" y="81320"/>
                    </a:cubicBezTo>
                    <a:cubicBezTo>
                      <a:pt x="143" y="81320"/>
                      <a:pt x="168" y="81311"/>
                      <a:pt x="188" y="81290"/>
                    </a:cubicBezTo>
                    <a:cubicBezTo>
                      <a:pt x="1981" y="80273"/>
                      <a:pt x="3106" y="78427"/>
                      <a:pt x="3159" y="76366"/>
                    </a:cubicBezTo>
                    <a:cubicBezTo>
                      <a:pt x="5167" y="75322"/>
                      <a:pt x="6398" y="73314"/>
                      <a:pt x="6398" y="71066"/>
                    </a:cubicBezTo>
                    <a:cubicBezTo>
                      <a:pt x="6398" y="68818"/>
                      <a:pt x="5167" y="66784"/>
                      <a:pt x="3159" y="65766"/>
                    </a:cubicBezTo>
                    <a:cubicBezTo>
                      <a:pt x="3106" y="63786"/>
                      <a:pt x="2062" y="61992"/>
                      <a:pt x="376" y="60922"/>
                    </a:cubicBezTo>
                    <a:cubicBezTo>
                      <a:pt x="2062" y="59878"/>
                      <a:pt x="3106" y="58085"/>
                      <a:pt x="3159" y="56104"/>
                    </a:cubicBezTo>
                    <a:cubicBezTo>
                      <a:pt x="5167" y="55060"/>
                      <a:pt x="6398" y="53053"/>
                      <a:pt x="6398" y="50804"/>
                    </a:cubicBezTo>
                    <a:cubicBezTo>
                      <a:pt x="6398" y="48556"/>
                      <a:pt x="5167" y="46522"/>
                      <a:pt x="3159" y="45505"/>
                    </a:cubicBezTo>
                    <a:cubicBezTo>
                      <a:pt x="3159" y="43604"/>
                      <a:pt x="2062" y="41731"/>
                      <a:pt x="376" y="40660"/>
                    </a:cubicBezTo>
                    <a:cubicBezTo>
                      <a:pt x="1901" y="39723"/>
                      <a:pt x="3293" y="37903"/>
                      <a:pt x="3186" y="35816"/>
                    </a:cubicBezTo>
                    <a:cubicBezTo>
                      <a:pt x="5167" y="34799"/>
                      <a:pt x="6398" y="32764"/>
                      <a:pt x="6398" y="30543"/>
                    </a:cubicBezTo>
                    <a:cubicBezTo>
                      <a:pt x="6398" y="28295"/>
                      <a:pt x="5167" y="26260"/>
                      <a:pt x="3159" y="25243"/>
                    </a:cubicBezTo>
                    <a:cubicBezTo>
                      <a:pt x="3079" y="23236"/>
                      <a:pt x="2035" y="21443"/>
                      <a:pt x="376" y="20399"/>
                    </a:cubicBezTo>
                    <a:cubicBezTo>
                      <a:pt x="2089" y="19328"/>
                      <a:pt x="3186" y="17401"/>
                      <a:pt x="3186" y="15554"/>
                    </a:cubicBezTo>
                    <a:cubicBezTo>
                      <a:pt x="5167" y="14537"/>
                      <a:pt x="6398" y="12503"/>
                      <a:pt x="6398" y="10255"/>
                    </a:cubicBezTo>
                    <a:cubicBezTo>
                      <a:pt x="6398" y="8033"/>
                      <a:pt x="5167" y="5999"/>
                      <a:pt x="3186" y="4982"/>
                    </a:cubicBezTo>
                    <a:lnTo>
                      <a:pt x="3186" y="4955"/>
                    </a:lnTo>
                    <a:cubicBezTo>
                      <a:pt x="3186" y="3028"/>
                      <a:pt x="1981" y="1074"/>
                      <a:pt x="188" y="30"/>
                    </a:cubicBezTo>
                    <a:cubicBezTo>
                      <a:pt x="168" y="10"/>
                      <a:pt x="143" y="1"/>
                      <a:pt x="120"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919" name="Google Shape;1919;p89"/>
              <p:cNvSpPr/>
              <p:nvPr/>
            </p:nvSpPr>
            <p:spPr>
              <a:xfrm>
                <a:off x="224725" y="818875"/>
                <a:ext cx="159950" cy="2032875"/>
              </a:xfrm>
              <a:custGeom>
                <a:avLst/>
                <a:gdLst/>
                <a:ahLst/>
                <a:cxnLst/>
                <a:rect l="l" t="t" r="r" b="b"/>
                <a:pathLst>
                  <a:path w="6398" h="81315" extrusionOk="0">
                    <a:moveTo>
                      <a:pt x="129" y="1"/>
                    </a:moveTo>
                    <a:cubicBezTo>
                      <a:pt x="83" y="1"/>
                      <a:pt x="44" y="20"/>
                      <a:pt x="27" y="70"/>
                    </a:cubicBezTo>
                    <a:cubicBezTo>
                      <a:pt x="27" y="70"/>
                      <a:pt x="1" y="97"/>
                      <a:pt x="1" y="124"/>
                    </a:cubicBezTo>
                    <a:cubicBezTo>
                      <a:pt x="1" y="178"/>
                      <a:pt x="27" y="204"/>
                      <a:pt x="81" y="231"/>
                    </a:cubicBezTo>
                    <a:cubicBezTo>
                      <a:pt x="1821" y="1248"/>
                      <a:pt x="2972" y="3175"/>
                      <a:pt x="2918" y="5022"/>
                    </a:cubicBezTo>
                    <a:cubicBezTo>
                      <a:pt x="2945" y="5076"/>
                      <a:pt x="2945" y="5129"/>
                      <a:pt x="2998" y="5156"/>
                    </a:cubicBezTo>
                    <a:cubicBezTo>
                      <a:pt x="4952" y="6119"/>
                      <a:pt x="6157" y="8073"/>
                      <a:pt x="6157" y="10268"/>
                    </a:cubicBezTo>
                    <a:cubicBezTo>
                      <a:pt x="6157" y="12436"/>
                      <a:pt x="4952" y="14390"/>
                      <a:pt x="2998" y="15354"/>
                    </a:cubicBezTo>
                    <a:cubicBezTo>
                      <a:pt x="2945" y="15380"/>
                      <a:pt x="2918" y="15461"/>
                      <a:pt x="2918" y="15487"/>
                    </a:cubicBezTo>
                    <a:cubicBezTo>
                      <a:pt x="2998" y="17334"/>
                      <a:pt x="1848" y="19235"/>
                      <a:pt x="108" y="20278"/>
                    </a:cubicBezTo>
                    <a:cubicBezTo>
                      <a:pt x="54" y="20278"/>
                      <a:pt x="27" y="20305"/>
                      <a:pt x="27" y="20359"/>
                    </a:cubicBezTo>
                    <a:cubicBezTo>
                      <a:pt x="1" y="20412"/>
                      <a:pt x="27" y="20466"/>
                      <a:pt x="81" y="20493"/>
                    </a:cubicBezTo>
                    <a:cubicBezTo>
                      <a:pt x="1794" y="21510"/>
                      <a:pt x="2865" y="23303"/>
                      <a:pt x="2918" y="25310"/>
                    </a:cubicBezTo>
                    <a:cubicBezTo>
                      <a:pt x="2945" y="25364"/>
                      <a:pt x="2972" y="25391"/>
                      <a:pt x="2998" y="25417"/>
                    </a:cubicBezTo>
                    <a:cubicBezTo>
                      <a:pt x="4952" y="26381"/>
                      <a:pt x="6157" y="28362"/>
                      <a:pt x="6157" y="30530"/>
                    </a:cubicBezTo>
                    <a:cubicBezTo>
                      <a:pt x="6157" y="32698"/>
                      <a:pt x="4952" y="34652"/>
                      <a:pt x="2998" y="35642"/>
                    </a:cubicBezTo>
                    <a:cubicBezTo>
                      <a:pt x="2945" y="35642"/>
                      <a:pt x="2918" y="35695"/>
                      <a:pt x="2918" y="35749"/>
                    </a:cubicBezTo>
                    <a:cubicBezTo>
                      <a:pt x="3106" y="37837"/>
                      <a:pt x="1633" y="39630"/>
                      <a:pt x="108" y="40540"/>
                    </a:cubicBezTo>
                    <a:cubicBezTo>
                      <a:pt x="54" y="40540"/>
                      <a:pt x="27" y="40594"/>
                      <a:pt x="27" y="40620"/>
                    </a:cubicBezTo>
                    <a:cubicBezTo>
                      <a:pt x="1" y="40674"/>
                      <a:pt x="27" y="40727"/>
                      <a:pt x="81" y="40754"/>
                    </a:cubicBezTo>
                    <a:cubicBezTo>
                      <a:pt x="1821" y="41771"/>
                      <a:pt x="2918" y="43645"/>
                      <a:pt x="2918" y="45545"/>
                    </a:cubicBezTo>
                    <a:cubicBezTo>
                      <a:pt x="2918" y="45545"/>
                      <a:pt x="2918" y="45545"/>
                      <a:pt x="2918" y="45572"/>
                    </a:cubicBezTo>
                    <a:cubicBezTo>
                      <a:pt x="2918" y="45626"/>
                      <a:pt x="2945" y="45652"/>
                      <a:pt x="2998" y="45679"/>
                    </a:cubicBezTo>
                    <a:cubicBezTo>
                      <a:pt x="4952" y="46669"/>
                      <a:pt x="6157" y="48623"/>
                      <a:pt x="6157" y="50791"/>
                    </a:cubicBezTo>
                    <a:cubicBezTo>
                      <a:pt x="6157" y="52959"/>
                      <a:pt x="4952" y="54913"/>
                      <a:pt x="2998" y="55904"/>
                    </a:cubicBezTo>
                    <a:cubicBezTo>
                      <a:pt x="2945" y="55930"/>
                      <a:pt x="2918" y="55957"/>
                      <a:pt x="2918" y="56011"/>
                    </a:cubicBezTo>
                    <a:cubicBezTo>
                      <a:pt x="2891" y="57991"/>
                      <a:pt x="1821" y="59785"/>
                      <a:pt x="108" y="60802"/>
                    </a:cubicBezTo>
                    <a:cubicBezTo>
                      <a:pt x="54" y="60828"/>
                      <a:pt x="27" y="60855"/>
                      <a:pt x="27" y="60882"/>
                    </a:cubicBezTo>
                    <a:cubicBezTo>
                      <a:pt x="1" y="60935"/>
                      <a:pt x="27" y="60989"/>
                      <a:pt x="81" y="61016"/>
                    </a:cubicBezTo>
                    <a:cubicBezTo>
                      <a:pt x="1821" y="62033"/>
                      <a:pt x="2891" y="63826"/>
                      <a:pt x="2918" y="65834"/>
                    </a:cubicBezTo>
                    <a:cubicBezTo>
                      <a:pt x="2918" y="65887"/>
                      <a:pt x="2945" y="65914"/>
                      <a:pt x="2998" y="65941"/>
                    </a:cubicBezTo>
                    <a:cubicBezTo>
                      <a:pt x="4952" y="66931"/>
                      <a:pt x="6157" y="68885"/>
                      <a:pt x="6157" y="71053"/>
                    </a:cubicBezTo>
                    <a:cubicBezTo>
                      <a:pt x="6157" y="73221"/>
                      <a:pt x="4952" y="75175"/>
                      <a:pt x="2998" y="76165"/>
                    </a:cubicBezTo>
                    <a:cubicBezTo>
                      <a:pt x="2945" y="76192"/>
                      <a:pt x="2918" y="76219"/>
                      <a:pt x="2918" y="76272"/>
                    </a:cubicBezTo>
                    <a:cubicBezTo>
                      <a:pt x="2891" y="78280"/>
                      <a:pt x="1821" y="80073"/>
                      <a:pt x="81" y="81090"/>
                    </a:cubicBezTo>
                    <a:cubicBezTo>
                      <a:pt x="27" y="81117"/>
                      <a:pt x="1" y="81197"/>
                      <a:pt x="27" y="81251"/>
                    </a:cubicBezTo>
                    <a:cubicBezTo>
                      <a:pt x="67" y="81290"/>
                      <a:pt x="106" y="81315"/>
                      <a:pt x="156" y="81315"/>
                    </a:cubicBezTo>
                    <a:cubicBezTo>
                      <a:pt x="174" y="81315"/>
                      <a:pt x="193" y="81311"/>
                      <a:pt x="215" y="81304"/>
                    </a:cubicBezTo>
                    <a:cubicBezTo>
                      <a:pt x="2008" y="80260"/>
                      <a:pt x="3106" y="78413"/>
                      <a:pt x="3186" y="76352"/>
                    </a:cubicBezTo>
                    <a:cubicBezTo>
                      <a:pt x="5166" y="75309"/>
                      <a:pt x="6398" y="73301"/>
                      <a:pt x="6398" y="71053"/>
                    </a:cubicBezTo>
                    <a:cubicBezTo>
                      <a:pt x="6398" y="68805"/>
                      <a:pt x="5166" y="66797"/>
                      <a:pt x="3186" y="65753"/>
                    </a:cubicBezTo>
                    <a:cubicBezTo>
                      <a:pt x="3106" y="63773"/>
                      <a:pt x="2062" y="61979"/>
                      <a:pt x="375" y="60909"/>
                    </a:cubicBezTo>
                    <a:cubicBezTo>
                      <a:pt x="2062" y="59865"/>
                      <a:pt x="3106" y="58072"/>
                      <a:pt x="3186" y="56091"/>
                    </a:cubicBezTo>
                    <a:cubicBezTo>
                      <a:pt x="5166" y="55047"/>
                      <a:pt x="6398" y="53040"/>
                      <a:pt x="6398" y="50791"/>
                    </a:cubicBezTo>
                    <a:cubicBezTo>
                      <a:pt x="6398" y="48543"/>
                      <a:pt x="5166" y="46536"/>
                      <a:pt x="3186" y="45492"/>
                    </a:cubicBezTo>
                    <a:cubicBezTo>
                      <a:pt x="3159" y="43591"/>
                      <a:pt x="2088" y="41718"/>
                      <a:pt x="375" y="40647"/>
                    </a:cubicBezTo>
                    <a:cubicBezTo>
                      <a:pt x="1901" y="39710"/>
                      <a:pt x="3320" y="37890"/>
                      <a:pt x="3186" y="35829"/>
                    </a:cubicBezTo>
                    <a:cubicBezTo>
                      <a:pt x="5166" y="34785"/>
                      <a:pt x="6398" y="32751"/>
                      <a:pt x="6398" y="30530"/>
                    </a:cubicBezTo>
                    <a:cubicBezTo>
                      <a:pt x="6398" y="28281"/>
                      <a:pt x="5166" y="26247"/>
                      <a:pt x="3186" y="25230"/>
                    </a:cubicBezTo>
                    <a:cubicBezTo>
                      <a:pt x="3079" y="23223"/>
                      <a:pt x="2062" y="21429"/>
                      <a:pt x="375" y="20386"/>
                    </a:cubicBezTo>
                    <a:cubicBezTo>
                      <a:pt x="2088" y="19315"/>
                      <a:pt x="3186" y="17441"/>
                      <a:pt x="3186" y="15595"/>
                    </a:cubicBezTo>
                    <a:cubicBezTo>
                      <a:pt x="3186" y="15595"/>
                      <a:pt x="3186" y="15568"/>
                      <a:pt x="3186" y="15541"/>
                    </a:cubicBezTo>
                    <a:cubicBezTo>
                      <a:pt x="5166" y="14524"/>
                      <a:pt x="6398" y="12490"/>
                      <a:pt x="6398" y="10268"/>
                    </a:cubicBezTo>
                    <a:cubicBezTo>
                      <a:pt x="6398" y="8020"/>
                      <a:pt x="5166" y="5986"/>
                      <a:pt x="3186" y="4969"/>
                    </a:cubicBezTo>
                    <a:lnTo>
                      <a:pt x="3186" y="4942"/>
                    </a:lnTo>
                    <a:cubicBezTo>
                      <a:pt x="3186" y="3041"/>
                      <a:pt x="1981" y="1061"/>
                      <a:pt x="215" y="17"/>
                    </a:cubicBezTo>
                    <a:cubicBezTo>
                      <a:pt x="185" y="7"/>
                      <a:pt x="156" y="1"/>
                      <a:pt x="12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920" name="Google Shape;1920;p89"/>
              <p:cNvSpPr/>
              <p:nvPr/>
            </p:nvSpPr>
            <p:spPr>
              <a:xfrm>
                <a:off x="1914975" y="2593575"/>
                <a:ext cx="160625" cy="2032875"/>
              </a:xfrm>
              <a:custGeom>
                <a:avLst/>
                <a:gdLst/>
                <a:ahLst/>
                <a:cxnLst/>
                <a:rect l="l" t="t" r="r" b="b"/>
                <a:pathLst>
                  <a:path w="6425" h="81315" extrusionOk="0">
                    <a:moveTo>
                      <a:pt x="151" y="1"/>
                    </a:moveTo>
                    <a:cubicBezTo>
                      <a:pt x="95" y="1"/>
                      <a:pt x="47" y="26"/>
                      <a:pt x="27" y="65"/>
                    </a:cubicBezTo>
                    <a:cubicBezTo>
                      <a:pt x="27" y="92"/>
                      <a:pt x="27" y="118"/>
                      <a:pt x="27" y="118"/>
                    </a:cubicBezTo>
                    <a:cubicBezTo>
                      <a:pt x="27" y="172"/>
                      <a:pt x="27" y="225"/>
                      <a:pt x="81" y="225"/>
                    </a:cubicBezTo>
                    <a:cubicBezTo>
                      <a:pt x="1821" y="1243"/>
                      <a:pt x="2972" y="3170"/>
                      <a:pt x="2945" y="5043"/>
                    </a:cubicBezTo>
                    <a:cubicBezTo>
                      <a:pt x="2945" y="5070"/>
                      <a:pt x="2972" y="5124"/>
                      <a:pt x="2998" y="5150"/>
                    </a:cubicBezTo>
                    <a:cubicBezTo>
                      <a:pt x="4952" y="6141"/>
                      <a:pt x="6157" y="8095"/>
                      <a:pt x="6157" y="10263"/>
                    </a:cubicBezTo>
                    <a:cubicBezTo>
                      <a:pt x="6157" y="12431"/>
                      <a:pt x="4952" y="14384"/>
                      <a:pt x="2998" y="15375"/>
                    </a:cubicBezTo>
                    <a:cubicBezTo>
                      <a:pt x="2945" y="15402"/>
                      <a:pt x="2945" y="15428"/>
                      <a:pt x="2945" y="15482"/>
                    </a:cubicBezTo>
                    <a:cubicBezTo>
                      <a:pt x="2998" y="17355"/>
                      <a:pt x="1848" y="19256"/>
                      <a:pt x="108" y="20273"/>
                    </a:cubicBezTo>
                    <a:cubicBezTo>
                      <a:pt x="54" y="20300"/>
                      <a:pt x="27" y="20326"/>
                      <a:pt x="27" y="20353"/>
                    </a:cubicBezTo>
                    <a:cubicBezTo>
                      <a:pt x="1" y="20407"/>
                      <a:pt x="27" y="20460"/>
                      <a:pt x="81" y="20514"/>
                    </a:cubicBezTo>
                    <a:cubicBezTo>
                      <a:pt x="1794" y="21504"/>
                      <a:pt x="2865" y="23297"/>
                      <a:pt x="2945" y="25305"/>
                    </a:cubicBezTo>
                    <a:cubicBezTo>
                      <a:pt x="2945" y="25358"/>
                      <a:pt x="2972" y="25385"/>
                      <a:pt x="2998" y="25412"/>
                    </a:cubicBezTo>
                    <a:cubicBezTo>
                      <a:pt x="4952" y="26402"/>
                      <a:pt x="6157" y="28356"/>
                      <a:pt x="6157" y="30524"/>
                    </a:cubicBezTo>
                    <a:cubicBezTo>
                      <a:pt x="6157" y="32692"/>
                      <a:pt x="4952" y="34646"/>
                      <a:pt x="2998" y="35636"/>
                    </a:cubicBezTo>
                    <a:cubicBezTo>
                      <a:pt x="2945" y="35663"/>
                      <a:pt x="2918" y="35717"/>
                      <a:pt x="2945" y="35770"/>
                    </a:cubicBezTo>
                    <a:cubicBezTo>
                      <a:pt x="3106" y="37831"/>
                      <a:pt x="1633" y="39651"/>
                      <a:pt x="108" y="40535"/>
                    </a:cubicBezTo>
                    <a:cubicBezTo>
                      <a:pt x="54" y="40561"/>
                      <a:pt x="27" y="40588"/>
                      <a:pt x="27" y="40615"/>
                    </a:cubicBezTo>
                    <a:cubicBezTo>
                      <a:pt x="1" y="40668"/>
                      <a:pt x="27" y="40749"/>
                      <a:pt x="81" y="40775"/>
                    </a:cubicBezTo>
                    <a:cubicBezTo>
                      <a:pt x="1821" y="41766"/>
                      <a:pt x="2945" y="43639"/>
                      <a:pt x="2945" y="45540"/>
                    </a:cubicBezTo>
                    <a:cubicBezTo>
                      <a:pt x="2945" y="45540"/>
                      <a:pt x="2945" y="45566"/>
                      <a:pt x="2945" y="45566"/>
                    </a:cubicBezTo>
                    <a:cubicBezTo>
                      <a:pt x="2945" y="45620"/>
                      <a:pt x="2972" y="45674"/>
                      <a:pt x="2998" y="45674"/>
                    </a:cubicBezTo>
                    <a:cubicBezTo>
                      <a:pt x="4952" y="46664"/>
                      <a:pt x="6157" y="48618"/>
                      <a:pt x="6157" y="50786"/>
                    </a:cubicBezTo>
                    <a:cubicBezTo>
                      <a:pt x="6157" y="52954"/>
                      <a:pt x="4952" y="54934"/>
                      <a:pt x="2998" y="55898"/>
                    </a:cubicBezTo>
                    <a:cubicBezTo>
                      <a:pt x="2972" y="55925"/>
                      <a:pt x="2945" y="55952"/>
                      <a:pt x="2945" y="56005"/>
                    </a:cubicBezTo>
                    <a:cubicBezTo>
                      <a:pt x="2891" y="58012"/>
                      <a:pt x="1821" y="59806"/>
                      <a:pt x="108" y="60796"/>
                    </a:cubicBezTo>
                    <a:cubicBezTo>
                      <a:pt x="54" y="60823"/>
                      <a:pt x="27" y="60850"/>
                      <a:pt x="27" y="60903"/>
                    </a:cubicBezTo>
                    <a:cubicBezTo>
                      <a:pt x="1" y="60957"/>
                      <a:pt x="27" y="61010"/>
                      <a:pt x="81" y="61037"/>
                    </a:cubicBezTo>
                    <a:cubicBezTo>
                      <a:pt x="1821" y="62054"/>
                      <a:pt x="2891" y="63847"/>
                      <a:pt x="2945" y="65828"/>
                    </a:cubicBezTo>
                    <a:cubicBezTo>
                      <a:pt x="2945" y="65882"/>
                      <a:pt x="2972" y="65935"/>
                      <a:pt x="2998" y="65962"/>
                    </a:cubicBezTo>
                    <a:cubicBezTo>
                      <a:pt x="4952" y="66925"/>
                      <a:pt x="6157" y="68879"/>
                      <a:pt x="6157" y="71047"/>
                    </a:cubicBezTo>
                    <a:cubicBezTo>
                      <a:pt x="6157" y="73242"/>
                      <a:pt x="4952" y="75196"/>
                      <a:pt x="2998" y="76160"/>
                    </a:cubicBezTo>
                    <a:cubicBezTo>
                      <a:pt x="2972" y="76186"/>
                      <a:pt x="2945" y="76240"/>
                      <a:pt x="2945" y="76267"/>
                    </a:cubicBezTo>
                    <a:cubicBezTo>
                      <a:pt x="2891" y="78274"/>
                      <a:pt x="1821" y="80067"/>
                      <a:pt x="81" y="81084"/>
                    </a:cubicBezTo>
                    <a:cubicBezTo>
                      <a:pt x="27" y="81111"/>
                      <a:pt x="1" y="81191"/>
                      <a:pt x="27" y="81245"/>
                    </a:cubicBezTo>
                    <a:cubicBezTo>
                      <a:pt x="61" y="81296"/>
                      <a:pt x="106" y="81315"/>
                      <a:pt x="148" y="81315"/>
                    </a:cubicBezTo>
                    <a:cubicBezTo>
                      <a:pt x="172" y="81315"/>
                      <a:pt x="195" y="81308"/>
                      <a:pt x="215" y="81299"/>
                    </a:cubicBezTo>
                    <a:cubicBezTo>
                      <a:pt x="2008" y="80255"/>
                      <a:pt x="3106" y="78408"/>
                      <a:pt x="3186" y="76347"/>
                    </a:cubicBezTo>
                    <a:cubicBezTo>
                      <a:pt x="5166" y="75330"/>
                      <a:pt x="6424" y="73296"/>
                      <a:pt x="6424" y="71047"/>
                    </a:cubicBezTo>
                    <a:cubicBezTo>
                      <a:pt x="6424" y="68826"/>
                      <a:pt x="5166" y="66792"/>
                      <a:pt x="3186" y="65748"/>
                    </a:cubicBezTo>
                    <a:cubicBezTo>
                      <a:pt x="3106" y="63767"/>
                      <a:pt x="2062" y="61974"/>
                      <a:pt x="375" y="60930"/>
                    </a:cubicBezTo>
                    <a:cubicBezTo>
                      <a:pt x="2062" y="59859"/>
                      <a:pt x="3106" y="58093"/>
                      <a:pt x="3186" y="56085"/>
                    </a:cubicBezTo>
                    <a:cubicBezTo>
                      <a:pt x="5166" y="55068"/>
                      <a:pt x="6424" y="53034"/>
                      <a:pt x="6424" y="50786"/>
                    </a:cubicBezTo>
                    <a:cubicBezTo>
                      <a:pt x="6424" y="48537"/>
                      <a:pt x="5166" y="46530"/>
                      <a:pt x="3186" y="45486"/>
                    </a:cubicBezTo>
                    <a:cubicBezTo>
                      <a:pt x="3159" y="43586"/>
                      <a:pt x="2088" y="41739"/>
                      <a:pt x="375" y="40668"/>
                    </a:cubicBezTo>
                    <a:cubicBezTo>
                      <a:pt x="1901" y="39705"/>
                      <a:pt x="3320" y="37885"/>
                      <a:pt x="3186" y="35824"/>
                    </a:cubicBezTo>
                    <a:cubicBezTo>
                      <a:pt x="5193" y="34780"/>
                      <a:pt x="6424" y="32772"/>
                      <a:pt x="6424" y="30524"/>
                    </a:cubicBezTo>
                    <a:cubicBezTo>
                      <a:pt x="6424" y="28276"/>
                      <a:pt x="5166" y="26268"/>
                      <a:pt x="3186" y="25225"/>
                    </a:cubicBezTo>
                    <a:cubicBezTo>
                      <a:pt x="3106" y="23244"/>
                      <a:pt x="2062" y="21451"/>
                      <a:pt x="375" y="20407"/>
                    </a:cubicBezTo>
                    <a:cubicBezTo>
                      <a:pt x="2088" y="19336"/>
                      <a:pt x="3186" y="17436"/>
                      <a:pt x="3186" y="15616"/>
                    </a:cubicBezTo>
                    <a:cubicBezTo>
                      <a:pt x="3186" y="15589"/>
                      <a:pt x="3186" y="15562"/>
                      <a:pt x="3186" y="15562"/>
                    </a:cubicBezTo>
                    <a:cubicBezTo>
                      <a:pt x="5166" y="14518"/>
                      <a:pt x="6424" y="12511"/>
                      <a:pt x="6424" y="10263"/>
                    </a:cubicBezTo>
                    <a:cubicBezTo>
                      <a:pt x="6424" y="8014"/>
                      <a:pt x="5166" y="6007"/>
                      <a:pt x="3186" y="4963"/>
                    </a:cubicBezTo>
                    <a:cubicBezTo>
                      <a:pt x="3186" y="3036"/>
                      <a:pt x="2008" y="1055"/>
                      <a:pt x="215" y="11"/>
                    </a:cubicBezTo>
                    <a:cubicBezTo>
                      <a:pt x="193" y="4"/>
                      <a:pt x="172" y="1"/>
                      <a:pt x="151"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921" name="Google Shape;1921;p89"/>
              <p:cNvSpPr/>
              <p:nvPr/>
            </p:nvSpPr>
            <p:spPr>
              <a:xfrm>
                <a:off x="1761075" y="2845375"/>
                <a:ext cx="160625" cy="2032675"/>
              </a:xfrm>
              <a:custGeom>
                <a:avLst/>
                <a:gdLst/>
                <a:ahLst/>
                <a:cxnLst/>
                <a:rect l="l" t="t" r="r" b="b"/>
                <a:pathLst>
                  <a:path w="6425" h="81307" extrusionOk="0">
                    <a:moveTo>
                      <a:pt x="146" y="1"/>
                    </a:moveTo>
                    <a:cubicBezTo>
                      <a:pt x="108" y="1"/>
                      <a:pt x="71" y="24"/>
                      <a:pt x="54" y="57"/>
                    </a:cubicBezTo>
                    <a:cubicBezTo>
                      <a:pt x="27" y="84"/>
                      <a:pt x="27" y="110"/>
                      <a:pt x="27" y="137"/>
                    </a:cubicBezTo>
                    <a:cubicBezTo>
                      <a:pt x="27" y="164"/>
                      <a:pt x="54" y="217"/>
                      <a:pt x="81" y="244"/>
                    </a:cubicBezTo>
                    <a:cubicBezTo>
                      <a:pt x="1821" y="1234"/>
                      <a:pt x="2972" y="3162"/>
                      <a:pt x="2945" y="5035"/>
                    </a:cubicBezTo>
                    <a:cubicBezTo>
                      <a:pt x="2945" y="5089"/>
                      <a:pt x="2972" y="5142"/>
                      <a:pt x="2998" y="5142"/>
                    </a:cubicBezTo>
                    <a:cubicBezTo>
                      <a:pt x="4952" y="6133"/>
                      <a:pt x="6183" y="8086"/>
                      <a:pt x="6183" y="10254"/>
                    </a:cubicBezTo>
                    <a:cubicBezTo>
                      <a:pt x="6183" y="12422"/>
                      <a:pt x="4952" y="14376"/>
                      <a:pt x="2998" y="15367"/>
                    </a:cubicBezTo>
                    <a:cubicBezTo>
                      <a:pt x="2972" y="15393"/>
                      <a:pt x="2945" y="15447"/>
                      <a:pt x="2945" y="15474"/>
                    </a:cubicBezTo>
                    <a:cubicBezTo>
                      <a:pt x="2998" y="17321"/>
                      <a:pt x="1847" y="19248"/>
                      <a:pt x="108" y="20265"/>
                    </a:cubicBezTo>
                    <a:cubicBezTo>
                      <a:pt x="81" y="20292"/>
                      <a:pt x="27" y="20318"/>
                      <a:pt x="27" y="20345"/>
                    </a:cubicBezTo>
                    <a:cubicBezTo>
                      <a:pt x="27" y="20425"/>
                      <a:pt x="27" y="20479"/>
                      <a:pt x="81" y="20506"/>
                    </a:cubicBezTo>
                    <a:cubicBezTo>
                      <a:pt x="1821" y="21496"/>
                      <a:pt x="2891" y="23289"/>
                      <a:pt x="2945" y="25297"/>
                    </a:cubicBezTo>
                    <a:cubicBezTo>
                      <a:pt x="2945" y="25350"/>
                      <a:pt x="2972" y="25404"/>
                      <a:pt x="2998" y="25404"/>
                    </a:cubicBezTo>
                    <a:cubicBezTo>
                      <a:pt x="4952" y="26394"/>
                      <a:pt x="6183" y="28348"/>
                      <a:pt x="6183" y="30516"/>
                    </a:cubicBezTo>
                    <a:cubicBezTo>
                      <a:pt x="6183" y="32684"/>
                      <a:pt x="4952" y="34665"/>
                      <a:pt x="2998" y="35628"/>
                    </a:cubicBezTo>
                    <a:cubicBezTo>
                      <a:pt x="2972" y="35655"/>
                      <a:pt x="2945" y="35709"/>
                      <a:pt x="2945" y="35762"/>
                    </a:cubicBezTo>
                    <a:cubicBezTo>
                      <a:pt x="3105" y="37823"/>
                      <a:pt x="1633" y="39643"/>
                      <a:pt x="108" y="40526"/>
                    </a:cubicBezTo>
                    <a:cubicBezTo>
                      <a:pt x="81" y="40553"/>
                      <a:pt x="27" y="40580"/>
                      <a:pt x="27" y="40633"/>
                    </a:cubicBezTo>
                    <a:cubicBezTo>
                      <a:pt x="27" y="40687"/>
                      <a:pt x="27" y="40741"/>
                      <a:pt x="81" y="40767"/>
                    </a:cubicBezTo>
                    <a:cubicBezTo>
                      <a:pt x="1821" y="41784"/>
                      <a:pt x="2945" y="43631"/>
                      <a:pt x="2945" y="45532"/>
                    </a:cubicBezTo>
                    <a:lnTo>
                      <a:pt x="2945" y="45558"/>
                    </a:lnTo>
                    <a:cubicBezTo>
                      <a:pt x="2945" y="45612"/>
                      <a:pt x="2972" y="45665"/>
                      <a:pt x="2998" y="45692"/>
                    </a:cubicBezTo>
                    <a:cubicBezTo>
                      <a:pt x="4952" y="46656"/>
                      <a:pt x="6183" y="48610"/>
                      <a:pt x="6183" y="50778"/>
                    </a:cubicBezTo>
                    <a:cubicBezTo>
                      <a:pt x="6183" y="52972"/>
                      <a:pt x="4952" y="54926"/>
                      <a:pt x="2998" y="55890"/>
                    </a:cubicBezTo>
                    <a:cubicBezTo>
                      <a:pt x="2972" y="55917"/>
                      <a:pt x="2945" y="55970"/>
                      <a:pt x="2945" y="55997"/>
                    </a:cubicBezTo>
                    <a:cubicBezTo>
                      <a:pt x="2891" y="58004"/>
                      <a:pt x="1847" y="59798"/>
                      <a:pt x="108" y="60815"/>
                    </a:cubicBezTo>
                    <a:cubicBezTo>
                      <a:pt x="81" y="60815"/>
                      <a:pt x="27" y="60841"/>
                      <a:pt x="27" y="60895"/>
                    </a:cubicBezTo>
                    <a:cubicBezTo>
                      <a:pt x="27" y="60949"/>
                      <a:pt x="27" y="61002"/>
                      <a:pt x="81" y="61029"/>
                    </a:cubicBezTo>
                    <a:cubicBezTo>
                      <a:pt x="1821" y="62046"/>
                      <a:pt x="2891" y="63839"/>
                      <a:pt x="2945" y="65847"/>
                    </a:cubicBezTo>
                    <a:cubicBezTo>
                      <a:pt x="2945" y="65873"/>
                      <a:pt x="2972" y="65927"/>
                      <a:pt x="2998" y="65954"/>
                    </a:cubicBezTo>
                    <a:cubicBezTo>
                      <a:pt x="4952" y="66917"/>
                      <a:pt x="6183" y="68871"/>
                      <a:pt x="6183" y="71066"/>
                    </a:cubicBezTo>
                    <a:cubicBezTo>
                      <a:pt x="6183" y="73234"/>
                      <a:pt x="4952" y="75188"/>
                      <a:pt x="2998" y="76151"/>
                    </a:cubicBezTo>
                    <a:cubicBezTo>
                      <a:pt x="2972" y="76178"/>
                      <a:pt x="2945" y="76232"/>
                      <a:pt x="2945" y="76285"/>
                    </a:cubicBezTo>
                    <a:cubicBezTo>
                      <a:pt x="2891" y="78266"/>
                      <a:pt x="1821" y="80059"/>
                      <a:pt x="81" y="81076"/>
                    </a:cubicBezTo>
                    <a:cubicBezTo>
                      <a:pt x="27" y="81103"/>
                      <a:pt x="1" y="81183"/>
                      <a:pt x="54" y="81237"/>
                    </a:cubicBezTo>
                    <a:cubicBezTo>
                      <a:pt x="71" y="81288"/>
                      <a:pt x="110" y="81306"/>
                      <a:pt x="149" y="81306"/>
                    </a:cubicBezTo>
                    <a:cubicBezTo>
                      <a:pt x="172" y="81306"/>
                      <a:pt x="195" y="81300"/>
                      <a:pt x="215" y="81290"/>
                    </a:cubicBezTo>
                    <a:cubicBezTo>
                      <a:pt x="2008" y="80247"/>
                      <a:pt x="3105" y="78400"/>
                      <a:pt x="3186" y="76366"/>
                    </a:cubicBezTo>
                    <a:cubicBezTo>
                      <a:pt x="5193" y="75322"/>
                      <a:pt x="6424" y="73288"/>
                      <a:pt x="6424" y="71066"/>
                    </a:cubicBezTo>
                    <a:cubicBezTo>
                      <a:pt x="6424" y="68818"/>
                      <a:pt x="5193" y="66783"/>
                      <a:pt x="3186" y="65766"/>
                    </a:cubicBezTo>
                    <a:cubicBezTo>
                      <a:pt x="3132" y="63759"/>
                      <a:pt x="2088" y="61992"/>
                      <a:pt x="402" y="60922"/>
                    </a:cubicBezTo>
                    <a:cubicBezTo>
                      <a:pt x="2088" y="59878"/>
                      <a:pt x="3132" y="58085"/>
                      <a:pt x="3186" y="56077"/>
                    </a:cubicBezTo>
                    <a:cubicBezTo>
                      <a:pt x="5193" y="55060"/>
                      <a:pt x="6424" y="53026"/>
                      <a:pt x="6424" y="50778"/>
                    </a:cubicBezTo>
                    <a:cubicBezTo>
                      <a:pt x="6424" y="48556"/>
                      <a:pt x="5193" y="46522"/>
                      <a:pt x="3186" y="45505"/>
                    </a:cubicBezTo>
                    <a:cubicBezTo>
                      <a:pt x="3186" y="43604"/>
                      <a:pt x="2088" y="41731"/>
                      <a:pt x="402" y="40660"/>
                    </a:cubicBezTo>
                    <a:cubicBezTo>
                      <a:pt x="1901" y="39697"/>
                      <a:pt x="3320" y="37877"/>
                      <a:pt x="3186" y="35816"/>
                    </a:cubicBezTo>
                    <a:cubicBezTo>
                      <a:pt x="5193" y="34799"/>
                      <a:pt x="6424" y="32764"/>
                      <a:pt x="6424" y="30516"/>
                    </a:cubicBezTo>
                    <a:cubicBezTo>
                      <a:pt x="6424" y="28268"/>
                      <a:pt x="5193" y="26260"/>
                      <a:pt x="3186" y="25216"/>
                    </a:cubicBezTo>
                    <a:cubicBezTo>
                      <a:pt x="3105" y="23236"/>
                      <a:pt x="2062" y="21442"/>
                      <a:pt x="402" y="20399"/>
                    </a:cubicBezTo>
                    <a:cubicBezTo>
                      <a:pt x="2115" y="19328"/>
                      <a:pt x="3212" y="17401"/>
                      <a:pt x="3186" y="15554"/>
                    </a:cubicBezTo>
                    <a:cubicBezTo>
                      <a:pt x="5193" y="14510"/>
                      <a:pt x="6424" y="12503"/>
                      <a:pt x="6424" y="10254"/>
                    </a:cubicBezTo>
                    <a:cubicBezTo>
                      <a:pt x="6424" y="8006"/>
                      <a:pt x="5193" y="5999"/>
                      <a:pt x="3186" y="4955"/>
                    </a:cubicBezTo>
                    <a:cubicBezTo>
                      <a:pt x="3186" y="3028"/>
                      <a:pt x="2008" y="1047"/>
                      <a:pt x="215" y="30"/>
                    </a:cubicBezTo>
                    <a:cubicBezTo>
                      <a:pt x="194" y="10"/>
                      <a:pt x="170" y="1"/>
                      <a:pt x="146"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922" name="Google Shape;1922;p89"/>
              <p:cNvSpPr/>
              <p:nvPr/>
            </p:nvSpPr>
            <p:spPr>
              <a:xfrm>
                <a:off x="1607850" y="2593575"/>
                <a:ext cx="159950" cy="2032875"/>
              </a:xfrm>
              <a:custGeom>
                <a:avLst/>
                <a:gdLst/>
                <a:ahLst/>
                <a:cxnLst/>
                <a:rect l="l" t="t" r="r" b="b"/>
                <a:pathLst>
                  <a:path w="6398" h="81315" extrusionOk="0">
                    <a:moveTo>
                      <a:pt x="140" y="1"/>
                    </a:moveTo>
                    <a:cubicBezTo>
                      <a:pt x="95" y="1"/>
                      <a:pt x="47" y="26"/>
                      <a:pt x="27" y="65"/>
                    </a:cubicBezTo>
                    <a:cubicBezTo>
                      <a:pt x="0" y="92"/>
                      <a:pt x="0" y="118"/>
                      <a:pt x="0" y="118"/>
                    </a:cubicBezTo>
                    <a:cubicBezTo>
                      <a:pt x="0" y="172"/>
                      <a:pt x="27" y="225"/>
                      <a:pt x="81" y="225"/>
                    </a:cubicBezTo>
                    <a:cubicBezTo>
                      <a:pt x="1820" y="1243"/>
                      <a:pt x="2944" y="3170"/>
                      <a:pt x="2918" y="5043"/>
                    </a:cubicBezTo>
                    <a:cubicBezTo>
                      <a:pt x="2918" y="5070"/>
                      <a:pt x="2944" y="5124"/>
                      <a:pt x="2998" y="5150"/>
                    </a:cubicBezTo>
                    <a:cubicBezTo>
                      <a:pt x="4952" y="6141"/>
                      <a:pt x="6156" y="8095"/>
                      <a:pt x="6156" y="10263"/>
                    </a:cubicBezTo>
                    <a:cubicBezTo>
                      <a:pt x="6156" y="12431"/>
                      <a:pt x="4952" y="14384"/>
                      <a:pt x="2998" y="15375"/>
                    </a:cubicBezTo>
                    <a:cubicBezTo>
                      <a:pt x="2944" y="15402"/>
                      <a:pt x="2918" y="15428"/>
                      <a:pt x="2918" y="15482"/>
                    </a:cubicBezTo>
                    <a:cubicBezTo>
                      <a:pt x="2971" y="17329"/>
                      <a:pt x="1847" y="19256"/>
                      <a:pt x="81" y="20273"/>
                    </a:cubicBezTo>
                    <a:cubicBezTo>
                      <a:pt x="54" y="20300"/>
                      <a:pt x="27" y="20326"/>
                      <a:pt x="0" y="20353"/>
                    </a:cubicBezTo>
                    <a:cubicBezTo>
                      <a:pt x="0" y="20407"/>
                      <a:pt x="27" y="20460"/>
                      <a:pt x="81" y="20514"/>
                    </a:cubicBezTo>
                    <a:cubicBezTo>
                      <a:pt x="1794" y="21504"/>
                      <a:pt x="2864" y="23297"/>
                      <a:pt x="2918" y="25305"/>
                    </a:cubicBezTo>
                    <a:cubicBezTo>
                      <a:pt x="2918" y="25358"/>
                      <a:pt x="2944" y="25385"/>
                      <a:pt x="2998" y="25412"/>
                    </a:cubicBezTo>
                    <a:cubicBezTo>
                      <a:pt x="4952" y="26402"/>
                      <a:pt x="6156" y="28356"/>
                      <a:pt x="6156" y="30524"/>
                    </a:cubicBezTo>
                    <a:cubicBezTo>
                      <a:pt x="6156" y="32692"/>
                      <a:pt x="4952" y="34646"/>
                      <a:pt x="2998" y="35636"/>
                    </a:cubicBezTo>
                    <a:cubicBezTo>
                      <a:pt x="2944" y="35663"/>
                      <a:pt x="2918" y="35717"/>
                      <a:pt x="2918" y="35770"/>
                    </a:cubicBezTo>
                    <a:cubicBezTo>
                      <a:pt x="3078" y="37831"/>
                      <a:pt x="1633" y="39651"/>
                      <a:pt x="81" y="40535"/>
                    </a:cubicBezTo>
                    <a:cubicBezTo>
                      <a:pt x="54" y="40561"/>
                      <a:pt x="27" y="40588"/>
                      <a:pt x="0" y="40615"/>
                    </a:cubicBezTo>
                    <a:cubicBezTo>
                      <a:pt x="0" y="40668"/>
                      <a:pt x="27" y="40749"/>
                      <a:pt x="81" y="40775"/>
                    </a:cubicBezTo>
                    <a:cubicBezTo>
                      <a:pt x="1820" y="41766"/>
                      <a:pt x="2918" y="43639"/>
                      <a:pt x="2918" y="45540"/>
                    </a:cubicBezTo>
                    <a:cubicBezTo>
                      <a:pt x="2918" y="45540"/>
                      <a:pt x="2918" y="45566"/>
                      <a:pt x="2918" y="45566"/>
                    </a:cubicBezTo>
                    <a:cubicBezTo>
                      <a:pt x="2918" y="45620"/>
                      <a:pt x="2944" y="45674"/>
                      <a:pt x="2998" y="45674"/>
                    </a:cubicBezTo>
                    <a:cubicBezTo>
                      <a:pt x="4952" y="46664"/>
                      <a:pt x="6156" y="48618"/>
                      <a:pt x="6156" y="50786"/>
                    </a:cubicBezTo>
                    <a:cubicBezTo>
                      <a:pt x="6156" y="52954"/>
                      <a:pt x="4952" y="54934"/>
                      <a:pt x="2998" y="55898"/>
                    </a:cubicBezTo>
                    <a:cubicBezTo>
                      <a:pt x="2944" y="55925"/>
                      <a:pt x="2918" y="55952"/>
                      <a:pt x="2918" y="56005"/>
                    </a:cubicBezTo>
                    <a:cubicBezTo>
                      <a:pt x="2864" y="58012"/>
                      <a:pt x="1820" y="59806"/>
                      <a:pt x="81" y="60796"/>
                    </a:cubicBezTo>
                    <a:cubicBezTo>
                      <a:pt x="54" y="60823"/>
                      <a:pt x="27" y="60850"/>
                      <a:pt x="0" y="60903"/>
                    </a:cubicBezTo>
                    <a:cubicBezTo>
                      <a:pt x="0" y="60957"/>
                      <a:pt x="27" y="61010"/>
                      <a:pt x="81" y="61037"/>
                    </a:cubicBezTo>
                    <a:cubicBezTo>
                      <a:pt x="1820" y="62054"/>
                      <a:pt x="2864" y="63847"/>
                      <a:pt x="2918" y="65828"/>
                    </a:cubicBezTo>
                    <a:cubicBezTo>
                      <a:pt x="2918" y="65882"/>
                      <a:pt x="2944" y="65935"/>
                      <a:pt x="2998" y="65962"/>
                    </a:cubicBezTo>
                    <a:cubicBezTo>
                      <a:pt x="4952" y="66925"/>
                      <a:pt x="6156" y="68879"/>
                      <a:pt x="6156" y="71047"/>
                    </a:cubicBezTo>
                    <a:cubicBezTo>
                      <a:pt x="6156" y="73242"/>
                      <a:pt x="4952" y="75196"/>
                      <a:pt x="2998" y="76160"/>
                    </a:cubicBezTo>
                    <a:cubicBezTo>
                      <a:pt x="2944" y="76186"/>
                      <a:pt x="2918" y="76240"/>
                      <a:pt x="2918" y="76267"/>
                    </a:cubicBezTo>
                    <a:cubicBezTo>
                      <a:pt x="2864" y="78274"/>
                      <a:pt x="1820" y="80067"/>
                      <a:pt x="81" y="81084"/>
                    </a:cubicBezTo>
                    <a:cubicBezTo>
                      <a:pt x="27" y="81111"/>
                      <a:pt x="0" y="81191"/>
                      <a:pt x="27" y="81245"/>
                    </a:cubicBezTo>
                    <a:cubicBezTo>
                      <a:pt x="44" y="81296"/>
                      <a:pt x="82" y="81315"/>
                      <a:pt x="122" y="81315"/>
                    </a:cubicBezTo>
                    <a:cubicBezTo>
                      <a:pt x="145" y="81315"/>
                      <a:pt x="168" y="81308"/>
                      <a:pt x="188" y="81299"/>
                    </a:cubicBezTo>
                    <a:cubicBezTo>
                      <a:pt x="1981" y="80255"/>
                      <a:pt x="3105" y="78408"/>
                      <a:pt x="3185" y="76347"/>
                    </a:cubicBezTo>
                    <a:cubicBezTo>
                      <a:pt x="5166" y="75330"/>
                      <a:pt x="6397" y="73296"/>
                      <a:pt x="6397" y="71047"/>
                    </a:cubicBezTo>
                    <a:cubicBezTo>
                      <a:pt x="6397" y="68826"/>
                      <a:pt x="5166" y="66792"/>
                      <a:pt x="3185" y="65748"/>
                    </a:cubicBezTo>
                    <a:cubicBezTo>
                      <a:pt x="3105" y="63767"/>
                      <a:pt x="2061" y="61974"/>
                      <a:pt x="375" y="60930"/>
                    </a:cubicBezTo>
                    <a:cubicBezTo>
                      <a:pt x="2061" y="59859"/>
                      <a:pt x="3105" y="58093"/>
                      <a:pt x="3185" y="56085"/>
                    </a:cubicBezTo>
                    <a:cubicBezTo>
                      <a:pt x="5166" y="55068"/>
                      <a:pt x="6397" y="53034"/>
                      <a:pt x="6397" y="50786"/>
                    </a:cubicBezTo>
                    <a:cubicBezTo>
                      <a:pt x="6397" y="48537"/>
                      <a:pt x="5166" y="46530"/>
                      <a:pt x="3185" y="45486"/>
                    </a:cubicBezTo>
                    <a:cubicBezTo>
                      <a:pt x="3159" y="43586"/>
                      <a:pt x="2061" y="41739"/>
                      <a:pt x="375" y="40668"/>
                    </a:cubicBezTo>
                    <a:cubicBezTo>
                      <a:pt x="1901" y="39705"/>
                      <a:pt x="3292" y="37885"/>
                      <a:pt x="3185" y="35824"/>
                    </a:cubicBezTo>
                    <a:cubicBezTo>
                      <a:pt x="5166" y="34780"/>
                      <a:pt x="6397" y="32772"/>
                      <a:pt x="6397" y="30524"/>
                    </a:cubicBezTo>
                    <a:cubicBezTo>
                      <a:pt x="6397" y="28276"/>
                      <a:pt x="5166" y="26268"/>
                      <a:pt x="3185" y="25225"/>
                    </a:cubicBezTo>
                    <a:cubicBezTo>
                      <a:pt x="3078" y="23244"/>
                      <a:pt x="2061" y="21451"/>
                      <a:pt x="375" y="20407"/>
                    </a:cubicBezTo>
                    <a:cubicBezTo>
                      <a:pt x="2061" y="19336"/>
                      <a:pt x="3185" y="17436"/>
                      <a:pt x="3185" y="15616"/>
                    </a:cubicBezTo>
                    <a:cubicBezTo>
                      <a:pt x="3185" y="15589"/>
                      <a:pt x="3185" y="15562"/>
                      <a:pt x="3185" y="15562"/>
                    </a:cubicBezTo>
                    <a:cubicBezTo>
                      <a:pt x="5166" y="14518"/>
                      <a:pt x="6397" y="12511"/>
                      <a:pt x="6397" y="10263"/>
                    </a:cubicBezTo>
                    <a:cubicBezTo>
                      <a:pt x="6397" y="8014"/>
                      <a:pt x="5166" y="6007"/>
                      <a:pt x="3185" y="4963"/>
                    </a:cubicBezTo>
                    <a:cubicBezTo>
                      <a:pt x="3185" y="3036"/>
                      <a:pt x="1981" y="1055"/>
                      <a:pt x="188" y="11"/>
                    </a:cubicBezTo>
                    <a:cubicBezTo>
                      <a:pt x="173" y="4"/>
                      <a:pt x="157" y="1"/>
                      <a:pt x="140"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923" name="Google Shape;1923;p89"/>
              <p:cNvSpPr/>
              <p:nvPr/>
            </p:nvSpPr>
            <p:spPr>
              <a:xfrm>
                <a:off x="1453950" y="2845375"/>
                <a:ext cx="160600" cy="2032675"/>
              </a:xfrm>
              <a:custGeom>
                <a:avLst/>
                <a:gdLst/>
                <a:ahLst/>
                <a:cxnLst/>
                <a:rect l="l" t="t" r="r" b="b"/>
                <a:pathLst>
                  <a:path w="6424" h="81307" extrusionOk="0">
                    <a:moveTo>
                      <a:pt x="133" y="1"/>
                    </a:moveTo>
                    <a:cubicBezTo>
                      <a:pt x="93" y="1"/>
                      <a:pt x="60" y="24"/>
                      <a:pt x="27" y="57"/>
                    </a:cubicBezTo>
                    <a:cubicBezTo>
                      <a:pt x="27" y="84"/>
                      <a:pt x="27" y="110"/>
                      <a:pt x="27" y="137"/>
                    </a:cubicBezTo>
                    <a:cubicBezTo>
                      <a:pt x="27" y="164"/>
                      <a:pt x="27" y="217"/>
                      <a:pt x="80" y="244"/>
                    </a:cubicBezTo>
                    <a:cubicBezTo>
                      <a:pt x="1820" y="1234"/>
                      <a:pt x="2971" y="3188"/>
                      <a:pt x="2944" y="5035"/>
                    </a:cubicBezTo>
                    <a:cubicBezTo>
                      <a:pt x="2944" y="5089"/>
                      <a:pt x="2971" y="5142"/>
                      <a:pt x="2998" y="5142"/>
                    </a:cubicBezTo>
                    <a:cubicBezTo>
                      <a:pt x="4952" y="6133"/>
                      <a:pt x="6156" y="8086"/>
                      <a:pt x="6156" y="10254"/>
                    </a:cubicBezTo>
                    <a:cubicBezTo>
                      <a:pt x="6156" y="12422"/>
                      <a:pt x="4952" y="14376"/>
                      <a:pt x="2998" y="15367"/>
                    </a:cubicBezTo>
                    <a:cubicBezTo>
                      <a:pt x="2971" y="15393"/>
                      <a:pt x="2944" y="15420"/>
                      <a:pt x="2944" y="15474"/>
                    </a:cubicBezTo>
                    <a:cubicBezTo>
                      <a:pt x="2998" y="17347"/>
                      <a:pt x="1847" y="19248"/>
                      <a:pt x="107" y="20265"/>
                    </a:cubicBezTo>
                    <a:cubicBezTo>
                      <a:pt x="54" y="20292"/>
                      <a:pt x="27" y="20318"/>
                      <a:pt x="27" y="20345"/>
                    </a:cubicBezTo>
                    <a:cubicBezTo>
                      <a:pt x="0" y="20425"/>
                      <a:pt x="27" y="20479"/>
                      <a:pt x="80" y="20506"/>
                    </a:cubicBezTo>
                    <a:cubicBezTo>
                      <a:pt x="1793" y="21496"/>
                      <a:pt x="2864" y="23289"/>
                      <a:pt x="2944" y="25297"/>
                    </a:cubicBezTo>
                    <a:cubicBezTo>
                      <a:pt x="2944" y="25350"/>
                      <a:pt x="2971" y="25404"/>
                      <a:pt x="2998" y="25404"/>
                    </a:cubicBezTo>
                    <a:cubicBezTo>
                      <a:pt x="4952" y="26394"/>
                      <a:pt x="6156" y="28348"/>
                      <a:pt x="6156" y="30516"/>
                    </a:cubicBezTo>
                    <a:cubicBezTo>
                      <a:pt x="6156" y="32684"/>
                      <a:pt x="4952" y="34665"/>
                      <a:pt x="2998" y="35628"/>
                    </a:cubicBezTo>
                    <a:cubicBezTo>
                      <a:pt x="2944" y="35655"/>
                      <a:pt x="2918" y="35709"/>
                      <a:pt x="2944" y="35762"/>
                    </a:cubicBezTo>
                    <a:cubicBezTo>
                      <a:pt x="3105" y="37823"/>
                      <a:pt x="1633" y="39643"/>
                      <a:pt x="107" y="40526"/>
                    </a:cubicBezTo>
                    <a:cubicBezTo>
                      <a:pt x="54" y="40553"/>
                      <a:pt x="27" y="40580"/>
                      <a:pt x="27" y="40633"/>
                    </a:cubicBezTo>
                    <a:cubicBezTo>
                      <a:pt x="0" y="40687"/>
                      <a:pt x="27" y="40741"/>
                      <a:pt x="80" y="40767"/>
                    </a:cubicBezTo>
                    <a:cubicBezTo>
                      <a:pt x="1820" y="41784"/>
                      <a:pt x="2944" y="43631"/>
                      <a:pt x="2944" y="45532"/>
                    </a:cubicBezTo>
                    <a:cubicBezTo>
                      <a:pt x="2944" y="45558"/>
                      <a:pt x="2944" y="45558"/>
                      <a:pt x="2944" y="45558"/>
                    </a:cubicBezTo>
                    <a:cubicBezTo>
                      <a:pt x="2918" y="45612"/>
                      <a:pt x="2971" y="45665"/>
                      <a:pt x="2998" y="45692"/>
                    </a:cubicBezTo>
                    <a:cubicBezTo>
                      <a:pt x="4952" y="46656"/>
                      <a:pt x="6156" y="48610"/>
                      <a:pt x="6156" y="50778"/>
                    </a:cubicBezTo>
                    <a:cubicBezTo>
                      <a:pt x="6156" y="52972"/>
                      <a:pt x="4952" y="54926"/>
                      <a:pt x="2998" y="55890"/>
                    </a:cubicBezTo>
                    <a:cubicBezTo>
                      <a:pt x="2971" y="55917"/>
                      <a:pt x="2944" y="55970"/>
                      <a:pt x="2944" y="55997"/>
                    </a:cubicBezTo>
                    <a:cubicBezTo>
                      <a:pt x="2891" y="58004"/>
                      <a:pt x="1820" y="59798"/>
                      <a:pt x="107" y="60815"/>
                    </a:cubicBezTo>
                    <a:cubicBezTo>
                      <a:pt x="54" y="60815"/>
                      <a:pt x="27" y="60841"/>
                      <a:pt x="27" y="60895"/>
                    </a:cubicBezTo>
                    <a:cubicBezTo>
                      <a:pt x="0" y="60949"/>
                      <a:pt x="27" y="61002"/>
                      <a:pt x="80" y="61029"/>
                    </a:cubicBezTo>
                    <a:cubicBezTo>
                      <a:pt x="1820" y="62046"/>
                      <a:pt x="2891" y="63839"/>
                      <a:pt x="2944" y="65847"/>
                    </a:cubicBezTo>
                    <a:cubicBezTo>
                      <a:pt x="2944" y="65873"/>
                      <a:pt x="2971" y="65927"/>
                      <a:pt x="2998" y="65954"/>
                    </a:cubicBezTo>
                    <a:cubicBezTo>
                      <a:pt x="4952" y="66917"/>
                      <a:pt x="6156" y="68871"/>
                      <a:pt x="6156" y="71066"/>
                    </a:cubicBezTo>
                    <a:cubicBezTo>
                      <a:pt x="6156" y="73234"/>
                      <a:pt x="4952" y="75188"/>
                      <a:pt x="2998" y="76151"/>
                    </a:cubicBezTo>
                    <a:cubicBezTo>
                      <a:pt x="2971" y="76178"/>
                      <a:pt x="2944" y="76232"/>
                      <a:pt x="2944" y="76285"/>
                    </a:cubicBezTo>
                    <a:cubicBezTo>
                      <a:pt x="2891" y="78266"/>
                      <a:pt x="1820" y="80059"/>
                      <a:pt x="80" y="81076"/>
                    </a:cubicBezTo>
                    <a:cubicBezTo>
                      <a:pt x="27" y="81103"/>
                      <a:pt x="0" y="81183"/>
                      <a:pt x="27" y="81237"/>
                    </a:cubicBezTo>
                    <a:cubicBezTo>
                      <a:pt x="61" y="81288"/>
                      <a:pt x="106" y="81306"/>
                      <a:pt x="147" y="81306"/>
                    </a:cubicBezTo>
                    <a:cubicBezTo>
                      <a:pt x="172" y="81306"/>
                      <a:pt x="195" y="81300"/>
                      <a:pt x="214" y="81290"/>
                    </a:cubicBezTo>
                    <a:cubicBezTo>
                      <a:pt x="2008" y="80247"/>
                      <a:pt x="3105" y="78400"/>
                      <a:pt x="3185" y="76366"/>
                    </a:cubicBezTo>
                    <a:cubicBezTo>
                      <a:pt x="5166" y="75322"/>
                      <a:pt x="6424" y="73288"/>
                      <a:pt x="6424" y="71066"/>
                    </a:cubicBezTo>
                    <a:cubicBezTo>
                      <a:pt x="6424" y="68818"/>
                      <a:pt x="5166" y="66783"/>
                      <a:pt x="3185" y="65766"/>
                    </a:cubicBezTo>
                    <a:cubicBezTo>
                      <a:pt x="3105" y="63759"/>
                      <a:pt x="2061" y="61992"/>
                      <a:pt x="375" y="60922"/>
                    </a:cubicBezTo>
                    <a:cubicBezTo>
                      <a:pt x="2061" y="59878"/>
                      <a:pt x="3105" y="58085"/>
                      <a:pt x="3185" y="56077"/>
                    </a:cubicBezTo>
                    <a:cubicBezTo>
                      <a:pt x="5166" y="55060"/>
                      <a:pt x="6424" y="53026"/>
                      <a:pt x="6424" y="50778"/>
                    </a:cubicBezTo>
                    <a:cubicBezTo>
                      <a:pt x="6424" y="48556"/>
                      <a:pt x="5193" y="46522"/>
                      <a:pt x="3185" y="45505"/>
                    </a:cubicBezTo>
                    <a:cubicBezTo>
                      <a:pt x="3159" y="43604"/>
                      <a:pt x="2088" y="41731"/>
                      <a:pt x="375" y="40660"/>
                    </a:cubicBezTo>
                    <a:cubicBezTo>
                      <a:pt x="1901" y="39697"/>
                      <a:pt x="3319" y="37877"/>
                      <a:pt x="3185" y="35816"/>
                    </a:cubicBezTo>
                    <a:cubicBezTo>
                      <a:pt x="5193" y="34799"/>
                      <a:pt x="6424" y="32764"/>
                      <a:pt x="6424" y="30516"/>
                    </a:cubicBezTo>
                    <a:cubicBezTo>
                      <a:pt x="6424" y="28268"/>
                      <a:pt x="5166" y="26260"/>
                      <a:pt x="3185" y="25216"/>
                    </a:cubicBezTo>
                    <a:cubicBezTo>
                      <a:pt x="3105" y="23236"/>
                      <a:pt x="2061" y="21442"/>
                      <a:pt x="375" y="20399"/>
                    </a:cubicBezTo>
                    <a:cubicBezTo>
                      <a:pt x="2088" y="19328"/>
                      <a:pt x="3185" y="17454"/>
                      <a:pt x="3185" y="15608"/>
                    </a:cubicBezTo>
                    <a:cubicBezTo>
                      <a:pt x="3185" y="15581"/>
                      <a:pt x="3185" y="15581"/>
                      <a:pt x="3185" y="15554"/>
                    </a:cubicBezTo>
                    <a:cubicBezTo>
                      <a:pt x="5193" y="14510"/>
                      <a:pt x="6424" y="12503"/>
                      <a:pt x="6424" y="10254"/>
                    </a:cubicBezTo>
                    <a:cubicBezTo>
                      <a:pt x="6424" y="8006"/>
                      <a:pt x="5193" y="5999"/>
                      <a:pt x="3185" y="4955"/>
                    </a:cubicBezTo>
                    <a:cubicBezTo>
                      <a:pt x="3185" y="3028"/>
                      <a:pt x="2008" y="1047"/>
                      <a:pt x="214" y="30"/>
                    </a:cubicBezTo>
                    <a:cubicBezTo>
                      <a:pt x="184" y="10"/>
                      <a:pt x="157" y="1"/>
                      <a:pt x="133"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924" name="Google Shape;1924;p89"/>
              <p:cNvSpPr/>
              <p:nvPr/>
            </p:nvSpPr>
            <p:spPr>
              <a:xfrm>
                <a:off x="1300050" y="2593575"/>
                <a:ext cx="160600" cy="2032875"/>
              </a:xfrm>
              <a:custGeom>
                <a:avLst/>
                <a:gdLst/>
                <a:ahLst/>
                <a:cxnLst/>
                <a:rect l="l" t="t" r="r" b="b"/>
                <a:pathLst>
                  <a:path w="6424" h="81315" extrusionOk="0">
                    <a:moveTo>
                      <a:pt x="167" y="1"/>
                    </a:moveTo>
                    <a:cubicBezTo>
                      <a:pt x="121" y="1"/>
                      <a:pt x="73" y="26"/>
                      <a:pt x="54" y="65"/>
                    </a:cubicBezTo>
                    <a:cubicBezTo>
                      <a:pt x="27" y="92"/>
                      <a:pt x="27" y="118"/>
                      <a:pt x="27" y="118"/>
                    </a:cubicBezTo>
                    <a:cubicBezTo>
                      <a:pt x="27" y="172"/>
                      <a:pt x="54" y="225"/>
                      <a:pt x="80" y="225"/>
                    </a:cubicBezTo>
                    <a:cubicBezTo>
                      <a:pt x="1820" y="1243"/>
                      <a:pt x="2971" y="3170"/>
                      <a:pt x="2944" y="5043"/>
                    </a:cubicBezTo>
                    <a:cubicBezTo>
                      <a:pt x="2944" y="5070"/>
                      <a:pt x="2971" y="5124"/>
                      <a:pt x="3025" y="5150"/>
                    </a:cubicBezTo>
                    <a:cubicBezTo>
                      <a:pt x="4952" y="6141"/>
                      <a:pt x="6183" y="8095"/>
                      <a:pt x="6183" y="10263"/>
                    </a:cubicBezTo>
                    <a:cubicBezTo>
                      <a:pt x="6183" y="12431"/>
                      <a:pt x="4952" y="14384"/>
                      <a:pt x="3025" y="15375"/>
                    </a:cubicBezTo>
                    <a:cubicBezTo>
                      <a:pt x="2971" y="15402"/>
                      <a:pt x="2944" y="15428"/>
                      <a:pt x="2944" y="15482"/>
                    </a:cubicBezTo>
                    <a:cubicBezTo>
                      <a:pt x="2998" y="17355"/>
                      <a:pt x="1847" y="19256"/>
                      <a:pt x="107" y="20273"/>
                    </a:cubicBezTo>
                    <a:cubicBezTo>
                      <a:pt x="80" y="20300"/>
                      <a:pt x="54" y="20326"/>
                      <a:pt x="27" y="20353"/>
                    </a:cubicBezTo>
                    <a:cubicBezTo>
                      <a:pt x="27" y="20407"/>
                      <a:pt x="27" y="20460"/>
                      <a:pt x="80" y="20514"/>
                    </a:cubicBezTo>
                    <a:cubicBezTo>
                      <a:pt x="1820" y="21504"/>
                      <a:pt x="2891" y="23297"/>
                      <a:pt x="2944" y="25305"/>
                    </a:cubicBezTo>
                    <a:cubicBezTo>
                      <a:pt x="2944" y="25358"/>
                      <a:pt x="2971" y="25385"/>
                      <a:pt x="3025" y="25412"/>
                    </a:cubicBezTo>
                    <a:cubicBezTo>
                      <a:pt x="4952" y="26402"/>
                      <a:pt x="6183" y="28356"/>
                      <a:pt x="6183" y="30524"/>
                    </a:cubicBezTo>
                    <a:cubicBezTo>
                      <a:pt x="6183" y="32692"/>
                      <a:pt x="4952" y="34646"/>
                      <a:pt x="3025" y="35636"/>
                    </a:cubicBezTo>
                    <a:cubicBezTo>
                      <a:pt x="2971" y="35663"/>
                      <a:pt x="2944" y="35717"/>
                      <a:pt x="2944" y="35770"/>
                    </a:cubicBezTo>
                    <a:cubicBezTo>
                      <a:pt x="3105" y="37831"/>
                      <a:pt x="1633" y="39651"/>
                      <a:pt x="107" y="40535"/>
                    </a:cubicBezTo>
                    <a:cubicBezTo>
                      <a:pt x="80" y="40561"/>
                      <a:pt x="54" y="40588"/>
                      <a:pt x="27" y="40615"/>
                    </a:cubicBezTo>
                    <a:cubicBezTo>
                      <a:pt x="27" y="40668"/>
                      <a:pt x="27" y="40749"/>
                      <a:pt x="80" y="40775"/>
                    </a:cubicBezTo>
                    <a:cubicBezTo>
                      <a:pt x="1820" y="41766"/>
                      <a:pt x="2944" y="43639"/>
                      <a:pt x="2944" y="45540"/>
                    </a:cubicBezTo>
                    <a:cubicBezTo>
                      <a:pt x="2944" y="45540"/>
                      <a:pt x="2944" y="45566"/>
                      <a:pt x="2944" y="45566"/>
                    </a:cubicBezTo>
                    <a:cubicBezTo>
                      <a:pt x="2944" y="45620"/>
                      <a:pt x="2971" y="45674"/>
                      <a:pt x="3025" y="45674"/>
                    </a:cubicBezTo>
                    <a:cubicBezTo>
                      <a:pt x="4952" y="46664"/>
                      <a:pt x="6183" y="48618"/>
                      <a:pt x="6183" y="50786"/>
                    </a:cubicBezTo>
                    <a:cubicBezTo>
                      <a:pt x="6183" y="52954"/>
                      <a:pt x="4952" y="54934"/>
                      <a:pt x="3025" y="55898"/>
                    </a:cubicBezTo>
                    <a:cubicBezTo>
                      <a:pt x="2971" y="55925"/>
                      <a:pt x="2944" y="55952"/>
                      <a:pt x="2944" y="56005"/>
                    </a:cubicBezTo>
                    <a:cubicBezTo>
                      <a:pt x="2891" y="58012"/>
                      <a:pt x="1847" y="59806"/>
                      <a:pt x="107" y="60796"/>
                    </a:cubicBezTo>
                    <a:cubicBezTo>
                      <a:pt x="80" y="60823"/>
                      <a:pt x="54" y="60850"/>
                      <a:pt x="27" y="60903"/>
                    </a:cubicBezTo>
                    <a:cubicBezTo>
                      <a:pt x="27" y="60957"/>
                      <a:pt x="27" y="61010"/>
                      <a:pt x="80" y="61037"/>
                    </a:cubicBezTo>
                    <a:cubicBezTo>
                      <a:pt x="1820" y="62054"/>
                      <a:pt x="2891" y="63847"/>
                      <a:pt x="2944" y="65828"/>
                    </a:cubicBezTo>
                    <a:cubicBezTo>
                      <a:pt x="2944" y="65882"/>
                      <a:pt x="2971" y="65935"/>
                      <a:pt x="3025" y="65962"/>
                    </a:cubicBezTo>
                    <a:cubicBezTo>
                      <a:pt x="4952" y="66925"/>
                      <a:pt x="6183" y="68879"/>
                      <a:pt x="6183" y="71047"/>
                    </a:cubicBezTo>
                    <a:cubicBezTo>
                      <a:pt x="6183" y="73242"/>
                      <a:pt x="4952" y="75196"/>
                      <a:pt x="3025" y="76160"/>
                    </a:cubicBezTo>
                    <a:cubicBezTo>
                      <a:pt x="2971" y="76186"/>
                      <a:pt x="2944" y="76240"/>
                      <a:pt x="2944" y="76267"/>
                    </a:cubicBezTo>
                    <a:cubicBezTo>
                      <a:pt x="2891" y="78274"/>
                      <a:pt x="1820" y="80067"/>
                      <a:pt x="80" y="81084"/>
                    </a:cubicBezTo>
                    <a:cubicBezTo>
                      <a:pt x="27" y="81111"/>
                      <a:pt x="0" y="81191"/>
                      <a:pt x="54" y="81245"/>
                    </a:cubicBezTo>
                    <a:cubicBezTo>
                      <a:pt x="71" y="81296"/>
                      <a:pt x="109" y="81315"/>
                      <a:pt x="149" y="81315"/>
                    </a:cubicBezTo>
                    <a:cubicBezTo>
                      <a:pt x="171" y="81315"/>
                      <a:pt x="195" y="81308"/>
                      <a:pt x="214" y="81299"/>
                    </a:cubicBezTo>
                    <a:cubicBezTo>
                      <a:pt x="2007" y="80255"/>
                      <a:pt x="3105" y="78408"/>
                      <a:pt x="3185" y="76347"/>
                    </a:cubicBezTo>
                    <a:cubicBezTo>
                      <a:pt x="5193" y="75330"/>
                      <a:pt x="6424" y="73296"/>
                      <a:pt x="6424" y="71047"/>
                    </a:cubicBezTo>
                    <a:cubicBezTo>
                      <a:pt x="6424" y="68826"/>
                      <a:pt x="5193" y="66792"/>
                      <a:pt x="3185" y="65748"/>
                    </a:cubicBezTo>
                    <a:cubicBezTo>
                      <a:pt x="3132" y="63767"/>
                      <a:pt x="2088" y="61974"/>
                      <a:pt x="402" y="60930"/>
                    </a:cubicBezTo>
                    <a:cubicBezTo>
                      <a:pt x="2088" y="59859"/>
                      <a:pt x="3132" y="58093"/>
                      <a:pt x="3185" y="56085"/>
                    </a:cubicBezTo>
                    <a:cubicBezTo>
                      <a:pt x="5193" y="55068"/>
                      <a:pt x="6424" y="53034"/>
                      <a:pt x="6424" y="50786"/>
                    </a:cubicBezTo>
                    <a:cubicBezTo>
                      <a:pt x="6424" y="48537"/>
                      <a:pt x="5193" y="46530"/>
                      <a:pt x="3185" y="45486"/>
                    </a:cubicBezTo>
                    <a:cubicBezTo>
                      <a:pt x="3185" y="43586"/>
                      <a:pt x="2088" y="41739"/>
                      <a:pt x="402" y="40668"/>
                    </a:cubicBezTo>
                    <a:cubicBezTo>
                      <a:pt x="1927" y="39705"/>
                      <a:pt x="3319" y="37885"/>
                      <a:pt x="3212" y="35824"/>
                    </a:cubicBezTo>
                    <a:cubicBezTo>
                      <a:pt x="5193" y="34780"/>
                      <a:pt x="6424" y="32772"/>
                      <a:pt x="6424" y="30524"/>
                    </a:cubicBezTo>
                    <a:cubicBezTo>
                      <a:pt x="6424" y="28276"/>
                      <a:pt x="5193" y="26268"/>
                      <a:pt x="3185" y="25225"/>
                    </a:cubicBezTo>
                    <a:cubicBezTo>
                      <a:pt x="3105" y="23244"/>
                      <a:pt x="2061" y="21451"/>
                      <a:pt x="402" y="20407"/>
                    </a:cubicBezTo>
                    <a:cubicBezTo>
                      <a:pt x="2088" y="19336"/>
                      <a:pt x="3185" y="17436"/>
                      <a:pt x="3185" y="15616"/>
                    </a:cubicBezTo>
                    <a:cubicBezTo>
                      <a:pt x="3185" y="15589"/>
                      <a:pt x="3185" y="15562"/>
                      <a:pt x="3185" y="15562"/>
                    </a:cubicBezTo>
                    <a:cubicBezTo>
                      <a:pt x="5193" y="14518"/>
                      <a:pt x="6424" y="12511"/>
                      <a:pt x="6424" y="10263"/>
                    </a:cubicBezTo>
                    <a:cubicBezTo>
                      <a:pt x="6424" y="8014"/>
                      <a:pt x="5193" y="6007"/>
                      <a:pt x="3185" y="4963"/>
                    </a:cubicBezTo>
                    <a:cubicBezTo>
                      <a:pt x="3185" y="3036"/>
                      <a:pt x="2007" y="1055"/>
                      <a:pt x="214" y="11"/>
                    </a:cubicBezTo>
                    <a:cubicBezTo>
                      <a:pt x="200" y="4"/>
                      <a:pt x="184" y="1"/>
                      <a:pt x="167"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925" name="Google Shape;1925;p89"/>
              <p:cNvSpPr/>
              <p:nvPr/>
            </p:nvSpPr>
            <p:spPr>
              <a:xfrm>
                <a:off x="1146800" y="2845375"/>
                <a:ext cx="159950" cy="2032675"/>
              </a:xfrm>
              <a:custGeom>
                <a:avLst/>
                <a:gdLst/>
                <a:ahLst/>
                <a:cxnLst/>
                <a:rect l="l" t="t" r="r" b="b"/>
                <a:pathLst>
                  <a:path w="6398" h="81307" extrusionOk="0">
                    <a:moveTo>
                      <a:pt x="120" y="1"/>
                    </a:moveTo>
                    <a:cubicBezTo>
                      <a:pt x="81" y="1"/>
                      <a:pt x="44" y="24"/>
                      <a:pt x="28" y="57"/>
                    </a:cubicBezTo>
                    <a:cubicBezTo>
                      <a:pt x="28" y="84"/>
                      <a:pt x="1" y="110"/>
                      <a:pt x="1" y="137"/>
                    </a:cubicBezTo>
                    <a:cubicBezTo>
                      <a:pt x="1" y="164"/>
                      <a:pt x="28" y="217"/>
                      <a:pt x="81" y="244"/>
                    </a:cubicBezTo>
                    <a:cubicBezTo>
                      <a:pt x="1821" y="1234"/>
                      <a:pt x="2972" y="3162"/>
                      <a:pt x="2918" y="5035"/>
                    </a:cubicBezTo>
                    <a:cubicBezTo>
                      <a:pt x="2918" y="5089"/>
                      <a:pt x="2945" y="5142"/>
                      <a:pt x="2998" y="5142"/>
                    </a:cubicBezTo>
                    <a:cubicBezTo>
                      <a:pt x="4952" y="6133"/>
                      <a:pt x="6157" y="8086"/>
                      <a:pt x="6157" y="10254"/>
                    </a:cubicBezTo>
                    <a:cubicBezTo>
                      <a:pt x="6157" y="12422"/>
                      <a:pt x="4952" y="14376"/>
                      <a:pt x="2998" y="15367"/>
                    </a:cubicBezTo>
                    <a:cubicBezTo>
                      <a:pt x="2945" y="15393"/>
                      <a:pt x="2918" y="15420"/>
                      <a:pt x="2918" y="15474"/>
                    </a:cubicBezTo>
                    <a:cubicBezTo>
                      <a:pt x="2972" y="17321"/>
                      <a:pt x="1848" y="19248"/>
                      <a:pt x="81" y="20265"/>
                    </a:cubicBezTo>
                    <a:cubicBezTo>
                      <a:pt x="54" y="20292"/>
                      <a:pt x="28" y="20318"/>
                      <a:pt x="1" y="20345"/>
                    </a:cubicBezTo>
                    <a:cubicBezTo>
                      <a:pt x="1" y="20425"/>
                      <a:pt x="28" y="20479"/>
                      <a:pt x="81" y="20506"/>
                    </a:cubicBezTo>
                    <a:cubicBezTo>
                      <a:pt x="1794" y="21496"/>
                      <a:pt x="2865" y="23289"/>
                      <a:pt x="2918" y="25297"/>
                    </a:cubicBezTo>
                    <a:cubicBezTo>
                      <a:pt x="2918" y="25350"/>
                      <a:pt x="2945" y="25404"/>
                      <a:pt x="2998" y="25404"/>
                    </a:cubicBezTo>
                    <a:cubicBezTo>
                      <a:pt x="4952" y="26394"/>
                      <a:pt x="6157" y="28348"/>
                      <a:pt x="6157" y="30516"/>
                    </a:cubicBezTo>
                    <a:cubicBezTo>
                      <a:pt x="6157" y="32684"/>
                      <a:pt x="4952" y="34665"/>
                      <a:pt x="2998" y="35628"/>
                    </a:cubicBezTo>
                    <a:cubicBezTo>
                      <a:pt x="2945" y="35655"/>
                      <a:pt x="2918" y="35709"/>
                      <a:pt x="2918" y="35762"/>
                    </a:cubicBezTo>
                    <a:cubicBezTo>
                      <a:pt x="3079" y="37823"/>
                      <a:pt x="1633" y="39643"/>
                      <a:pt x="81" y="40526"/>
                    </a:cubicBezTo>
                    <a:cubicBezTo>
                      <a:pt x="54" y="40553"/>
                      <a:pt x="28" y="40580"/>
                      <a:pt x="1" y="40633"/>
                    </a:cubicBezTo>
                    <a:cubicBezTo>
                      <a:pt x="1" y="40687"/>
                      <a:pt x="28" y="40741"/>
                      <a:pt x="81" y="40767"/>
                    </a:cubicBezTo>
                    <a:cubicBezTo>
                      <a:pt x="1821" y="41784"/>
                      <a:pt x="2918" y="43631"/>
                      <a:pt x="2918" y="45532"/>
                    </a:cubicBezTo>
                    <a:cubicBezTo>
                      <a:pt x="2918" y="45532"/>
                      <a:pt x="2918" y="45558"/>
                      <a:pt x="2918" y="45558"/>
                    </a:cubicBezTo>
                    <a:cubicBezTo>
                      <a:pt x="2918" y="45612"/>
                      <a:pt x="2945" y="45665"/>
                      <a:pt x="2998" y="45692"/>
                    </a:cubicBezTo>
                    <a:cubicBezTo>
                      <a:pt x="4952" y="46656"/>
                      <a:pt x="6157" y="48610"/>
                      <a:pt x="6157" y="50778"/>
                    </a:cubicBezTo>
                    <a:cubicBezTo>
                      <a:pt x="6157" y="52972"/>
                      <a:pt x="4952" y="54926"/>
                      <a:pt x="2998" y="55890"/>
                    </a:cubicBezTo>
                    <a:cubicBezTo>
                      <a:pt x="2945" y="55917"/>
                      <a:pt x="2918" y="55970"/>
                      <a:pt x="2918" y="55997"/>
                    </a:cubicBezTo>
                    <a:cubicBezTo>
                      <a:pt x="2891" y="58004"/>
                      <a:pt x="1821" y="59798"/>
                      <a:pt x="81" y="60815"/>
                    </a:cubicBezTo>
                    <a:cubicBezTo>
                      <a:pt x="54" y="60815"/>
                      <a:pt x="28" y="60841"/>
                      <a:pt x="1" y="60895"/>
                    </a:cubicBezTo>
                    <a:cubicBezTo>
                      <a:pt x="1" y="60949"/>
                      <a:pt x="28" y="61002"/>
                      <a:pt x="81" y="61029"/>
                    </a:cubicBezTo>
                    <a:cubicBezTo>
                      <a:pt x="1821" y="62046"/>
                      <a:pt x="2891" y="63839"/>
                      <a:pt x="2918" y="65847"/>
                    </a:cubicBezTo>
                    <a:cubicBezTo>
                      <a:pt x="2918" y="65873"/>
                      <a:pt x="2945" y="65927"/>
                      <a:pt x="2998" y="65954"/>
                    </a:cubicBezTo>
                    <a:cubicBezTo>
                      <a:pt x="4952" y="66917"/>
                      <a:pt x="6157" y="68871"/>
                      <a:pt x="6157" y="71066"/>
                    </a:cubicBezTo>
                    <a:cubicBezTo>
                      <a:pt x="6157" y="73234"/>
                      <a:pt x="4952" y="75188"/>
                      <a:pt x="2998" y="76151"/>
                    </a:cubicBezTo>
                    <a:cubicBezTo>
                      <a:pt x="2945" y="76178"/>
                      <a:pt x="2918" y="76232"/>
                      <a:pt x="2918" y="76285"/>
                    </a:cubicBezTo>
                    <a:cubicBezTo>
                      <a:pt x="2891" y="78266"/>
                      <a:pt x="1821" y="80059"/>
                      <a:pt x="81" y="81076"/>
                    </a:cubicBezTo>
                    <a:cubicBezTo>
                      <a:pt x="28" y="81103"/>
                      <a:pt x="1" y="81183"/>
                      <a:pt x="28" y="81237"/>
                    </a:cubicBezTo>
                    <a:cubicBezTo>
                      <a:pt x="44" y="81288"/>
                      <a:pt x="83" y="81306"/>
                      <a:pt x="129" y="81306"/>
                    </a:cubicBezTo>
                    <a:cubicBezTo>
                      <a:pt x="156" y="81306"/>
                      <a:pt x="185" y="81300"/>
                      <a:pt x="215" y="81290"/>
                    </a:cubicBezTo>
                    <a:cubicBezTo>
                      <a:pt x="1981" y="80247"/>
                      <a:pt x="3106" y="78400"/>
                      <a:pt x="3186" y="76366"/>
                    </a:cubicBezTo>
                    <a:cubicBezTo>
                      <a:pt x="5167" y="75322"/>
                      <a:pt x="6398" y="73288"/>
                      <a:pt x="6398" y="71066"/>
                    </a:cubicBezTo>
                    <a:cubicBezTo>
                      <a:pt x="6398" y="68818"/>
                      <a:pt x="5167" y="66783"/>
                      <a:pt x="3186" y="65766"/>
                    </a:cubicBezTo>
                    <a:cubicBezTo>
                      <a:pt x="3106" y="63759"/>
                      <a:pt x="2062" y="61992"/>
                      <a:pt x="375" y="60922"/>
                    </a:cubicBezTo>
                    <a:cubicBezTo>
                      <a:pt x="2062" y="59878"/>
                      <a:pt x="3106" y="58085"/>
                      <a:pt x="3186" y="56077"/>
                    </a:cubicBezTo>
                    <a:cubicBezTo>
                      <a:pt x="5167" y="55060"/>
                      <a:pt x="6398" y="53026"/>
                      <a:pt x="6398" y="50778"/>
                    </a:cubicBezTo>
                    <a:cubicBezTo>
                      <a:pt x="6398" y="48556"/>
                      <a:pt x="5167" y="46522"/>
                      <a:pt x="3186" y="45505"/>
                    </a:cubicBezTo>
                    <a:cubicBezTo>
                      <a:pt x="3159" y="43604"/>
                      <a:pt x="2088" y="41731"/>
                      <a:pt x="375" y="40660"/>
                    </a:cubicBezTo>
                    <a:cubicBezTo>
                      <a:pt x="1901" y="39697"/>
                      <a:pt x="3293" y="37877"/>
                      <a:pt x="3186" y="35816"/>
                    </a:cubicBezTo>
                    <a:cubicBezTo>
                      <a:pt x="5167" y="34799"/>
                      <a:pt x="6398" y="32764"/>
                      <a:pt x="6398" y="30516"/>
                    </a:cubicBezTo>
                    <a:cubicBezTo>
                      <a:pt x="6398" y="28268"/>
                      <a:pt x="5167" y="26260"/>
                      <a:pt x="3186" y="25216"/>
                    </a:cubicBezTo>
                    <a:cubicBezTo>
                      <a:pt x="3079" y="23236"/>
                      <a:pt x="2062" y="21442"/>
                      <a:pt x="375" y="20399"/>
                    </a:cubicBezTo>
                    <a:cubicBezTo>
                      <a:pt x="2088" y="19328"/>
                      <a:pt x="3186" y="17401"/>
                      <a:pt x="3186" y="15554"/>
                    </a:cubicBezTo>
                    <a:cubicBezTo>
                      <a:pt x="5167" y="14510"/>
                      <a:pt x="6398" y="12503"/>
                      <a:pt x="6398" y="10254"/>
                    </a:cubicBezTo>
                    <a:cubicBezTo>
                      <a:pt x="6398" y="8006"/>
                      <a:pt x="5167" y="5999"/>
                      <a:pt x="3186" y="4955"/>
                    </a:cubicBezTo>
                    <a:cubicBezTo>
                      <a:pt x="3186" y="3028"/>
                      <a:pt x="1981" y="1047"/>
                      <a:pt x="188" y="30"/>
                    </a:cubicBezTo>
                    <a:cubicBezTo>
                      <a:pt x="168" y="10"/>
                      <a:pt x="143" y="1"/>
                      <a:pt x="120"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926" name="Google Shape;1926;p89"/>
              <p:cNvSpPr/>
              <p:nvPr/>
            </p:nvSpPr>
            <p:spPr>
              <a:xfrm>
                <a:off x="992900" y="2593575"/>
                <a:ext cx="160625" cy="2032875"/>
              </a:xfrm>
              <a:custGeom>
                <a:avLst/>
                <a:gdLst/>
                <a:ahLst/>
                <a:cxnLst/>
                <a:rect l="l" t="t" r="r" b="b"/>
                <a:pathLst>
                  <a:path w="6425" h="81315" extrusionOk="0">
                    <a:moveTo>
                      <a:pt x="167" y="1"/>
                    </a:moveTo>
                    <a:cubicBezTo>
                      <a:pt x="120" y="1"/>
                      <a:pt x="67" y="26"/>
                      <a:pt x="27" y="65"/>
                    </a:cubicBezTo>
                    <a:cubicBezTo>
                      <a:pt x="27" y="92"/>
                      <a:pt x="27" y="118"/>
                      <a:pt x="27" y="118"/>
                    </a:cubicBezTo>
                    <a:cubicBezTo>
                      <a:pt x="27" y="172"/>
                      <a:pt x="54" y="225"/>
                      <a:pt x="81" y="225"/>
                    </a:cubicBezTo>
                    <a:cubicBezTo>
                      <a:pt x="1821" y="1243"/>
                      <a:pt x="2972" y="3170"/>
                      <a:pt x="2945" y="5043"/>
                    </a:cubicBezTo>
                    <a:cubicBezTo>
                      <a:pt x="2945" y="5070"/>
                      <a:pt x="2972" y="5124"/>
                      <a:pt x="2998" y="5150"/>
                    </a:cubicBezTo>
                    <a:cubicBezTo>
                      <a:pt x="4952" y="6141"/>
                      <a:pt x="6157" y="8095"/>
                      <a:pt x="6157" y="10263"/>
                    </a:cubicBezTo>
                    <a:cubicBezTo>
                      <a:pt x="6157" y="12431"/>
                      <a:pt x="4952" y="14384"/>
                      <a:pt x="2998" y="15375"/>
                    </a:cubicBezTo>
                    <a:cubicBezTo>
                      <a:pt x="2972" y="15402"/>
                      <a:pt x="2945" y="15428"/>
                      <a:pt x="2945" y="15482"/>
                    </a:cubicBezTo>
                    <a:cubicBezTo>
                      <a:pt x="2998" y="17329"/>
                      <a:pt x="1847" y="19256"/>
                      <a:pt x="108" y="20273"/>
                    </a:cubicBezTo>
                    <a:cubicBezTo>
                      <a:pt x="54" y="20300"/>
                      <a:pt x="27" y="20326"/>
                      <a:pt x="27" y="20353"/>
                    </a:cubicBezTo>
                    <a:cubicBezTo>
                      <a:pt x="1" y="20407"/>
                      <a:pt x="27" y="20460"/>
                      <a:pt x="81" y="20514"/>
                    </a:cubicBezTo>
                    <a:cubicBezTo>
                      <a:pt x="1794" y="21504"/>
                      <a:pt x="2865" y="23297"/>
                      <a:pt x="2945" y="25305"/>
                    </a:cubicBezTo>
                    <a:cubicBezTo>
                      <a:pt x="2945" y="25358"/>
                      <a:pt x="2972" y="25385"/>
                      <a:pt x="2998" y="25412"/>
                    </a:cubicBezTo>
                    <a:cubicBezTo>
                      <a:pt x="4952" y="26402"/>
                      <a:pt x="6157" y="28356"/>
                      <a:pt x="6157" y="30524"/>
                    </a:cubicBezTo>
                    <a:cubicBezTo>
                      <a:pt x="6157" y="32692"/>
                      <a:pt x="4952" y="34646"/>
                      <a:pt x="2998" y="35636"/>
                    </a:cubicBezTo>
                    <a:cubicBezTo>
                      <a:pt x="2972" y="35663"/>
                      <a:pt x="2945" y="35717"/>
                      <a:pt x="2945" y="35770"/>
                    </a:cubicBezTo>
                    <a:cubicBezTo>
                      <a:pt x="3105" y="37831"/>
                      <a:pt x="1633" y="39651"/>
                      <a:pt x="108" y="40535"/>
                    </a:cubicBezTo>
                    <a:cubicBezTo>
                      <a:pt x="54" y="40561"/>
                      <a:pt x="27" y="40588"/>
                      <a:pt x="27" y="40615"/>
                    </a:cubicBezTo>
                    <a:cubicBezTo>
                      <a:pt x="1" y="40668"/>
                      <a:pt x="27" y="40749"/>
                      <a:pt x="81" y="40775"/>
                    </a:cubicBezTo>
                    <a:cubicBezTo>
                      <a:pt x="1821" y="41766"/>
                      <a:pt x="2945" y="43639"/>
                      <a:pt x="2945" y="45540"/>
                    </a:cubicBezTo>
                    <a:cubicBezTo>
                      <a:pt x="2945" y="45540"/>
                      <a:pt x="2945" y="45566"/>
                      <a:pt x="2945" y="45566"/>
                    </a:cubicBezTo>
                    <a:cubicBezTo>
                      <a:pt x="2918" y="45620"/>
                      <a:pt x="2972" y="45674"/>
                      <a:pt x="2998" y="45674"/>
                    </a:cubicBezTo>
                    <a:cubicBezTo>
                      <a:pt x="4952" y="46664"/>
                      <a:pt x="6157" y="48618"/>
                      <a:pt x="6157" y="50786"/>
                    </a:cubicBezTo>
                    <a:cubicBezTo>
                      <a:pt x="6157" y="52954"/>
                      <a:pt x="4952" y="54934"/>
                      <a:pt x="2998" y="55898"/>
                    </a:cubicBezTo>
                    <a:cubicBezTo>
                      <a:pt x="2972" y="55925"/>
                      <a:pt x="2945" y="55952"/>
                      <a:pt x="2945" y="56005"/>
                    </a:cubicBezTo>
                    <a:cubicBezTo>
                      <a:pt x="2891" y="58012"/>
                      <a:pt x="1821" y="59806"/>
                      <a:pt x="108" y="60796"/>
                    </a:cubicBezTo>
                    <a:cubicBezTo>
                      <a:pt x="54" y="60823"/>
                      <a:pt x="27" y="60850"/>
                      <a:pt x="27" y="60903"/>
                    </a:cubicBezTo>
                    <a:cubicBezTo>
                      <a:pt x="1" y="60957"/>
                      <a:pt x="27" y="61010"/>
                      <a:pt x="81" y="61037"/>
                    </a:cubicBezTo>
                    <a:cubicBezTo>
                      <a:pt x="1821" y="62054"/>
                      <a:pt x="2891" y="63847"/>
                      <a:pt x="2945" y="65828"/>
                    </a:cubicBezTo>
                    <a:cubicBezTo>
                      <a:pt x="2945" y="65882"/>
                      <a:pt x="2972" y="65935"/>
                      <a:pt x="2998" y="65962"/>
                    </a:cubicBezTo>
                    <a:cubicBezTo>
                      <a:pt x="4952" y="66925"/>
                      <a:pt x="6157" y="68879"/>
                      <a:pt x="6157" y="71047"/>
                    </a:cubicBezTo>
                    <a:cubicBezTo>
                      <a:pt x="6157" y="73242"/>
                      <a:pt x="4952" y="75196"/>
                      <a:pt x="2998" y="76160"/>
                    </a:cubicBezTo>
                    <a:cubicBezTo>
                      <a:pt x="2972" y="76186"/>
                      <a:pt x="2945" y="76240"/>
                      <a:pt x="2945" y="76267"/>
                    </a:cubicBezTo>
                    <a:cubicBezTo>
                      <a:pt x="2891" y="78274"/>
                      <a:pt x="1821" y="80067"/>
                      <a:pt x="81" y="81084"/>
                    </a:cubicBezTo>
                    <a:cubicBezTo>
                      <a:pt x="27" y="81111"/>
                      <a:pt x="1" y="81191"/>
                      <a:pt x="27" y="81245"/>
                    </a:cubicBezTo>
                    <a:cubicBezTo>
                      <a:pt x="61" y="81296"/>
                      <a:pt x="106" y="81315"/>
                      <a:pt x="148" y="81315"/>
                    </a:cubicBezTo>
                    <a:cubicBezTo>
                      <a:pt x="172" y="81315"/>
                      <a:pt x="195" y="81308"/>
                      <a:pt x="215" y="81299"/>
                    </a:cubicBezTo>
                    <a:cubicBezTo>
                      <a:pt x="2008" y="80255"/>
                      <a:pt x="3105" y="78408"/>
                      <a:pt x="3186" y="76347"/>
                    </a:cubicBezTo>
                    <a:cubicBezTo>
                      <a:pt x="5193" y="75330"/>
                      <a:pt x="6424" y="73296"/>
                      <a:pt x="6424" y="71047"/>
                    </a:cubicBezTo>
                    <a:cubicBezTo>
                      <a:pt x="6424" y="68826"/>
                      <a:pt x="5193" y="66792"/>
                      <a:pt x="3186" y="65748"/>
                    </a:cubicBezTo>
                    <a:cubicBezTo>
                      <a:pt x="3105" y="63767"/>
                      <a:pt x="2088" y="61974"/>
                      <a:pt x="402" y="60930"/>
                    </a:cubicBezTo>
                    <a:cubicBezTo>
                      <a:pt x="2088" y="59859"/>
                      <a:pt x="3105" y="58093"/>
                      <a:pt x="3186" y="56085"/>
                    </a:cubicBezTo>
                    <a:cubicBezTo>
                      <a:pt x="5193" y="55068"/>
                      <a:pt x="6424" y="53034"/>
                      <a:pt x="6424" y="50786"/>
                    </a:cubicBezTo>
                    <a:cubicBezTo>
                      <a:pt x="6424" y="48537"/>
                      <a:pt x="5193" y="46530"/>
                      <a:pt x="3186" y="45486"/>
                    </a:cubicBezTo>
                    <a:cubicBezTo>
                      <a:pt x="3159" y="43586"/>
                      <a:pt x="2088" y="41739"/>
                      <a:pt x="402" y="40668"/>
                    </a:cubicBezTo>
                    <a:cubicBezTo>
                      <a:pt x="1901" y="39705"/>
                      <a:pt x="3320" y="37885"/>
                      <a:pt x="3186" y="35824"/>
                    </a:cubicBezTo>
                    <a:cubicBezTo>
                      <a:pt x="5193" y="34780"/>
                      <a:pt x="6424" y="32772"/>
                      <a:pt x="6424" y="30524"/>
                    </a:cubicBezTo>
                    <a:cubicBezTo>
                      <a:pt x="6424" y="28276"/>
                      <a:pt x="5193" y="26268"/>
                      <a:pt x="3186" y="25225"/>
                    </a:cubicBezTo>
                    <a:cubicBezTo>
                      <a:pt x="3105" y="23244"/>
                      <a:pt x="2062" y="21451"/>
                      <a:pt x="402" y="20407"/>
                    </a:cubicBezTo>
                    <a:cubicBezTo>
                      <a:pt x="2088" y="19336"/>
                      <a:pt x="3186" y="17436"/>
                      <a:pt x="3186" y="15616"/>
                    </a:cubicBezTo>
                    <a:cubicBezTo>
                      <a:pt x="3186" y="15589"/>
                      <a:pt x="3186" y="15562"/>
                      <a:pt x="3186" y="15562"/>
                    </a:cubicBezTo>
                    <a:cubicBezTo>
                      <a:pt x="5193" y="14518"/>
                      <a:pt x="6424" y="12511"/>
                      <a:pt x="6424" y="10263"/>
                    </a:cubicBezTo>
                    <a:cubicBezTo>
                      <a:pt x="6424" y="8014"/>
                      <a:pt x="5193" y="6007"/>
                      <a:pt x="3186" y="4963"/>
                    </a:cubicBezTo>
                    <a:cubicBezTo>
                      <a:pt x="3186" y="3036"/>
                      <a:pt x="2008" y="1055"/>
                      <a:pt x="215" y="11"/>
                    </a:cubicBezTo>
                    <a:cubicBezTo>
                      <a:pt x="200" y="4"/>
                      <a:pt x="184" y="1"/>
                      <a:pt x="167"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927" name="Google Shape;1927;p89"/>
              <p:cNvSpPr/>
              <p:nvPr/>
            </p:nvSpPr>
            <p:spPr>
              <a:xfrm>
                <a:off x="839675" y="2845375"/>
                <a:ext cx="159950" cy="2032675"/>
              </a:xfrm>
              <a:custGeom>
                <a:avLst/>
                <a:gdLst/>
                <a:ahLst/>
                <a:cxnLst/>
                <a:rect l="l" t="t" r="r" b="b"/>
                <a:pathLst>
                  <a:path w="6398" h="81307" extrusionOk="0">
                    <a:moveTo>
                      <a:pt x="119" y="1"/>
                    </a:moveTo>
                    <a:cubicBezTo>
                      <a:pt x="81" y="1"/>
                      <a:pt x="44" y="24"/>
                      <a:pt x="27" y="57"/>
                    </a:cubicBezTo>
                    <a:cubicBezTo>
                      <a:pt x="0" y="84"/>
                      <a:pt x="0" y="110"/>
                      <a:pt x="0" y="137"/>
                    </a:cubicBezTo>
                    <a:cubicBezTo>
                      <a:pt x="0" y="164"/>
                      <a:pt x="27" y="217"/>
                      <a:pt x="54" y="244"/>
                    </a:cubicBezTo>
                    <a:cubicBezTo>
                      <a:pt x="1794" y="1234"/>
                      <a:pt x="2971" y="3162"/>
                      <a:pt x="2918" y="5035"/>
                    </a:cubicBezTo>
                    <a:cubicBezTo>
                      <a:pt x="2918" y="5089"/>
                      <a:pt x="2945" y="5142"/>
                      <a:pt x="2998" y="5142"/>
                    </a:cubicBezTo>
                    <a:cubicBezTo>
                      <a:pt x="4925" y="6133"/>
                      <a:pt x="6156" y="8086"/>
                      <a:pt x="6156" y="10254"/>
                    </a:cubicBezTo>
                    <a:cubicBezTo>
                      <a:pt x="6156" y="12422"/>
                      <a:pt x="4925" y="14376"/>
                      <a:pt x="2998" y="15367"/>
                    </a:cubicBezTo>
                    <a:cubicBezTo>
                      <a:pt x="2945" y="15393"/>
                      <a:pt x="2918" y="15420"/>
                      <a:pt x="2918" y="15474"/>
                    </a:cubicBezTo>
                    <a:cubicBezTo>
                      <a:pt x="2971" y="17321"/>
                      <a:pt x="1847" y="19248"/>
                      <a:pt x="81" y="20265"/>
                    </a:cubicBezTo>
                    <a:cubicBezTo>
                      <a:pt x="54" y="20292"/>
                      <a:pt x="27" y="20318"/>
                      <a:pt x="0" y="20345"/>
                    </a:cubicBezTo>
                    <a:cubicBezTo>
                      <a:pt x="0" y="20425"/>
                      <a:pt x="27" y="20479"/>
                      <a:pt x="54" y="20506"/>
                    </a:cubicBezTo>
                    <a:cubicBezTo>
                      <a:pt x="1794" y="21496"/>
                      <a:pt x="2864" y="23289"/>
                      <a:pt x="2918" y="25297"/>
                    </a:cubicBezTo>
                    <a:cubicBezTo>
                      <a:pt x="2918" y="25350"/>
                      <a:pt x="2945" y="25404"/>
                      <a:pt x="2998" y="25404"/>
                    </a:cubicBezTo>
                    <a:cubicBezTo>
                      <a:pt x="4925" y="26394"/>
                      <a:pt x="6156" y="28348"/>
                      <a:pt x="6156" y="30516"/>
                    </a:cubicBezTo>
                    <a:cubicBezTo>
                      <a:pt x="6156" y="32684"/>
                      <a:pt x="4925" y="34665"/>
                      <a:pt x="2998" y="35628"/>
                    </a:cubicBezTo>
                    <a:cubicBezTo>
                      <a:pt x="2945" y="35655"/>
                      <a:pt x="2918" y="35709"/>
                      <a:pt x="2918" y="35762"/>
                    </a:cubicBezTo>
                    <a:cubicBezTo>
                      <a:pt x="3078" y="37823"/>
                      <a:pt x="1606" y="39643"/>
                      <a:pt x="81" y="40526"/>
                    </a:cubicBezTo>
                    <a:cubicBezTo>
                      <a:pt x="54" y="40553"/>
                      <a:pt x="27" y="40580"/>
                      <a:pt x="0" y="40633"/>
                    </a:cubicBezTo>
                    <a:cubicBezTo>
                      <a:pt x="0" y="40687"/>
                      <a:pt x="27" y="40741"/>
                      <a:pt x="54" y="40767"/>
                    </a:cubicBezTo>
                    <a:cubicBezTo>
                      <a:pt x="1794" y="41784"/>
                      <a:pt x="2918" y="43631"/>
                      <a:pt x="2918" y="45532"/>
                    </a:cubicBezTo>
                    <a:cubicBezTo>
                      <a:pt x="2918" y="45558"/>
                      <a:pt x="2918" y="45558"/>
                      <a:pt x="2918" y="45558"/>
                    </a:cubicBezTo>
                    <a:cubicBezTo>
                      <a:pt x="2918" y="45612"/>
                      <a:pt x="2945" y="45665"/>
                      <a:pt x="2998" y="45692"/>
                    </a:cubicBezTo>
                    <a:cubicBezTo>
                      <a:pt x="4925" y="46656"/>
                      <a:pt x="6156" y="48610"/>
                      <a:pt x="6156" y="50778"/>
                    </a:cubicBezTo>
                    <a:cubicBezTo>
                      <a:pt x="6156" y="52972"/>
                      <a:pt x="4925" y="54926"/>
                      <a:pt x="2998" y="55890"/>
                    </a:cubicBezTo>
                    <a:cubicBezTo>
                      <a:pt x="2945" y="55917"/>
                      <a:pt x="2918" y="55970"/>
                      <a:pt x="2918" y="55997"/>
                    </a:cubicBezTo>
                    <a:cubicBezTo>
                      <a:pt x="2864" y="58004"/>
                      <a:pt x="1820" y="59798"/>
                      <a:pt x="81" y="60815"/>
                    </a:cubicBezTo>
                    <a:cubicBezTo>
                      <a:pt x="54" y="60815"/>
                      <a:pt x="27" y="60841"/>
                      <a:pt x="0" y="60895"/>
                    </a:cubicBezTo>
                    <a:cubicBezTo>
                      <a:pt x="0" y="60949"/>
                      <a:pt x="27" y="61002"/>
                      <a:pt x="54" y="61029"/>
                    </a:cubicBezTo>
                    <a:cubicBezTo>
                      <a:pt x="1794" y="62046"/>
                      <a:pt x="2864" y="63839"/>
                      <a:pt x="2918" y="65847"/>
                    </a:cubicBezTo>
                    <a:cubicBezTo>
                      <a:pt x="2918" y="65873"/>
                      <a:pt x="2945" y="65927"/>
                      <a:pt x="2998" y="65954"/>
                    </a:cubicBezTo>
                    <a:cubicBezTo>
                      <a:pt x="4925" y="66917"/>
                      <a:pt x="6156" y="68871"/>
                      <a:pt x="6156" y="71066"/>
                    </a:cubicBezTo>
                    <a:cubicBezTo>
                      <a:pt x="6156" y="73234"/>
                      <a:pt x="4925" y="75188"/>
                      <a:pt x="2998" y="76151"/>
                    </a:cubicBezTo>
                    <a:cubicBezTo>
                      <a:pt x="2945" y="76178"/>
                      <a:pt x="2918" y="76232"/>
                      <a:pt x="2918" y="76285"/>
                    </a:cubicBezTo>
                    <a:cubicBezTo>
                      <a:pt x="2864" y="78266"/>
                      <a:pt x="1794" y="80059"/>
                      <a:pt x="81" y="81076"/>
                    </a:cubicBezTo>
                    <a:cubicBezTo>
                      <a:pt x="0" y="81103"/>
                      <a:pt x="0" y="81183"/>
                      <a:pt x="27" y="81237"/>
                    </a:cubicBezTo>
                    <a:cubicBezTo>
                      <a:pt x="44" y="81288"/>
                      <a:pt x="83" y="81306"/>
                      <a:pt x="122" y="81306"/>
                    </a:cubicBezTo>
                    <a:cubicBezTo>
                      <a:pt x="145" y="81306"/>
                      <a:pt x="168" y="81300"/>
                      <a:pt x="188" y="81290"/>
                    </a:cubicBezTo>
                    <a:cubicBezTo>
                      <a:pt x="1981" y="80247"/>
                      <a:pt x="3105" y="78400"/>
                      <a:pt x="3159" y="76366"/>
                    </a:cubicBezTo>
                    <a:cubicBezTo>
                      <a:pt x="5166" y="75322"/>
                      <a:pt x="6397" y="73288"/>
                      <a:pt x="6397" y="71066"/>
                    </a:cubicBezTo>
                    <a:cubicBezTo>
                      <a:pt x="6397" y="68818"/>
                      <a:pt x="5166" y="66783"/>
                      <a:pt x="3159" y="65766"/>
                    </a:cubicBezTo>
                    <a:cubicBezTo>
                      <a:pt x="3105" y="63759"/>
                      <a:pt x="2061" y="61992"/>
                      <a:pt x="375" y="60922"/>
                    </a:cubicBezTo>
                    <a:cubicBezTo>
                      <a:pt x="2061" y="59878"/>
                      <a:pt x="3105" y="58085"/>
                      <a:pt x="3159" y="56077"/>
                    </a:cubicBezTo>
                    <a:cubicBezTo>
                      <a:pt x="5166" y="55060"/>
                      <a:pt x="6397" y="53026"/>
                      <a:pt x="6397" y="50778"/>
                    </a:cubicBezTo>
                    <a:cubicBezTo>
                      <a:pt x="6397" y="48556"/>
                      <a:pt x="5166" y="46522"/>
                      <a:pt x="3159" y="45505"/>
                    </a:cubicBezTo>
                    <a:cubicBezTo>
                      <a:pt x="3159" y="43604"/>
                      <a:pt x="2061" y="41731"/>
                      <a:pt x="375" y="40660"/>
                    </a:cubicBezTo>
                    <a:cubicBezTo>
                      <a:pt x="1901" y="39697"/>
                      <a:pt x="3292" y="37877"/>
                      <a:pt x="3185" y="35816"/>
                    </a:cubicBezTo>
                    <a:cubicBezTo>
                      <a:pt x="5166" y="34799"/>
                      <a:pt x="6397" y="32764"/>
                      <a:pt x="6397" y="30516"/>
                    </a:cubicBezTo>
                    <a:cubicBezTo>
                      <a:pt x="6397" y="28268"/>
                      <a:pt x="5166" y="26260"/>
                      <a:pt x="3159" y="25216"/>
                    </a:cubicBezTo>
                    <a:cubicBezTo>
                      <a:pt x="3078" y="23236"/>
                      <a:pt x="2035" y="21442"/>
                      <a:pt x="375" y="20399"/>
                    </a:cubicBezTo>
                    <a:cubicBezTo>
                      <a:pt x="2061" y="19328"/>
                      <a:pt x="3159" y="17454"/>
                      <a:pt x="3159" y="15608"/>
                    </a:cubicBezTo>
                    <a:cubicBezTo>
                      <a:pt x="3159" y="15581"/>
                      <a:pt x="3159" y="15581"/>
                      <a:pt x="3159" y="15554"/>
                    </a:cubicBezTo>
                    <a:cubicBezTo>
                      <a:pt x="5166" y="14510"/>
                      <a:pt x="6397" y="12503"/>
                      <a:pt x="6397" y="10254"/>
                    </a:cubicBezTo>
                    <a:cubicBezTo>
                      <a:pt x="6397" y="8006"/>
                      <a:pt x="5166" y="5999"/>
                      <a:pt x="3159" y="4955"/>
                    </a:cubicBezTo>
                    <a:cubicBezTo>
                      <a:pt x="3159" y="3028"/>
                      <a:pt x="1981" y="1047"/>
                      <a:pt x="188" y="30"/>
                    </a:cubicBezTo>
                    <a:cubicBezTo>
                      <a:pt x="167" y="10"/>
                      <a:pt x="143" y="1"/>
                      <a:pt x="11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928" name="Google Shape;1928;p89"/>
              <p:cNvSpPr/>
              <p:nvPr/>
            </p:nvSpPr>
            <p:spPr>
              <a:xfrm>
                <a:off x="685775" y="2593575"/>
                <a:ext cx="159950" cy="2032875"/>
              </a:xfrm>
              <a:custGeom>
                <a:avLst/>
                <a:gdLst/>
                <a:ahLst/>
                <a:cxnLst/>
                <a:rect l="l" t="t" r="r" b="b"/>
                <a:pathLst>
                  <a:path w="6398" h="81315" extrusionOk="0">
                    <a:moveTo>
                      <a:pt x="140" y="1"/>
                    </a:moveTo>
                    <a:cubicBezTo>
                      <a:pt x="95" y="1"/>
                      <a:pt x="47" y="26"/>
                      <a:pt x="27" y="65"/>
                    </a:cubicBezTo>
                    <a:cubicBezTo>
                      <a:pt x="27" y="92"/>
                      <a:pt x="0" y="118"/>
                      <a:pt x="0" y="118"/>
                    </a:cubicBezTo>
                    <a:cubicBezTo>
                      <a:pt x="0" y="172"/>
                      <a:pt x="27" y="225"/>
                      <a:pt x="81" y="225"/>
                    </a:cubicBezTo>
                    <a:cubicBezTo>
                      <a:pt x="1820" y="1243"/>
                      <a:pt x="2944" y="3170"/>
                      <a:pt x="2918" y="5043"/>
                    </a:cubicBezTo>
                    <a:cubicBezTo>
                      <a:pt x="2918" y="5070"/>
                      <a:pt x="2944" y="5124"/>
                      <a:pt x="2998" y="5150"/>
                    </a:cubicBezTo>
                    <a:cubicBezTo>
                      <a:pt x="4952" y="6141"/>
                      <a:pt x="6156" y="8095"/>
                      <a:pt x="6156" y="10263"/>
                    </a:cubicBezTo>
                    <a:cubicBezTo>
                      <a:pt x="6156" y="12431"/>
                      <a:pt x="4952" y="14384"/>
                      <a:pt x="2998" y="15375"/>
                    </a:cubicBezTo>
                    <a:cubicBezTo>
                      <a:pt x="2944" y="15402"/>
                      <a:pt x="2918" y="15428"/>
                      <a:pt x="2918" y="15482"/>
                    </a:cubicBezTo>
                    <a:cubicBezTo>
                      <a:pt x="2998" y="17329"/>
                      <a:pt x="1847" y="19256"/>
                      <a:pt x="81" y="20273"/>
                    </a:cubicBezTo>
                    <a:cubicBezTo>
                      <a:pt x="54" y="20300"/>
                      <a:pt x="27" y="20326"/>
                      <a:pt x="27" y="20353"/>
                    </a:cubicBezTo>
                    <a:cubicBezTo>
                      <a:pt x="0" y="20407"/>
                      <a:pt x="27" y="20460"/>
                      <a:pt x="81" y="20514"/>
                    </a:cubicBezTo>
                    <a:cubicBezTo>
                      <a:pt x="1794" y="21504"/>
                      <a:pt x="2864" y="23297"/>
                      <a:pt x="2918" y="25305"/>
                    </a:cubicBezTo>
                    <a:cubicBezTo>
                      <a:pt x="2918" y="25358"/>
                      <a:pt x="2944" y="25385"/>
                      <a:pt x="2998" y="25412"/>
                    </a:cubicBezTo>
                    <a:cubicBezTo>
                      <a:pt x="4952" y="26402"/>
                      <a:pt x="6156" y="28356"/>
                      <a:pt x="6156" y="30524"/>
                    </a:cubicBezTo>
                    <a:cubicBezTo>
                      <a:pt x="6156" y="32692"/>
                      <a:pt x="4952" y="34646"/>
                      <a:pt x="2998" y="35636"/>
                    </a:cubicBezTo>
                    <a:cubicBezTo>
                      <a:pt x="2944" y="35663"/>
                      <a:pt x="2918" y="35717"/>
                      <a:pt x="2918" y="35770"/>
                    </a:cubicBezTo>
                    <a:cubicBezTo>
                      <a:pt x="3078" y="37831"/>
                      <a:pt x="1633" y="39651"/>
                      <a:pt x="81" y="40535"/>
                    </a:cubicBezTo>
                    <a:cubicBezTo>
                      <a:pt x="54" y="40561"/>
                      <a:pt x="27" y="40588"/>
                      <a:pt x="27" y="40615"/>
                    </a:cubicBezTo>
                    <a:cubicBezTo>
                      <a:pt x="0" y="40668"/>
                      <a:pt x="27" y="40749"/>
                      <a:pt x="81" y="40775"/>
                    </a:cubicBezTo>
                    <a:cubicBezTo>
                      <a:pt x="1820" y="41766"/>
                      <a:pt x="2918" y="43639"/>
                      <a:pt x="2918" y="45540"/>
                    </a:cubicBezTo>
                    <a:lnTo>
                      <a:pt x="2918" y="45566"/>
                    </a:lnTo>
                    <a:cubicBezTo>
                      <a:pt x="2918" y="45620"/>
                      <a:pt x="2944" y="45674"/>
                      <a:pt x="2998" y="45674"/>
                    </a:cubicBezTo>
                    <a:cubicBezTo>
                      <a:pt x="4952" y="46664"/>
                      <a:pt x="6156" y="48618"/>
                      <a:pt x="6156" y="50786"/>
                    </a:cubicBezTo>
                    <a:cubicBezTo>
                      <a:pt x="6156" y="52954"/>
                      <a:pt x="4952" y="54934"/>
                      <a:pt x="2998" y="55898"/>
                    </a:cubicBezTo>
                    <a:cubicBezTo>
                      <a:pt x="2944" y="55925"/>
                      <a:pt x="2918" y="55952"/>
                      <a:pt x="2918" y="56005"/>
                    </a:cubicBezTo>
                    <a:cubicBezTo>
                      <a:pt x="2891" y="58012"/>
                      <a:pt x="1820" y="59806"/>
                      <a:pt x="81" y="60796"/>
                    </a:cubicBezTo>
                    <a:cubicBezTo>
                      <a:pt x="54" y="60823"/>
                      <a:pt x="27" y="60850"/>
                      <a:pt x="27" y="60903"/>
                    </a:cubicBezTo>
                    <a:cubicBezTo>
                      <a:pt x="0" y="60957"/>
                      <a:pt x="27" y="61010"/>
                      <a:pt x="81" y="61037"/>
                    </a:cubicBezTo>
                    <a:cubicBezTo>
                      <a:pt x="1820" y="62054"/>
                      <a:pt x="2891" y="63847"/>
                      <a:pt x="2918" y="65828"/>
                    </a:cubicBezTo>
                    <a:cubicBezTo>
                      <a:pt x="2918" y="65882"/>
                      <a:pt x="2944" y="65935"/>
                      <a:pt x="2998" y="65962"/>
                    </a:cubicBezTo>
                    <a:cubicBezTo>
                      <a:pt x="4952" y="66925"/>
                      <a:pt x="6156" y="68879"/>
                      <a:pt x="6156" y="71047"/>
                    </a:cubicBezTo>
                    <a:cubicBezTo>
                      <a:pt x="6156" y="73242"/>
                      <a:pt x="4952" y="75196"/>
                      <a:pt x="2998" y="76160"/>
                    </a:cubicBezTo>
                    <a:cubicBezTo>
                      <a:pt x="2944" y="76186"/>
                      <a:pt x="2918" y="76240"/>
                      <a:pt x="2918" y="76267"/>
                    </a:cubicBezTo>
                    <a:cubicBezTo>
                      <a:pt x="2891" y="78274"/>
                      <a:pt x="1820" y="80067"/>
                      <a:pt x="81" y="81084"/>
                    </a:cubicBezTo>
                    <a:cubicBezTo>
                      <a:pt x="27" y="81111"/>
                      <a:pt x="0" y="81191"/>
                      <a:pt x="27" y="81245"/>
                    </a:cubicBezTo>
                    <a:cubicBezTo>
                      <a:pt x="61" y="81296"/>
                      <a:pt x="95" y="81315"/>
                      <a:pt x="136" y="81315"/>
                    </a:cubicBezTo>
                    <a:cubicBezTo>
                      <a:pt x="159" y="81315"/>
                      <a:pt x="185" y="81308"/>
                      <a:pt x="214" y="81299"/>
                    </a:cubicBezTo>
                    <a:cubicBezTo>
                      <a:pt x="2008" y="80255"/>
                      <a:pt x="3105" y="78408"/>
                      <a:pt x="3185" y="76347"/>
                    </a:cubicBezTo>
                    <a:cubicBezTo>
                      <a:pt x="5166" y="75330"/>
                      <a:pt x="6397" y="73296"/>
                      <a:pt x="6397" y="71047"/>
                    </a:cubicBezTo>
                    <a:cubicBezTo>
                      <a:pt x="6397" y="68826"/>
                      <a:pt x="5166" y="66792"/>
                      <a:pt x="3185" y="65748"/>
                    </a:cubicBezTo>
                    <a:cubicBezTo>
                      <a:pt x="3105" y="63767"/>
                      <a:pt x="2061" y="61974"/>
                      <a:pt x="375" y="60930"/>
                    </a:cubicBezTo>
                    <a:cubicBezTo>
                      <a:pt x="2061" y="59859"/>
                      <a:pt x="3105" y="58093"/>
                      <a:pt x="3185" y="56085"/>
                    </a:cubicBezTo>
                    <a:cubicBezTo>
                      <a:pt x="5166" y="55068"/>
                      <a:pt x="6397" y="53034"/>
                      <a:pt x="6397" y="50786"/>
                    </a:cubicBezTo>
                    <a:cubicBezTo>
                      <a:pt x="6397" y="48537"/>
                      <a:pt x="5166" y="46530"/>
                      <a:pt x="3185" y="45486"/>
                    </a:cubicBezTo>
                    <a:cubicBezTo>
                      <a:pt x="3159" y="43586"/>
                      <a:pt x="2088" y="41739"/>
                      <a:pt x="375" y="40668"/>
                    </a:cubicBezTo>
                    <a:cubicBezTo>
                      <a:pt x="1901" y="39705"/>
                      <a:pt x="3292" y="37885"/>
                      <a:pt x="3185" y="35824"/>
                    </a:cubicBezTo>
                    <a:cubicBezTo>
                      <a:pt x="5166" y="34780"/>
                      <a:pt x="6397" y="32772"/>
                      <a:pt x="6397" y="30524"/>
                    </a:cubicBezTo>
                    <a:cubicBezTo>
                      <a:pt x="6397" y="28276"/>
                      <a:pt x="5166" y="26268"/>
                      <a:pt x="3185" y="25225"/>
                    </a:cubicBezTo>
                    <a:cubicBezTo>
                      <a:pt x="3078" y="23244"/>
                      <a:pt x="2061" y="21451"/>
                      <a:pt x="375" y="20407"/>
                    </a:cubicBezTo>
                    <a:cubicBezTo>
                      <a:pt x="2088" y="19336"/>
                      <a:pt x="3185" y="17436"/>
                      <a:pt x="3185" y="15616"/>
                    </a:cubicBezTo>
                    <a:cubicBezTo>
                      <a:pt x="3185" y="15589"/>
                      <a:pt x="3185" y="15589"/>
                      <a:pt x="3185" y="15562"/>
                    </a:cubicBezTo>
                    <a:cubicBezTo>
                      <a:pt x="5166" y="14518"/>
                      <a:pt x="6397" y="12511"/>
                      <a:pt x="6397" y="10263"/>
                    </a:cubicBezTo>
                    <a:cubicBezTo>
                      <a:pt x="6397" y="8014"/>
                      <a:pt x="5166" y="6007"/>
                      <a:pt x="3185" y="4963"/>
                    </a:cubicBezTo>
                    <a:cubicBezTo>
                      <a:pt x="3185" y="3036"/>
                      <a:pt x="1981" y="1055"/>
                      <a:pt x="188" y="11"/>
                    </a:cubicBezTo>
                    <a:cubicBezTo>
                      <a:pt x="173" y="4"/>
                      <a:pt x="157" y="1"/>
                      <a:pt x="140"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929" name="Google Shape;1929;p89"/>
              <p:cNvSpPr/>
              <p:nvPr/>
            </p:nvSpPr>
            <p:spPr>
              <a:xfrm>
                <a:off x="531875" y="2845375"/>
                <a:ext cx="160600" cy="2032675"/>
              </a:xfrm>
              <a:custGeom>
                <a:avLst/>
                <a:gdLst/>
                <a:ahLst/>
                <a:cxnLst/>
                <a:rect l="l" t="t" r="r" b="b"/>
                <a:pathLst>
                  <a:path w="6424" h="81307" extrusionOk="0">
                    <a:moveTo>
                      <a:pt x="144" y="1"/>
                    </a:moveTo>
                    <a:cubicBezTo>
                      <a:pt x="103" y="1"/>
                      <a:pt x="60" y="24"/>
                      <a:pt x="27" y="57"/>
                    </a:cubicBezTo>
                    <a:cubicBezTo>
                      <a:pt x="27" y="84"/>
                      <a:pt x="27" y="110"/>
                      <a:pt x="27" y="137"/>
                    </a:cubicBezTo>
                    <a:cubicBezTo>
                      <a:pt x="27" y="164"/>
                      <a:pt x="54" y="217"/>
                      <a:pt x="80" y="244"/>
                    </a:cubicBezTo>
                    <a:cubicBezTo>
                      <a:pt x="1820" y="1234"/>
                      <a:pt x="2971" y="3162"/>
                      <a:pt x="2944" y="5035"/>
                    </a:cubicBezTo>
                    <a:cubicBezTo>
                      <a:pt x="2944" y="5089"/>
                      <a:pt x="2971" y="5142"/>
                      <a:pt x="2998" y="5142"/>
                    </a:cubicBezTo>
                    <a:cubicBezTo>
                      <a:pt x="4952" y="6133"/>
                      <a:pt x="6156" y="8086"/>
                      <a:pt x="6156" y="10254"/>
                    </a:cubicBezTo>
                    <a:cubicBezTo>
                      <a:pt x="6156" y="12422"/>
                      <a:pt x="4952" y="14376"/>
                      <a:pt x="2998" y="15367"/>
                    </a:cubicBezTo>
                    <a:cubicBezTo>
                      <a:pt x="2971" y="15393"/>
                      <a:pt x="2944" y="15447"/>
                      <a:pt x="2944" y="15474"/>
                    </a:cubicBezTo>
                    <a:cubicBezTo>
                      <a:pt x="2998" y="17321"/>
                      <a:pt x="1847" y="19248"/>
                      <a:pt x="107" y="20265"/>
                    </a:cubicBezTo>
                    <a:cubicBezTo>
                      <a:pt x="54" y="20292"/>
                      <a:pt x="27" y="20318"/>
                      <a:pt x="27" y="20345"/>
                    </a:cubicBezTo>
                    <a:cubicBezTo>
                      <a:pt x="0" y="20425"/>
                      <a:pt x="27" y="20479"/>
                      <a:pt x="80" y="20506"/>
                    </a:cubicBezTo>
                    <a:cubicBezTo>
                      <a:pt x="1793" y="21496"/>
                      <a:pt x="2864" y="23289"/>
                      <a:pt x="2944" y="25297"/>
                    </a:cubicBezTo>
                    <a:cubicBezTo>
                      <a:pt x="2944" y="25350"/>
                      <a:pt x="2971" y="25404"/>
                      <a:pt x="2998" y="25404"/>
                    </a:cubicBezTo>
                    <a:cubicBezTo>
                      <a:pt x="4952" y="26394"/>
                      <a:pt x="6156" y="28348"/>
                      <a:pt x="6156" y="30516"/>
                    </a:cubicBezTo>
                    <a:cubicBezTo>
                      <a:pt x="6156" y="32684"/>
                      <a:pt x="4952" y="34665"/>
                      <a:pt x="2998" y="35628"/>
                    </a:cubicBezTo>
                    <a:cubicBezTo>
                      <a:pt x="2971" y="35655"/>
                      <a:pt x="2944" y="35709"/>
                      <a:pt x="2944" y="35762"/>
                    </a:cubicBezTo>
                    <a:cubicBezTo>
                      <a:pt x="3105" y="37823"/>
                      <a:pt x="1633" y="39643"/>
                      <a:pt x="107" y="40526"/>
                    </a:cubicBezTo>
                    <a:cubicBezTo>
                      <a:pt x="54" y="40553"/>
                      <a:pt x="27" y="40580"/>
                      <a:pt x="27" y="40633"/>
                    </a:cubicBezTo>
                    <a:cubicBezTo>
                      <a:pt x="0" y="40687"/>
                      <a:pt x="27" y="40741"/>
                      <a:pt x="80" y="40767"/>
                    </a:cubicBezTo>
                    <a:cubicBezTo>
                      <a:pt x="1820" y="41784"/>
                      <a:pt x="2944" y="43631"/>
                      <a:pt x="2944" y="45532"/>
                    </a:cubicBezTo>
                    <a:lnTo>
                      <a:pt x="2944" y="45558"/>
                    </a:lnTo>
                    <a:cubicBezTo>
                      <a:pt x="2918" y="45612"/>
                      <a:pt x="2971" y="45665"/>
                      <a:pt x="2998" y="45692"/>
                    </a:cubicBezTo>
                    <a:cubicBezTo>
                      <a:pt x="4952" y="46656"/>
                      <a:pt x="6156" y="48610"/>
                      <a:pt x="6156" y="50778"/>
                    </a:cubicBezTo>
                    <a:cubicBezTo>
                      <a:pt x="6156" y="52972"/>
                      <a:pt x="4952" y="54926"/>
                      <a:pt x="2998" y="55890"/>
                    </a:cubicBezTo>
                    <a:cubicBezTo>
                      <a:pt x="2971" y="55917"/>
                      <a:pt x="2944" y="55970"/>
                      <a:pt x="2944" y="55997"/>
                    </a:cubicBezTo>
                    <a:cubicBezTo>
                      <a:pt x="2891" y="58004"/>
                      <a:pt x="1820" y="59798"/>
                      <a:pt x="107" y="60815"/>
                    </a:cubicBezTo>
                    <a:cubicBezTo>
                      <a:pt x="54" y="60815"/>
                      <a:pt x="27" y="60841"/>
                      <a:pt x="27" y="60895"/>
                    </a:cubicBezTo>
                    <a:cubicBezTo>
                      <a:pt x="0" y="60949"/>
                      <a:pt x="27" y="61002"/>
                      <a:pt x="80" y="61029"/>
                    </a:cubicBezTo>
                    <a:cubicBezTo>
                      <a:pt x="1820" y="62046"/>
                      <a:pt x="2891" y="63839"/>
                      <a:pt x="2944" y="65847"/>
                    </a:cubicBezTo>
                    <a:cubicBezTo>
                      <a:pt x="2944" y="65873"/>
                      <a:pt x="2971" y="65927"/>
                      <a:pt x="2998" y="65954"/>
                    </a:cubicBezTo>
                    <a:cubicBezTo>
                      <a:pt x="4952" y="66917"/>
                      <a:pt x="6156" y="68871"/>
                      <a:pt x="6156" y="71066"/>
                    </a:cubicBezTo>
                    <a:cubicBezTo>
                      <a:pt x="6156" y="73234"/>
                      <a:pt x="4952" y="75188"/>
                      <a:pt x="2998" y="76151"/>
                    </a:cubicBezTo>
                    <a:cubicBezTo>
                      <a:pt x="2971" y="76178"/>
                      <a:pt x="2944" y="76232"/>
                      <a:pt x="2944" y="76285"/>
                    </a:cubicBezTo>
                    <a:cubicBezTo>
                      <a:pt x="2891" y="78266"/>
                      <a:pt x="1820" y="80059"/>
                      <a:pt x="80" y="81076"/>
                    </a:cubicBezTo>
                    <a:cubicBezTo>
                      <a:pt x="27" y="81103"/>
                      <a:pt x="0" y="81183"/>
                      <a:pt x="54" y="81237"/>
                    </a:cubicBezTo>
                    <a:cubicBezTo>
                      <a:pt x="71" y="81288"/>
                      <a:pt x="109" y="81306"/>
                      <a:pt x="149" y="81306"/>
                    </a:cubicBezTo>
                    <a:cubicBezTo>
                      <a:pt x="171" y="81306"/>
                      <a:pt x="195" y="81300"/>
                      <a:pt x="214" y="81290"/>
                    </a:cubicBezTo>
                    <a:cubicBezTo>
                      <a:pt x="2008" y="80247"/>
                      <a:pt x="3105" y="78400"/>
                      <a:pt x="3185" y="76366"/>
                    </a:cubicBezTo>
                    <a:cubicBezTo>
                      <a:pt x="5193" y="75322"/>
                      <a:pt x="6424" y="73288"/>
                      <a:pt x="6424" y="71066"/>
                    </a:cubicBezTo>
                    <a:cubicBezTo>
                      <a:pt x="6424" y="68818"/>
                      <a:pt x="5193" y="66783"/>
                      <a:pt x="3185" y="65766"/>
                    </a:cubicBezTo>
                    <a:cubicBezTo>
                      <a:pt x="3105" y="63759"/>
                      <a:pt x="2088" y="61992"/>
                      <a:pt x="402" y="60922"/>
                    </a:cubicBezTo>
                    <a:cubicBezTo>
                      <a:pt x="2088" y="59878"/>
                      <a:pt x="3105" y="58085"/>
                      <a:pt x="3185" y="56077"/>
                    </a:cubicBezTo>
                    <a:cubicBezTo>
                      <a:pt x="5193" y="55060"/>
                      <a:pt x="6424" y="53026"/>
                      <a:pt x="6424" y="50778"/>
                    </a:cubicBezTo>
                    <a:cubicBezTo>
                      <a:pt x="6424" y="48556"/>
                      <a:pt x="5193" y="46522"/>
                      <a:pt x="3185" y="45505"/>
                    </a:cubicBezTo>
                    <a:cubicBezTo>
                      <a:pt x="3185" y="43604"/>
                      <a:pt x="2088" y="41731"/>
                      <a:pt x="402" y="40660"/>
                    </a:cubicBezTo>
                    <a:cubicBezTo>
                      <a:pt x="1900" y="39697"/>
                      <a:pt x="3319" y="37877"/>
                      <a:pt x="3185" y="35816"/>
                    </a:cubicBezTo>
                    <a:cubicBezTo>
                      <a:pt x="5193" y="34799"/>
                      <a:pt x="6424" y="32764"/>
                      <a:pt x="6424" y="30516"/>
                    </a:cubicBezTo>
                    <a:cubicBezTo>
                      <a:pt x="6424" y="28268"/>
                      <a:pt x="5193" y="26260"/>
                      <a:pt x="3185" y="25216"/>
                    </a:cubicBezTo>
                    <a:cubicBezTo>
                      <a:pt x="3105" y="23236"/>
                      <a:pt x="2061" y="21442"/>
                      <a:pt x="402" y="20399"/>
                    </a:cubicBezTo>
                    <a:cubicBezTo>
                      <a:pt x="2088" y="19328"/>
                      <a:pt x="3185" y="17454"/>
                      <a:pt x="3185" y="15608"/>
                    </a:cubicBezTo>
                    <a:cubicBezTo>
                      <a:pt x="3185" y="15581"/>
                      <a:pt x="3185" y="15581"/>
                      <a:pt x="3185" y="15554"/>
                    </a:cubicBezTo>
                    <a:cubicBezTo>
                      <a:pt x="5193" y="14510"/>
                      <a:pt x="6424" y="12503"/>
                      <a:pt x="6424" y="10254"/>
                    </a:cubicBezTo>
                    <a:cubicBezTo>
                      <a:pt x="6424" y="8006"/>
                      <a:pt x="5193" y="5999"/>
                      <a:pt x="3185" y="4955"/>
                    </a:cubicBezTo>
                    <a:cubicBezTo>
                      <a:pt x="3185" y="3028"/>
                      <a:pt x="2008" y="1047"/>
                      <a:pt x="214" y="30"/>
                    </a:cubicBezTo>
                    <a:cubicBezTo>
                      <a:pt x="194" y="10"/>
                      <a:pt x="169" y="1"/>
                      <a:pt x="144"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930" name="Google Shape;1930;p89"/>
              <p:cNvSpPr/>
              <p:nvPr/>
            </p:nvSpPr>
            <p:spPr>
              <a:xfrm>
                <a:off x="378625" y="2593575"/>
                <a:ext cx="159950" cy="2032875"/>
              </a:xfrm>
              <a:custGeom>
                <a:avLst/>
                <a:gdLst/>
                <a:ahLst/>
                <a:cxnLst/>
                <a:rect l="l" t="t" r="r" b="b"/>
                <a:pathLst>
                  <a:path w="6398" h="81315" extrusionOk="0">
                    <a:moveTo>
                      <a:pt x="141" y="1"/>
                    </a:moveTo>
                    <a:cubicBezTo>
                      <a:pt x="95" y="1"/>
                      <a:pt x="47" y="26"/>
                      <a:pt x="28" y="65"/>
                    </a:cubicBezTo>
                    <a:cubicBezTo>
                      <a:pt x="1" y="92"/>
                      <a:pt x="1" y="118"/>
                      <a:pt x="1" y="118"/>
                    </a:cubicBezTo>
                    <a:cubicBezTo>
                      <a:pt x="1" y="172"/>
                      <a:pt x="28" y="225"/>
                      <a:pt x="54" y="225"/>
                    </a:cubicBezTo>
                    <a:cubicBezTo>
                      <a:pt x="1794" y="1243"/>
                      <a:pt x="2918" y="3116"/>
                      <a:pt x="2918" y="4963"/>
                    </a:cubicBezTo>
                    <a:cubicBezTo>
                      <a:pt x="2918" y="4990"/>
                      <a:pt x="2918" y="5017"/>
                      <a:pt x="2918" y="5043"/>
                    </a:cubicBezTo>
                    <a:cubicBezTo>
                      <a:pt x="2918" y="5070"/>
                      <a:pt x="2945" y="5124"/>
                      <a:pt x="2999" y="5150"/>
                    </a:cubicBezTo>
                    <a:cubicBezTo>
                      <a:pt x="4952" y="6141"/>
                      <a:pt x="6157" y="8095"/>
                      <a:pt x="6157" y="10263"/>
                    </a:cubicBezTo>
                    <a:cubicBezTo>
                      <a:pt x="6157" y="12431"/>
                      <a:pt x="4952" y="14384"/>
                      <a:pt x="2999" y="15375"/>
                    </a:cubicBezTo>
                    <a:cubicBezTo>
                      <a:pt x="2945" y="15402"/>
                      <a:pt x="2918" y="15428"/>
                      <a:pt x="2918" y="15482"/>
                    </a:cubicBezTo>
                    <a:cubicBezTo>
                      <a:pt x="2972" y="17329"/>
                      <a:pt x="1848" y="19256"/>
                      <a:pt x="81" y="20273"/>
                    </a:cubicBezTo>
                    <a:cubicBezTo>
                      <a:pt x="54" y="20300"/>
                      <a:pt x="28" y="20326"/>
                      <a:pt x="1" y="20353"/>
                    </a:cubicBezTo>
                    <a:cubicBezTo>
                      <a:pt x="1" y="20407"/>
                      <a:pt x="28" y="20487"/>
                      <a:pt x="54" y="20514"/>
                    </a:cubicBezTo>
                    <a:cubicBezTo>
                      <a:pt x="1794" y="21504"/>
                      <a:pt x="2865" y="23297"/>
                      <a:pt x="2918" y="25305"/>
                    </a:cubicBezTo>
                    <a:cubicBezTo>
                      <a:pt x="2918" y="25358"/>
                      <a:pt x="2945" y="25412"/>
                      <a:pt x="2999" y="25412"/>
                    </a:cubicBezTo>
                    <a:cubicBezTo>
                      <a:pt x="4952" y="26402"/>
                      <a:pt x="6157" y="28356"/>
                      <a:pt x="6157" y="30524"/>
                    </a:cubicBezTo>
                    <a:cubicBezTo>
                      <a:pt x="6157" y="32692"/>
                      <a:pt x="4952" y="34646"/>
                      <a:pt x="2999" y="35636"/>
                    </a:cubicBezTo>
                    <a:cubicBezTo>
                      <a:pt x="2945" y="35663"/>
                      <a:pt x="2918" y="35717"/>
                      <a:pt x="2918" y="35770"/>
                    </a:cubicBezTo>
                    <a:cubicBezTo>
                      <a:pt x="3079" y="37831"/>
                      <a:pt x="1607" y="39651"/>
                      <a:pt x="81" y="40535"/>
                    </a:cubicBezTo>
                    <a:cubicBezTo>
                      <a:pt x="54" y="40561"/>
                      <a:pt x="28" y="40588"/>
                      <a:pt x="1" y="40615"/>
                    </a:cubicBezTo>
                    <a:cubicBezTo>
                      <a:pt x="1" y="40668"/>
                      <a:pt x="28" y="40749"/>
                      <a:pt x="54" y="40775"/>
                    </a:cubicBezTo>
                    <a:cubicBezTo>
                      <a:pt x="1794" y="41766"/>
                      <a:pt x="2918" y="43639"/>
                      <a:pt x="2918" y="45540"/>
                    </a:cubicBezTo>
                    <a:cubicBezTo>
                      <a:pt x="2918" y="45540"/>
                      <a:pt x="2918" y="45566"/>
                      <a:pt x="2918" y="45566"/>
                    </a:cubicBezTo>
                    <a:cubicBezTo>
                      <a:pt x="2918" y="45620"/>
                      <a:pt x="2945" y="45674"/>
                      <a:pt x="2999" y="45674"/>
                    </a:cubicBezTo>
                    <a:cubicBezTo>
                      <a:pt x="4952" y="46664"/>
                      <a:pt x="6157" y="48618"/>
                      <a:pt x="6157" y="50786"/>
                    </a:cubicBezTo>
                    <a:cubicBezTo>
                      <a:pt x="6157" y="52954"/>
                      <a:pt x="4952" y="54934"/>
                      <a:pt x="2999" y="55898"/>
                    </a:cubicBezTo>
                    <a:cubicBezTo>
                      <a:pt x="2945" y="55925"/>
                      <a:pt x="2918" y="55952"/>
                      <a:pt x="2918" y="56005"/>
                    </a:cubicBezTo>
                    <a:cubicBezTo>
                      <a:pt x="2865" y="58012"/>
                      <a:pt x="1821" y="59806"/>
                      <a:pt x="81" y="60796"/>
                    </a:cubicBezTo>
                    <a:cubicBezTo>
                      <a:pt x="54" y="60823"/>
                      <a:pt x="28" y="60850"/>
                      <a:pt x="1" y="60903"/>
                    </a:cubicBezTo>
                    <a:cubicBezTo>
                      <a:pt x="1" y="60957"/>
                      <a:pt x="28" y="61010"/>
                      <a:pt x="54" y="61037"/>
                    </a:cubicBezTo>
                    <a:cubicBezTo>
                      <a:pt x="1794" y="62054"/>
                      <a:pt x="2865" y="63847"/>
                      <a:pt x="2918" y="65828"/>
                    </a:cubicBezTo>
                    <a:cubicBezTo>
                      <a:pt x="2918" y="65882"/>
                      <a:pt x="2945" y="65935"/>
                      <a:pt x="2999" y="65962"/>
                    </a:cubicBezTo>
                    <a:cubicBezTo>
                      <a:pt x="4952" y="66925"/>
                      <a:pt x="6157" y="68879"/>
                      <a:pt x="6157" y="71047"/>
                    </a:cubicBezTo>
                    <a:cubicBezTo>
                      <a:pt x="6157" y="73242"/>
                      <a:pt x="4952" y="75196"/>
                      <a:pt x="2999" y="76160"/>
                    </a:cubicBezTo>
                    <a:cubicBezTo>
                      <a:pt x="2945" y="76186"/>
                      <a:pt x="2918" y="76240"/>
                      <a:pt x="2918" y="76267"/>
                    </a:cubicBezTo>
                    <a:cubicBezTo>
                      <a:pt x="2865" y="78274"/>
                      <a:pt x="1821" y="80067"/>
                      <a:pt x="81" y="81084"/>
                    </a:cubicBezTo>
                    <a:cubicBezTo>
                      <a:pt x="1" y="81111"/>
                      <a:pt x="1" y="81191"/>
                      <a:pt x="28" y="81245"/>
                    </a:cubicBezTo>
                    <a:cubicBezTo>
                      <a:pt x="45" y="81296"/>
                      <a:pt x="83" y="81315"/>
                      <a:pt x="123" y="81315"/>
                    </a:cubicBezTo>
                    <a:cubicBezTo>
                      <a:pt x="145" y="81315"/>
                      <a:pt x="169" y="81308"/>
                      <a:pt x="188" y="81299"/>
                    </a:cubicBezTo>
                    <a:cubicBezTo>
                      <a:pt x="1981" y="80255"/>
                      <a:pt x="3106" y="78408"/>
                      <a:pt x="3159" y="76347"/>
                    </a:cubicBezTo>
                    <a:cubicBezTo>
                      <a:pt x="5167" y="75330"/>
                      <a:pt x="6398" y="73296"/>
                      <a:pt x="6398" y="71047"/>
                    </a:cubicBezTo>
                    <a:cubicBezTo>
                      <a:pt x="6398" y="68826"/>
                      <a:pt x="5167" y="66792"/>
                      <a:pt x="3159" y="65748"/>
                    </a:cubicBezTo>
                    <a:cubicBezTo>
                      <a:pt x="3106" y="63767"/>
                      <a:pt x="2062" y="61974"/>
                      <a:pt x="376" y="60930"/>
                    </a:cubicBezTo>
                    <a:cubicBezTo>
                      <a:pt x="2062" y="59859"/>
                      <a:pt x="3106" y="58093"/>
                      <a:pt x="3159" y="56085"/>
                    </a:cubicBezTo>
                    <a:cubicBezTo>
                      <a:pt x="5167" y="55068"/>
                      <a:pt x="6398" y="53034"/>
                      <a:pt x="6398" y="50786"/>
                    </a:cubicBezTo>
                    <a:cubicBezTo>
                      <a:pt x="6398" y="48537"/>
                      <a:pt x="5167" y="46530"/>
                      <a:pt x="3159" y="45486"/>
                    </a:cubicBezTo>
                    <a:cubicBezTo>
                      <a:pt x="3159" y="43586"/>
                      <a:pt x="2062" y="41739"/>
                      <a:pt x="376" y="40668"/>
                    </a:cubicBezTo>
                    <a:cubicBezTo>
                      <a:pt x="1901" y="39705"/>
                      <a:pt x="3293" y="37885"/>
                      <a:pt x="3186" y="35824"/>
                    </a:cubicBezTo>
                    <a:cubicBezTo>
                      <a:pt x="5167" y="34780"/>
                      <a:pt x="6398" y="32772"/>
                      <a:pt x="6398" y="30524"/>
                    </a:cubicBezTo>
                    <a:cubicBezTo>
                      <a:pt x="6398" y="28276"/>
                      <a:pt x="5167" y="26268"/>
                      <a:pt x="3159" y="25225"/>
                    </a:cubicBezTo>
                    <a:cubicBezTo>
                      <a:pt x="3079" y="23244"/>
                      <a:pt x="2035" y="21451"/>
                      <a:pt x="376" y="20407"/>
                    </a:cubicBezTo>
                    <a:cubicBezTo>
                      <a:pt x="2062" y="19336"/>
                      <a:pt x="3186" y="17436"/>
                      <a:pt x="3186" y="15616"/>
                    </a:cubicBezTo>
                    <a:cubicBezTo>
                      <a:pt x="3186" y="15589"/>
                      <a:pt x="3186" y="15589"/>
                      <a:pt x="3186" y="15562"/>
                    </a:cubicBezTo>
                    <a:cubicBezTo>
                      <a:pt x="5167" y="14518"/>
                      <a:pt x="6398" y="12511"/>
                      <a:pt x="6398" y="10263"/>
                    </a:cubicBezTo>
                    <a:cubicBezTo>
                      <a:pt x="6398" y="8014"/>
                      <a:pt x="5167" y="6007"/>
                      <a:pt x="3186" y="4963"/>
                    </a:cubicBezTo>
                    <a:cubicBezTo>
                      <a:pt x="3186" y="3036"/>
                      <a:pt x="1981" y="1055"/>
                      <a:pt x="188" y="11"/>
                    </a:cubicBezTo>
                    <a:cubicBezTo>
                      <a:pt x="174" y="4"/>
                      <a:pt x="158" y="1"/>
                      <a:pt x="141"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931" name="Google Shape;1931;p89"/>
              <p:cNvSpPr/>
              <p:nvPr/>
            </p:nvSpPr>
            <p:spPr>
              <a:xfrm>
                <a:off x="224725" y="2845375"/>
                <a:ext cx="159950" cy="2032675"/>
              </a:xfrm>
              <a:custGeom>
                <a:avLst/>
                <a:gdLst/>
                <a:ahLst/>
                <a:cxnLst/>
                <a:rect l="l" t="t" r="r" b="b"/>
                <a:pathLst>
                  <a:path w="6398" h="81307" extrusionOk="0">
                    <a:moveTo>
                      <a:pt x="126" y="1"/>
                    </a:moveTo>
                    <a:cubicBezTo>
                      <a:pt x="81" y="1"/>
                      <a:pt x="44" y="24"/>
                      <a:pt x="27" y="57"/>
                    </a:cubicBezTo>
                    <a:cubicBezTo>
                      <a:pt x="27" y="84"/>
                      <a:pt x="1" y="110"/>
                      <a:pt x="1" y="137"/>
                    </a:cubicBezTo>
                    <a:cubicBezTo>
                      <a:pt x="1" y="164"/>
                      <a:pt x="27" y="217"/>
                      <a:pt x="81" y="244"/>
                    </a:cubicBezTo>
                    <a:cubicBezTo>
                      <a:pt x="1821" y="1234"/>
                      <a:pt x="2972" y="3162"/>
                      <a:pt x="2918" y="5035"/>
                    </a:cubicBezTo>
                    <a:cubicBezTo>
                      <a:pt x="2945" y="5089"/>
                      <a:pt x="2945" y="5142"/>
                      <a:pt x="2998" y="5142"/>
                    </a:cubicBezTo>
                    <a:cubicBezTo>
                      <a:pt x="4952" y="6133"/>
                      <a:pt x="6157" y="8086"/>
                      <a:pt x="6157" y="10254"/>
                    </a:cubicBezTo>
                    <a:cubicBezTo>
                      <a:pt x="6157" y="12422"/>
                      <a:pt x="4952" y="14376"/>
                      <a:pt x="2998" y="15367"/>
                    </a:cubicBezTo>
                    <a:cubicBezTo>
                      <a:pt x="2945" y="15393"/>
                      <a:pt x="2918" y="15447"/>
                      <a:pt x="2918" y="15474"/>
                    </a:cubicBezTo>
                    <a:cubicBezTo>
                      <a:pt x="2972" y="17321"/>
                      <a:pt x="1848" y="19248"/>
                      <a:pt x="108" y="20265"/>
                    </a:cubicBezTo>
                    <a:cubicBezTo>
                      <a:pt x="54" y="20292"/>
                      <a:pt x="27" y="20318"/>
                      <a:pt x="27" y="20345"/>
                    </a:cubicBezTo>
                    <a:cubicBezTo>
                      <a:pt x="1" y="20425"/>
                      <a:pt x="27" y="20479"/>
                      <a:pt x="81" y="20506"/>
                    </a:cubicBezTo>
                    <a:cubicBezTo>
                      <a:pt x="1794" y="21496"/>
                      <a:pt x="2865" y="23289"/>
                      <a:pt x="2918" y="25297"/>
                    </a:cubicBezTo>
                    <a:cubicBezTo>
                      <a:pt x="2945" y="25350"/>
                      <a:pt x="2972" y="25404"/>
                      <a:pt x="2998" y="25404"/>
                    </a:cubicBezTo>
                    <a:cubicBezTo>
                      <a:pt x="4952" y="26394"/>
                      <a:pt x="6157" y="28348"/>
                      <a:pt x="6157" y="30516"/>
                    </a:cubicBezTo>
                    <a:cubicBezTo>
                      <a:pt x="6157" y="32684"/>
                      <a:pt x="4952" y="34665"/>
                      <a:pt x="2998" y="35628"/>
                    </a:cubicBezTo>
                    <a:cubicBezTo>
                      <a:pt x="2945" y="35655"/>
                      <a:pt x="2918" y="35709"/>
                      <a:pt x="2918" y="35762"/>
                    </a:cubicBezTo>
                    <a:cubicBezTo>
                      <a:pt x="3106" y="37823"/>
                      <a:pt x="1633" y="39643"/>
                      <a:pt x="108" y="40526"/>
                    </a:cubicBezTo>
                    <a:cubicBezTo>
                      <a:pt x="54" y="40553"/>
                      <a:pt x="27" y="40580"/>
                      <a:pt x="27" y="40633"/>
                    </a:cubicBezTo>
                    <a:cubicBezTo>
                      <a:pt x="1" y="40687"/>
                      <a:pt x="27" y="40741"/>
                      <a:pt x="81" y="40767"/>
                    </a:cubicBezTo>
                    <a:cubicBezTo>
                      <a:pt x="1821" y="41784"/>
                      <a:pt x="2918" y="43631"/>
                      <a:pt x="2918" y="45532"/>
                    </a:cubicBezTo>
                    <a:cubicBezTo>
                      <a:pt x="2918" y="45558"/>
                      <a:pt x="2918" y="45558"/>
                      <a:pt x="2918" y="45558"/>
                    </a:cubicBezTo>
                    <a:cubicBezTo>
                      <a:pt x="2918" y="45612"/>
                      <a:pt x="2945" y="45665"/>
                      <a:pt x="2998" y="45692"/>
                    </a:cubicBezTo>
                    <a:cubicBezTo>
                      <a:pt x="4952" y="46656"/>
                      <a:pt x="6157" y="48610"/>
                      <a:pt x="6157" y="50778"/>
                    </a:cubicBezTo>
                    <a:cubicBezTo>
                      <a:pt x="6157" y="52972"/>
                      <a:pt x="4952" y="54926"/>
                      <a:pt x="2998" y="55890"/>
                    </a:cubicBezTo>
                    <a:cubicBezTo>
                      <a:pt x="2945" y="55917"/>
                      <a:pt x="2918" y="55970"/>
                      <a:pt x="2918" y="55997"/>
                    </a:cubicBezTo>
                    <a:cubicBezTo>
                      <a:pt x="2891" y="58004"/>
                      <a:pt x="1821" y="59798"/>
                      <a:pt x="108" y="60815"/>
                    </a:cubicBezTo>
                    <a:cubicBezTo>
                      <a:pt x="54" y="60815"/>
                      <a:pt x="27" y="60841"/>
                      <a:pt x="27" y="60895"/>
                    </a:cubicBezTo>
                    <a:cubicBezTo>
                      <a:pt x="1" y="60949"/>
                      <a:pt x="27" y="61002"/>
                      <a:pt x="81" y="61029"/>
                    </a:cubicBezTo>
                    <a:cubicBezTo>
                      <a:pt x="1821" y="62046"/>
                      <a:pt x="2891" y="63839"/>
                      <a:pt x="2918" y="65847"/>
                    </a:cubicBezTo>
                    <a:cubicBezTo>
                      <a:pt x="2918" y="65873"/>
                      <a:pt x="2945" y="65927"/>
                      <a:pt x="2998" y="65954"/>
                    </a:cubicBezTo>
                    <a:cubicBezTo>
                      <a:pt x="4952" y="66917"/>
                      <a:pt x="6157" y="68871"/>
                      <a:pt x="6157" y="71066"/>
                    </a:cubicBezTo>
                    <a:cubicBezTo>
                      <a:pt x="6157" y="73234"/>
                      <a:pt x="4952" y="75188"/>
                      <a:pt x="2998" y="76151"/>
                    </a:cubicBezTo>
                    <a:cubicBezTo>
                      <a:pt x="2945" y="76178"/>
                      <a:pt x="2918" y="76232"/>
                      <a:pt x="2918" y="76285"/>
                    </a:cubicBezTo>
                    <a:cubicBezTo>
                      <a:pt x="2891" y="78266"/>
                      <a:pt x="1821" y="80059"/>
                      <a:pt x="81" y="81076"/>
                    </a:cubicBezTo>
                    <a:cubicBezTo>
                      <a:pt x="27" y="81103"/>
                      <a:pt x="1" y="81183"/>
                      <a:pt x="27" y="81237"/>
                    </a:cubicBezTo>
                    <a:cubicBezTo>
                      <a:pt x="61" y="81288"/>
                      <a:pt x="95" y="81306"/>
                      <a:pt x="136" y="81306"/>
                    </a:cubicBezTo>
                    <a:cubicBezTo>
                      <a:pt x="160" y="81306"/>
                      <a:pt x="185" y="81300"/>
                      <a:pt x="215" y="81290"/>
                    </a:cubicBezTo>
                    <a:cubicBezTo>
                      <a:pt x="2008" y="80247"/>
                      <a:pt x="3106" y="78400"/>
                      <a:pt x="3186" y="76366"/>
                    </a:cubicBezTo>
                    <a:cubicBezTo>
                      <a:pt x="5166" y="75322"/>
                      <a:pt x="6398" y="73288"/>
                      <a:pt x="6398" y="71066"/>
                    </a:cubicBezTo>
                    <a:cubicBezTo>
                      <a:pt x="6398" y="68818"/>
                      <a:pt x="5166" y="66783"/>
                      <a:pt x="3186" y="65766"/>
                    </a:cubicBezTo>
                    <a:cubicBezTo>
                      <a:pt x="3106" y="63759"/>
                      <a:pt x="2062" y="61992"/>
                      <a:pt x="375" y="60922"/>
                    </a:cubicBezTo>
                    <a:cubicBezTo>
                      <a:pt x="2062" y="59878"/>
                      <a:pt x="3106" y="58085"/>
                      <a:pt x="3186" y="56077"/>
                    </a:cubicBezTo>
                    <a:cubicBezTo>
                      <a:pt x="5166" y="55060"/>
                      <a:pt x="6398" y="53026"/>
                      <a:pt x="6398" y="50778"/>
                    </a:cubicBezTo>
                    <a:cubicBezTo>
                      <a:pt x="6398" y="48556"/>
                      <a:pt x="5166" y="46522"/>
                      <a:pt x="3186" y="45505"/>
                    </a:cubicBezTo>
                    <a:cubicBezTo>
                      <a:pt x="3159" y="43604"/>
                      <a:pt x="2088" y="41731"/>
                      <a:pt x="375" y="40660"/>
                    </a:cubicBezTo>
                    <a:cubicBezTo>
                      <a:pt x="1901" y="39697"/>
                      <a:pt x="3293" y="37877"/>
                      <a:pt x="3186" y="35816"/>
                    </a:cubicBezTo>
                    <a:cubicBezTo>
                      <a:pt x="5166" y="34799"/>
                      <a:pt x="6398" y="32764"/>
                      <a:pt x="6398" y="30516"/>
                    </a:cubicBezTo>
                    <a:cubicBezTo>
                      <a:pt x="6398" y="28268"/>
                      <a:pt x="5166" y="26260"/>
                      <a:pt x="3186" y="25216"/>
                    </a:cubicBezTo>
                    <a:cubicBezTo>
                      <a:pt x="3079" y="23236"/>
                      <a:pt x="2062" y="21442"/>
                      <a:pt x="375" y="20399"/>
                    </a:cubicBezTo>
                    <a:cubicBezTo>
                      <a:pt x="2088" y="19328"/>
                      <a:pt x="3186" y="17454"/>
                      <a:pt x="3186" y="15608"/>
                    </a:cubicBezTo>
                    <a:cubicBezTo>
                      <a:pt x="3186" y="15581"/>
                      <a:pt x="3186" y="15581"/>
                      <a:pt x="3186" y="15554"/>
                    </a:cubicBezTo>
                    <a:cubicBezTo>
                      <a:pt x="5166" y="14510"/>
                      <a:pt x="6398" y="12503"/>
                      <a:pt x="6398" y="10254"/>
                    </a:cubicBezTo>
                    <a:cubicBezTo>
                      <a:pt x="6398" y="8006"/>
                      <a:pt x="5166" y="5999"/>
                      <a:pt x="3186" y="4955"/>
                    </a:cubicBezTo>
                    <a:cubicBezTo>
                      <a:pt x="3186" y="3028"/>
                      <a:pt x="1981" y="1047"/>
                      <a:pt x="215" y="30"/>
                    </a:cubicBezTo>
                    <a:cubicBezTo>
                      <a:pt x="184" y="10"/>
                      <a:pt x="153" y="1"/>
                      <a:pt x="126" y="1"/>
                    </a:cubicBezTo>
                    <a:close/>
                  </a:path>
                </a:pathLst>
              </a:custGeom>
              <a:solidFill>
                <a:schemeClr val="dk2"/>
              </a:solidFill>
              <a:ln>
                <a:noFill/>
              </a:ln>
            </p:spPr>
            <p:txBody>
              <a:bodyPr spcFirstLastPara="1" wrap="square" lIns="91425" tIns="91425" rIns="91425" bIns="91425" anchor="ctr" anchorCtr="0">
                <a:noAutofit/>
              </a:bodyPr>
              <a:lstStyle/>
              <a:p>
                <a:endParaRPr/>
              </a:p>
            </p:txBody>
          </p:sp>
        </p:grpSp>
        <p:grpSp>
          <p:nvGrpSpPr>
            <p:cNvPr id="74" name="Google Shape;1907;p89"/>
            <p:cNvGrpSpPr/>
            <p:nvPr/>
          </p:nvGrpSpPr>
          <p:grpSpPr>
            <a:xfrm rot="16200000">
              <a:off x="6638053" y="2944884"/>
              <a:ext cx="2277317" cy="5304377"/>
              <a:chOff x="224725" y="566950"/>
              <a:chExt cx="1850875" cy="4311100"/>
            </a:xfrm>
          </p:grpSpPr>
          <p:sp>
            <p:nvSpPr>
              <p:cNvPr id="75" name="Google Shape;1908;p89"/>
              <p:cNvSpPr/>
              <p:nvPr/>
            </p:nvSpPr>
            <p:spPr>
              <a:xfrm>
                <a:off x="1914975" y="566950"/>
                <a:ext cx="160625" cy="2033000"/>
              </a:xfrm>
              <a:custGeom>
                <a:avLst/>
                <a:gdLst/>
                <a:ahLst/>
                <a:cxnLst/>
                <a:rect l="l" t="t" r="r" b="b"/>
                <a:pathLst>
                  <a:path w="6425" h="81320" extrusionOk="0">
                    <a:moveTo>
                      <a:pt x="126" y="1"/>
                    </a:moveTo>
                    <a:cubicBezTo>
                      <a:pt x="81" y="1"/>
                      <a:pt x="44" y="24"/>
                      <a:pt x="27" y="57"/>
                    </a:cubicBezTo>
                    <a:cubicBezTo>
                      <a:pt x="27" y="84"/>
                      <a:pt x="27" y="110"/>
                      <a:pt x="27" y="137"/>
                    </a:cubicBezTo>
                    <a:cubicBezTo>
                      <a:pt x="27" y="164"/>
                      <a:pt x="27" y="217"/>
                      <a:pt x="81" y="244"/>
                    </a:cubicBezTo>
                    <a:cubicBezTo>
                      <a:pt x="1821" y="1261"/>
                      <a:pt x="2972" y="3188"/>
                      <a:pt x="2945" y="5035"/>
                    </a:cubicBezTo>
                    <a:cubicBezTo>
                      <a:pt x="2945" y="5089"/>
                      <a:pt x="2972" y="5142"/>
                      <a:pt x="2998" y="5169"/>
                    </a:cubicBezTo>
                    <a:cubicBezTo>
                      <a:pt x="4952" y="6133"/>
                      <a:pt x="6157" y="8086"/>
                      <a:pt x="6157" y="10255"/>
                    </a:cubicBezTo>
                    <a:cubicBezTo>
                      <a:pt x="6157" y="12449"/>
                      <a:pt x="4952" y="14403"/>
                      <a:pt x="2998" y="15367"/>
                    </a:cubicBezTo>
                    <a:cubicBezTo>
                      <a:pt x="2945" y="15394"/>
                      <a:pt x="2945" y="15447"/>
                      <a:pt x="2945" y="15501"/>
                    </a:cubicBezTo>
                    <a:cubicBezTo>
                      <a:pt x="2998" y="17321"/>
                      <a:pt x="1848" y="19248"/>
                      <a:pt x="108" y="20292"/>
                    </a:cubicBezTo>
                    <a:cubicBezTo>
                      <a:pt x="54" y="20292"/>
                      <a:pt x="27" y="20318"/>
                      <a:pt x="27" y="20372"/>
                    </a:cubicBezTo>
                    <a:cubicBezTo>
                      <a:pt x="1" y="20425"/>
                      <a:pt x="27" y="20479"/>
                      <a:pt x="81" y="20506"/>
                    </a:cubicBezTo>
                    <a:cubicBezTo>
                      <a:pt x="1794" y="21496"/>
                      <a:pt x="2865" y="23316"/>
                      <a:pt x="2945" y="25324"/>
                    </a:cubicBezTo>
                    <a:cubicBezTo>
                      <a:pt x="2945" y="25350"/>
                      <a:pt x="2972" y="25404"/>
                      <a:pt x="2998" y="25431"/>
                    </a:cubicBezTo>
                    <a:cubicBezTo>
                      <a:pt x="4952" y="26394"/>
                      <a:pt x="6157" y="28348"/>
                      <a:pt x="6157" y="30543"/>
                    </a:cubicBezTo>
                    <a:cubicBezTo>
                      <a:pt x="6157" y="32711"/>
                      <a:pt x="4952" y="34665"/>
                      <a:pt x="2998" y="35628"/>
                    </a:cubicBezTo>
                    <a:cubicBezTo>
                      <a:pt x="2945" y="35655"/>
                      <a:pt x="2918" y="35709"/>
                      <a:pt x="2945" y="35762"/>
                    </a:cubicBezTo>
                    <a:cubicBezTo>
                      <a:pt x="3106" y="37823"/>
                      <a:pt x="1633" y="39643"/>
                      <a:pt x="108" y="40553"/>
                    </a:cubicBezTo>
                    <a:cubicBezTo>
                      <a:pt x="54" y="40553"/>
                      <a:pt x="27" y="40580"/>
                      <a:pt x="27" y="40633"/>
                    </a:cubicBezTo>
                    <a:cubicBezTo>
                      <a:pt x="1" y="40687"/>
                      <a:pt x="27" y="40741"/>
                      <a:pt x="81" y="40767"/>
                    </a:cubicBezTo>
                    <a:cubicBezTo>
                      <a:pt x="1821" y="41784"/>
                      <a:pt x="2945" y="43658"/>
                      <a:pt x="2945" y="45532"/>
                    </a:cubicBezTo>
                    <a:cubicBezTo>
                      <a:pt x="2945" y="45558"/>
                      <a:pt x="2945" y="45558"/>
                      <a:pt x="2945" y="45585"/>
                    </a:cubicBezTo>
                    <a:cubicBezTo>
                      <a:pt x="2945" y="45612"/>
                      <a:pt x="2972" y="45665"/>
                      <a:pt x="2998" y="45692"/>
                    </a:cubicBezTo>
                    <a:cubicBezTo>
                      <a:pt x="4952" y="46656"/>
                      <a:pt x="6157" y="48636"/>
                      <a:pt x="6157" y="50804"/>
                    </a:cubicBezTo>
                    <a:cubicBezTo>
                      <a:pt x="6157" y="52972"/>
                      <a:pt x="4952" y="54926"/>
                      <a:pt x="2998" y="55917"/>
                    </a:cubicBezTo>
                    <a:cubicBezTo>
                      <a:pt x="2972" y="55917"/>
                      <a:pt x="2945" y="55970"/>
                      <a:pt x="2945" y="56024"/>
                    </a:cubicBezTo>
                    <a:cubicBezTo>
                      <a:pt x="2891" y="58004"/>
                      <a:pt x="1821" y="59798"/>
                      <a:pt x="108" y="60815"/>
                    </a:cubicBezTo>
                    <a:cubicBezTo>
                      <a:pt x="54" y="60815"/>
                      <a:pt x="27" y="60868"/>
                      <a:pt x="27" y="60895"/>
                    </a:cubicBezTo>
                    <a:cubicBezTo>
                      <a:pt x="1" y="60949"/>
                      <a:pt x="27" y="61002"/>
                      <a:pt x="81" y="61029"/>
                    </a:cubicBezTo>
                    <a:cubicBezTo>
                      <a:pt x="1821" y="62046"/>
                      <a:pt x="2891" y="63839"/>
                      <a:pt x="2945" y="65847"/>
                    </a:cubicBezTo>
                    <a:cubicBezTo>
                      <a:pt x="2945" y="65900"/>
                      <a:pt x="2972" y="65927"/>
                      <a:pt x="2998" y="65954"/>
                    </a:cubicBezTo>
                    <a:cubicBezTo>
                      <a:pt x="4952" y="66944"/>
                      <a:pt x="6157" y="68898"/>
                      <a:pt x="6157" y="71066"/>
                    </a:cubicBezTo>
                    <a:cubicBezTo>
                      <a:pt x="6157" y="73234"/>
                      <a:pt x="4952" y="75188"/>
                      <a:pt x="2998" y="76178"/>
                    </a:cubicBezTo>
                    <a:cubicBezTo>
                      <a:pt x="2972" y="76178"/>
                      <a:pt x="2945" y="76232"/>
                      <a:pt x="2945" y="76285"/>
                    </a:cubicBezTo>
                    <a:cubicBezTo>
                      <a:pt x="2891" y="78266"/>
                      <a:pt x="1821" y="80086"/>
                      <a:pt x="81" y="81076"/>
                    </a:cubicBezTo>
                    <a:cubicBezTo>
                      <a:pt x="27" y="81130"/>
                      <a:pt x="1" y="81183"/>
                      <a:pt x="27" y="81264"/>
                    </a:cubicBezTo>
                    <a:cubicBezTo>
                      <a:pt x="61" y="81297"/>
                      <a:pt x="104" y="81320"/>
                      <a:pt x="145" y="81320"/>
                    </a:cubicBezTo>
                    <a:cubicBezTo>
                      <a:pt x="170" y="81320"/>
                      <a:pt x="194" y="81311"/>
                      <a:pt x="215" y="81290"/>
                    </a:cubicBezTo>
                    <a:cubicBezTo>
                      <a:pt x="2008" y="80273"/>
                      <a:pt x="3106" y="78427"/>
                      <a:pt x="3186" y="76366"/>
                    </a:cubicBezTo>
                    <a:cubicBezTo>
                      <a:pt x="5166" y="75322"/>
                      <a:pt x="6424" y="73314"/>
                      <a:pt x="6424" y="71066"/>
                    </a:cubicBezTo>
                    <a:cubicBezTo>
                      <a:pt x="6424" y="68818"/>
                      <a:pt x="5166" y="66784"/>
                      <a:pt x="3186" y="65766"/>
                    </a:cubicBezTo>
                    <a:cubicBezTo>
                      <a:pt x="3106" y="63786"/>
                      <a:pt x="2062" y="61992"/>
                      <a:pt x="375" y="60922"/>
                    </a:cubicBezTo>
                    <a:cubicBezTo>
                      <a:pt x="2062" y="59878"/>
                      <a:pt x="3106" y="58085"/>
                      <a:pt x="3186" y="56104"/>
                    </a:cubicBezTo>
                    <a:cubicBezTo>
                      <a:pt x="5166" y="55060"/>
                      <a:pt x="6424" y="53053"/>
                      <a:pt x="6424" y="50804"/>
                    </a:cubicBezTo>
                    <a:cubicBezTo>
                      <a:pt x="6424" y="48556"/>
                      <a:pt x="5166" y="46522"/>
                      <a:pt x="3186" y="45505"/>
                    </a:cubicBezTo>
                    <a:cubicBezTo>
                      <a:pt x="3159" y="43604"/>
                      <a:pt x="2088" y="41731"/>
                      <a:pt x="375" y="40660"/>
                    </a:cubicBezTo>
                    <a:cubicBezTo>
                      <a:pt x="1901" y="39723"/>
                      <a:pt x="3320" y="37877"/>
                      <a:pt x="3186" y="35816"/>
                    </a:cubicBezTo>
                    <a:cubicBezTo>
                      <a:pt x="5193" y="34799"/>
                      <a:pt x="6424" y="32764"/>
                      <a:pt x="6424" y="30543"/>
                    </a:cubicBezTo>
                    <a:cubicBezTo>
                      <a:pt x="6424" y="28295"/>
                      <a:pt x="5166" y="26260"/>
                      <a:pt x="3186" y="25243"/>
                    </a:cubicBezTo>
                    <a:cubicBezTo>
                      <a:pt x="3106" y="23236"/>
                      <a:pt x="2062" y="21443"/>
                      <a:pt x="375" y="20399"/>
                    </a:cubicBezTo>
                    <a:cubicBezTo>
                      <a:pt x="2088" y="19328"/>
                      <a:pt x="3186" y="17454"/>
                      <a:pt x="3186" y="15608"/>
                    </a:cubicBezTo>
                    <a:cubicBezTo>
                      <a:pt x="3186" y="15608"/>
                      <a:pt x="3186" y="15581"/>
                      <a:pt x="3186" y="15554"/>
                    </a:cubicBezTo>
                    <a:cubicBezTo>
                      <a:pt x="5166" y="14537"/>
                      <a:pt x="6424" y="12503"/>
                      <a:pt x="6424" y="10255"/>
                    </a:cubicBezTo>
                    <a:cubicBezTo>
                      <a:pt x="6424" y="8033"/>
                      <a:pt x="5166" y="5999"/>
                      <a:pt x="3186" y="4982"/>
                    </a:cubicBezTo>
                    <a:lnTo>
                      <a:pt x="3186" y="4955"/>
                    </a:lnTo>
                    <a:cubicBezTo>
                      <a:pt x="3186" y="3028"/>
                      <a:pt x="2008" y="1074"/>
                      <a:pt x="215" y="30"/>
                    </a:cubicBezTo>
                    <a:cubicBezTo>
                      <a:pt x="184" y="10"/>
                      <a:pt x="153" y="1"/>
                      <a:pt x="126"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76" name="Google Shape;1909;p89"/>
              <p:cNvSpPr/>
              <p:nvPr/>
            </p:nvSpPr>
            <p:spPr>
              <a:xfrm>
                <a:off x="1761075" y="818875"/>
                <a:ext cx="160625" cy="2032875"/>
              </a:xfrm>
              <a:custGeom>
                <a:avLst/>
                <a:gdLst/>
                <a:ahLst/>
                <a:cxnLst/>
                <a:rect l="l" t="t" r="r" b="b"/>
                <a:pathLst>
                  <a:path w="6425" h="81315" extrusionOk="0">
                    <a:moveTo>
                      <a:pt x="149" y="1"/>
                    </a:moveTo>
                    <a:cubicBezTo>
                      <a:pt x="110" y="1"/>
                      <a:pt x="71" y="20"/>
                      <a:pt x="54" y="70"/>
                    </a:cubicBezTo>
                    <a:cubicBezTo>
                      <a:pt x="27" y="70"/>
                      <a:pt x="27" y="97"/>
                      <a:pt x="27" y="124"/>
                    </a:cubicBezTo>
                    <a:cubicBezTo>
                      <a:pt x="27" y="178"/>
                      <a:pt x="54" y="204"/>
                      <a:pt x="81" y="231"/>
                    </a:cubicBezTo>
                    <a:cubicBezTo>
                      <a:pt x="1821" y="1248"/>
                      <a:pt x="2972" y="3175"/>
                      <a:pt x="2945" y="5022"/>
                    </a:cubicBezTo>
                    <a:cubicBezTo>
                      <a:pt x="2945" y="5076"/>
                      <a:pt x="2972" y="5129"/>
                      <a:pt x="2998" y="5156"/>
                    </a:cubicBezTo>
                    <a:cubicBezTo>
                      <a:pt x="4952" y="6119"/>
                      <a:pt x="6183" y="8073"/>
                      <a:pt x="6183" y="10268"/>
                    </a:cubicBezTo>
                    <a:cubicBezTo>
                      <a:pt x="6183" y="12436"/>
                      <a:pt x="4952" y="14390"/>
                      <a:pt x="2998" y="15354"/>
                    </a:cubicBezTo>
                    <a:cubicBezTo>
                      <a:pt x="2972" y="15380"/>
                      <a:pt x="2945" y="15461"/>
                      <a:pt x="2945" y="15487"/>
                    </a:cubicBezTo>
                    <a:cubicBezTo>
                      <a:pt x="2998" y="17334"/>
                      <a:pt x="1847" y="19235"/>
                      <a:pt x="108" y="20278"/>
                    </a:cubicBezTo>
                    <a:cubicBezTo>
                      <a:pt x="81" y="20278"/>
                      <a:pt x="27" y="20305"/>
                      <a:pt x="27" y="20359"/>
                    </a:cubicBezTo>
                    <a:cubicBezTo>
                      <a:pt x="27" y="20412"/>
                      <a:pt x="27" y="20466"/>
                      <a:pt x="81" y="20493"/>
                    </a:cubicBezTo>
                    <a:cubicBezTo>
                      <a:pt x="1821" y="21510"/>
                      <a:pt x="2891" y="23303"/>
                      <a:pt x="2945" y="25310"/>
                    </a:cubicBezTo>
                    <a:cubicBezTo>
                      <a:pt x="2945" y="25364"/>
                      <a:pt x="2972" y="25391"/>
                      <a:pt x="2998" y="25417"/>
                    </a:cubicBezTo>
                    <a:cubicBezTo>
                      <a:pt x="4952" y="26381"/>
                      <a:pt x="6183" y="28362"/>
                      <a:pt x="6183" y="30530"/>
                    </a:cubicBezTo>
                    <a:cubicBezTo>
                      <a:pt x="6183" y="32698"/>
                      <a:pt x="4952" y="34652"/>
                      <a:pt x="2998" y="35642"/>
                    </a:cubicBezTo>
                    <a:cubicBezTo>
                      <a:pt x="2972" y="35642"/>
                      <a:pt x="2945" y="35695"/>
                      <a:pt x="2945" y="35749"/>
                    </a:cubicBezTo>
                    <a:cubicBezTo>
                      <a:pt x="3105" y="37837"/>
                      <a:pt x="1633" y="39630"/>
                      <a:pt x="108" y="40540"/>
                    </a:cubicBezTo>
                    <a:cubicBezTo>
                      <a:pt x="81" y="40540"/>
                      <a:pt x="27" y="40594"/>
                      <a:pt x="27" y="40620"/>
                    </a:cubicBezTo>
                    <a:cubicBezTo>
                      <a:pt x="27" y="40674"/>
                      <a:pt x="27" y="40727"/>
                      <a:pt x="81" y="40754"/>
                    </a:cubicBezTo>
                    <a:cubicBezTo>
                      <a:pt x="1821" y="41771"/>
                      <a:pt x="2945" y="43645"/>
                      <a:pt x="2945" y="45545"/>
                    </a:cubicBezTo>
                    <a:cubicBezTo>
                      <a:pt x="2945" y="45545"/>
                      <a:pt x="2945" y="45545"/>
                      <a:pt x="2945" y="45572"/>
                    </a:cubicBezTo>
                    <a:cubicBezTo>
                      <a:pt x="2945" y="45626"/>
                      <a:pt x="2972" y="45652"/>
                      <a:pt x="2998" y="45679"/>
                    </a:cubicBezTo>
                    <a:cubicBezTo>
                      <a:pt x="4952" y="46669"/>
                      <a:pt x="6183" y="48623"/>
                      <a:pt x="6183" y="50791"/>
                    </a:cubicBezTo>
                    <a:cubicBezTo>
                      <a:pt x="6183" y="52959"/>
                      <a:pt x="4952" y="54913"/>
                      <a:pt x="2998" y="55904"/>
                    </a:cubicBezTo>
                    <a:cubicBezTo>
                      <a:pt x="2972" y="55930"/>
                      <a:pt x="2945" y="55957"/>
                      <a:pt x="2945" y="56011"/>
                    </a:cubicBezTo>
                    <a:cubicBezTo>
                      <a:pt x="2891" y="57991"/>
                      <a:pt x="1847" y="59785"/>
                      <a:pt x="108" y="60802"/>
                    </a:cubicBezTo>
                    <a:cubicBezTo>
                      <a:pt x="81" y="60828"/>
                      <a:pt x="27" y="60855"/>
                      <a:pt x="27" y="60882"/>
                    </a:cubicBezTo>
                    <a:cubicBezTo>
                      <a:pt x="27" y="60935"/>
                      <a:pt x="27" y="60989"/>
                      <a:pt x="81" y="61016"/>
                    </a:cubicBezTo>
                    <a:cubicBezTo>
                      <a:pt x="1821" y="62033"/>
                      <a:pt x="2891" y="63826"/>
                      <a:pt x="2945" y="65834"/>
                    </a:cubicBezTo>
                    <a:cubicBezTo>
                      <a:pt x="2945" y="65887"/>
                      <a:pt x="2972" y="65914"/>
                      <a:pt x="2998" y="65941"/>
                    </a:cubicBezTo>
                    <a:cubicBezTo>
                      <a:pt x="4952" y="66931"/>
                      <a:pt x="6183" y="68885"/>
                      <a:pt x="6183" y="71053"/>
                    </a:cubicBezTo>
                    <a:cubicBezTo>
                      <a:pt x="6183" y="73221"/>
                      <a:pt x="4952" y="75175"/>
                      <a:pt x="2998" y="76165"/>
                    </a:cubicBezTo>
                    <a:cubicBezTo>
                      <a:pt x="2972" y="76192"/>
                      <a:pt x="2945" y="76219"/>
                      <a:pt x="2945" y="76272"/>
                    </a:cubicBezTo>
                    <a:cubicBezTo>
                      <a:pt x="2891" y="78280"/>
                      <a:pt x="1821" y="80073"/>
                      <a:pt x="81" y="81090"/>
                    </a:cubicBezTo>
                    <a:cubicBezTo>
                      <a:pt x="27" y="81117"/>
                      <a:pt x="1" y="81197"/>
                      <a:pt x="54" y="81251"/>
                    </a:cubicBezTo>
                    <a:cubicBezTo>
                      <a:pt x="74" y="81290"/>
                      <a:pt x="122" y="81315"/>
                      <a:pt x="167" y="81315"/>
                    </a:cubicBezTo>
                    <a:cubicBezTo>
                      <a:pt x="184" y="81315"/>
                      <a:pt x="200" y="81311"/>
                      <a:pt x="215" y="81304"/>
                    </a:cubicBezTo>
                    <a:cubicBezTo>
                      <a:pt x="2008" y="80260"/>
                      <a:pt x="3105" y="78413"/>
                      <a:pt x="3186" y="76352"/>
                    </a:cubicBezTo>
                    <a:cubicBezTo>
                      <a:pt x="5193" y="75309"/>
                      <a:pt x="6424" y="73301"/>
                      <a:pt x="6424" y="71053"/>
                    </a:cubicBezTo>
                    <a:cubicBezTo>
                      <a:pt x="6424" y="68805"/>
                      <a:pt x="5193" y="66797"/>
                      <a:pt x="3186" y="65753"/>
                    </a:cubicBezTo>
                    <a:cubicBezTo>
                      <a:pt x="3132" y="63773"/>
                      <a:pt x="2088" y="61979"/>
                      <a:pt x="402" y="60909"/>
                    </a:cubicBezTo>
                    <a:cubicBezTo>
                      <a:pt x="2088" y="59865"/>
                      <a:pt x="3132" y="58072"/>
                      <a:pt x="3186" y="56091"/>
                    </a:cubicBezTo>
                    <a:cubicBezTo>
                      <a:pt x="5193" y="55047"/>
                      <a:pt x="6424" y="53040"/>
                      <a:pt x="6424" y="50791"/>
                    </a:cubicBezTo>
                    <a:cubicBezTo>
                      <a:pt x="6424" y="48543"/>
                      <a:pt x="5193" y="46536"/>
                      <a:pt x="3186" y="45492"/>
                    </a:cubicBezTo>
                    <a:cubicBezTo>
                      <a:pt x="3186" y="43591"/>
                      <a:pt x="2088" y="41718"/>
                      <a:pt x="402" y="40647"/>
                    </a:cubicBezTo>
                    <a:cubicBezTo>
                      <a:pt x="1901" y="39710"/>
                      <a:pt x="3320" y="37890"/>
                      <a:pt x="3186" y="35829"/>
                    </a:cubicBezTo>
                    <a:cubicBezTo>
                      <a:pt x="5193" y="34785"/>
                      <a:pt x="6424" y="32751"/>
                      <a:pt x="6424" y="30530"/>
                    </a:cubicBezTo>
                    <a:cubicBezTo>
                      <a:pt x="6424" y="28281"/>
                      <a:pt x="5193" y="26247"/>
                      <a:pt x="3186" y="25230"/>
                    </a:cubicBezTo>
                    <a:cubicBezTo>
                      <a:pt x="3105" y="23223"/>
                      <a:pt x="2062" y="21429"/>
                      <a:pt x="402" y="20386"/>
                    </a:cubicBezTo>
                    <a:cubicBezTo>
                      <a:pt x="2115" y="19315"/>
                      <a:pt x="3212" y="17415"/>
                      <a:pt x="3186" y="15541"/>
                    </a:cubicBezTo>
                    <a:cubicBezTo>
                      <a:pt x="5193" y="14524"/>
                      <a:pt x="6424" y="12490"/>
                      <a:pt x="6424" y="10268"/>
                    </a:cubicBezTo>
                    <a:cubicBezTo>
                      <a:pt x="6424" y="8020"/>
                      <a:pt x="5193" y="5986"/>
                      <a:pt x="3186" y="4969"/>
                    </a:cubicBezTo>
                    <a:lnTo>
                      <a:pt x="3186" y="4942"/>
                    </a:lnTo>
                    <a:cubicBezTo>
                      <a:pt x="3186" y="3041"/>
                      <a:pt x="2008" y="1061"/>
                      <a:pt x="215" y="17"/>
                    </a:cubicBezTo>
                    <a:cubicBezTo>
                      <a:pt x="195" y="7"/>
                      <a:pt x="172" y="1"/>
                      <a:pt x="14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77" name="Google Shape;1910;p89"/>
              <p:cNvSpPr/>
              <p:nvPr/>
            </p:nvSpPr>
            <p:spPr>
              <a:xfrm>
                <a:off x="1607850" y="566950"/>
                <a:ext cx="159950" cy="2033000"/>
              </a:xfrm>
              <a:custGeom>
                <a:avLst/>
                <a:gdLst/>
                <a:ahLst/>
                <a:cxnLst/>
                <a:rect l="l" t="t" r="r" b="b"/>
                <a:pathLst>
                  <a:path w="6398" h="81320" extrusionOk="0">
                    <a:moveTo>
                      <a:pt x="119" y="1"/>
                    </a:moveTo>
                    <a:cubicBezTo>
                      <a:pt x="81" y="1"/>
                      <a:pt x="44" y="24"/>
                      <a:pt x="27" y="57"/>
                    </a:cubicBezTo>
                    <a:cubicBezTo>
                      <a:pt x="0" y="84"/>
                      <a:pt x="0" y="110"/>
                      <a:pt x="0" y="137"/>
                    </a:cubicBezTo>
                    <a:cubicBezTo>
                      <a:pt x="0" y="164"/>
                      <a:pt x="27" y="217"/>
                      <a:pt x="81" y="244"/>
                    </a:cubicBezTo>
                    <a:cubicBezTo>
                      <a:pt x="1820" y="1261"/>
                      <a:pt x="2944" y="3188"/>
                      <a:pt x="2918" y="5035"/>
                    </a:cubicBezTo>
                    <a:cubicBezTo>
                      <a:pt x="2918" y="5089"/>
                      <a:pt x="2944" y="5142"/>
                      <a:pt x="2998" y="5169"/>
                    </a:cubicBezTo>
                    <a:cubicBezTo>
                      <a:pt x="4952" y="6133"/>
                      <a:pt x="6156" y="8086"/>
                      <a:pt x="6156" y="10255"/>
                    </a:cubicBezTo>
                    <a:cubicBezTo>
                      <a:pt x="6156" y="12449"/>
                      <a:pt x="4952" y="14403"/>
                      <a:pt x="2998" y="15367"/>
                    </a:cubicBezTo>
                    <a:cubicBezTo>
                      <a:pt x="2944" y="15394"/>
                      <a:pt x="2918" y="15447"/>
                      <a:pt x="2918" y="15501"/>
                    </a:cubicBezTo>
                    <a:cubicBezTo>
                      <a:pt x="2971" y="17347"/>
                      <a:pt x="1847" y="19248"/>
                      <a:pt x="81" y="20292"/>
                    </a:cubicBezTo>
                    <a:cubicBezTo>
                      <a:pt x="54" y="20292"/>
                      <a:pt x="27" y="20318"/>
                      <a:pt x="0" y="20372"/>
                    </a:cubicBezTo>
                    <a:cubicBezTo>
                      <a:pt x="0" y="20425"/>
                      <a:pt x="27" y="20479"/>
                      <a:pt x="81" y="20506"/>
                    </a:cubicBezTo>
                    <a:cubicBezTo>
                      <a:pt x="1794" y="21496"/>
                      <a:pt x="2864" y="23316"/>
                      <a:pt x="2918" y="25324"/>
                    </a:cubicBezTo>
                    <a:cubicBezTo>
                      <a:pt x="2918" y="25350"/>
                      <a:pt x="2944" y="25404"/>
                      <a:pt x="2998" y="25431"/>
                    </a:cubicBezTo>
                    <a:cubicBezTo>
                      <a:pt x="4952" y="26394"/>
                      <a:pt x="6156" y="28348"/>
                      <a:pt x="6156" y="30543"/>
                    </a:cubicBezTo>
                    <a:cubicBezTo>
                      <a:pt x="6156" y="32711"/>
                      <a:pt x="4952" y="34665"/>
                      <a:pt x="2998" y="35628"/>
                    </a:cubicBezTo>
                    <a:cubicBezTo>
                      <a:pt x="2944" y="35655"/>
                      <a:pt x="2918" y="35709"/>
                      <a:pt x="2918" y="35762"/>
                    </a:cubicBezTo>
                    <a:cubicBezTo>
                      <a:pt x="3078" y="37823"/>
                      <a:pt x="1633" y="39643"/>
                      <a:pt x="81" y="40553"/>
                    </a:cubicBezTo>
                    <a:cubicBezTo>
                      <a:pt x="54" y="40553"/>
                      <a:pt x="27" y="40580"/>
                      <a:pt x="0" y="40633"/>
                    </a:cubicBezTo>
                    <a:cubicBezTo>
                      <a:pt x="0" y="40687"/>
                      <a:pt x="27" y="40741"/>
                      <a:pt x="81" y="40767"/>
                    </a:cubicBezTo>
                    <a:cubicBezTo>
                      <a:pt x="1820" y="41784"/>
                      <a:pt x="2918" y="43658"/>
                      <a:pt x="2918" y="45532"/>
                    </a:cubicBezTo>
                    <a:cubicBezTo>
                      <a:pt x="2918" y="45558"/>
                      <a:pt x="2918" y="45558"/>
                      <a:pt x="2918" y="45585"/>
                    </a:cubicBezTo>
                    <a:cubicBezTo>
                      <a:pt x="2918" y="45612"/>
                      <a:pt x="2944" y="45665"/>
                      <a:pt x="2998" y="45692"/>
                    </a:cubicBezTo>
                    <a:cubicBezTo>
                      <a:pt x="4952" y="46656"/>
                      <a:pt x="6156" y="48636"/>
                      <a:pt x="6156" y="50804"/>
                    </a:cubicBezTo>
                    <a:cubicBezTo>
                      <a:pt x="6156" y="52972"/>
                      <a:pt x="4952" y="54926"/>
                      <a:pt x="2998" y="55917"/>
                    </a:cubicBezTo>
                    <a:cubicBezTo>
                      <a:pt x="2944" y="55917"/>
                      <a:pt x="2918" y="55970"/>
                      <a:pt x="2918" y="56024"/>
                    </a:cubicBezTo>
                    <a:cubicBezTo>
                      <a:pt x="2864" y="58004"/>
                      <a:pt x="1820" y="59798"/>
                      <a:pt x="81" y="60815"/>
                    </a:cubicBezTo>
                    <a:cubicBezTo>
                      <a:pt x="54" y="60815"/>
                      <a:pt x="27" y="60868"/>
                      <a:pt x="0" y="60895"/>
                    </a:cubicBezTo>
                    <a:cubicBezTo>
                      <a:pt x="0" y="60949"/>
                      <a:pt x="27" y="61002"/>
                      <a:pt x="81" y="61029"/>
                    </a:cubicBezTo>
                    <a:cubicBezTo>
                      <a:pt x="1820" y="62046"/>
                      <a:pt x="2864" y="63839"/>
                      <a:pt x="2918" y="65847"/>
                    </a:cubicBezTo>
                    <a:cubicBezTo>
                      <a:pt x="2918" y="65900"/>
                      <a:pt x="2944" y="65927"/>
                      <a:pt x="2998" y="65954"/>
                    </a:cubicBezTo>
                    <a:cubicBezTo>
                      <a:pt x="4952" y="66944"/>
                      <a:pt x="6156" y="68898"/>
                      <a:pt x="6156" y="71066"/>
                    </a:cubicBezTo>
                    <a:cubicBezTo>
                      <a:pt x="6156" y="73234"/>
                      <a:pt x="4952" y="75188"/>
                      <a:pt x="2998" y="76178"/>
                    </a:cubicBezTo>
                    <a:cubicBezTo>
                      <a:pt x="2944" y="76178"/>
                      <a:pt x="2918" y="76232"/>
                      <a:pt x="2918" y="76285"/>
                    </a:cubicBezTo>
                    <a:cubicBezTo>
                      <a:pt x="2864" y="78266"/>
                      <a:pt x="1820" y="80086"/>
                      <a:pt x="81" y="81076"/>
                    </a:cubicBezTo>
                    <a:cubicBezTo>
                      <a:pt x="27" y="81130"/>
                      <a:pt x="0" y="81183"/>
                      <a:pt x="27" y="81264"/>
                    </a:cubicBezTo>
                    <a:cubicBezTo>
                      <a:pt x="44" y="81297"/>
                      <a:pt x="81" y="81320"/>
                      <a:pt x="119" y="81320"/>
                    </a:cubicBezTo>
                    <a:cubicBezTo>
                      <a:pt x="143" y="81320"/>
                      <a:pt x="167" y="81311"/>
                      <a:pt x="188" y="81290"/>
                    </a:cubicBezTo>
                    <a:cubicBezTo>
                      <a:pt x="1981" y="80273"/>
                      <a:pt x="3105" y="78427"/>
                      <a:pt x="3185" y="76366"/>
                    </a:cubicBezTo>
                    <a:cubicBezTo>
                      <a:pt x="5166" y="75322"/>
                      <a:pt x="6397" y="73314"/>
                      <a:pt x="6397" y="71066"/>
                    </a:cubicBezTo>
                    <a:cubicBezTo>
                      <a:pt x="6397" y="68818"/>
                      <a:pt x="5166" y="66784"/>
                      <a:pt x="3185" y="65766"/>
                    </a:cubicBezTo>
                    <a:cubicBezTo>
                      <a:pt x="3105" y="63786"/>
                      <a:pt x="2061" y="61992"/>
                      <a:pt x="375" y="60922"/>
                    </a:cubicBezTo>
                    <a:cubicBezTo>
                      <a:pt x="2061" y="59878"/>
                      <a:pt x="3105" y="58085"/>
                      <a:pt x="3185" y="56104"/>
                    </a:cubicBezTo>
                    <a:cubicBezTo>
                      <a:pt x="5166" y="55060"/>
                      <a:pt x="6397" y="53053"/>
                      <a:pt x="6397" y="50804"/>
                    </a:cubicBezTo>
                    <a:cubicBezTo>
                      <a:pt x="6397" y="48556"/>
                      <a:pt x="5166" y="46522"/>
                      <a:pt x="3185" y="45505"/>
                    </a:cubicBezTo>
                    <a:cubicBezTo>
                      <a:pt x="3159" y="43604"/>
                      <a:pt x="2061" y="41731"/>
                      <a:pt x="375" y="40660"/>
                    </a:cubicBezTo>
                    <a:cubicBezTo>
                      <a:pt x="1901" y="39723"/>
                      <a:pt x="3292" y="37877"/>
                      <a:pt x="3185" y="35816"/>
                    </a:cubicBezTo>
                    <a:cubicBezTo>
                      <a:pt x="5166" y="34799"/>
                      <a:pt x="6397" y="32764"/>
                      <a:pt x="6397" y="30543"/>
                    </a:cubicBezTo>
                    <a:cubicBezTo>
                      <a:pt x="6397" y="28295"/>
                      <a:pt x="5166" y="26260"/>
                      <a:pt x="3185" y="25243"/>
                    </a:cubicBezTo>
                    <a:cubicBezTo>
                      <a:pt x="3078" y="23236"/>
                      <a:pt x="2061" y="21443"/>
                      <a:pt x="375" y="20399"/>
                    </a:cubicBezTo>
                    <a:cubicBezTo>
                      <a:pt x="2061" y="19328"/>
                      <a:pt x="3185" y="17454"/>
                      <a:pt x="3185" y="15608"/>
                    </a:cubicBezTo>
                    <a:cubicBezTo>
                      <a:pt x="3185" y="15608"/>
                      <a:pt x="3185" y="15581"/>
                      <a:pt x="3185" y="15554"/>
                    </a:cubicBezTo>
                    <a:cubicBezTo>
                      <a:pt x="5166" y="14537"/>
                      <a:pt x="6397" y="12503"/>
                      <a:pt x="6397" y="10255"/>
                    </a:cubicBezTo>
                    <a:cubicBezTo>
                      <a:pt x="6397" y="8033"/>
                      <a:pt x="5166" y="5999"/>
                      <a:pt x="3185" y="4982"/>
                    </a:cubicBezTo>
                    <a:lnTo>
                      <a:pt x="3185" y="4955"/>
                    </a:lnTo>
                    <a:cubicBezTo>
                      <a:pt x="3185" y="3028"/>
                      <a:pt x="1981" y="1074"/>
                      <a:pt x="188" y="30"/>
                    </a:cubicBezTo>
                    <a:cubicBezTo>
                      <a:pt x="167" y="10"/>
                      <a:pt x="143" y="1"/>
                      <a:pt x="11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78" name="Google Shape;1911;p89"/>
              <p:cNvSpPr/>
              <p:nvPr/>
            </p:nvSpPr>
            <p:spPr>
              <a:xfrm>
                <a:off x="1453950" y="818875"/>
                <a:ext cx="160600" cy="2032875"/>
              </a:xfrm>
              <a:custGeom>
                <a:avLst/>
                <a:gdLst/>
                <a:ahLst/>
                <a:cxnLst/>
                <a:rect l="l" t="t" r="r" b="b"/>
                <a:pathLst>
                  <a:path w="6424" h="81315" extrusionOk="0">
                    <a:moveTo>
                      <a:pt x="136" y="1"/>
                    </a:moveTo>
                    <a:cubicBezTo>
                      <a:pt x="95" y="1"/>
                      <a:pt x="61" y="20"/>
                      <a:pt x="27" y="70"/>
                    </a:cubicBezTo>
                    <a:cubicBezTo>
                      <a:pt x="27" y="70"/>
                      <a:pt x="27" y="97"/>
                      <a:pt x="27" y="124"/>
                    </a:cubicBezTo>
                    <a:cubicBezTo>
                      <a:pt x="27" y="178"/>
                      <a:pt x="27" y="204"/>
                      <a:pt x="80" y="231"/>
                    </a:cubicBezTo>
                    <a:cubicBezTo>
                      <a:pt x="1820" y="1248"/>
                      <a:pt x="2971" y="3175"/>
                      <a:pt x="2944" y="5022"/>
                    </a:cubicBezTo>
                    <a:cubicBezTo>
                      <a:pt x="2944" y="5076"/>
                      <a:pt x="2971" y="5129"/>
                      <a:pt x="2998" y="5156"/>
                    </a:cubicBezTo>
                    <a:cubicBezTo>
                      <a:pt x="4952" y="6119"/>
                      <a:pt x="6156" y="8073"/>
                      <a:pt x="6156" y="10268"/>
                    </a:cubicBezTo>
                    <a:cubicBezTo>
                      <a:pt x="6156" y="12436"/>
                      <a:pt x="4952" y="14390"/>
                      <a:pt x="2998" y="15354"/>
                    </a:cubicBezTo>
                    <a:cubicBezTo>
                      <a:pt x="2971" y="15380"/>
                      <a:pt x="2944" y="15434"/>
                      <a:pt x="2944" y="15487"/>
                    </a:cubicBezTo>
                    <a:cubicBezTo>
                      <a:pt x="2944" y="15514"/>
                      <a:pt x="2944" y="15568"/>
                      <a:pt x="2944" y="15595"/>
                    </a:cubicBezTo>
                    <a:cubicBezTo>
                      <a:pt x="2944" y="17415"/>
                      <a:pt x="1820" y="19261"/>
                      <a:pt x="107" y="20278"/>
                    </a:cubicBezTo>
                    <a:cubicBezTo>
                      <a:pt x="54" y="20278"/>
                      <a:pt x="27" y="20305"/>
                      <a:pt x="27" y="20359"/>
                    </a:cubicBezTo>
                    <a:cubicBezTo>
                      <a:pt x="0" y="20412"/>
                      <a:pt x="27" y="20466"/>
                      <a:pt x="80" y="20493"/>
                    </a:cubicBezTo>
                    <a:cubicBezTo>
                      <a:pt x="1793" y="21510"/>
                      <a:pt x="2864" y="23303"/>
                      <a:pt x="2944" y="25310"/>
                    </a:cubicBezTo>
                    <a:cubicBezTo>
                      <a:pt x="2944" y="25364"/>
                      <a:pt x="2971" y="25391"/>
                      <a:pt x="2998" y="25417"/>
                    </a:cubicBezTo>
                    <a:cubicBezTo>
                      <a:pt x="4952" y="26381"/>
                      <a:pt x="6156" y="28362"/>
                      <a:pt x="6156" y="30530"/>
                    </a:cubicBezTo>
                    <a:cubicBezTo>
                      <a:pt x="6156" y="32698"/>
                      <a:pt x="4952" y="34652"/>
                      <a:pt x="2998" y="35642"/>
                    </a:cubicBezTo>
                    <a:cubicBezTo>
                      <a:pt x="2944" y="35642"/>
                      <a:pt x="2918" y="35695"/>
                      <a:pt x="2944" y="35749"/>
                    </a:cubicBezTo>
                    <a:cubicBezTo>
                      <a:pt x="3105" y="37837"/>
                      <a:pt x="1633" y="39630"/>
                      <a:pt x="107" y="40540"/>
                    </a:cubicBezTo>
                    <a:cubicBezTo>
                      <a:pt x="54" y="40540"/>
                      <a:pt x="27" y="40594"/>
                      <a:pt x="27" y="40620"/>
                    </a:cubicBezTo>
                    <a:cubicBezTo>
                      <a:pt x="0" y="40674"/>
                      <a:pt x="27" y="40727"/>
                      <a:pt x="80" y="40754"/>
                    </a:cubicBezTo>
                    <a:cubicBezTo>
                      <a:pt x="1820" y="41771"/>
                      <a:pt x="2944" y="43645"/>
                      <a:pt x="2944" y="45545"/>
                    </a:cubicBezTo>
                    <a:cubicBezTo>
                      <a:pt x="2944" y="45545"/>
                      <a:pt x="2944" y="45572"/>
                      <a:pt x="2944" y="45572"/>
                    </a:cubicBezTo>
                    <a:cubicBezTo>
                      <a:pt x="2944" y="45626"/>
                      <a:pt x="2971" y="45652"/>
                      <a:pt x="2998" y="45679"/>
                    </a:cubicBezTo>
                    <a:cubicBezTo>
                      <a:pt x="4952" y="46669"/>
                      <a:pt x="6156" y="48623"/>
                      <a:pt x="6156" y="50791"/>
                    </a:cubicBezTo>
                    <a:cubicBezTo>
                      <a:pt x="6156" y="52959"/>
                      <a:pt x="4952" y="54913"/>
                      <a:pt x="2998" y="55904"/>
                    </a:cubicBezTo>
                    <a:cubicBezTo>
                      <a:pt x="2971" y="55930"/>
                      <a:pt x="2944" y="55957"/>
                      <a:pt x="2944" y="56011"/>
                    </a:cubicBezTo>
                    <a:cubicBezTo>
                      <a:pt x="2891" y="57991"/>
                      <a:pt x="1820" y="59785"/>
                      <a:pt x="107" y="60802"/>
                    </a:cubicBezTo>
                    <a:cubicBezTo>
                      <a:pt x="54" y="60828"/>
                      <a:pt x="27" y="60855"/>
                      <a:pt x="27" y="60882"/>
                    </a:cubicBezTo>
                    <a:cubicBezTo>
                      <a:pt x="0" y="60935"/>
                      <a:pt x="27" y="60989"/>
                      <a:pt x="80" y="61016"/>
                    </a:cubicBezTo>
                    <a:cubicBezTo>
                      <a:pt x="1820" y="62033"/>
                      <a:pt x="2891" y="63826"/>
                      <a:pt x="2944" y="65834"/>
                    </a:cubicBezTo>
                    <a:cubicBezTo>
                      <a:pt x="2944" y="65887"/>
                      <a:pt x="2971" y="65914"/>
                      <a:pt x="2998" y="65941"/>
                    </a:cubicBezTo>
                    <a:cubicBezTo>
                      <a:pt x="4952" y="66931"/>
                      <a:pt x="6156" y="68885"/>
                      <a:pt x="6156" y="71053"/>
                    </a:cubicBezTo>
                    <a:cubicBezTo>
                      <a:pt x="6156" y="73221"/>
                      <a:pt x="4952" y="75175"/>
                      <a:pt x="2998" y="76165"/>
                    </a:cubicBezTo>
                    <a:cubicBezTo>
                      <a:pt x="2971" y="76192"/>
                      <a:pt x="2944" y="76219"/>
                      <a:pt x="2944" y="76272"/>
                    </a:cubicBezTo>
                    <a:cubicBezTo>
                      <a:pt x="2891" y="78280"/>
                      <a:pt x="1820" y="80073"/>
                      <a:pt x="80" y="81090"/>
                    </a:cubicBezTo>
                    <a:cubicBezTo>
                      <a:pt x="27" y="81117"/>
                      <a:pt x="0" y="81197"/>
                      <a:pt x="27" y="81251"/>
                    </a:cubicBezTo>
                    <a:cubicBezTo>
                      <a:pt x="66" y="81290"/>
                      <a:pt x="120" y="81315"/>
                      <a:pt x="167" y="81315"/>
                    </a:cubicBezTo>
                    <a:cubicBezTo>
                      <a:pt x="184" y="81315"/>
                      <a:pt x="200" y="81311"/>
                      <a:pt x="214" y="81304"/>
                    </a:cubicBezTo>
                    <a:cubicBezTo>
                      <a:pt x="2008" y="80260"/>
                      <a:pt x="3105" y="78413"/>
                      <a:pt x="3185" y="76352"/>
                    </a:cubicBezTo>
                    <a:cubicBezTo>
                      <a:pt x="5166" y="75309"/>
                      <a:pt x="6424" y="73301"/>
                      <a:pt x="6424" y="71053"/>
                    </a:cubicBezTo>
                    <a:cubicBezTo>
                      <a:pt x="6424" y="68805"/>
                      <a:pt x="5166" y="66797"/>
                      <a:pt x="3185" y="65753"/>
                    </a:cubicBezTo>
                    <a:cubicBezTo>
                      <a:pt x="3105" y="63773"/>
                      <a:pt x="2061" y="61979"/>
                      <a:pt x="375" y="60909"/>
                    </a:cubicBezTo>
                    <a:cubicBezTo>
                      <a:pt x="2061" y="59865"/>
                      <a:pt x="3105" y="58072"/>
                      <a:pt x="3185" y="56091"/>
                    </a:cubicBezTo>
                    <a:cubicBezTo>
                      <a:pt x="5166" y="55047"/>
                      <a:pt x="6424" y="53040"/>
                      <a:pt x="6424" y="50791"/>
                    </a:cubicBezTo>
                    <a:cubicBezTo>
                      <a:pt x="6424" y="48543"/>
                      <a:pt x="5193" y="46536"/>
                      <a:pt x="3185" y="45492"/>
                    </a:cubicBezTo>
                    <a:cubicBezTo>
                      <a:pt x="3159" y="43591"/>
                      <a:pt x="2088" y="41718"/>
                      <a:pt x="375" y="40647"/>
                    </a:cubicBezTo>
                    <a:cubicBezTo>
                      <a:pt x="1901" y="39710"/>
                      <a:pt x="3319" y="37890"/>
                      <a:pt x="3185" y="35829"/>
                    </a:cubicBezTo>
                    <a:cubicBezTo>
                      <a:pt x="5193" y="34785"/>
                      <a:pt x="6424" y="32751"/>
                      <a:pt x="6424" y="30530"/>
                    </a:cubicBezTo>
                    <a:cubicBezTo>
                      <a:pt x="6424" y="28281"/>
                      <a:pt x="5166" y="26247"/>
                      <a:pt x="3185" y="25230"/>
                    </a:cubicBezTo>
                    <a:cubicBezTo>
                      <a:pt x="3105" y="23223"/>
                      <a:pt x="2061" y="21429"/>
                      <a:pt x="375" y="20386"/>
                    </a:cubicBezTo>
                    <a:cubicBezTo>
                      <a:pt x="2088" y="19315"/>
                      <a:pt x="3185" y="17441"/>
                      <a:pt x="3185" y="15595"/>
                    </a:cubicBezTo>
                    <a:cubicBezTo>
                      <a:pt x="3185" y="15595"/>
                      <a:pt x="3185" y="15568"/>
                      <a:pt x="3185" y="15541"/>
                    </a:cubicBezTo>
                    <a:cubicBezTo>
                      <a:pt x="5193" y="14524"/>
                      <a:pt x="6424" y="12490"/>
                      <a:pt x="6424" y="10268"/>
                    </a:cubicBezTo>
                    <a:cubicBezTo>
                      <a:pt x="6424" y="8020"/>
                      <a:pt x="5193" y="5986"/>
                      <a:pt x="3185" y="4969"/>
                    </a:cubicBezTo>
                    <a:cubicBezTo>
                      <a:pt x="3185" y="3041"/>
                      <a:pt x="2008" y="1061"/>
                      <a:pt x="214" y="17"/>
                    </a:cubicBezTo>
                    <a:cubicBezTo>
                      <a:pt x="185" y="7"/>
                      <a:pt x="159" y="1"/>
                      <a:pt x="136"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79" name="Google Shape;1912;p89"/>
              <p:cNvSpPr/>
              <p:nvPr/>
            </p:nvSpPr>
            <p:spPr>
              <a:xfrm>
                <a:off x="1300050" y="566950"/>
                <a:ext cx="160600" cy="2033000"/>
              </a:xfrm>
              <a:custGeom>
                <a:avLst/>
                <a:gdLst/>
                <a:ahLst/>
                <a:cxnLst/>
                <a:rect l="l" t="t" r="r" b="b"/>
                <a:pathLst>
                  <a:path w="6424" h="81320" extrusionOk="0">
                    <a:moveTo>
                      <a:pt x="146" y="1"/>
                    </a:moveTo>
                    <a:cubicBezTo>
                      <a:pt x="107" y="1"/>
                      <a:pt x="70" y="24"/>
                      <a:pt x="54" y="57"/>
                    </a:cubicBezTo>
                    <a:cubicBezTo>
                      <a:pt x="27" y="84"/>
                      <a:pt x="27" y="110"/>
                      <a:pt x="27" y="137"/>
                    </a:cubicBezTo>
                    <a:cubicBezTo>
                      <a:pt x="27" y="164"/>
                      <a:pt x="54" y="217"/>
                      <a:pt x="80" y="244"/>
                    </a:cubicBezTo>
                    <a:cubicBezTo>
                      <a:pt x="1820" y="1261"/>
                      <a:pt x="2971" y="3188"/>
                      <a:pt x="2944" y="5035"/>
                    </a:cubicBezTo>
                    <a:cubicBezTo>
                      <a:pt x="2944" y="5089"/>
                      <a:pt x="2971" y="5142"/>
                      <a:pt x="3025" y="5169"/>
                    </a:cubicBezTo>
                    <a:cubicBezTo>
                      <a:pt x="4952" y="6133"/>
                      <a:pt x="6183" y="8086"/>
                      <a:pt x="6183" y="10255"/>
                    </a:cubicBezTo>
                    <a:cubicBezTo>
                      <a:pt x="6183" y="12449"/>
                      <a:pt x="4952" y="14403"/>
                      <a:pt x="3025" y="15367"/>
                    </a:cubicBezTo>
                    <a:cubicBezTo>
                      <a:pt x="2971" y="15394"/>
                      <a:pt x="2944" y="15447"/>
                      <a:pt x="2944" y="15501"/>
                    </a:cubicBezTo>
                    <a:cubicBezTo>
                      <a:pt x="2998" y="17321"/>
                      <a:pt x="1847" y="19248"/>
                      <a:pt x="107" y="20292"/>
                    </a:cubicBezTo>
                    <a:cubicBezTo>
                      <a:pt x="80" y="20292"/>
                      <a:pt x="54" y="20318"/>
                      <a:pt x="27" y="20372"/>
                    </a:cubicBezTo>
                    <a:cubicBezTo>
                      <a:pt x="27" y="20425"/>
                      <a:pt x="27" y="20479"/>
                      <a:pt x="80" y="20506"/>
                    </a:cubicBezTo>
                    <a:cubicBezTo>
                      <a:pt x="1820" y="21496"/>
                      <a:pt x="2891" y="23316"/>
                      <a:pt x="2944" y="25324"/>
                    </a:cubicBezTo>
                    <a:cubicBezTo>
                      <a:pt x="2944" y="25350"/>
                      <a:pt x="2971" y="25404"/>
                      <a:pt x="3025" y="25431"/>
                    </a:cubicBezTo>
                    <a:cubicBezTo>
                      <a:pt x="4952" y="26394"/>
                      <a:pt x="6183" y="28348"/>
                      <a:pt x="6183" y="30543"/>
                    </a:cubicBezTo>
                    <a:cubicBezTo>
                      <a:pt x="6183" y="32711"/>
                      <a:pt x="4952" y="34665"/>
                      <a:pt x="3025" y="35628"/>
                    </a:cubicBezTo>
                    <a:cubicBezTo>
                      <a:pt x="2971" y="35655"/>
                      <a:pt x="2944" y="35709"/>
                      <a:pt x="2944" y="35762"/>
                    </a:cubicBezTo>
                    <a:cubicBezTo>
                      <a:pt x="3105" y="37823"/>
                      <a:pt x="1633" y="39643"/>
                      <a:pt x="107" y="40553"/>
                    </a:cubicBezTo>
                    <a:cubicBezTo>
                      <a:pt x="80" y="40553"/>
                      <a:pt x="54" y="40580"/>
                      <a:pt x="27" y="40633"/>
                    </a:cubicBezTo>
                    <a:cubicBezTo>
                      <a:pt x="27" y="40687"/>
                      <a:pt x="27" y="40741"/>
                      <a:pt x="80" y="40767"/>
                    </a:cubicBezTo>
                    <a:cubicBezTo>
                      <a:pt x="1820" y="41784"/>
                      <a:pt x="2944" y="43658"/>
                      <a:pt x="2944" y="45532"/>
                    </a:cubicBezTo>
                    <a:cubicBezTo>
                      <a:pt x="2944" y="45558"/>
                      <a:pt x="2944" y="45558"/>
                      <a:pt x="2944" y="45585"/>
                    </a:cubicBezTo>
                    <a:cubicBezTo>
                      <a:pt x="2944" y="45612"/>
                      <a:pt x="2971" y="45665"/>
                      <a:pt x="3025" y="45692"/>
                    </a:cubicBezTo>
                    <a:cubicBezTo>
                      <a:pt x="4952" y="46656"/>
                      <a:pt x="6183" y="48636"/>
                      <a:pt x="6183" y="50804"/>
                    </a:cubicBezTo>
                    <a:cubicBezTo>
                      <a:pt x="6183" y="52972"/>
                      <a:pt x="4952" y="54926"/>
                      <a:pt x="3025" y="55917"/>
                    </a:cubicBezTo>
                    <a:cubicBezTo>
                      <a:pt x="2971" y="55917"/>
                      <a:pt x="2944" y="55970"/>
                      <a:pt x="2944" y="56024"/>
                    </a:cubicBezTo>
                    <a:cubicBezTo>
                      <a:pt x="2891" y="58004"/>
                      <a:pt x="1847" y="59798"/>
                      <a:pt x="107" y="60815"/>
                    </a:cubicBezTo>
                    <a:cubicBezTo>
                      <a:pt x="80" y="60815"/>
                      <a:pt x="54" y="60868"/>
                      <a:pt x="27" y="60895"/>
                    </a:cubicBezTo>
                    <a:cubicBezTo>
                      <a:pt x="27" y="60949"/>
                      <a:pt x="27" y="61002"/>
                      <a:pt x="80" y="61029"/>
                    </a:cubicBezTo>
                    <a:cubicBezTo>
                      <a:pt x="1820" y="62046"/>
                      <a:pt x="2891" y="63839"/>
                      <a:pt x="2944" y="65847"/>
                    </a:cubicBezTo>
                    <a:cubicBezTo>
                      <a:pt x="2944" y="65900"/>
                      <a:pt x="2971" y="65927"/>
                      <a:pt x="3025" y="65954"/>
                    </a:cubicBezTo>
                    <a:cubicBezTo>
                      <a:pt x="4952" y="66944"/>
                      <a:pt x="6183" y="68898"/>
                      <a:pt x="6183" y="71066"/>
                    </a:cubicBezTo>
                    <a:cubicBezTo>
                      <a:pt x="6183" y="73234"/>
                      <a:pt x="4952" y="75188"/>
                      <a:pt x="3025" y="76178"/>
                    </a:cubicBezTo>
                    <a:cubicBezTo>
                      <a:pt x="2971" y="76178"/>
                      <a:pt x="2944" y="76232"/>
                      <a:pt x="2944" y="76285"/>
                    </a:cubicBezTo>
                    <a:cubicBezTo>
                      <a:pt x="2891" y="78266"/>
                      <a:pt x="1820" y="80086"/>
                      <a:pt x="80" y="81076"/>
                    </a:cubicBezTo>
                    <a:cubicBezTo>
                      <a:pt x="27" y="81130"/>
                      <a:pt x="0" y="81183"/>
                      <a:pt x="54" y="81264"/>
                    </a:cubicBezTo>
                    <a:cubicBezTo>
                      <a:pt x="70" y="81297"/>
                      <a:pt x="107" y="81320"/>
                      <a:pt x="146" y="81320"/>
                    </a:cubicBezTo>
                    <a:cubicBezTo>
                      <a:pt x="169" y="81320"/>
                      <a:pt x="194" y="81311"/>
                      <a:pt x="214" y="81290"/>
                    </a:cubicBezTo>
                    <a:cubicBezTo>
                      <a:pt x="2007" y="80273"/>
                      <a:pt x="3105" y="78427"/>
                      <a:pt x="3185" y="76366"/>
                    </a:cubicBezTo>
                    <a:cubicBezTo>
                      <a:pt x="5193" y="75322"/>
                      <a:pt x="6424" y="73314"/>
                      <a:pt x="6424" y="71066"/>
                    </a:cubicBezTo>
                    <a:cubicBezTo>
                      <a:pt x="6424" y="68818"/>
                      <a:pt x="5193" y="66784"/>
                      <a:pt x="3185" y="65766"/>
                    </a:cubicBezTo>
                    <a:cubicBezTo>
                      <a:pt x="3132" y="63786"/>
                      <a:pt x="2088" y="61992"/>
                      <a:pt x="402" y="60922"/>
                    </a:cubicBezTo>
                    <a:cubicBezTo>
                      <a:pt x="2088" y="59878"/>
                      <a:pt x="3132" y="58085"/>
                      <a:pt x="3185" y="56104"/>
                    </a:cubicBezTo>
                    <a:cubicBezTo>
                      <a:pt x="5193" y="55060"/>
                      <a:pt x="6424" y="53053"/>
                      <a:pt x="6424" y="50804"/>
                    </a:cubicBezTo>
                    <a:cubicBezTo>
                      <a:pt x="6424" y="48556"/>
                      <a:pt x="5193" y="46522"/>
                      <a:pt x="3185" y="45505"/>
                    </a:cubicBezTo>
                    <a:cubicBezTo>
                      <a:pt x="3185" y="43604"/>
                      <a:pt x="2088" y="41731"/>
                      <a:pt x="402" y="40660"/>
                    </a:cubicBezTo>
                    <a:cubicBezTo>
                      <a:pt x="1927" y="39723"/>
                      <a:pt x="3319" y="37903"/>
                      <a:pt x="3212" y="35816"/>
                    </a:cubicBezTo>
                    <a:cubicBezTo>
                      <a:pt x="5193" y="34799"/>
                      <a:pt x="6424" y="32764"/>
                      <a:pt x="6424" y="30543"/>
                    </a:cubicBezTo>
                    <a:cubicBezTo>
                      <a:pt x="6424" y="28295"/>
                      <a:pt x="5193" y="26260"/>
                      <a:pt x="3185" y="25243"/>
                    </a:cubicBezTo>
                    <a:cubicBezTo>
                      <a:pt x="3105" y="23236"/>
                      <a:pt x="2061" y="21443"/>
                      <a:pt x="402" y="20399"/>
                    </a:cubicBezTo>
                    <a:cubicBezTo>
                      <a:pt x="2088" y="19328"/>
                      <a:pt x="3185" y="17454"/>
                      <a:pt x="3185" y="15608"/>
                    </a:cubicBezTo>
                    <a:cubicBezTo>
                      <a:pt x="3185" y="15608"/>
                      <a:pt x="3185" y="15581"/>
                      <a:pt x="3185" y="15554"/>
                    </a:cubicBezTo>
                    <a:cubicBezTo>
                      <a:pt x="5193" y="14537"/>
                      <a:pt x="6424" y="12503"/>
                      <a:pt x="6424" y="10255"/>
                    </a:cubicBezTo>
                    <a:cubicBezTo>
                      <a:pt x="6424" y="8033"/>
                      <a:pt x="5193" y="5999"/>
                      <a:pt x="3185" y="4982"/>
                    </a:cubicBezTo>
                    <a:lnTo>
                      <a:pt x="3185" y="4955"/>
                    </a:lnTo>
                    <a:cubicBezTo>
                      <a:pt x="3185" y="3028"/>
                      <a:pt x="2007" y="1074"/>
                      <a:pt x="214" y="30"/>
                    </a:cubicBezTo>
                    <a:cubicBezTo>
                      <a:pt x="194" y="10"/>
                      <a:pt x="169" y="1"/>
                      <a:pt x="146"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80" name="Google Shape;1913;p89"/>
              <p:cNvSpPr/>
              <p:nvPr/>
            </p:nvSpPr>
            <p:spPr>
              <a:xfrm>
                <a:off x="1146800" y="818875"/>
                <a:ext cx="159950" cy="2032875"/>
              </a:xfrm>
              <a:custGeom>
                <a:avLst/>
                <a:gdLst/>
                <a:ahLst/>
                <a:cxnLst/>
                <a:rect l="l" t="t" r="r" b="b"/>
                <a:pathLst>
                  <a:path w="6398" h="81315" extrusionOk="0">
                    <a:moveTo>
                      <a:pt x="123" y="1"/>
                    </a:moveTo>
                    <a:cubicBezTo>
                      <a:pt x="83" y="1"/>
                      <a:pt x="44" y="20"/>
                      <a:pt x="28" y="70"/>
                    </a:cubicBezTo>
                    <a:cubicBezTo>
                      <a:pt x="28" y="70"/>
                      <a:pt x="1" y="97"/>
                      <a:pt x="1" y="124"/>
                    </a:cubicBezTo>
                    <a:cubicBezTo>
                      <a:pt x="1" y="178"/>
                      <a:pt x="28" y="204"/>
                      <a:pt x="81" y="231"/>
                    </a:cubicBezTo>
                    <a:cubicBezTo>
                      <a:pt x="1821" y="1248"/>
                      <a:pt x="2972" y="3175"/>
                      <a:pt x="2918" y="5022"/>
                    </a:cubicBezTo>
                    <a:cubicBezTo>
                      <a:pt x="2918" y="5076"/>
                      <a:pt x="2945" y="5129"/>
                      <a:pt x="2998" y="5156"/>
                    </a:cubicBezTo>
                    <a:cubicBezTo>
                      <a:pt x="4952" y="6119"/>
                      <a:pt x="6157" y="8073"/>
                      <a:pt x="6157" y="10268"/>
                    </a:cubicBezTo>
                    <a:cubicBezTo>
                      <a:pt x="6157" y="12436"/>
                      <a:pt x="4952" y="14390"/>
                      <a:pt x="2998" y="15354"/>
                    </a:cubicBezTo>
                    <a:cubicBezTo>
                      <a:pt x="2945" y="15380"/>
                      <a:pt x="2918" y="15434"/>
                      <a:pt x="2918" y="15487"/>
                    </a:cubicBezTo>
                    <a:cubicBezTo>
                      <a:pt x="2998" y="17334"/>
                      <a:pt x="1848" y="19235"/>
                      <a:pt x="81" y="20278"/>
                    </a:cubicBezTo>
                    <a:cubicBezTo>
                      <a:pt x="54" y="20278"/>
                      <a:pt x="28" y="20305"/>
                      <a:pt x="1" y="20359"/>
                    </a:cubicBezTo>
                    <a:cubicBezTo>
                      <a:pt x="1" y="20412"/>
                      <a:pt x="28" y="20466"/>
                      <a:pt x="81" y="20493"/>
                    </a:cubicBezTo>
                    <a:cubicBezTo>
                      <a:pt x="1794" y="21510"/>
                      <a:pt x="2865" y="23303"/>
                      <a:pt x="2918" y="25310"/>
                    </a:cubicBezTo>
                    <a:cubicBezTo>
                      <a:pt x="2918" y="25364"/>
                      <a:pt x="2945" y="25391"/>
                      <a:pt x="2998" y="25417"/>
                    </a:cubicBezTo>
                    <a:cubicBezTo>
                      <a:pt x="4952" y="26381"/>
                      <a:pt x="6157" y="28362"/>
                      <a:pt x="6157" y="30530"/>
                    </a:cubicBezTo>
                    <a:cubicBezTo>
                      <a:pt x="6157" y="32698"/>
                      <a:pt x="4952" y="34652"/>
                      <a:pt x="2998" y="35642"/>
                    </a:cubicBezTo>
                    <a:cubicBezTo>
                      <a:pt x="2945" y="35642"/>
                      <a:pt x="2918" y="35695"/>
                      <a:pt x="2918" y="35749"/>
                    </a:cubicBezTo>
                    <a:cubicBezTo>
                      <a:pt x="3079" y="37837"/>
                      <a:pt x="1633" y="39630"/>
                      <a:pt x="81" y="40540"/>
                    </a:cubicBezTo>
                    <a:cubicBezTo>
                      <a:pt x="54" y="40540"/>
                      <a:pt x="28" y="40594"/>
                      <a:pt x="1" y="40620"/>
                    </a:cubicBezTo>
                    <a:cubicBezTo>
                      <a:pt x="1" y="40674"/>
                      <a:pt x="28" y="40727"/>
                      <a:pt x="81" y="40754"/>
                    </a:cubicBezTo>
                    <a:cubicBezTo>
                      <a:pt x="1821" y="41771"/>
                      <a:pt x="2918" y="43645"/>
                      <a:pt x="2918" y="45545"/>
                    </a:cubicBezTo>
                    <a:cubicBezTo>
                      <a:pt x="2918" y="45545"/>
                      <a:pt x="2918" y="45545"/>
                      <a:pt x="2918" y="45572"/>
                    </a:cubicBezTo>
                    <a:cubicBezTo>
                      <a:pt x="2918" y="45626"/>
                      <a:pt x="2945" y="45652"/>
                      <a:pt x="2998" y="45679"/>
                    </a:cubicBezTo>
                    <a:cubicBezTo>
                      <a:pt x="4952" y="46669"/>
                      <a:pt x="6157" y="48623"/>
                      <a:pt x="6157" y="50791"/>
                    </a:cubicBezTo>
                    <a:cubicBezTo>
                      <a:pt x="6157" y="52959"/>
                      <a:pt x="4952" y="54913"/>
                      <a:pt x="2998" y="55904"/>
                    </a:cubicBezTo>
                    <a:cubicBezTo>
                      <a:pt x="2945" y="55930"/>
                      <a:pt x="2918" y="55957"/>
                      <a:pt x="2918" y="56011"/>
                    </a:cubicBezTo>
                    <a:cubicBezTo>
                      <a:pt x="2891" y="57991"/>
                      <a:pt x="1821" y="59785"/>
                      <a:pt x="81" y="60802"/>
                    </a:cubicBezTo>
                    <a:cubicBezTo>
                      <a:pt x="54" y="60828"/>
                      <a:pt x="28" y="60855"/>
                      <a:pt x="1" y="60882"/>
                    </a:cubicBezTo>
                    <a:cubicBezTo>
                      <a:pt x="1" y="60935"/>
                      <a:pt x="28" y="60989"/>
                      <a:pt x="81" y="61016"/>
                    </a:cubicBezTo>
                    <a:cubicBezTo>
                      <a:pt x="1821" y="62033"/>
                      <a:pt x="2891" y="63826"/>
                      <a:pt x="2918" y="65834"/>
                    </a:cubicBezTo>
                    <a:cubicBezTo>
                      <a:pt x="2918" y="65887"/>
                      <a:pt x="2945" y="65914"/>
                      <a:pt x="2998" y="65941"/>
                    </a:cubicBezTo>
                    <a:cubicBezTo>
                      <a:pt x="4952" y="66931"/>
                      <a:pt x="6157" y="68885"/>
                      <a:pt x="6157" y="71053"/>
                    </a:cubicBezTo>
                    <a:cubicBezTo>
                      <a:pt x="6157" y="73221"/>
                      <a:pt x="4952" y="75175"/>
                      <a:pt x="2998" y="76165"/>
                    </a:cubicBezTo>
                    <a:cubicBezTo>
                      <a:pt x="2945" y="76192"/>
                      <a:pt x="2918" y="76219"/>
                      <a:pt x="2918" y="76272"/>
                    </a:cubicBezTo>
                    <a:cubicBezTo>
                      <a:pt x="2891" y="78280"/>
                      <a:pt x="1821" y="80073"/>
                      <a:pt x="81" y="81090"/>
                    </a:cubicBezTo>
                    <a:cubicBezTo>
                      <a:pt x="28" y="81117"/>
                      <a:pt x="1" y="81197"/>
                      <a:pt x="28" y="81251"/>
                    </a:cubicBezTo>
                    <a:cubicBezTo>
                      <a:pt x="47" y="81290"/>
                      <a:pt x="95" y="81315"/>
                      <a:pt x="151" y="81315"/>
                    </a:cubicBezTo>
                    <a:cubicBezTo>
                      <a:pt x="172" y="81315"/>
                      <a:pt x="193" y="81311"/>
                      <a:pt x="215" y="81304"/>
                    </a:cubicBezTo>
                    <a:cubicBezTo>
                      <a:pt x="1981" y="80260"/>
                      <a:pt x="3106" y="78413"/>
                      <a:pt x="3186" y="76352"/>
                    </a:cubicBezTo>
                    <a:cubicBezTo>
                      <a:pt x="5167" y="75309"/>
                      <a:pt x="6398" y="73301"/>
                      <a:pt x="6398" y="71053"/>
                    </a:cubicBezTo>
                    <a:cubicBezTo>
                      <a:pt x="6398" y="68805"/>
                      <a:pt x="5167" y="66797"/>
                      <a:pt x="3186" y="65753"/>
                    </a:cubicBezTo>
                    <a:cubicBezTo>
                      <a:pt x="3106" y="63773"/>
                      <a:pt x="2062" y="61979"/>
                      <a:pt x="375" y="60909"/>
                    </a:cubicBezTo>
                    <a:cubicBezTo>
                      <a:pt x="2062" y="59865"/>
                      <a:pt x="3106" y="58072"/>
                      <a:pt x="3186" y="56091"/>
                    </a:cubicBezTo>
                    <a:cubicBezTo>
                      <a:pt x="5167" y="55047"/>
                      <a:pt x="6398" y="53040"/>
                      <a:pt x="6398" y="50791"/>
                    </a:cubicBezTo>
                    <a:cubicBezTo>
                      <a:pt x="6398" y="48543"/>
                      <a:pt x="5167" y="46536"/>
                      <a:pt x="3186" y="45492"/>
                    </a:cubicBezTo>
                    <a:cubicBezTo>
                      <a:pt x="3159" y="43591"/>
                      <a:pt x="2088" y="41718"/>
                      <a:pt x="375" y="40647"/>
                    </a:cubicBezTo>
                    <a:cubicBezTo>
                      <a:pt x="1901" y="39710"/>
                      <a:pt x="3293" y="37890"/>
                      <a:pt x="3186" y="35829"/>
                    </a:cubicBezTo>
                    <a:cubicBezTo>
                      <a:pt x="5167" y="34785"/>
                      <a:pt x="6398" y="32751"/>
                      <a:pt x="6398" y="30530"/>
                    </a:cubicBezTo>
                    <a:cubicBezTo>
                      <a:pt x="6398" y="28281"/>
                      <a:pt x="5167" y="26247"/>
                      <a:pt x="3186" y="25230"/>
                    </a:cubicBezTo>
                    <a:cubicBezTo>
                      <a:pt x="3079" y="23223"/>
                      <a:pt x="2062" y="21429"/>
                      <a:pt x="375" y="20386"/>
                    </a:cubicBezTo>
                    <a:cubicBezTo>
                      <a:pt x="2088" y="19315"/>
                      <a:pt x="3186" y="17415"/>
                      <a:pt x="3186" y="15541"/>
                    </a:cubicBezTo>
                    <a:cubicBezTo>
                      <a:pt x="5167" y="14524"/>
                      <a:pt x="6398" y="12490"/>
                      <a:pt x="6398" y="10268"/>
                    </a:cubicBezTo>
                    <a:cubicBezTo>
                      <a:pt x="6398" y="8020"/>
                      <a:pt x="5167" y="5986"/>
                      <a:pt x="3186" y="4969"/>
                    </a:cubicBezTo>
                    <a:lnTo>
                      <a:pt x="3186" y="4942"/>
                    </a:lnTo>
                    <a:cubicBezTo>
                      <a:pt x="3186" y="3041"/>
                      <a:pt x="1981" y="1061"/>
                      <a:pt x="188" y="17"/>
                    </a:cubicBezTo>
                    <a:cubicBezTo>
                      <a:pt x="169" y="7"/>
                      <a:pt x="145" y="1"/>
                      <a:pt x="123"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81" name="Google Shape;1914;p89"/>
              <p:cNvSpPr/>
              <p:nvPr/>
            </p:nvSpPr>
            <p:spPr>
              <a:xfrm>
                <a:off x="992900" y="566950"/>
                <a:ext cx="160625" cy="2033000"/>
              </a:xfrm>
              <a:custGeom>
                <a:avLst/>
                <a:gdLst/>
                <a:ahLst/>
                <a:cxnLst/>
                <a:rect l="l" t="t" r="r" b="b"/>
                <a:pathLst>
                  <a:path w="6425" h="81320" extrusionOk="0">
                    <a:moveTo>
                      <a:pt x="145" y="1"/>
                    </a:moveTo>
                    <a:cubicBezTo>
                      <a:pt x="104" y="1"/>
                      <a:pt x="60" y="24"/>
                      <a:pt x="27" y="57"/>
                    </a:cubicBezTo>
                    <a:cubicBezTo>
                      <a:pt x="27" y="84"/>
                      <a:pt x="27" y="110"/>
                      <a:pt x="27" y="137"/>
                    </a:cubicBezTo>
                    <a:cubicBezTo>
                      <a:pt x="27" y="164"/>
                      <a:pt x="54" y="217"/>
                      <a:pt x="81" y="244"/>
                    </a:cubicBezTo>
                    <a:cubicBezTo>
                      <a:pt x="1821" y="1261"/>
                      <a:pt x="2972" y="3188"/>
                      <a:pt x="2945" y="5035"/>
                    </a:cubicBezTo>
                    <a:cubicBezTo>
                      <a:pt x="2945" y="5089"/>
                      <a:pt x="2972" y="5142"/>
                      <a:pt x="2998" y="5169"/>
                    </a:cubicBezTo>
                    <a:cubicBezTo>
                      <a:pt x="4952" y="6133"/>
                      <a:pt x="6157" y="8086"/>
                      <a:pt x="6157" y="10255"/>
                    </a:cubicBezTo>
                    <a:cubicBezTo>
                      <a:pt x="6157" y="12449"/>
                      <a:pt x="4952" y="14403"/>
                      <a:pt x="2998" y="15367"/>
                    </a:cubicBezTo>
                    <a:cubicBezTo>
                      <a:pt x="2972" y="15394"/>
                      <a:pt x="2945" y="15447"/>
                      <a:pt x="2945" y="15501"/>
                    </a:cubicBezTo>
                    <a:cubicBezTo>
                      <a:pt x="2998" y="17347"/>
                      <a:pt x="1847" y="19248"/>
                      <a:pt x="108" y="20292"/>
                    </a:cubicBezTo>
                    <a:cubicBezTo>
                      <a:pt x="54" y="20292"/>
                      <a:pt x="27" y="20318"/>
                      <a:pt x="27" y="20372"/>
                    </a:cubicBezTo>
                    <a:cubicBezTo>
                      <a:pt x="1" y="20425"/>
                      <a:pt x="27" y="20479"/>
                      <a:pt x="81" y="20506"/>
                    </a:cubicBezTo>
                    <a:cubicBezTo>
                      <a:pt x="1794" y="21496"/>
                      <a:pt x="2865" y="23289"/>
                      <a:pt x="2945" y="25324"/>
                    </a:cubicBezTo>
                    <a:cubicBezTo>
                      <a:pt x="2945" y="25350"/>
                      <a:pt x="2972" y="25404"/>
                      <a:pt x="2998" y="25431"/>
                    </a:cubicBezTo>
                    <a:cubicBezTo>
                      <a:pt x="4952" y="26394"/>
                      <a:pt x="6157" y="28348"/>
                      <a:pt x="6157" y="30543"/>
                    </a:cubicBezTo>
                    <a:cubicBezTo>
                      <a:pt x="6157" y="32711"/>
                      <a:pt x="4952" y="34665"/>
                      <a:pt x="2998" y="35628"/>
                    </a:cubicBezTo>
                    <a:cubicBezTo>
                      <a:pt x="2972" y="35655"/>
                      <a:pt x="2945" y="35709"/>
                      <a:pt x="2945" y="35762"/>
                    </a:cubicBezTo>
                    <a:cubicBezTo>
                      <a:pt x="3105" y="37823"/>
                      <a:pt x="1633" y="39643"/>
                      <a:pt x="108" y="40553"/>
                    </a:cubicBezTo>
                    <a:cubicBezTo>
                      <a:pt x="54" y="40553"/>
                      <a:pt x="27" y="40580"/>
                      <a:pt x="27" y="40633"/>
                    </a:cubicBezTo>
                    <a:cubicBezTo>
                      <a:pt x="1" y="40687"/>
                      <a:pt x="27" y="40741"/>
                      <a:pt x="81" y="40767"/>
                    </a:cubicBezTo>
                    <a:cubicBezTo>
                      <a:pt x="1821" y="41784"/>
                      <a:pt x="2945" y="43658"/>
                      <a:pt x="2945" y="45532"/>
                    </a:cubicBezTo>
                    <a:cubicBezTo>
                      <a:pt x="2945" y="45558"/>
                      <a:pt x="2945" y="45558"/>
                      <a:pt x="2945" y="45585"/>
                    </a:cubicBezTo>
                    <a:cubicBezTo>
                      <a:pt x="2945" y="45612"/>
                      <a:pt x="2972" y="45665"/>
                      <a:pt x="2998" y="45692"/>
                    </a:cubicBezTo>
                    <a:cubicBezTo>
                      <a:pt x="4952" y="46656"/>
                      <a:pt x="6157" y="48636"/>
                      <a:pt x="6157" y="50804"/>
                    </a:cubicBezTo>
                    <a:cubicBezTo>
                      <a:pt x="6157" y="52972"/>
                      <a:pt x="4952" y="54926"/>
                      <a:pt x="2998" y="55917"/>
                    </a:cubicBezTo>
                    <a:cubicBezTo>
                      <a:pt x="2972" y="55917"/>
                      <a:pt x="2945" y="55970"/>
                      <a:pt x="2945" y="56024"/>
                    </a:cubicBezTo>
                    <a:cubicBezTo>
                      <a:pt x="2891" y="58004"/>
                      <a:pt x="1821" y="59798"/>
                      <a:pt x="108" y="60815"/>
                    </a:cubicBezTo>
                    <a:cubicBezTo>
                      <a:pt x="54" y="60815"/>
                      <a:pt x="27" y="60868"/>
                      <a:pt x="27" y="60895"/>
                    </a:cubicBezTo>
                    <a:cubicBezTo>
                      <a:pt x="1" y="60949"/>
                      <a:pt x="27" y="61002"/>
                      <a:pt x="81" y="61029"/>
                    </a:cubicBezTo>
                    <a:cubicBezTo>
                      <a:pt x="1821" y="62046"/>
                      <a:pt x="2891" y="63839"/>
                      <a:pt x="2945" y="65847"/>
                    </a:cubicBezTo>
                    <a:cubicBezTo>
                      <a:pt x="2945" y="65900"/>
                      <a:pt x="2972" y="65927"/>
                      <a:pt x="2998" y="65954"/>
                    </a:cubicBezTo>
                    <a:cubicBezTo>
                      <a:pt x="4952" y="66944"/>
                      <a:pt x="6157" y="68898"/>
                      <a:pt x="6157" y="71066"/>
                    </a:cubicBezTo>
                    <a:cubicBezTo>
                      <a:pt x="6157" y="73234"/>
                      <a:pt x="4952" y="75188"/>
                      <a:pt x="2998" y="76178"/>
                    </a:cubicBezTo>
                    <a:cubicBezTo>
                      <a:pt x="2972" y="76178"/>
                      <a:pt x="2945" y="76232"/>
                      <a:pt x="2945" y="76285"/>
                    </a:cubicBezTo>
                    <a:cubicBezTo>
                      <a:pt x="2891" y="78266"/>
                      <a:pt x="1821" y="80086"/>
                      <a:pt x="81" y="81076"/>
                    </a:cubicBezTo>
                    <a:cubicBezTo>
                      <a:pt x="27" y="81130"/>
                      <a:pt x="1" y="81183"/>
                      <a:pt x="27" y="81264"/>
                    </a:cubicBezTo>
                    <a:cubicBezTo>
                      <a:pt x="60" y="81297"/>
                      <a:pt x="104" y="81320"/>
                      <a:pt x="145" y="81320"/>
                    </a:cubicBezTo>
                    <a:cubicBezTo>
                      <a:pt x="170" y="81320"/>
                      <a:pt x="194" y="81311"/>
                      <a:pt x="215" y="81290"/>
                    </a:cubicBezTo>
                    <a:cubicBezTo>
                      <a:pt x="2008" y="80273"/>
                      <a:pt x="3105" y="78427"/>
                      <a:pt x="3186" y="76366"/>
                    </a:cubicBezTo>
                    <a:cubicBezTo>
                      <a:pt x="5193" y="75322"/>
                      <a:pt x="6424" y="73314"/>
                      <a:pt x="6424" y="71066"/>
                    </a:cubicBezTo>
                    <a:cubicBezTo>
                      <a:pt x="6424" y="68818"/>
                      <a:pt x="5193" y="66784"/>
                      <a:pt x="3186" y="65766"/>
                    </a:cubicBezTo>
                    <a:cubicBezTo>
                      <a:pt x="3105" y="63786"/>
                      <a:pt x="2088" y="61992"/>
                      <a:pt x="402" y="60922"/>
                    </a:cubicBezTo>
                    <a:cubicBezTo>
                      <a:pt x="2088" y="59878"/>
                      <a:pt x="3105" y="58085"/>
                      <a:pt x="3186" y="56104"/>
                    </a:cubicBezTo>
                    <a:cubicBezTo>
                      <a:pt x="5193" y="55060"/>
                      <a:pt x="6424" y="53053"/>
                      <a:pt x="6424" y="50804"/>
                    </a:cubicBezTo>
                    <a:cubicBezTo>
                      <a:pt x="6424" y="48556"/>
                      <a:pt x="5193" y="46522"/>
                      <a:pt x="3186" y="45505"/>
                    </a:cubicBezTo>
                    <a:cubicBezTo>
                      <a:pt x="3159" y="43604"/>
                      <a:pt x="2088" y="41731"/>
                      <a:pt x="402" y="40660"/>
                    </a:cubicBezTo>
                    <a:cubicBezTo>
                      <a:pt x="1901" y="39723"/>
                      <a:pt x="3320" y="37877"/>
                      <a:pt x="3186" y="35816"/>
                    </a:cubicBezTo>
                    <a:cubicBezTo>
                      <a:pt x="5193" y="34799"/>
                      <a:pt x="6424" y="32764"/>
                      <a:pt x="6424" y="30543"/>
                    </a:cubicBezTo>
                    <a:cubicBezTo>
                      <a:pt x="6424" y="28295"/>
                      <a:pt x="5193" y="26260"/>
                      <a:pt x="3186" y="25243"/>
                    </a:cubicBezTo>
                    <a:cubicBezTo>
                      <a:pt x="3105" y="23236"/>
                      <a:pt x="2062" y="21443"/>
                      <a:pt x="402" y="20399"/>
                    </a:cubicBezTo>
                    <a:cubicBezTo>
                      <a:pt x="2088" y="19328"/>
                      <a:pt x="3186" y="17454"/>
                      <a:pt x="3186" y="15608"/>
                    </a:cubicBezTo>
                    <a:cubicBezTo>
                      <a:pt x="3186" y="15608"/>
                      <a:pt x="3186" y="15581"/>
                      <a:pt x="3186" y="15554"/>
                    </a:cubicBezTo>
                    <a:cubicBezTo>
                      <a:pt x="5193" y="14537"/>
                      <a:pt x="6424" y="12503"/>
                      <a:pt x="6424" y="10255"/>
                    </a:cubicBezTo>
                    <a:cubicBezTo>
                      <a:pt x="6424" y="8033"/>
                      <a:pt x="5193" y="5999"/>
                      <a:pt x="3186" y="4982"/>
                    </a:cubicBezTo>
                    <a:lnTo>
                      <a:pt x="3186" y="4955"/>
                    </a:lnTo>
                    <a:cubicBezTo>
                      <a:pt x="3186" y="3028"/>
                      <a:pt x="2008" y="1074"/>
                      <a:pt x="215" y="30"/>
                    </a:cubicBezTo>
                    <a:cubicBezTo>
                      <a:pt x="194" y="10"/>
                      <a:pt x="170" y="1"/>
                      <a:pt x="145"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82" name="Google Shape;1915;p89"/>
              <p:cNvSpPr/>
              <p:nvPr/>
            </p:nvSpPr>
            <p:spPr>
              <a:xfrm>
                <a:off x="839675" y="818875"/>
                <a:ext cx="159950" cy="2032875"/>
              </a:xfrm>
              <a:custGeom>
                <a:avLst/>
                <a:gdLst/>
                <a:ahLst/>
                <a:cxnLst/>
                <a:rect l="l" t="t" r="r" b="b"/>
                <a:pathLst>
                  <a:path w="6398" h="81315" extrusionOk="0">
                    <a:moveTo>
                      <a:pt x="122" y="1"/>
                    </a:moveTo>
                    <a:cubicBezTo>
                      <a:pt x="83" y="1"/>
                      <a:pt x="44" y="20"/>
                      <a:pt x="27" y="70"/>
                    </a:cubicBezTo>
                    <a:cubicBezTo>
                      <a:pt x="0" y="70"/>
                      <a:pt x="0" y="97"/>
                      <a:pt x="0" y="124"/>
                    </a:cubicBezTo>
                    <a:cubicBezTo>
                      <a:pt x="0" y="178"/>
                      <a:pt x="27" y="204"/>
                      <a:pt x="54" y="231"/>
                    </a:cubicBezTo>
                    <a:cubicBezTo>
                      <a:pt x="1794" y="1248"/>
                      <a:pt x="2971" y="3175"/>
                      <a:pt x="2918" y="5022"/>
                    </a:cubicBezTo>
                    <a:cubicBezTo>
                      <a:pt x="2918" y="5076"/>
                      <a:pt x="2945" y="5129"/>
                      <a:pt x="2998" y="5156"/>
                    </a:cubicBezTo>
                    <a:cubicBezTo>
                      <a:pt x="4925" y="6119"/>
                      <a:pt x="6156" y="8073"/>
                      <a:pt x="6156" y="10268"/>
                    </a:cubicBezTo>
                    <a:cubicBezTo>
                      <a:pt x="6156" y="12436"/>
                      <a:pt x="4925" y="14390"/>
                      <a:pt x="2998" y="15354"/>
                    </a:cubicBezTo>
                    <a:cubicBezTo>
                      <a:pt x="2945" y="15380"/>
                      <a:pt x="2918" y="15434"/>
                      <a:pt x="2918" y="15487"/>
                    </a:cubicBezTo>
                    <a:cubicBezTo>
                      <a:pt x="2971" y="17334"/>
                      <a:pt x="1847" y="19235"/>
                      <a:pt x="81" y="20278"/>
                    </a:cubicBezTo>
                    <a:cubicBezTo>
                      <a:pt x="54" y="20278"/>
                      <a:pt x="27" y="20305"/>
                      <a:pt x="0" y="20359"/>
                    </a:cubicBezTo>
                    <a:cubicBezTo>
                      <a:pt x="0" y="20412"/>
                      <a:pt x="27" y="20466"/>
                      <a:pt x="54" y="20493"/>
                    </a:cubicBezTo>
                    <a:cubicBezTo>
                      <a:pt x="1794" y="21510"/>
                      <a:pt x="2864" y="23303"/>
                      <a:pt x="2918" y="25310"/>
                    </a:cubicBezTo>
                    <a:cubicBezTo>
                      <a:pt x="2918" y="25364"/>
                      <a:pt x="2945" y="25391"/>
                      <a:pt x="2998" y="25417"/>
                    </a:cubicBezTo>
                    <a:cubicBezTo>
                      <a:pt x="4925" y="26381"/>
                      <a:pt x="6156" y="28362"/>
                      <a:pt x="6156" y="30530"/>
                    </a:cubicBezTo>
                    <a:cubicBezTo>
                      <a:pt x="6156" y="32698"/>
                      <a:pt x="4925" y="34652"/>
                      <a:pt x="2998" y="35642"/>
                    </a:cubicBezTo>
                    <a:cubicBezTo>
                      <a:pt x="2945" y="35642"/>
                      <a:pt x="2918" y="35695"/>
                      <a:pt x="2918" y="35749"/>
                    </a:cubicBezTo>
                    <a:cubicBezTo>
                      <a:pt x="3078" y="37837"/>
                      <a:pt x="1606" y="39630"/>
                      <a:pt x="81" y="40540"/>
                    </a:cubicBezTo>
                    <a:cubicBezTo>
                      <a:pt x="54" y="40540"/>
                      <a:pt x="27" y="40594"/>
                      <a:pt x="0" y="40620"/>
                    </a:cubicBezTo>
                    <a:cubicBezTo>
                      <a:pt x="0" y="40674"/>
                      <a:pt x="27" y="40727"/>
                      <a:pt x="54" y="40754"/>
                    </a:cubicBezTo>
                    <a:cubicBezTo>
                      <a:pt x="1794" y="41771"/>
                      <a:pt x="2918" y="43645"/>
                      <a:pt x="2918" y="45545"/>
                    </a:cubicBezTo>
                    <a:cubicBezTo>
                      <a:pt x="2918" y="45545"/>
                      <a:pt x="2918" y="45545"/>
                      <a:pt x="2918" y="45572"/>
                    </a:cubicBezTo>
                    <a:cubicBezTo>
                      <a:pt x="2918" y="45626"/>
                      <a:pt x="2945" y="45652"/>
                      <a:pt x="2998" y="45679"/>
                    </a:cubicBezTo>
                    <a:cubicBezTo>
                      <a:pt x="4925" y="46669"/>
                      <a:pt x="6156" y="48623"/>
                      <a:pt x="6156" y="50791"/>
                    </a:cubicBezTo>
                    <a:cubicBezTo>
                      <a:pt x="6156" y="52959"/>
                      <a:pt x="4925" y="54913"/>
                      <a:pt x="2998" y="55904"/>
                    </a:cubicBezTo>
                    <a:cubicBezTo>
                      <a:pt x="2945" y="55930"/>
                      <a:pt x="2918" y="55957"/>
                      <a:pt x="2918" y="56011"/>
                    </a:cubicBezTo>
                    <a:cubicBezTo>
                      <a:pt x="2864" y="57991"/>
                      <a:pt x="1820" y="59785"/>
                      <a:pt x="81" y="60802"/>
                    </a:cubicBezTo>
                    <a:cubicBezTo>
                      <a:pt x="54" y="60828"/>
                      <a:pt x="27" y="60855"/>
                      <a:pt x="0" y="60882"/>
                    </a:cubicBezTo>
                    <a:cubicBezTo>
                      <a:pt x="0" y="60935"/>
                      <a:pt x="27" y="60989"/>
                      <a:pt x="54" y="61016"/>
                    </a:cubicBezTo>
                    <a:cubicBezTo>
                      <a:pt x="1794" y="62033"/>
                      <a:pt x="2864" y="63826"/>
                      <a:pt x="2918" y="65834"/>
                    </a:cubicBezTo>
                    <a:cubicBezTo>
                      <a:pt x="2918" y="65887"/>
                      <a:pt x="2945" y="65914"/>
                      <a:pt x="2998" y="65941"/>
                    </a:cubicBezTo>
                    <a:cubicBezTo>
                      <a:pt x="4925" y="66931"/>
                      <a:pt x="6156" y="68885"/>
                      <a:pt x="6156" y="71053"/>
                    </a:cubicBezTo>
                    <a:cubicBezTo>
                      <a:pt x="6156" y="73221"/>
                      <a:pt x="4925" y="75175"/>
                      <a:pt x="2998" y="76165"/>
                    </a:cubicBezTo>
                    <a:cubicBezTo>
                      <a:pt x="2945" y="76192"/>
                      <a:pt x="2918" y="76219"/>
                      <a:pt x="2918" y="76272"/>
                    </a:cubicBezTo>
                    <a:cubicBezTo>
                      <a:pt x="2864" y="78280"/>
                      <a:pt x="1794" y="80073"/>
                      <a:pt x="81" y="81090"/>
                    </a:cubicBezTo>
                    <a:cubicBezTo>
                      <a:pt x="0" y="81117"/>
                      <a:pt x="0" y="81197"/>
                      <a:pt x="27" y="81251"/>
                    </a:cubicBezTo>
                    <a:cubicBezTo>
                      <a:pt x="47" y="81290"/>
                      <a:pt x="95" y="81315"/>
                      <a:pt x="140" y="81315"/>
                    </a:cubicBezTo>
                    <a:cubicBezTo>
                      <a:pt x="157" y="81315"/>
                      <a:pt x="173" y="81311"/>
                      <a:pt x="188" y="81304"/>
                    </a:cubicBezTo>
                    <a:cubicBezTo>
                      <a:pt x="1981" y="80260"/>
                      <a:pt x="3105" y="78413"/>
                      <a:pt x="3159" y="76352"/>
                    </a:cubicBezTo>
                    <a:cubicBezTo>
                      <a:pt x="5166" y="75309"/>
                      <a:pt x="6397" y="73301"/>
                      <a:pt x="6397" y="71053"/>
                    </a:cubicBezTo>
                    <a:cubicBezTo>
                      <a:pt x="6397" y="68805"/>
                      <a:pt x="5166" y="66797"/>
                      <a:pt x="3159" y="65753"/>
                    </a:cubicBezTo>
                    <a:cubicBezTo>
                      <a:pt x="3105" y="63773"/>
                      <a:pt x="2061" y="61979"/>
                      <a:pt x="375" y="60909"/>
                    </a:cubicBezTo>
                    <a:cubicBezTo>
                      <a:pt x="2061" y="59865"/>
                      <a:pt x="3105" y="58072"/>
                      <a:pt x="3159" y="56091"/>
                    </a:cubicBezTo>
                    <a:cubicBezTo>
                      <a:pt x="5166" y="55047"/>
                      <a:pt x="6397" y="53040"/>
                      <a:pt x="6397" y="50791"/>
                    </a:cubicBezTo>
                    <a:cubicBezTo>
                      <a:pt x="6397" y="48543"/>
                      <a:pt x="5166" y="46536"/>
                      <a:pt x="3159" y="45492"/>
                    </a:cubicBezTo>
                    <a:cubicBezTo>
                      <a:pt x="3159" y="43591"/>
                      <a:pt x="2061" y="41718"/>
                      <a:pt x="375" y="40647"/>
                    </a:cubicBezTo>
                    <a:cubicBezTo>
                      <a:pt x="1901" y="39710"/>
                      <a:pt x="3292" y="37890"/>
                      <a:pt x="3185" y="35829"/>
                    </a:cubicBezTo>
                    <a:cubicBezTo>
                      <a:pt x="5166" y="34785"/>
                      <a:pt x="6397" y="32751"/>
                      <a:pt x="6397" y="30530"/>
                    </a:cubicBezTo>
                    <a:cubicBezTo>
                      <a:pt x="6397" y="28281"/>
                      <a:pt x="5166" y="26247"/>
                      <a:pt x="3159" y="25230"/>
                    </a:cubicBezTo>
                    <a:cubicBezTo>
                      <a:pt x="3078" y="23223"/>
                      <a:pt x="2035" y="21429"/>
                      <a:pt x="375" y="20386"/>
                    </a:cubicBezTo>
                    <a:cubicBezTo>
                      <a:pt x="2061" y="19315"/>
                      <a:pt x="3159" y="17441"/>
                      <a:pt x="3159" y="15595"/>
                    </a:cubicBezTo>
                    <a:cubicBezTo>
                      <a:pt x="3159" y="15595"/>
                      <a:pt x="3159" y="15568"/>
                      <a:pt x="3159" y="15541"/>
                    </a:cubicBezTo>
                    <a:cubicBezTo>
                      <a:pt x="5166" y="14524"/>
                      <a:pt x="6397" y="12490"/>
                      <a:pt x="6397" y="10268"/>
                    </a:cubicBezTo>
                    <a:cubicBezTo>
                      <a:pt x="6397" y="8020"/>
                      <a:pt x="5166" y="5986"/>
                      <a:pt x="3159" y="4969"/>
                    </a:cubicBezTo>
                    <a:lnTo>
                      <a:pt x="3159" y="4942"/>
                    </a:lnTo>
                    <a:cubicBezTo>
                      <a:pt x="3159" y="3041"/>
                      <a:pt x="1981" y="1061"/>
                      <a:pt x="188" y="17"/>
                    </a:cubicBezTo>
                    <a:cubicBezTo>
                      <a:pt x="168" y="7"/>
                      <a:pt x="145" y="1"/>
                      <a:pt x="122"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83" name="Google Shape;1916;p89"/>
              <p:cNvSpPr/>
              <p:nvPr/>
            </p:nvSpPr>
            <p:spPr>
              <a:xfrm>
                <a:off x="685775" y="566950"/>
                <a:ext cx="159950" cy="2033000"/>
              </a:xfrm>
              <a:custGeom>
                <a:avLst/>
                <a:gdLst/>
                <a:ahLst/>
                <a:cxnLst/>
                <a:rect l="l" t="t" r="r" b="b"/>
                <a:pathLst>
                  <a:path w="6398" h="81320" extrusionOk="0">
                    <a:moveTo>
                      <a:pt x="119" y="1"/>
                    </a:moveTo>
                    <a:cubicBezTo>
                      <a:pt x="81" y="1"/>
                      <a:pt x="44" y="24"/>
                      <a:pt x="27" y="57"/>
                    </a:cubicBezTo>
                    <a:cubicBezTo>
                      <a:pt x="27" y="84"/>
                      <a:pt x="0" y="110"/>
                      <a:pt x="0" y="137"/>
                    </a:cubicBezTo>
                    <a:cubicBezTo>
                      <a:pt x="0" y="164"/>
                      <a:pt x="27" y="217"/>
                      <a:pt x="81" y="244"/>
                    </a:cubicBezTo>
                    <a:cubicBezTo>
                      <a:pt x="1820" y="1261"/>
                      <a:pt x="2944" y="3188"/>
                      <a:pt x="2918" y="5035"/>
                    </a:cubicBezTo>
                    <a:cubicBezTo>
                      <a:pt x="2918" y="5089"/>
                      <a:pt x="2944" y="5142"/>
                      <a:pt x="2998" y="5169"/>
                    </a:cubicBezTo>
                    <a:cubicBezTo>
                      <a:pt x="4952" y="6133"/>
                      <a:pt x="6156" y="8086"/>
                      <a:pt x="6156" y="10255"/>
                    </a:cubicBezTo>
                    <a:cubicBezTo>
                      <a:pt x="6156" y="12449"/>
                      <a:pt x="4952" y="14403"/>
                      <a:pt x="2998" y="15367"/>
                    </a:cubicBezTo>
                    <a:cubicBezTo>
                      <a:pt x="2944" y="15394"/>
                      <a:pt x="2918" y="15447"/>
                      <a:pt x="2918" y="15501"/>
                    </a:cubicBezTo>
                    <a:cubicBezTo>
                      <a:pt x="2998" y="17347"/>
                      <a:pt x="1847" y="19248"/>
                      <a:pt x="81" y="20292"/>
                    </a:cubicBezTo>
                    <a:cubicBezTo>
                      <a:pt x="54" y="20292"/>
                      <a:pt x="27" y="20318"/>
                      <a:pt x="27" y="20372"/>
                    </a:cubicBezTo>
                    <a:cubicBezTo>
                      <a:pt x="0" y="20425"/>
                      <a:pt x="27" y="20479"/>
                      <a:pt x="81" y="20506"/>
                    </a:cubicBezTo>
                    <a:cubicBezTo>
                      <a:pt x="1794" y="21496"/>
                      <a:pt x="2864" y="23316"/>
                      <a:pt x="2918" y="25324"/>
                    </a:cubicBezTo>
                    <a:cubicBezTo>
                      <a:pt x="2918" y="25350"/>
                      <a:pt x="2944" y="25404"/>
                      <a:pt x="2998" y="25431"/>
                    </a:cubicBezTo>
                    <a:cubicBezTo>
                      <a:pt x="4952" y="26394"/>
                      <a:pt x="6156" y="28348"/>
                      <a:pt x="6156" y="30543"/>
                    </a:cubicBezTo>
                    <a:cubicBezTo>
                      <a:pt x="6156" y="32711"/>
                      <a:pt x="4952" y="34665"/>
                      <a:pt x="2998" y="35628"/>
                    </a:cubicBezTo>
                    <a:cubicBezTo>
                      <a:pt x="2944" y="35655"/>
                      <a:pt x="2918" y="35709"/>
                      <a:pt x="2918" y="35762"/>
                    </a:cubicBezTo>
                    <a:cubicBezTo>
                      <a:pt x="3078" y="37823"/>
                      <a:pt x="1633" y="39643"/>
                      <a:pt x="81" y="40553"/>
                    </a:cubicBezTo>
                    <a:cubicBezTo>
                      <a:pt x="54" y="40553"/>
                      <a:pt x="27" y="40580"/>
                      <a:pt x="27" y="40633"/>
                    </a:cubicBezTo>
                    <a:cubicBezTo>
                      <a:pt x="0" y="40687"/>
                      <a:pt x="27" y="40741"/>
                      <a:pt x="81" y="40767"/>
                    </a:cubicBezTo>
                    <a:cubicBezTo>
                      <a:pt x="1820" y="41784"/>
                      <a:pt x="2918" y="43658"/>
                      <a:pt x="2918" y="45532"/>
                    </a:cubicBezTo>
                    <a:cubicBezTo>
                      <a:pt x="2918" y="45558"/>
                      <a:pt x="2918" y="45558"/>
                      <a:pt x="2918" y="45585"/>
                    </a:cubicBezTo>
                    <a:cubicBezTo>
                      <a:pt x="2918" y="45612"/>
                      <a:pt x="2944" y="45665"/>
                      <a:pt x="2998" y="45692"/>
                    </a:cubicBezTo>
                    <a:cubicBezTo>
                      <a:pt x="4952" y="46656"/>
                      <a:pt x="6156" y="48636"/>
                      <a:pt x="6156" y="50804"/>
                    </a:cubicBezTo>
                    <a:cubicBezTo>
                      <a:pt x="6156" y="52972"/>
                      <a:pt x="4952" y="54926"/>
                      <a:pt x="2998" y="55917"/>
                    </a:cubicBezTo>
                    <a:cubicBezTo>
                      <a:pt x="2944" y="55917"/>
                      <a:pt x="2918" y="55970"/>
                      <a:pt x="2918" y="56024"/>
                    </a:cubicBezTo>
                    <a:cubicBezTo>
                      <a:pt x="2891" y="58004"/>
                      <a:pt x="1820" y="59798"/>
                      <a:pt x="81" y="60815"/>
                    </a:cubicBezTo>
                    <a:cubicBezTo>
                      <a:pt x="54" y="60815"/>
                      <a:pt x="27" y="60868"/>
                      <a:pt x="27" y="60895"/>
                    </a:cubicBezTo>
                    <a:cubicBezTo>
                      <a:pt x="0" y="60949"/>
                      <a:pt x="27" y="61002"/>
                      <a:pt x="81" y="61029"/>
                    </a:cubicBezTo>
                    <a:cubicBezTo>
                      <a:pt x="1820" y="62046"/>
                      <a:pt x="2891" y="63839"/>
                      <a:pt x="2918" y="65847"/>
                    </a:cubicBezTo>
                    <a:cubicBezTo>
                      <a:pt x="2918" y="65900"/>
                      <a:pt x="2944" y="65927"/>
                      <a:pt x="2998" y="65954"/>
                    </a:cubicBezTo>
                    <a:cubicBezTo>
                      <a:pt x="4952" y="66944"/>
                      <a:pt x="6156" y="68898"/>
                      <a:pt x="6156" y="71066"/>
                    </a:cubicBezTo>
                    <a:cubicBezTo>
                      <a:pt x="6156" y="73234"/>
                      <a:pt x="4952" y="75188"/>
                      <a:pt x="2998" y="76178"/>
                    </a:cubicBezTo>
                    <a:cubicBezTo>
                      <a:pt x="2944" y="76178"/>
                      <a:pt x="2918" y="76232"/>
                      <a:pt x="2918" y="76285"/>
                    </a:cubicBezTo>
                    <a:cubicBezTo>
                      <a:pt x="2891" y="78293"/>
                      <a:pt x="1820" y="80086"/>
                      <a:pt x="81" y="81076"/>
                    </a:cubicBezTo>
                    <a:cubicBezTo>
                      <a:pt x="27" y="81130"/>
                      <a:pt x="0" y="81183"/>
                      <a:pt x="27" y="81264"/>
                    </a:cubicBezTo>
                    <a:cubicBezTo>
                      <a:pt x="60" y="81297"/>
                      <a:pt x="93" y="81320"/>
                      <a:pt x="133" y="81320"/>
                    </a:cubicBezTo>
                    <a:cubicBezTo>
                      <a:pt x="157" y="81320"/>
                      <a:pt x="184" y="81311"/>
                      <a:pt x="214" y="81290"/>
                    </a:cubicBezTo>
                    <a:cubicBezTo>
                      <a:pt x="2008" y="80273"/>
                      <a:pt x="3105" y="78427"/>
                      <a:pt x="3185" y="76366"/>
                    </a:cubicBezTo>
                    <a:cubicBezTo>
                      <a:pt x="5166" y="75322"/>
                      <a:pt x="6397" y="73314"/>
                      <a:pt x="6397" y="71066"/>
                    </a:cubicBezTo>
                    <a:cubicBezTo>
                      <a:pt x="6397" y="68818"/>
                      <a:pt x="5166" y="66784"/>
                      <a:pt x="3185" y="65766"/>
                    </a:cubicBezTo>
                    <a:cubicBezTo>
                      <a:pt x="3105" y="63786"/>
                      <a:pt x="2061" y="61992"/>
                      <a:pt x="375" y="60922"/>
                    </a:cubicBezTo>
                    <a:cubicBezTo>
                      <a:pt x="2061" y="59878"/>
                      <a:pt x="3105" y="58085"/>
                      <a:pt x="3185" y="56104"/>
                    </a:cubicBezTo>
                    <a:cubicBezTo>
                      <a:pt x="5166" y="55060"/>
                      <a:pt x="6397" y="53053"/>
                      <a:pt x="6397" y="50804"/>
                    </a:cubicBezTo>
                    <a:cubicBezTo>
                      <a:pt x="6397" y="48556"/>
                      <a:pt x="5166" y="46522"/>
                      <a:pt x="3185" y="45505"/>
                    </a:cubicBezTo>
                    <a:cubicBezTo>
                      <a:pt x="3159" y="43604"/>
                      <a:pt x="2088" y="41731"/>
                      <a:pt x="375" y="40660"/>
                    </a:cubicBezTo>
                    <a:cubicBezTo>
                      <a:pt x="1901" y="39723"/>
                      <a:pt x="3292" y="37903"/>
                      <a:pt x="3185" y="35816"/>
                    </a:cubicBezTo>
                    <a:cubicBezTo>
                      <a:pt x="5166" y="34799"/>
                      <a:pt x="6397" y="32764"/>
                      <a:pt x="6397" y="30543"/>
                    </a:cubicBezTo>
                    <a:cubicBezTo>
                      <a:pt x="6397" y="28295"/>
                      <a:pt x="5166" y="26260"/>
                      <a:pt x="3185" y="25243"/>
                    </a:cubicBezTo>
                    <a:cubicBezTo>
                      <a:pt x="3078" y="23236"/>
                      <a:pt x="2061" y="21443"/>
                      <a:pt x="375" y="20399"/>
                    </a:cubicBezTo>
                    <a:cubicBezTo>
                      <a:pt x="2088" y="19328"/>
                      <a:pt x="3185" y="17401"/>
                      <a:pt x="3185" y="15554"/>
                    </a:cubicBezTo>
                    <a:cubicBezTo>
                      <a:pt x="5166" y="14537"/>
                      <a:pt x="6397" y="12503"/>
                      <a:pt x="6397" y="10255"/>
                    </a:cubicBezTo>
                    <a:cubicBezTo>
                      <a:pt x="6397" y="8033"/>
                      <a:pt x="5166" y="5999"/>
                      <a:pt x="3185" y="4982"/>
                    </a:cubicBezTo>
                    <a:lnTo>
                      <a:pt x="3185" y="4955"/>
                    </a:lnTo>
                    <a:cubicBezTo>
                      <a:pt x="3185" y="3028"/>
                      <a:pt x="1981" y="1074"/>
                      <a:pt x="188" y="30"/>
                    </a:cubicBezTo>
                    <a:cubicBezTo>
                      <a:pt x="167" y="10"/>
                      <a:pt x="143" y="1"/>
                      <a:pt x="11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84" name="Google Shape;1917;p89"/>
              <p:cNvSpPr/>
              <p:nvPr/>
            </p:nvSpPr>
            <p:spPr>
              <a:xfrm>
                <a:off x="531875" y="818875"/>
                <a:ext cx="160600" cy="2032875"/>
              </a:xfrm>
              <a:custGeom>
                <a:avLst/>
                <a:gdLst/>
                <a:ahLst/>
                <a:cxnLst/>
                <a:rect l="l" t="t" r="r" b="b"/>
                <a:pathLst>
                  <a:path w="6424" h="81315" extrusionOk="0">
                    <a:moveTo>
                      <a:pt x="147" y="1"/>
                    </a:moveTo>
                    <a:cubicBezTo>
                      <a:pt x="106" y="1"/>
                      <a:pt x="61" y="20"/>
                      <a:pt x="27" y="70"/>
                    </a:cubicBezTo>
                    <a:cubicBezTo>
                      <a:pt x="27" y="70"/>
                      <a:pt x="27" y="97"/>
                      <a:pt x="27" y="124"/>
                    </a:cubicBezTo>
                    <a:cubicBezTo>
                      <a:pt x="27" y="178"/>
                      <a:pt x="54" y="204"/>
                      <a:pt x="80" y="231"/>
                    </a:cubicBezTo>
                    <a:cubicBezTo>
                      <a:pt x="1820" y="1248"/>
                      <a:pt x="2971" y="3175"/>
                      <a:pt x="2944" y="5022"/>
                    </a:cubicBezTo>
                    <a:cubicBezTo>
                      <a:pt x="2944" y="5076"/>
                      <a:pt x="2971" y="5129"/>
                      <a:pt x="2998" y="5156"/>
                    </a:cubicBezTo>
                    <a:cubicBezTo>
                      <a:pt x="4952" y="6119"/>
                      <a:pt x="6156" y="8073"/>
                      <a:pt x="6156" y="10268"/>
                    </a:cubicBezTo>
                    <a:cubicBezTo>
                      <a:pt x="6156" y="12436"/>
                      <a:pt x="4952" y="14390"/>
                      <a:pt x="2998" y="15354"/>
                    </a:cubicBezTo>
                    <a:cubicBezTo>
                      <a:pt x="2971" y="15380"/>
                      <a:pt x="2944" y="15461"/>
                      <a:pt x="2944" y="15487"/>
                    </a:cubicBezTo>
                    <a:cubicBezTo>
                      <a:pt x="2998" y="17334"/>
                      <a:pt x="1847" y="19235"/>
                      <a:pt x="107" y="20278"/>
                    </a:cubicBezTo>
                    <a:cubicBezTo>
                      <a:pt x="54" y="20278"/>
                      <a:pt x="27" y="20305"/>
                      <a:pt x="27" y="20359"/>
                    </a:cubicBezTo>
                    <a:cubicBezTo>
                      <a:pt x="0" y="20412"/>
                      <a:pt x="27" y="20466"/>
                      <a:pt x="80" y="20493"/>
                    </a:cubicBezTo>
                    <a:cubicBezTo>
                      <a:pt x="1793" y="21510"/>
                      <a:pt x="2864" y="23303"/>
                      <a:pt x="2944" y="25310"/>
                    </a:cubicBezTo>
                    <a:cubicBezTo>
                      <a:pt x="2944" y="25364"/>
                      <a:pt x="2971" y="25391"/>
                      <a:pt x="2998" y="25417"/>
                    </a:cubicBezTo>
                    <a:cubicBezTo>
                      <a:pt x="4952" y="26381"/>
                      <a:pt x="6156" y="28362"/>
                      <a:pt x="6156" y="30530"/>
                    </a:cubicBezTo>
                    <a:cubicBezTo>
                      <a:pt x="6156" y="32698"/>
                      <a:pt x="4952" y="34652"/>
                      <a:pt x="2998" y="35642"/>
                    </a:cubicBezTo>
                    <a:cubicBezTo>
                      <a:pt x="2971" y="35642"/>
                      <a:pt x="2944" y="35695"/>
                      <a:pt x="2944" y="35749"/>
                    </a:cubicBezTo>
                    <a:cubicBezTo>
                      <a:pt x="3105" y="37837"/>
                      <a:pt x="1633" y="39630"/>
                      <a:pt x="107" y="40540"/>
                    </a:cubicBezTo>
                    <a:cubicBezTo>
                      <a:pt x="54" y="40540"/>
                      <a:pt x="27" y="40594"/>
                      <a:pt x="27" y="40620"/>
                    </a:cubicBezTo>
                    <a:cubicBezTo>
                      <a:pt x="0" y="40674"/>
                      <a:pt x="27" y="40727"/>
                      <a:pt x="80" y="40754"/>
                    </a:cubicBezTo>
                    <a:cubicBezTo>
                      <a:pt x="1820" y="41771"/>
                      <a:pt x="2944" y="43645"/>
                      <a:pt x="2944" y="45545"/>
                    </a:cubicBezTo>
                    <a:cubicBezTo>
                      <a:pt x="2944" y="45545"/>
                      <a:pt x="2944" y="45545"/>
                      <a:pt x="2944" y="45572"/>
                    </a:cubicBezTo>
                    <a:cubicBezTo>
                      <a:pt x="2944" y="45626"/>
                      <a:pt x="2971" y="45652"/>
                      <a:pt x="2998" y="45679"/>
                    </a:cubicBezTo>
                    <a:cubicBezTo>
                      <a:pt x="4952" y="46669"/>
                      <a:pt x="6156" y="48623"/>
                      <a:pt x="6156" y="50791"/>
                    </a:cubicBezTo>
                    <a:cubicBezTo>
                      <a:pt x="6156" y="52959"/>
                      <a:pt x="4952" y="54913"/>
                      <a:pt x="2998" y="55904"/>
                    </a:cubicBezTo>
                    <a:cubicBezTo>
                      <a:pt x="2971" y="55930"/>
                      <a:pt x="2944" y="55957"/>
                      <a:pt x="2944" y="56011"/>
                    </a:cubicBezTo>
                    <a:cubicBezTo>
                      <a:pt x="2891" y="57991"/>
                      <a:pt x="1820" y="59785"/>
                      <a:pt x="107" y="60802"/>
                    </a:cubicBezTo>
                    <a:cubicBezTo>
                      <a:pt x="54" y="60828"/>
                      <a:pt x="27" y="60855"/>
                      <a:pt x="27" y="60882"/>
                    </a:cubicBezTo>
                    <a:cubicBezTo>
                      <a:pt x="0" y="60935"/>
                      <a:pt x="27" y="60989"/>
                      <a:pt x="80" y="61016"/>
                    </a:cubicBezTo>
                    <a:cubicBezTo>
                      <a:pt x="1820" y="62033"/>
                      <a:pt x="2891" y="63826"/>
                      <a:pt x="2944" y="65834"/>
                    </a:cubicBezTo>
                    <a:cubicBezTo>
                      <a:pt x="2944" y="65887"/>
                      <a:pt x="2971" y="65914"/>
                      <a:pt x="2998" y="65941"/>
                    </a:cubicBezTo>
                    <a:cubicBezTo>
                      <a:pt x="4952" y="66931"/>
                      <a:pt x="6156" y="68885"/>
                      <a:pt x="6156" y="71053"/>
                    </a:cubicBezTo>
                    <a:cubicBezTo>
                      <a:pt x="6156" y="73221"/>
                      <a:pt x="4952" y="75175"/>
                      <a:pt x="2998" y="76165"/>
                    </a:cubicBezTo>
                    <a:cubicBezTo>
                      <a:pt x="2971" y="76192"/>
                      <a:pt x="2944" y="76219"/>
                      <a:pt x="2944" y="76272"/>
                    </a:cubicBezTo>
                    <a:cubicBezTo>
                      <a:pt x="2891" y="78280"/>
                      <a:pt x="1820" y="80073"/>
                      <a:pt x="80" y="81090"/>
                    </a:cubicBezTo>
                    <a:cubicBezTo>
                      <a:pt x="27" y="81117"/>
                      <a:pt x="0" y="81197"/>
                      <a:pt x="54" y="81251"/>
                    </a:cubicBezTo>
                    <a:cubicBezTo>
                      <a:pt x="73" y="81290"/>
                      <a:pt x="122" y="81315"/>
                      <a:pt x="167" y="81315"/>
                    </a:cubicBezTo>
                    <a:cubicBezTo>
                      <a:pt x="184" y="81315"/>
                      <a:pt x="200" y="81311"/>
                      <a:pt x="214" y="81304"/>
                    </a:cubicBezTo>
                    <a:cubicBezTo>
                      <a:pt x="2008" y="80260"/>
                      <a:pt x="3105" y="78413"/>
                      <a:pt x="3185" y="76352"/>
                    </a:cubicBezTo>
                    <a:cubicBezTo>
                      <a:pt x="5193" y="75309"/>
                      <a:pt x="6424" y="73301"/>
                      <a:pt x="6424" y="71053"/>
                    </a:cubicBezTo>
                    <a:cubicBezTo>
                      <a:pt x="6424" y="68805"/>
                      <a:pt x="5193" y="66797"/>
                      <a:pt x="3185" y="65753"/>
                    </a:cubicBezTo>
                    <a:cubicBezTo>
                      <a:pt x="3105" y="63773"/>
                      <a:pt x="2088" y="61979"/>
                      <a:pt x="402" y="60909"/>
                    </a:cubicBezTo>
                    <a:cubicBezTo>
                      <a:pt x="2088" y="59865"/>
                      <a:pt x="3105" y="58072"/>
                      <a:pt x="3185" y="56091"/>
                    </a:cubicBezTo>
                    <a:cubicBezTo>
                      <a:pt x="5193" y="55047"/>
                      <a:pt x="6424" y="53040"/>
                      <a:pt x="6424" y="50791"/>
                    </a:cubicBezTo>
                    <a:cubicBezTo>
                      <a:pt x="6424" y="48543"/>
                      <a:pt x="5193" y="46536"/>
                      <a:pt x="3185" y="45492"/>
                    </a:cubicBezTo>
                    <a:cubicBezTo>
                      <a:pt x="3185" y="43591"/>
                      <a:pt x="2088" y="41718"/>
                      <a:pt x="402" y="40647"/>
                    </a:cubicBezTo>
                    <a:cubicBezTo>
                      <a:pt x="1900" y="39710"/>
                      <a:pt x="3319" y="37890"/>
                      <a:pt x="3185" y="35829"/>
                    </a:cubicBezTo>
                    <a:cubicBezTo>
                      <a:pt x="5193" y="34785"/>
                      <a:pt x="6424" y="32751"/>
                      <a:pt x="6424" y="30530"/>
                    </a:cubicBezTo>
                    <a:cubicBezTo>
                      <a:pt x="6424" y="28281"/>
                      <a:pt x="5193" y="26247"/>
                      <a:pt x="3185" y="25230"/>
                    </a:cubicBezTo>
                    <a:cubicBezTo>
                      <a:pt x="3105" y="23223"/>
                      <a:pt x="2061" y="21429"/>
                      <a:pt x="402" y="20386"/>
                    </a:cubicBezTo>
                    <a:cubicBezTo>
                      <a:pt x="2088" y="19315"/>
                      <a:pt x="3185" y="17441"/>
                      <a:pt x="3185" y="15595"/>
                    </a:cubicBezTo>
                    <a:cubicBezTo>
                      <a:pt x="3185" y="15595"/>
                      <a:pt x="3185" y="15568"/>
                      <a:pt x="3185" y="15541"/>
                    </a:cubicBezTo>
                    <a:cubicBezTo>
                      <a:pt x="5193" y="14524"/>
                      <a:pt x="6424" y="12490"/>
                      <a:pt x="6424" y="10268"/>
                    </a:cubicBezTo>
                    <a:cubicBezTo>
                      <a:pt x="6424" y="8020"/>
                      <a:pt x="5193" y="5986"/>
                      <a:pt x="3185" y="4969"/>
                    </a:cubicBezTo>
                    <a:lnTo>
                      <a:pt x="3185" y="4942"/>
                    </a:lnTo>
                    <a:cubicBezTo>
                      <a:pt x="3185" y="3041"/>
                      <a:pt x="2008" y="1061"/>
                      <a:pt x="214" y="17"/>
                    </a:cubicBezTo>
                    <a:cubicBezTo>
                      <a:pt x="195" y="7"/>
                      <a:pt x="171" y="1"/>
                      <a:pt x="147"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85" name="Google Shape;1918;p89"/>
              <p:cNvSpPr/>
              <p:nvPr/>
            </p:nvSpPr>
            <p:spPr>
              <a:xfrm>
                <a:off x="378625" y="566950"/>
                <a:ext cx="159950" cy="2033000"/>
              </a:xfrm>
              <a:custGeom>
                <a:avLst/>
                <a:gdLst/>
                <a:ahLst/>
                <a:cxnLst/>
                <a:rect l="l" t="t" r="r" b="b"/>
                <a:pathLst>
                  <a:path w="6398" h="81320" extrusionOk="0">
                    <a:moveTo>
                      <a:pt x="120" y="1"/>
                    </a:moveTo>
                    <a:cubicBezTo>
                      <a:pt x="81" y="1"/>
                      <a:pt x="44" y="24"/>
                      <a:pt x="28" y="57"/>
                    </a:cubicBezTo>
                    <a:cubicBezTo>
                      <a:pt x="1" y="84"/>
                      <a:pt x="1" y="110"/>
                      <a:pt x="1" y="137"/>
                    </a:cubicBezTo>
                    <a:cubicBezTo>
                      <a:pt x="1" y="164"/>
                      <a:pt x="28" y="217"/>
                      <a:pt x="54" y="244"/>
                    </a:cubicBezTo>
                    <a:cubicBezTo>
                      <a:pt x="1821" y="1261"/>
                      <a:pt x="2972" y="3188"/>
                      <a:pt x="2918" y="5035"/>
                    </a:cubicBezTo>
                    <a:cubicBezTo>
                      <a:pt x="2918" y="5116"/>
                      <a:pt x="2945" y="5142"/>
                      <a:pt x="2999" y="5169"/>
                    </a:cubicBezTo>
                    <a:cubicBezTo>
                      <a:pt x="4952" y="6133"/>
                      <a:pt x="6157" y="8086"/>
                      <a:pt x="6157" y="10255"/>
                    </a:cubicBezTo>
                    <a:cubicBezTo>
                      <a:pt x="6157" y="12449"/>
                      <a:pt x="4952" y="14403"/>
                      <a:pt x="2999" y="15367"/>
                    </a:cubicBezTo>
                    <a:cubicBezTo>
                      <a:pt x="2945" y="15394"/>
                      <a:pt x="2918" y="15447"/>
                      <a:pt x="2918" y="15501"/>
                    </a:cubicBezTo>
                    <a:cubicBezTo>
                      <a:pt x="2972" y="17347"/>
                      <a:pt x="1848" y="19248"/>
                      <a:pt x="81" y="20292"/>
                    </a:cubicBezTo>
                    <a:cubicBezTo>
                      <a:pt x="54" y="20292"/>
                      <a:pt x="28" y="20318"/>
                      <a:pt x="1" y="20372"/>
                    </a:cubicBezTo>
                    <a:cubicBezTo>
                      <a:pt x="1" y="20425"/>
                      <a:pt x="28" y="20479"/>
                      <a:pt x="54" y="20506"/>
                    </a:cubicBezTo>
                    <a:cubicBezTo>
                      <a:pt x="1794" y="21496"/>
                      <a:pt x="2865" y="23316"/>
                      <a:pt x="2918" y="25324"/>
                    </a:cubicBezTo>
                    <a:cubicBezTo>
                      <a:pt x="2918" y="25350"/>
                      <a:pt x="2945" y="25404"/>
                      <a:pt x="2999" y="25431"/>
                    </a:cubicBezTo>
                    <a:cubicBezTo>
                      <a:pt x="4952" y="26394"/>
                      <a:pt x="6157" y="28348"/>
                      <a:pt x="6157" y="30543"/>
                    </a:cubicBezTo>
                    <a:cubicBezTo>
                      <a:pt x="6157" y="32711"/>
                      <a:pt x="4952" y="34665"/>
                      <a:pt x="2999" y="35628"/>
                    </a:cubicBezTo>
                    <a:cubicBezTo>
                      <a:pt x="2945" y="35655"/>
                      <a:pt x="2918" y="35709"/>
                      <a:pt x="2918" y="35762"/>
                    </a:cubicBezTo>
                    <a:cubicBezTo>
                      <a:pt x="3079" y="37823"/>
                      <a:pt x="1607" y="39643"/>
                      <a:pt x="81" y="40553"/>
                    </a:cubicBezTo>
                    <a:cubicBezTo>
                      <a:pt x="54" y="40553"/>
                      <a:pt x="28" y="40580"/>
                      <a:pt x="1" y="40633"/>
                    </a:cubicBezTo>
                    <a:cubicBezTo>
                      <a:pt x="1" y="40687"/>
                      <a:pt x="28" y="40741"/>
                      <a:pt x="54" y="40767"/>
                    </a:cubicBezTo>
                    <a:cubicBezTo>
                      <a:pt x="1794" y="41784"/>
                      <a:pt x="2918" y="43658"/>
                      <a:pt x="2918" y="45532"/>
                    </a:cubicBezTo>
                    <a:cubicBezTo>
                      <a:pt x="2918" y="45558"/>
                      <a:pt x="2918" y="45558"/>
                      <a:pt x="2918" y="45585"/>
                    </a:cubicBezTo>
                    <a:cubicBezTo>
                      <a:pt x="2918" y="45612"/>
                      <a:pt x="2945" y="45665"/>
                      <a:pt x="2999" y="45692"/>
                    </a:cubicBezTo>
                    <a:cubicBezTo>
                      <a:pt x="4952" y="46656"/>
                      <a:pt x="6157" y="48636"/>
                      <a:pt x="6157" y="50804"/>
                    </a:cubicBezTo>
                    <a:cubicBezTo>
                      <a:pt x="6157" y="52972"/>
                      <a:pt x="4952" y="54926"/>
                      <a:pt x="2999" y="55917"/>
                    </a:cubicBezTo>
                    <a:cubicBezTo>
                      <a:pt x="2945" y="55917"/>
                      <a:pt x="2918" y="55970"/>
                      <a:pt x="2918" y="56024"/>
                    </a:cubicBezTo>
                    <a:cubicBezTo>
                      <a:pt x="2865" y="58004"/>
                      <a:pt x="1821" y="59798"/>
                      <a:pt x="81" y="60815"/>
                    </a:cubicBezTo>
                    <a:cubicBezTo>
                      <a:pt x="54" y="60815"/>
                      <a:pt x="28" y="60868"/>
                      <a:pt x="1" y="60895"/>
                    </a:cubicBezTo>
                    <a:cubicBezTo>
                      <a:pt x="1" y="60949"/>
                      <a:pt x="28" y="61002"/>
                      <a:pt x="54" y="61029"/>
                    </a:cubicBezTo>
                    <a:cubicBezTo>
                      <a:pt x="1794" y="62046"/>
                      <a:pt x="2865" y="63839"/>
                      <a:pt x="2918" y="65847"/>
                    </a:cubicBezTo>
                    <a:cubicBezTo>
                      <a:pt x="2918" y="65900"/>
                      <a:pt x="2945" y="65927"/>
                      <a:pt x="2999" y="65954"/>
                    </a:cubicBezTo>
                    <a:cubicBezTo>
                      <a:pt x="4952" y="66944"/>
                      <a:pt x="6157" y="68898"/>
                      <a:pt x="6157" y="71066"/>
                    </a:cubicBezTo>
                    <a:cubicBezTo>
                      <a:pt x="6157" y="73234"/>
                      <a:pt x="4952" y="75188"/>
                      <a:pt x="2999" y="76178"/>
                    </a:cubicBezTo>
                    <a:cubicBezTo>
                      <a:pt x="2945" y="76178"/>
                      <a:pt x="2918" y="76232"/>
                      <a:pt x="2918" y="76285"/>
                    </a:cubicBezTo>
                    <a:cubicBezTo>
                      <a:pt x="2865" y="78293"/>
                      <a:pt x="1821" y="80086"/>
                      <a:pt x="81" y="81076"/>
                    </a:cubicBezTo>
                    <a:cubicBezTo>
                      <a:pt x="1" y="81130"/>
                      <a:pt x="1" y="81183"/>
                      <a:pt x="28" y="81264"/>
                    </a:cubicBezTo>
                    <a:cubicBezTo>
                      <a:pt x="44" y="81297"/>
                      <a:pt x="81" y="81320"/>
                      <a:pt x="120" y="81320"/>
                    </a:cubicBezTo>
                    <a:cubicBezTo>
                      <a:pt x="143" y="81320"/>
                      <a:pt x="168" y="81311"/>
                      <a:pt x="188" y="81290"/>
                    </a:cubicBezTo>
                    <a:cubicBezTo>
                      <a:pt x="1981" y="80273"/>
                      <a:pt x="3106" y="78427"/>
                      <a:pt x="3159" y="76366"/>
                    </a:cubicBezTo>
                    <a:cubicBezTo>
                      <a:pt x="5167" y="75322"/>
                      <a:pt x="6398" y="73314"/>
                      <a:pt x="6398" y="71066"/>
                    </a:cubicBezTo>
                    <a:cubicBezTo>
                      <a:pt x="6398" y="68818"/>
                      <a:pt x="5167" y="66784"/>
                      <a:pt x="3159" y="65766"/>
                    </a:cubicBezTo>
                    <a:cubicBezTo>
                      <a:pt x="3106" y="63786"/>
                      <a:pt x="2062" y="61992"/>
                      <a:pt x="376" y="60922"/>
                    </a:cubicBezTo>
                    <a:cubicBezTo>
                      <a:pt x="2062" y="59878"/>
                      <a:pt x="3106" y="58085"/>
                      <a:pt x="3159" y="56104"/>
                    </a:cubicBezTo>
                    <a:cubicBezTo>
                      <a:pt x="5167" y="55060"/>
                      <a:pt x="6398" y="53053"/>
                      <a:pt x="6398" y="50804"/>
                    </a:cubicBezTo>
                    <a:cubicBezTo>
                      <a:pt x="6398" y="48556"/>
                      <a:pt x="5167" y="46522"/>
                      <a:pt x="3159" y="45505"/>
                    </a:cubicBezTo>
                    <a:cubicBezTo>
                      <a:pt x="3159" y="43604"/>
                      <a:pt x="2062" y="41731"/>
                      <a:pt x="376" y="40660"/>
                    </a:cubicBezTo>
                    <a:cubicBezTo>
                      <a:pt x="1901" y="39723"/>
                      <a:pt x="3293" y="37903"/>
                      <a:pt x="3186" y="35816"/>
                    </a:cubicBezTo>
                    <a:cubicBezTo>
                      <a:pt x="5167" y="34799"/>
                      <a:pt x="6398" y="32764"/>
                      <a:pt x="6398" y="30543"/>
                    </a:cubicBezTo>
                    <a:cubicBezTo>
                      <a:pt x="6398" y="28295"/>
                      <a:pt x="5167" y="26260"/>
                      <a:pt x="3159" y="25243"/>
                    </a:cubicBezTo>
                    <a:cubicBezTo>
                      <a:pt x="3079" y="23236"/>
                      <a:pt x="2035" y="21443"/>
                      <a:pt x="376" y="20399"/>
                    </a:cubicBezTo>
                    <a:cubicBezTo>
                      <a:pt x="2089" y="19328"/>
                      <a:pt x="3186" y="17401"/>
                      <a:pt x="3186" y="15554"/>
                    </a:cubicBezTo>
                    <a:cubicBezTo>
                      <a:pt x="5167" y="14537"/>
                      <a:pt x="6398" y="12503"/>
                      <a:pt x="6398" y="10255"/>
                    </a:cubicBezTo>
                    <a:cubicBezTo>
                      <a:pt x="6398" y="8033"/>
                      <a:pt x="5167" y="5999"/>
                      <a:pt x="3186" y="4982"/>
                    </a:cubicBezTo>
                    <a:lnTo>
                      <a:pt x="3186" y="4955"/>
                    </a:lnTo>
                    <a:cubicBezTo>
                      <a:pt x="3186" y="3028"/>
                      <a:pt x="1981" y="1074"/>
                      <a:pt x="188" y="30"/>
                    </a:cubicBezTo>
                    <a:cubicBezTo>
                      <a:pt x="168" y="10"/>
                      <a:pt x="143" y="1"/>
                      <a:pt x="120"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86" name="Google Shape;1919;p89"/>
              <p:cNvSpPr/>
              <p:nvPr/>
            </p:nvSpPr>
            <p:spPr>
              <a:xfrm>
                <a:off x="224725" y="818875"/>
                <a:ext cx="159950" cy="2032875"/>
              </a:xfrm>
              <a:custGeom>
                <a:avLst/>
                <a:gdLst/>
                <a:ahLst/>
                <a:cxnLst/>
                <a:rect l="l" t="t" r="r" b="b"/>
                <a:pathLst>
                  <a:path w="6398" h="81315" extrusionOk="0">
                    <a:moveTo>
                      <a:pt x="129" y="1"/>
                    </a:moveTo>
                    <a:cubicBezTo>
                      <a:pt x="83" y="1"/>
                      <a:pt x="44" y="20"/>
                      <a:pt x="27" y="70"/>
                    </a:cubicBezTo>
                    <a:cubicBezTo>
                      <a:pt x="27" y="70"/>
                      <a:pt x="1" y="97"/>
                      <a:pt x="1" y="124"/>
                    </a:cubicBezTo>
                    <a:cubicBezTo>
                      <a:pt x="1" y="178"/>
                      <a:pt x="27" y="204"/>
                      <a:pt x="81" y="231"/>
                    </a:cubicBezTo>
                    <a:cubicBezTo>
                      <a:pt x="1821" y="1248"/>
                      <a:pt x="2972" y="3175"/>
                      <a:pt x="2918" y="5022"/>
                    </a:cubicBezTo>
                    <a:cubicBezTo>
                      <a:pt x="2945" y="5076"/>
                      <a:pt x="2945" y="5129"/>
                      <a:pt x="2998" y="5156"/>
                    </a:cubicBezTo>
                    <a:cubicBezTo>
                      <a:pt x="4952" y="6119"/>
                      <a:pt x="6157" y="8073"/>
                      <a:pt x="6157" y="10268"/>
                    </a:cubicBezTo>
                    <a:cubicBezTo>
                      <a:pt x="6157" y="12436"/>
                      <a:pt x="4952" y="14390"/>
                      <a:pt x="2998" y="15354"/>
                    </a:cubicBezTo>
                    <a:cubicBezTo>
                      <a:pt x="2945" y="15380"/>
                      <a:pt x="2918" y="15461"/>
                      <a:pt x="2918" y="15487"/>
                    </a:cubicBezTo>
                    <a:cubicBezTo>
                      <a:pt x="2998" y="17334"/>
                      <a:pt x="1848" y="19235"/>
                      <a:pt x="108" y="20278"/>
                    </a:cubicBezTo>
                    <a:cubicBezTo>
                      <a:pt x="54" y="20278"/>
                      <a:pt x="27" y="20305"/>
                      <a:pt x="27" y="20359"/>
                    </a:cubicBezTo>
                    <a:cubicBezTo>
                      <a:pt x="1" y="20412"/>
                      <a:pt x="27" y="20466"/>
                      <a:pt x="81" y="20493"/>
                    </a:cubicBezTo>
                    <a:cubicBezTo>
                      <a:pt x="1794" y="21510"/>
                      <a:pt x="2865" y="23303"/>
                      <a:pt x="2918" y="25310"/>
                    </a:cubicBezTo>
                    <a:cubicBezTo>
                      <a:pt x="2945" y="25364"/>
                      <a:pt x="2972" y="25391"/>
                      <a:pt x="2998" y="25417"/>
                    </a:cubicBezTo>
                    <a:cubicBezTo>
                      <a:pt x="4952" y="26381"/>
                      <a:pt x="6157" y="28362"/>
                      <a:pt x="6157" y="30530"/>
                    </a:cubicBezTo>
                    <a:cubicBezTo>
                      <a:pt x="6157" y="32698"/>
                      <a:pt x="4952" y="34652"/>
                      <a:pt x="2998" y="35642"/>
                    </a:cubicBezTo>
                    <a:cubicBezTo>
                      <a:pt x="2945" y="35642"/>
                      <a:pt x="2918" y="35695"/>
                      <a:pt x="2918" y="35749"/>
                    </a:cubicBezTo>
                    <a:cubicBezTo>
                      <a:pt x="3106" y="37837"/>
                      <a:pt x="1633" y="39630"/>
                      <a:pt x="108" y="40540"/>
                    </a:cubicBezTo>
                    <a:cubicBezTo>
                      <a:pt x="54" y="40540"/>
                      <a:pt x="27" y="40594"/>
                      <a:pt x="27" y="40620"/>
                    </a:cubicBezTo>
                    <a:cubicBezTo>
                      <a:pt x="1" y="40674"/>
                      <a:pt x="27" y="40727"/>
                      <a:pt x="81" y="40754"/>
                    </a:cubicBezTo>
                    <a:cubicBezTo>
                      <a:pt x="1821" y="41771"/>
                      <a:pt x="2918" y="43645"/>
                      <a:pt x="2918" y="45545"/>
                    </a:cubicBezTo>
                    <a:cubicBezTo>
                      <a:pt x="2918" y="45545"/>
                      <a:pt x="2918" y="45545"/>
                      <a:pt x="2918" y="45572"/>
                    </a:cubicBezTo>
                    <a:cubicBezTo>
                      <a:pt x="2918" y="45626"/>
                      <a:pt x="2945" y="45652"/>
                      <a:pt x="2998" y="45679"/>
                    </a:cubicBezTo>
                    <a:cubicBezTo>
                      <a:pt x="4952" y="46669"/>
                      <a:pt x="6157" y="48623"/>
                      <a:pt x="6157" y="50791"/>
                    </a:cubicBezTo>
                    <a:cubicBezTo>
                      <a:pt x="6157" y="52959"/>
                      <a:pt x="4952" y="54913"/>
                      <a:pt x="2998" y="55904"/>
                    </a:cubicBezTo>
                    <a:cubicBezTo>
                      <a:pt x="2945" y="55930"/>
                      <a:pt x="2918" y="55957"/>
                      <a:pt x="2918" y="56011"/>
                    </a:cubicBezTo>
                    <a:cubicBezTo>
                      <a:pt x="2891" y="57991"/>
                      <a:pt x="1821" y="59785"/>
                      <a:pt x="108" y="60802"/>
                    </a:cubicBezTo>
                    <a:cubicBezTo>
                      <a:pt x="54" y="60828"/>
                      <a:pt x="27" y="60855"/>
                      <a:pt x="27" y="60882"/>
                    </a:cubicBezTo>
                    <a:cubicBezTo>
                      <a:pt x="1" y="60935"/>
                      <a:pt x="27" y="60989"/>
                      <a:pt x="81" y="61016"/>
                    </a:cubicBezTo>
                    <a:cubicBezTo>
                      <a:pt x="1821" y="62033"/>
                      <a:pt x="2891" y="63826"/>
                      <a:pt x="2918" y="65834"/>
                    </a:cubicBezTo>
                    <a:cubicBezTo>
                      <a:pt x="2918" y="65887"/>
                      <a:pt x="2945" y="65914"/>
                      <a:pt x="2998" y="65941"/>
                    </a:cubicBezTo>
                    <a:cubicBezTo>
                      <a:pt x="4952" y="66931"/>
                      <a:pt x="6157" y="68885"/>
                      <a:pt x="6157" y="71053"/>
                    </a:cubicBezTo>
                    <a:cubicBezTo>
                      <a:pt x="6157" y="73221"/>
                      <a:pt x="4952" y="75175"/>
                      <a:pt x="2998" y="76165"/>
                    </a:cubicBezTo>
                    <a:cubicBezTo>
                      <a:pt x="2945" y="76192"/>
                      <a:pt x="2918" y="76219"/>
                      <a:pt x="2918" y="76272"/>
                    </a:cubicBezTo>
                    <a:cubicBezTo>
                      <a:pt x="2891" y="78280"/>
                      <a:pt x="1821" y="80073"/>
                      <a:pt x="81" y="81090"/>
                    </a:cubicBezTo>
                    <a:cubicBezTo>
                      <a:pt x="27" y="81117"/>
                      <a:pt x="1" y="81197"/>
                      <a:pt x="27" y="81251"/>
                    </a:cubicBezTo>
                    <a:cubicBezTo>
                      <a:pt x="67" y="81290"/>
                      <a:pt x="106" y="81315"/>
                      <a:pt x="156" y="81315"/>
                    </a:cubicBezTo>
                    <a:cubicBezTo>
                      <a:pt x="174" y="81315"/>
                      <a:pt x="193" y="81311"/>
                      <a:pt x="215" y="81304"/>
                    </a:cubicBezTo>
                    <a:cubicBezTo>
                      <a:pt x="2008" y="80260"/>
                      <a:pt x="3106" y="78413"/>
                      <a:pt x="3186" y="76352"/>
                    </a:cubicBezTo>
                    <a:cubicBezTo>
                      <a:pt x="5166" y="75309"/>
                      <a:pt x="6398" y="73301"/>
                      <a:pt x="6398" y="71053"/>
                    </a:cubicBezTo>
                    <a:cubicBezTo>
                      <a:pt x="6398" y="68805"/>
                      <a:pt x="5166" y="66797"/>
                      <a:pt x="3186" y="65753"/>
                    </a:cubicBezTo>
                    <a:cubicBezTo>
                      <a:pt x="3106" y="63773"/>
                      <a:pt x="2062" y="61979"/>
                      <a:pt x="375" y="60909"/>
                    </a:cubicBezTo>
                    <a:cubicBezTo>
                      <a:pt x="2062" y="59865"/>
                      <a:pt x="3106" y="58072"/>
                      <a:pt x="3186" y="56091"/>
                    </a:cubicBezTo>
                    <a:cubicBezTo>
                      <a:pt x="5166" y="55047"/>
                      <a:pt x="6398" y="53040"/>
                      <a:pt x="6398" y="50791"/>
                    </a:cubicBezTo>
                    <a:cubicBezTo>
                      <a:pt x="6398" y="48543"/>
                      <a:pt x="5166" y="46536"/>
                      <a:pt x="3186" y="45492"/>
                    </a:cubicBezTo>
                    <a:cubicBezTo>
                      <a:pt x="3159" y="43591"/>
                      <a:pt x="2088" y="41718"/>
                      <a:pt x="375" y="40647"/>
                    </a:cubicBezTo>
                    <a:cubicBezTo>
                      <a:pt x="1901" y="39710"/>
                      <a:pt x="3320" y="37890"/>
                      <a:pt x="3186" y="35829"/>
                    </a:cubicBezTo>
                    <a:cubicBezTo>
                      <a:pt x="5166" y="34785"/>
                      <a:pt x="6398" y="32751"/>
                      <a:pt x="6398" y="30530"/>
                    </a:cubicBezTo>
                    <a:cubicBezTo>
                      <a:pt x="6398" y="28281"/>
                      <a:pt x="5166" y="26247"/>
                      <a:pt x="3186" y="25230"/>
                    </a:cubicBezTo>
                    <a:cubicBezTo>
                      <a:pt x="3079" y="23223"/>
                      <a:pt x="2062" y="21429"/>
                      <a:pt x="375" y="20386"/>
                    </a:cubicBezTo>
                    <a:cubicBezTo>
                      <a:pt x="2088" y="19315"/>
                      <a:pt x="3186" y="17441"/>
                      <a:pt x="3186" y="15595"/>
                    </a:cubicBezTo>
                    <a:cubicBezTo>
                      <a:pt x="3186" y="15595"/>
                      <a:pt x="3186" y="15568"/>
                      <a:pt x="3186" y="15541"/>
                    </a:cubicBezTo>
                    <a:cubicBezTo>
                      <a:pt x="5166" y="14524"/>
                      <a:pt x="6398" y="12490"/>
                      <a:pt x="6398" y="10268"/>
                    </a:cubicBezTo>
                    <a:cubicBezTo>
                      <a:pt x="6398" y="8020"/>
                      <a:pt x="5166" y="5986"/>
                      <a:pt x="3186" y="4969"/>
                    </a:cubicBezTo>
                    <a:lnTo>
                      <a:pt x="3186" y="4942"/>
                    </a:lnTo>
                    <a:cubicBezTo>
                      <a:pt x="3186" y="3041"/>
                      <a:pt x="1981" y="1061"/>
                      <a:pt x="215" y="17"/>
                    </a:cubicBezTo>
                    <a:cubicBezTo>
                      <a:pt x="185" y="7"/>
                      <a:pt x="156" y="1"/>
                      <a:pt x="12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87" name="Google Shape;1920;p89"/>
              <p:cNvSpPr/>
              <p:nvPr/>
            </p:nvSpPr>
            <p:spPr>
              <a:xfrm>
                <a:off x="1914975" y="2593575"/>
                <a:ext cx="160625" cy="2032875"/>
              </a:xfrm>
              <a:custGeom>
                <a:avLst/>
                <a:gdLst/>
                <a:ahLst/>
                <a:cxnLst/>
                <a:rect l="l" t="t" r="r" b="b"/>
                <a:pathLst>
                  <a:path w="6425" h="81315" extrusionOk="0">
                    <a:moveTo>
                      <a:pt x="151" y="1"/>
                    </a:moveTo>
                    <a:cubicBezTo>
                      <a:pt x="95" y="1"/>
                      <a:pt x="47" y="26"/>
                      <a:pt x="27" y="65"/>
                    </a:cubicBezTo>
                    <a:cubicBezTo>
                      <a:pt x="27" y="92"/>
                      <a:pt x="27" y="118"/>
                      <a:pt x="27" y="118"/>
                    </a:cubicBezTo>
                    <a:cubicBezTo>
                      <a:pt x="27" y="172"/>
                      <a:pt x="27" y="225"/>
                      <a:pt x="81" y="225"/>
                    </a:cubicBezTo>
                    <a:cubicBezTo>
                      <a:pt x="1821" y="1243"/>
                      <a:pt x="2972" y="3170"/>
                      <a:pt x="2945" y="5043"/>
                    </a:cubicBezTo>
                    <a:cubicBezTo>
                      <a:pt x="2945" y="5070"/>
                      <a:pt x="2972" y="5124"/>
                      <a:pt x="2998" y="5150"/>
                    </a:cubicBezTo>
                    <a:cubicBezTo>
                      <a:pt x="4952" y="6141"/>
                      <a:pt x="6157" y="8095"/>
                      <a:pt x="6157" y="10263"/>
                    </a:cubicBezTo>
                    <a:cubicBezTo>
                      <a:pt x="6157" y="12431"/>
                      <a:pt x="4952" y="14384"/>
                      <a:pt x="2998" y="15375"/>
                    </a:cubicBezTo>
                    <a:cubicBezTo>
                      <a:pt x="2945" y="15402"/>
                      <a:pt x="2945" y="15428"/>
                      <a:pt x="2945" y="15482"/>
                    </a:cubicBezTo>
                    <a:cubicBezTo>
                      <a:pt x="2998" y="17355"/>
                      <a:pt x="1848" y="19256"/>
                      <a:pt x="108" y="20273"/>
                    </a:cubicBezTo>
                    <a:cubicBezTo>
                      <a:pt x="54" y="20300"/>
                      <a:pt x="27" y="20326"/>
                      <a:pt x="27" y="20353"/>
                    </a:cubicBezTo>
                    <a:cubicBezTo>
                      <a:pt x="1" y="20407"/>
                      <a:pt x="27" y="20460"/>
                      <a:pt x="81" y="20514"/>
                    </a:cubicBezTo>
                    <a:cubicBezTo>
                      <a:pt x="1794" y="21504"/>
                      <a:pt x="2865" y="23297"/>
                      <a:pt x="2945" y="25305"/>
                    </a:cubicBezTo>
                    <a:cubicBezTo>
                      <a:pt x="2945" y="25358"/>
                      <a:pt x="2972" y="25385"/>
                      <a:pt x="2998" y="25412"/>
                    </a:cubicBezTo>
                    <a:cubicBezTo>
                      <a:pt x="4952" y="26402"/>
                      <a:pt x="6157" y="28356"/>
                      <a:pt x="6157" y="30524"/>
                    </a:cubicBezTo>
                    <a:cubicBezTo>
                      <a:pt x="6157" y="32692"/>
                      <a:pt x="4952" y="34646"/>
                      <a:pt x="2998" y="35636"/>
                    </a:cubicBezTo>
                    <a:cubicBezTo>
                      <a:pt x="2945" y="35663"/>
                      <a:pt x="2918" y="35717"/>
                      <a:pt x="2945" y="35770"/>
                    </a:cubicBezTo>
                    <a:cubicBezTo>
                      <a:pt x="3106" y="37831"/>
                      <a:pt x="1633" y="39651"/>
                      <a:pt x="108" y="40535"/>
                    </a:cubicBezTo>
                    <a:cubicBezTo>
                      <a:pt x="54" y="40561"/>
                      <a:pt x="27" y="40588"/>
                      <a:pt x="27" y="40615"/>
                    </a:cubicBezTo>
                    <a:cubicBezTo>
                      <a:pt x="1" y="40668"/>
                      <a:pt x="27" y="40749"/>
                      <a:pt x="81" y="40775"/>
                    </a:cubicBezTo>
                    <a:cubicBezTo>
                      <a:pt x="1821" y="41766"/>
                      <a:pt x="2945" y="43639"/>
                      <a:pt x="2945" y="45540"/>
                    </a:cubicBezTo>
                    <a:cubicBezTo>
                      <a:pt x="2945" y="45540"/>
                      <a:pt x="2945" y="45566"/>
                      <a:pt x="2945" y="45566"/>
                    </a:cubicBezTo>
                    <a:cubicBezTo>
                      <a:pt x="2945" y="45620"/>
                      <a:pt x="2972" y="45674"/>
                      <a:pt x="2998" y="45674"/>
                    </a:cubicBezTo>
                    <a:cubicBezTo>
                      <a:pt x="4952" y="46664"/>
                      <a:pt x="6157" y="48618"/>
                      <a:pt x="6157" y="50786"/>
                    </a:cubicBezTo>
                    <a:cubicBezTo>
                      <a:pt x="6157" y="52954"/>
                      <a:pt x="4952" y="54934"/>
                      <a:pt x="2998" y="55898"/>
                    </a:cubicBezTo>
                    <a:cubicBezTo>
                      <a:pt x="2972" y="55925"/>
                      <a:pt x="2945" y="55952"/>
                      <a:pt x="2945" y="56005"/>
                    </a:cubicBezTo>
                    <a:cubicBezTo>
                      <a:pt x="2891" y="58012"/>
                      <a:pt x="1821" y="59806"/>
                      <a:pt x="108" y="60796"/>
                    </a:cubicBezTo>
                    <a:cubicBezTo>
                      <a:pt x="54" y="60823"/>
                      <a:pt x="27" y="60850"/>
                      <a:pt x="27" y="60903"/>
                    </a:cubicBezTo>
                    <a:cubicBezTo>
                      <a:pt x="1" y="60957"/>
                      <a:pt x="27" y="61010"/>
                      <a:pt x="81" y="61037"/>
                    </a:cubicBezTo>
                    <a:cubicBezTo>
                      <a:pt x="1821" y="62054"/>
                      <a:pt x="2891" y="63847"/>
                      <a:pt x="2945" y="65828"/>
                    </a:cubicBezTo>
                    <a:cubicBezTo>
                      <a:pt x="2945" y="65882"/>
                      <a:pt x="2972" y="65935"/>
                      <a:pt x="2998" y="65962"/>
                    </a:cubicBezTo>
                    <a:cubicBezTo>
                      <a:pt x="4952" y="66925"/>
                      <a:pt x="6157" y="68879"/>
                      <a:pt x="6157" y="71047"/>
                    </a:cubicBezTo>
                    <a:cubicBezTo>
                      <a:pt x="6157" y="73242"/>
                      <a:pt x="4952" y="75196"/>
                      <a:pt x="2998" y="76160"/>
                    </a:cubicBezTo>
                    <a:cubicBezTo>
                      <a:pt x="2972" y="76186"/>
                      <a:pt x="2945" y="76240"/>
                      <a:pt x="2945" y="76267"/>
                    </a:cubicBezTo>
                    <a:cubicBezTo>
                      <a:pt x="2891" y="78274"/>
                      <a:pt x="1821" y="80067"/>
                      <a:pt x="81" y="81084"/>
                    </a:cubicBezTo>
                    <a:cubicBezTo>
                      <a:pt x="27" y="81111"/>
                      <a:pt x="1" y="81191"/>
                      <a:pt x="27" y="81245"/>
                    </a:cubicBezTo>
                    <a:cubicBezTo>
                      <a:pt x="61" y="81296"/>
                      <a:pt x="106" y="81315"/>
                      <a:pt x="148" y="81315"/>
                    </a:cubicBezTo>
                    <a:cubicBezTo>
                      <a:pt x="172" y="81315"/>
                      <a:pt x="195" y="81308"/>
                      <a:pt x="215" y="81299"/>
                    </a:cubicBezTo>
                    <a:cubicBezTo>
                      <a:pt x="2008" y="80255"/>
                      <a:pt x="3106" y="78408"/>
                      <a:pt x="3186" y="76347"/>
                    </a:cubicBezTo>
                    <a:cubicBezTo>
                      <a:pt x="5166" y="75330"/>
                      <a:pt x="6424" y="73296"/>
                      <a:pt x="6424" y="71047"/>
                    </a:cubicBezTo>
                    <a:cubicBezTo>
                      <a:pt x="6424" y="68826"/>
                      <a:pt x="5166" y="66792"/>
                      <a:pt x="3186" y="65748"/>
                    </a:cubicBezTo>
                    <a:cubicBezTo>
                      <a:pt x="3106" y="63767"/>
                      <a:pt x="2062" y="61974"/>
                      <a:pt x="375" y="60930"/>
                    </a:cubicBezTo>
                    <a:cubicBezTo>
                      <a:pt x="2062" y="59859"/>
                      <a:pt x="3106" y="58093"/>
                      <a:pt x="3186" y="56085"/>
                    </a:cubicBezTo>
                    <a:cubicBezTo>
                      <a:pt x="5166" y="55068"/>
                      <a:pt x="6424" y="53034"/>
                      <a:pt x="6424" y="50786"/>
                    </a:cubicBezTo>
                    <a:cubicBezTo>
                      <a:pt x="6424" y="48537"/>
                      <a:pt x="5166" y="46530"/>
                      <a:pt x="3186" y="45486"/>
                    </a:cubicBezTo>
                    <a:cubicBezTo>
                      <a:pt x="3159" y="43586"/>
                      <a:pt x="2088" y="41739"/>
                      <a:pt x="375" y="40668"/>
                    </a:cubicBezTo>
                    <a:cubicBezTo>
                      <a:pt x="1901" y="39705"/>
                      <a:pt x="3320" y="37885"/>
                      <a:pt x="3186" y="35824"/>
                    </a:cubicBezTo>
                    <a:cubicBezTo>
                      <a:pt x="5193" y="34780"/>
                      <a:pt x="6424" y="32772"/>
                      <a:pt x="6424" y="30524"/>
                    </a:cubicBezTo>
                    <a:cubicBezTo>
                      <a:pt x="6424" y="28276"/>
                      <a:pt x="5166" y="26268"/>
                      <a:pt x="3186" y="25225"/>
                    </a:cubicBezTo>
                    <a:cubicBezTo>
                      <a:pt x="3106" y="23244"/>
                      <a:pt x="2062" y="21451"/>
                      <a:pt x="375" y="20407"/>
                    </a:cubicBezTo>
                    <a:cubicBezTo>
                      <a:pt x="2088" y="19336"/>
                      <a:pt x="3186" y="17436"/>
                      <a:pt x="3186" y="15616"/>
                    </a:cubicBezTo>
                    <a:cubicBezTo>
                      <a:pt x="3186" y="15589"/>
                      <a:pt x="3186" y="15562"/>
                      <a:pt x="3186" y="15562"/>
                    </a:cubicBezTo>
                    <a:cubicBezTo>
                      <a:pt x="5166" y="14518"/>
                      <a:pt x="6424" y="12511"/>
                      <a:pt x="6424" y="10263"/>
                    </a:cubicBezTo>
                    <a:cubicBezTo>
                      <a:pt x="6424" y="8014"/>
                      <a:pt x="5166" y="6007"/>
                      <a:pt x="3186" y="4963"/>
                    </a:cubicBezTo>
                    <a:cubicBezTo>
                      <a:pt x="3186" y="3036"/>
                      <a:pt x="2008" y="1055"/>
                      <a:pt x="215" y="11"/>
                    </a:cubicBezTo>
                    <a:cubicBezTo>
                      <a:pt x="193" y="4"/>
                      <a:pt x="172" y="1"/>
                      <a:pt x="151"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88" name="Google Shape;1921;p89"/>
              <p:cNvSpPr/>
              <p:nvPr/>
            </p:nvSpPr>
            <p:spPr>
              <a:xfrm>
                <a:off x="1761075" y="2845375"/>
                <a:ext cx="160625" cy="2032675"/>
              </a:xfrm>
              <a:custGeom>
                <a:avLst/>
                <a:gdLst/>
                <a:ahLst/>
                <a:cxnLst/>
                <a:rect l="l" t="t" r="r" b="b"/>
                <a:pathLst>
                  <a:path w="6425" h="81307" extrusionOk="0">
                    <a:moveTo>
                      <a:pt x="146" y="1"/>
                    </a:moveTo>
                    <a:cubicBezTo>
                      <a:pt x="108" y="1"/>
                      <a:pt x="71" y="24"/>
                      <a:pt x="54" y="57"/>
                    </a:cubicBezTo>
                    <a:cubicBezTo>
                      <a:pt x="27" y="84"/>
                      <a:pt x="27" y="110"/>
                      <a:pt x="27" y="137"/>
                    </a:cubicBezTo>
                    <a:cubicBezTo>
                      <a:pt x="27" y="164"/>
                      <a:pt x="54" y="217"/>
                      <a:pt x="81" y="244"/>
                    </a:cubicBezTo>
                    <a:cubicBezTo>
                      <a:pt x="1821" y="1234"/>
                      <a:pt x="2972" y="3162"/>
                      <a:pt x="2945" y="5035"/>
                    </a:cubicBezTo>
                    <a:cubicBezTo>
                      <a:pt x="2945" y="5089"/>
                      <a:pt x="2972" y="5142"/>
                      <a:pt x="2998" y="5142"/>
                    </a:cubicBezTo>
                    <a:cubicBezTo>
                      <a:pt x="4952" y="6133"/>
                      <a:pt x="6183" y="8086"/>
                      <a:pt x="6183" y="10254"/>
                    </a:cubicBezTo>
                    <a:cubicBezTo>
                      <a:pt x="6183" y="12422"/>
                      <a:pt x="4952" y="14376"/>
                      <a:pt x="2998" y="15367"/>
                    </a:cubicBezTo>
                    <a:cubicBezTo>
                      <a:pt x="2972" y="15393"/>
                      <a:pt x="2945" y="15447"/>
                      <a:pt x="2945" y="15474"/>
                    </a:cubicBezTo>
                    <a:cubicBezTo>
                      <a:pt x="2998" y="17321"/>
                      <a:pt x="1847" y="19248"/>
                      <a:pt x="108" y="20265"/>
                    </a:cubicBezTo>
                    <a:cubicBezTo>
                      <a:pt x="81" y="20292"/>
                      <a:pt x="27" y="20318"/>
                      <a:pt x="27" y="20345"/>
                    </a:cubicBezTo>
                    <a:cubicBezTo>
                      <a:pt x="27" y="20425"/>
                      <a:pt x="27" y="20479"/>
                      <a:pt x="81" y="20506"/>
                    </a:cubicBezTo>
                    <a:cubicBezTo>
                      <a:pt x="1821" y="21496"/>
                      <a:pt x="2891" y="23289"/>
                      <a:pt x="2945" y="25297"/>
                    </a:cubicBezTo>
                    <a:cubicBezTo>
                      <a:pt x="2945" y="25350"/>
                      <a:pt x="2972" y="25404"/>
                      <a:pt x="2998" y="25404"/>
                    </a:cubicBezTo>
                    <a:cubicBezTo>
                      <a:pt x="4952" y="26394"/>
                      <a:pt x="6183" y="28348"/>
                      <a:pt x="6183" y="30516"/>
                    </a:cubicBezTo>
                    <a:cubicBezTo>
                      <a:pt x="6183" y="32684"/>
                      <a:pt x="4952" y="34665"/>
                      <a:pt x="2998" y="35628"/>
                    </a:cubicBezTo>
                    <a:cubicBezTo>
                      <a:pt x="2972" y="35655"/>
                      <a:pt x="2945" y="35709"/>
                      <a:pt x="2945" y="35762"/>
                    </a:cubicBezTo>
                    <a:cubicBezTo>
                      <a:pt x="3105" y="37823"/>
                      <a:pt x="1633" y="39643"/>
                      <a:pt x="108" y="40526"/>
                    </a:cubicBezTo>
                    <a:cubicBezTo>
                      <a:pt x="81" y="40553"/>
                      <a:pt x="27" y="40580"/>
                      <a:pt x="27" y="40633"/>
                    </a:cubicBezTo>
                    <a:cubicBezTo>
                      <a:pt x="27" y="40687"/>
                      <a:pt x="27" y="40741"/>
                      <a:pt x="81" y="40767"/>
                    </a:cubicBezTo>
                    <a:cubicBezTo>
                      <a:pt x="1821" y="41784"/>
                      <a:pt x="2945" y="43631"/>
                      <a:pt x="2945" y="45532"/>
                    </a:cubicBezTo>
                    <a:lnTo>
                      <a:pt x="2945" y="45558"/>
                    </a:lnTo>
                    <a:cubicBezTo>
                      <a:pt x="2945" y="45612"/>
                      <a:pt x="2972" y="45665"/>
                      <a:pt x="2998" y="45692"/>
                    </a:cubicBezTo>
                    <a:cubicBezTo>
                      <a:pt x="4952" y="46656"/>
                      <a:pt x="6183" y="48610"/>
                      <a:pt x="6183" y="50778"/>
                    </a:cubicBezTo>
                    <a:cubicBezTo>
                      <a:pt x="6183" y="52972"/>
                      <a:pt x="4952" y="54926"/>
                      <a:pt x="2998" y="55890"/>
                    </a:cubicBezTo>
                    <a:cubicBezTo>
                      <a:pt x="2972" y="55917"/>
                      <a:pt x="2945" y="55970"/>
                      <a:pt x="2945" y="55997"/>
                    </a:cubicBezTo>
                    <a:cubicBezTo>
                      <a:pt x="2891" y="58004"/>
                      <a:pt x="1847" y="59798"/>
                      <a:pt x="108" y="60815"/>
                    </a:cubicBezTo>
                    <a:cubicBezTo>
                      <a:pt x="81" y="60815"/>
                      <a:pt x="27" y="60841"/>
                      <a:pt x="27" y="60895"/>
                    </a:cubicBezTo>
                    <a:cubicBezTo>
                      <a:pt x="27" y="60949"/>
                      <a:pt x="27" y="61002"/>
                      <a:pt x="81" y="61029"/>
                    </a:cubicBezTo>
                    <a:cubicBezTo>
                      <a:pt x="1821" y="62046"/>
                      <a:pt x="2891" y="63839"/>
                      <a:pt x="2945" y="65847"/>
                    </a:cubicBezTo>
                    <a:cubicBezTo>
                      <a:pt x="2945" y="65873"/>
                      <a:pt x="2972" y="65927"/>
                      <a:pt x="2998" y="65954"/>
                    </a:cubicBezTo>
                    <a:cubicBezTo>
                      <a:pt x="4952" y="66917"/>
                      <a:pt x="6183" y="68871"/>
                      <a:pt x="6183" y="71066"/>
                    </a:cubicBezTo>
                    <a:cubicBezTo>
                      <a:pt x="6183" y="73234"/>
                      <a:pt x="4952" y="75188"/>
                      <a:pt x="2998" y="76151"/>
                    </a:cubicBezTo>
                    <a:cubicBezTo>
                      <a:pt x="2972" y="76178"/>
                      <a:pt x="2945" y="76232"/>
                      <a:pt x="2945" y="76285"/>
                    </a:cubicBezTo>
                    <a:cubicBezTo>
                      <a:pt x="2891" y="78266"/>
                      <a:pt x="1821" y="80059"/>
                      <a:pt x="81" y="81076"/>
                    </a:cubicBezTo>
                    <a:cubicBezTo>
                      <a:pt x="27" y="81103"/>
                      <a:pt x="1" y="81183"/>
                      <a:pt x="54" y="81237"/>
                    </a:cubicBezTo>
                    <a:cubicBezTo>
                      <a:pt x="71" y="81288"/>
                      <a:pt x="110" y="81306"/>
                      <a:pt x="149" y="81306"/>
                    </a:cubicBezTo>
                    <a:cubicBezTo>
                      <a:pt x="172" y="81306"/>
                      <a:pt x="195" y="81300"/>
                      <a:pt x="215" y="81290"/>
                    </a:cubicBezTo>
                    <a:cubicBezTo>
                      <a:pt x="2008" y="80247"/>
                      <a:pt x="3105" y="78400"/>
                      <a:pt x="3186" y="76366"/>
                    </a:cubicBezTo>
                    <a:cubicBezTo>
                      <a:pt x="5193" y="75322"/>
                      <a:pt x="6424" y="73288"/>
                      <a:pt x="6424" y="71066"/>
                    </a:cubicBezTo>
                    <a:cubicBezTo>
                      <a:pt x="6424" y="68818"/>
                      <a:pt x="5193" y="66783"/>
                      <a:pt x="3186" y="65766"/>
                    </a:cubicBezTo>
                    <a:cubicBezTo>
                      <a:pt x="3132" y="63759"/>
                      <a:pt x="2088" y="61992"/>
                      <a:pt x="402" y="60922"/>
                    </a:cubicBezTo>
                    <a:cubicBezTo>
                      <a:pt x="2088" y="59878"/>
                      <a:pt x="3132" y="58085"/>
                      <a:pt x="3186" y="56077"/>
                    </a:cubicBezTo>
                    <a:cubicBezTo>
                      <a:pt x="5193" y="55060"/>
                      <a:pt x="6424" y="53026"/>
                      <a:pt x="6424" y="50778"/>
                    </a:cubicBezTo>
                    <a:cubicBezTo>
                      <a:pt x="6424" y="48556"/>
                      <a:pt x="5193" y="46522"/>
                      <a:pt x="3186" y="45505"/>
                    </a:cubicBezTo>
                    <a:cubicBezTo>
                      <a:pt x="3186" y="43604"/>
                      <a:pt x="2088" y="41731"/>
                      <a:pt x="402" y="40660"/>
                    </a:cubicBezTo>
                    <a:cubicBezTo>
                      <a:pt x="1901" y="39697"/>
                      <a:pt x="3320" y="37877"/>
                      <a:pt x="3186" y="35816"/>
                    </a:cubicBezTo>
                    <a:cubicBezTo>
                      <a:pt x="5193" y="34799"/>
                      <a:pt x="6424" y="32764"/>
                      <a:pt x="6424" y="30516"/>
                    </a:cubicBezTo>
                    <a:cubicBezTo>
                      <a:pt x="6424" y="28268"/>
                      <a:pt x="5193" y="26260"/>
                      <a:pt x="3186" y="25216"/>
                    </a:cubicBezTo>
                    <a:cubicBezTo>
                      <a:pt x="3105" y="23236"/>
                      <a:pt x="2062" y="21442"/>
                      <a:pt x="402" y="20399"/>
                    </a:cubicBezTo>
                    <a:cubicBezTo>
                      <a:pt x="2115" y="19328"/>
                      <a:pt x="3212" y="17401"/>
                      <a:pt x="3186" y="15554"/>
                    </a:cubicBezTo>
                    <a:cubicBezTo>
                      <a:pt x="5193" y="14510"/>
                      <a:pt x="6424" y="12503"/>
                      <a:pt x="6424" y="10254"/>
                    </a:cubicBezTo>
                    <a:cubicBezTo>
                      <a:pt x="6424" y="8006"/>
                      <a:pt x="5193" y="5999"/>
                      <a:pt x="3186" y="4955"/>
                    </a:cubicBezTo>
                    <a:cubicBezTo>
                      <a:pt x="3186" y="3028"/>
                      <a:pt x="2008" y="1047"/>
                      <a:pt x="215" y="30"/>
                    </a:cubicBezTo>
                    <a:cubicBezTo>
                      <a:pt x="194" y="10"/>
                      <a:pt x="170" y="1"/>
                      <a:pt x="146"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89" name="Google Shape;1922;p89"/>
              <p:cNvSpPr/>
              <p:nvPr/>
            </p:nvSpPr>
            <p:spPr>
              <a:xfrm>
                <a:off x="1607850" y="2593575"/>
                <a:ext cx="159950" cy="2032875"/>
              </a:xfrm>
              <a:custGeom>
                <a:avLst/>
                <a:gdLst/>
                <a:ahLst/>
                <a:cxnLst/>
                <a:rect l="l" t="t" r="r" b="b"/>
                <a:pathLst>
                  <a:path w="6398" h="81315" extrusionOk="0">
                    <a:moveTo>
                      <a:pt x="140" y="1"/>
                    </a:moveTo>
                    <a:cubicBezTo>
                      <a:pt x="95" y="1"/>
                      <a:pt x="47" y="26"/>
                      <a:pt x="27" y="65"/>
                    </a:cubicBezTo>
                    <a:cubicBezTo>
                      <a:pt x="0" y="92"/>
                      <a:pt x="0" y="118"/>
                      <a:pt x="0" y="118"/>
                    </a:cubicBezTo>
                    <a:cubicBezTo>
                      <a:pt x="0" y="172"/>
                      <a:pt x="27" y="225"/>
                      <a:pt x="81" y="225"/>
                    </a:cubicBezTo>
                    <a:cubicBezTo>
                      <a:pt x="1820" y="1243"/>
                      <a:pt x="2944" y="3170"/>
                      <a:pt x="2918" y="5043"/>
                    </a:cubicBezTo>
                    <a:cubicBezTo>
                      <a:pt x="2918" y="5070"/>
                      <a:pt x="2944" y="5124"/>
                      <a:pt x="2998" y="5150"/>
                    </a:cubicBezTo>
                    <a:cubicBezTo>
                      <a:pt x="4952" y="6141"/>
                      <a:pt x="6156" y="8095"/>
                      <a:pt x="6156" y="10263"/>
                    </a:cubicBezTo>
                    <a:cubicBezTo>
                      <a:pt x="6156" y="12431"/>
                      <a:pt x="4952" y="14384"/>
                      <a:pt x="2998" y="15375"/>
                    </a:cubicBezTo>
                    <a:cubicBezTo>
                      <a:pt x="2944" y="15402"/>
                      <a:pt x="2918" y="15428"/>
                      <a:pt x="2918" y="15482"/>
                    </a:cubicBezTo>
                    <a:cubicBezTo>
                      <a:pt x="2971" y="17329"/>
                      <a:pt x="1847" y="19256"/>
                      <a:pt x="81" y="20273"/>
                    </a:cubicBezTo>
                    <a:cubicBezTo>
                      <a:pt x="54" y="20300"/>
                      <a:pt x="27" y="20326"/>
                      <a:pt x="0" y="20353"/>
                    </a:cubicBezTo>
                    <a:cubicBezTo>
                      <a:pt x="0" y="20407"/>
                      <a:pt x="27" y="20460"/>
                      <a:pt x="81" y="20514"/>
                    </a:cubicBezTo>
                    <a:cubicBezTo>
                      <a:pt x="1794" y="21504"/>
                      <a:pt x="2864" y="23297"/>
                      <a:pt x="2918" y="25305"/>
                    </a:cubicBezTo>
                    <a:cubicBezTo>
                      <a:pt x="2918" y="25358"/>
                      <a:pt x="2944" y="25385"/>
                      <a:pt x="2998" y="25412"/>
                    </a:cubicBezTo>
                    <a:cubicBezTo>
                      <a:pt x="4952" y="26402"/>
                      <a:pt x="6156" y="28356"/>
                      <a:pt x="6156" y="30524"/>
                    </a:cubicBezTo>
                    <a:cubicBezTo>
                      <a:pt x="6156" y="32692"/>
                      <a:pt x="4952" y="34646"/>
                      <a:pt x="2998" y="35636"/>
                    </a:cubicBezTo>
                    <a:cubicBezTo>
                      <a:pt x="2944" y="35663"/>
                      <a:pt x="2918" y="35717"/>
                      <a:pt x="2918" y="35770"/>
                    </a:cubicBezTo>
                    <a:cubicBezTo>
                      <a:pt x="3078" y="37831"/>
                      <a:pt x="1633" y="39651"/>
                      <a:pt x="81" y="40535"/>
                    </a:cubicBezTo>
                    <a:cubicBezTo>
                      <a:pt x="54" y="40561"/>
                      <a:pt x="27" y="40588"/>
                      <a:pt x="0" y="40615"/>
                    </a:cubicBezTo>
                    <a:cubicBezTo>
                      <a:pt x="0" y="40668"/>
                      <a:pt x="27" y="40749"/>
                      <a:pt x="81" y="40775"/>
                    </a:cubicBezTo>
                    <a:cubicBezTo>
                      <a:pt x="1820" y="41766"/>
                      <a:pt x="2918" y="43639"/>
                      <a:pt x="2918" y="45540"/>
                    </a:cubicBezTo>
                    <a:cubicBezTo>
                      <a:pt x="2918" y="45540"/>
                      <a:pt x="2918" y="45566"/>
                      <a:pt x="2918" y="45566"/>
                    </a:cubicBezTo>
                    <a:cubicBezTo>
                      <a:pt x="2918" y="45620"/>
                      <a:pt x="2944" y="45674"/>
                      <a:pt x="2998" y="45674"/>
                    </a:cubicBezTo>
                    <a:cubicBezTo>
                      <a:pt x="4952" y="46664"/>
                      <a:pt x="6156" y="48618"/>
                      <a:pt x="6156" y="50786"/>
                    </a:cubicBezTo>
                    <a:cubicBezTo>
                      <a:pt x="6156" y="52954"/>
                      <a:pt x="4952" y="54934"/>
                      <a:pt x="2998" y="55898"/>
                    </a:cubicBezTo>
                    <a:cubicBezTo>
                      <a:pt x="2944" y="55925"/>
                      <a:pt x="2918" y="55952"/>
                      <a:pt x="2918" y="56005"/>
                    </a:cubicBezTo>
                    <a:cubicBezTo>
                      <a:pt x="2864" y="58012"/>
                      <a:pt x="1820" y="59806"/>
                      <a:pt x="81" y="60796"/>
                    </a:cubicBezTo>
                    <a:cubicBezTo>
                      <a:pt x="54" y="60823"/>
                      <a:pt x="27" y="60850"/>
                      <a:pt x="0" y="60903"/>
                    </a:cubicBezTo>
                    <a:cubicBezTo>
                      <a:pt x="0" y="60957"/>
                      <a:pt x="27" y="61010"/>
                      <a:pt x="81" y="61037"/>
                    </a:cubicBezTo>
                    <a:cubicBezTo>
                      <a:pt x="1820" y="62054"/>
                      <a:pt x="2864" y="63847"/>
                      <a:pt x="2918" y="65828"/>
                    </a:cubicBezTo>
                    <a:cubicBezTo>
                      <a:pt x="2918" y="65882"/>
                      <a:pt x="2944" y="65935"/>
                      <a:pt x="2998" y="65962"/>
                    </a:cubicBezTo>
                    <a:cubicBezTo>
                      <a:pt x="4952" y="66925"/>
                      <a:pt x="6156" y="68879"/>
                      <a:pt x="6156" y="71047"/>
                    </a:cubicBezTo>
                    <a:cubicBezTo>
                      <a:pt x="6156" y="73242"/>
                      <a:pt x="4952" y="75196"/>
                      <a:pt x="2998" y="76160"/>
                    </a:cubicBezTo>
                    <a:cubicBezTo>
                      <a:pt x="2944" y="76186"/>
                      <a:pt x="2918" y="76240"/>
                      <a:pt x="2918" y="76267"/>
                    </a:cubicBezTo>
                    <a:cubicBezTo>
                      <a:pt x="2864" y="78274"/>
                      <a:pt x="1820" y="80067"/>
                      <a:pt x="81" y="81084"/>
                    </a:cubicBezTo>
                    <a:cubicBezTo>
                      <a:pt x="27" y="81111"/>
                      <a:pt x="0" y="81191"/>
                      <a:pt x="27" y="81245"/>
                    </a:cubicBezTo>
                    <a:cubicBezTo>
                      <a:pt x="44" y="81296"/>
                      <a:pt x="82" y="81315"/>
                      <a:pt x="122" y="81315"/>
                    </a:cubicBezTo>
                    <a:cubicBezTo>
                      <a:pt x="145" y="81315"/>
                      <a:pt x="168" y="81308"/>
                      <a:pt x="188" y="81299"/>
                    </a:cubicBezTo>
                    <a:cubicBezTo>
                      <a:pt x="1981" y="80255"/>
                      <a:pt x="3105" y="78408"/>
                      <a:pt x="3185" y="76347"/>
                    </a:cubicBezTo>
                    <a:cubicBezTo>
                      <a:pt x="5166" y="75330"/>
                      <a:pt x="6397" y="73296"/>
                      <a:pt x="6397" y="71047"/>
                    </a:cubicBezTo>
                    <a:cubicBezTo>
                      <a:pt x="6397" y="68826"/>
                      <a:pt x="5166" y="66792"/>
                      <a:pt x="3185" y="65748"/>
                    </a:cubicBezTo>
                    <a:cubicBezTo>
                      <a:pt x="3105" y="63767"/>
                      <a:pt x="2061" y="61974"/>
                      <a:pt x="375" y="60930"/>
                    </a:cubicBezTo>
                    <a:cubicBezTo>
                      <a:pt x="2061" y="59859"/>
                      <a:pt x="3105" y="58093"/>
                      <a:pt x="3185" y="56085"/>
                    </a:cubicBezTo>
                    <a:cubicBezTo>
                      <a:pt x="5166" y="55068"/>
                      <a:pt x="6397" y="53034"/>
                      <a:pt x="6397" y="50786"/>
                    </a:cubicBezTo>
                    <a:cubicBezTo>
                      <a:pt x="6397" y="48537"/>
                      <a:pt x="5166" y="46530"/>
                      <a:pt x="3185" y="45486"/>
                    </a:cubicBezTo>
                    <a:cubicBezTo>
                      <a:pt x="3159" y="43586"/>
                      <a:pt x="2061" y="41739"/>
                      <a:pt x="375" y="40668"/>
                    </a:cubicBezTo>
                    <a:cubicBezTo>
                      <a:pt x="1901" y="39705"/>
                      <a:pt x="3292" y="37885"/>
                      <a:pt x="3185" y="35824"/>
                    </a:cubicBezTo>
                    <a:cubicBezTo>
                      <a:pt x="5166" y="34780"/>
                      <a:pt x="6397" y="32772"/>
                      <a:pt x="6397" y="30524"/>
                    </a:cubicBezTo>
                    <a:cubicBezTo>
                      <a:pt x="6397" y="28276"/>
                      <a:pt x="5166" y="26268"/>
                      <a:pt x="3185" y="25225"/>
                    </a:cubicBezTo>
                    <a:cubicBezTo>
                      <a:pt x="3078" y="23244"/>
                      <a:pt x="2061" y="21451"/>
                      <a:pt x="375" y="20407"/>
                    </a:cubicBezTo>
                    <a:cubicBezTo>
                      <a:pt x="2061" y="19336"/>
                      <a:pt x="3185" y="17436"/>
                      <a:pt x="3185" y="15616"/>
                    </a:cubicBezTo>
                    <a:cubicBezTo>
                      <a:pt x="3185" y="15589"/>
                      <a:pt x="3185" y="15562"/>
                      <a:pt x="3185" y="15562"/>
                    </a:cubicBezTo>
                    <a:cubicBezTo>
                      <a:pt x="5166" y="14518"/>
                      <a:pt x="6397" y="12511"/>
                      <a:pt x="6397" y="10263"/>
                    </a:cubicBezTo>
                    <a:cubicBezTo>
                      <a:pt x="6397" y="8014"/>
                      <a:pt x="5166" y="6007"/>
                      <a:pt x="3185" y="4963"/>
                    </a:cubicBezTo>
                    <a:cubicBezTo>
                      <a:pt x="3185" y="3036"/>
                      <a:pt x="1981" y="1055"/>
                      <a:pt x="188" y="11"/>
                    </a:cubicBezTo>
                    <a:cubicBezTo>
                      <a:pt x="173" y="4"/>
                      <a:pt x="157" y="1"/>
                      <a:pt x="140"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90" name="Google Shape;1923;p89"/>
              <p:cNvSpPr/>
              <p:nvPr/>
            </p:nvSpPr>
            <p:spPr>
              <a:xfrm>
                <a:off x="1453950" y="2845375"/>
                <a:ext cx="160600" cy="2032675"/>
              </a:xfrm>
              <a:custGeom>
                <a:avLst/>
                <a:gdLst/>
                <a:ahLst/>
                <a:cxnLst/>
                <a:rect l="l" t="t" r="r" b="b"/>
                <a:pathLst>
                  <a:path w="6424" h="81307" extrusionOk="0">
                    <a:moveTo>
                      <a:pt x="133" y="1"/>
                    </a:moveTo>
                    <a:cubicBezTo>
                      <a:pt x="93" y="1"/>
                      <a:pt x="60" y="24"/>
                      <a:pt x="27" y="57"/>
                    </a:cubicBezTo>
                    <a:cubicBezTo>
                      <a:pt x="27" y="84"/>
                      <a:pt x="27" y="110"/>
                      <a:pt x="27" y="137"/>
                    </a:cubicBezTo>
                    <a:cubicBezTo>
                      <a:pt x="27" y="164"/>
                      <a:pt x="27" y="217"/>
                      <a:pt x="80" y="244"/>
                    </a:cubicBezTo>
                    <a:cubicBezTo>
                      <a:pt x="1820" y="1234"/>
                      <a:pt x="2971" y="3188"/>
                      <a:pt x="2944" y="5035"/>
                    </a:cubicBezTo>
                    <a:cubicBezTo>
                      <a:pt x="2944" y="5089"/>
                      <a:pt x="2971" y="5142"/>
                      <a:pt x="2998" y="5142"/>
                    </a:cubicBezTo>
                    <a:cubicBezTo>
                      <a:pt x="4952" y="6133"/>
                      <a:pt x="6156" y="8086"/>
                      <a:pt x="6156" y="10254"/>
                    </a:cubicBezTo>
                    <a:cubicBezTo>
                      <a:pt x="6156" y="12422"/>
                      <a:pt x="4952" y="14376"/>
                      <a:pt x="2998" y="15367"/>
                    </a:cubicBezTo>
                    <a:cubicBezTo>
                      <a:pt x="2971" y="15393"/>
                      <a:pt x="2944" y="15420"/>
                      <a:pt x="2944" y="15474"/>
                    </a:cubicBezTo>
                    <a:cubicBezTo>
                      <a:pt x="2998" y="17347"/>
                      <a:pt x="1847" y="19248"/>
                      <a:pt x="107" y="20265"/>
                    </a:cubicBezTo>
                    <a:cubicBezTo>
                      <a:pt x="54" y="20292"/>
                      <a:pt x="27" y="20318"/>
                      <a:pt x="27" y="20345"/>
                    </a:cubicBezTo>
                    <a:cubicBezTo>
                      <a:pt x="0" y="20425"/>
                      <a:pt x="27" y="20479"/>
                      <a:pt x="80" y="20506"/>
                    </a:cubicBezTo>
                    <a:cubicBezTo>
                      <a:pt x="1793" y="21496"/>
                      <a:pt x="2864" y="23289"/>
                      <a:pt x="2944" y="25297"/>
                    </a:cubicBezTo>
                    <a:cubicBezTo>
                      <a:pt x="2944" y="25350"/>
                      <a:pt x="2971" y="25404"/>
                      <a:pt x="2998" y="25404"/>
                    </a:cubicBezTo>
                    <a:cubicBezTo>
                      <a:pt x="4952" y="26394"/>
                      <a:pt x="6156" y="28348"/>
                      <a:pt x="6156" y="30516"/>
                    </a:cubicBezTo>
                    <a:cubicBezTo>
                      <a:pt x="6156" y="32684"/>
                      <a:pt x="4952" y="34665"/>
                      <a:pt x="2998" y="35628"/>
                    </a:cubicBezTo>
                    <a:cubicBezTo>
                      <a:pt x="2944" y="35655"/>
                      <a:pt x="2918" y="35709"/>
                      <a:pt x="2944" y="35762"/>
                    </a:cubicBezTo>
                    <a:cubicBezTo>
                      <a:pt x="3105" y="37823"/>
                      <a:pt x="1633" y="39643"/>
                      <a:pt x="107" y="40526"/>
                    </a:cubicBezTo>
                    <a:cubicBezTo>
                      <a:pt x="54" y="40553"/>
                      <a:pt x="27" y="40580"/>
                      <a:pt x="27" y="40633"/>
                    </a:cubicBezTo>
                    <a:cubicBezTo>
                      <a:pt x="0" y="40687"/>
                      <a:pt x="27" y="40741"/>
                      <a:pt x="80" y="40767"/>
                    </a:cubicBezTo>
                    <a:cubicBezTo>
                      <a:pt x="1820" y="41784"/>
                      <a:pt x="2944" y="43631"/>
                      <a:pt x="2944" y="45532"/>
                    </a:cubicBezTo>
                    <a:cubicBezTo>
                      <a:pt x="2944" y="45558"/>
                      <a:pt x="2944" y="45558"/>
                      <a:pt x="2944" y="45558"/>
                    </a:cubicBezTo>
                    <a:cubicBezTo>
                      <a:pt x="2918" y="45612"/>
                      <a:pt x="2971" y="45665"/>
                      <a:pt x="2998" y="45692"/>
                    </a:cubicBezTo>
                    <a:cubicBezTo>
                      <a:pt x="4952" y="46656"/>
                      <a:pt x="6156" y="48610"/>
                      <a:pt x="6156" y="50778"/>
                    </a:cubicBezTo>
                    <a:cubicBezTo>
                      <a:pt x="6156" y="52972"/>
                      <a:pt x="4952" y="54926"/>
                      <a:pt x="2998" y="55890"/>
                    </a:cubicBezTo>
                    <a:cubicBezTo>
                      <a:pt x="2971" y="55917"/>
                      <a:pt x="2944" y="55970"/>
                      <a:pt x="2944" y="55997"/>
                    </a:cubicBezTo>
                    <a:cubicBezTo>
                      <a:pt x="2891" y="58004"/>
                      <a:pt x="1820" y="59798"/>
                      <a:pt x="107" y="60815"/>
                    </a:cubicBezTo>
                    <a:cubicBezTo>
                      <a:pt x="54" y="60815"/>
                      <a:pt x="27" y="60841"/>
                      <a:pt x="27" y="60895"/>
                    </a:cubicBezTo>
                    <a:cubicBezTo>
                      <a:pt x="0" y="60949"/>
                      <a:pt x="27" y="61002"/>
                      <a:pt x="80" y="61029"/>
                    </a:cubicBezTo>
                    <a:cubicBezTo>
                      <a:pt x="1820" y="62046"/>
                      <a:pt x="2891" y="63839"/>
                      <a:pt x="2944" y="65847"/>
                    </a:cubicBezTo>
                    <a:cubicBezTo>
                      <a:pt x="2944" y="65873"/>
                      <a:pt x="2971" y="65927"/>
                      <a:pt x="2998" y="65954"/>
                    </a:cubicBezTo>
                    <a:cubicBezTo>
                      <a:pt x="4952" y="66917"/>
                      <a:pt x="6156" y="68871"/>
                      <a:pt x="6156" y="71066"/>
                    </a:cubicBezTo>
                    <a:cubicBezTo>
                      <a:pt x="6156" y="73234"/>
                      <a:pt x="4952" y="75188"/>
                      <a:pt x="2998" y="76151"/>
                    </a:cubicBezTo>
                    <a:cubicBezTo>
                      <a:pt x="2971" y="76178"/>
                      <a:pt x="2944" y="76232"/>
                      <a:pt x="2944" y="76285"/>
                    </a:cubicBezTo>
                    <a:cubicBezTo>
                      <a:pt x="2891" y="78266"/>
                      <a:pt x="1820" y="80059"/>
                      <a:pt x="80" y="81076"/>
                    </a:cubicBezTo>
                    <a:cubicBezTo>
                      <a:pt x="27" y="81103"/>
                      <a:pt x="0" y="81183"/>
                      <a:pt x="27" y="81237"/>
                    </a:cubicBezTo>
                    <a:cubicBezTo>
                      <a:pt x="61" y="81288"/>
                      <a:pt x="106" y="81306"/>
                      <a:pt x="147" y="81306"/>
                    </a:cubicBezTo>
                    <a:cubicBezTo>
                      <a:pt x="172" y="81306"/>
                      <a:pt x="195" y="81300"/>
                      <a:pt x="214" y="81290"/>
                    </a:cubicBezTo>
                    <a:cubicBezTo>
                      <a:pt x="2008" y="80247"/>
                      <a:pt x="3105" y="78400"/>
                      <a:pt x="3185" y="76366"/>
                    </a:cubicBezTo>
                    <a:cubicBezTo>
                      <a:pt x="5166" y="75322"/>
                      <a:pt x="6424" y="73288"/>
                      <a:pt x="6424" y="71066"/>
                    </a:cubicBezTo>
                    <a:cubicBezTo>
                      <a:pt x="6424" y="68818"/>
                      <a:pt x="5166" y="66783"/>
                      <a:pt x="3185" y="65766"/>
                    </a:cubicBezTo>
                    <a:cubicBezTo>
                      <a:pt x="3105" y="63759"/>
                      <a:pt x="2061" y="61992"/>
                      <a:pt x="375" y="60922"/>
                    </a:cubicBezTo>
                    <a:cubicBezTo>
                      <a:pt x="2061" y="59878"/>
                      <a:pt x="3105" y="58085"/>
                      <a:pt x="3185" y="56077"/>
                    </a:cubicBezTo>
                    <a:cubicBezTo>
                      <a:pt x="5166" y="55060"/>
                      <a:pt x="6424" y="53026"/>
                      <a:pt x="6424" y="50778"/>
                    </a:cubicBezTo>
                    <a:cubicBezTo>
                      <a:pt x="6424" y="48556"/>
                      <a:pt x="5193" y="46522"/>
                      <a:pt x="3185" y="45505"/>
                    </a:cubicBezTo>
                    <a:cubicBezTo>
                      <a:pt x="3159" y="43604"/>
                      <a:pt x="2088" y="41731"/>
                      <a:pt x="375" y="40660"/>
                    </a:cubicBezTo>
                    <a:cubicBezTo>
                      <a:pt x="1901" y="39697"/>
                      <a:pt x="3319" y="37877"/>
                      <a:pt x="3185" y="35816"/>
                    </a:cubicBezTo>
                    <a:cubicBezTo>
                      <a:pt x="5193" y="34799"/>
                      <a:pt x="6424" y="32764"/>
                      <a:pt x="6424" y="30516"/>
                    </a:cubicBezTo>
                    <a:cubicBezTo>
                      <a:pt x="6424" y="28268"/>
                      <a:pt x="5166" y="26260"/>
                      <a:pt x="3185" y="25216"/>
                    </a:cubicBezTo>
                    <a:cubicBezTo>
                      <a:pt x="3105" y="23236"/>
                      <a:pt x="2061" y="21442"/>
                      <a:pt x="375" y="20399"/>
                    </a:cubicBezTo>
                    <a:cubicBezTo>
                      <a:pt x="2088" y="19328"/>
                      <a:pt x="3185" y="17454"/>
                      <a:pt x="3185" y="15608"/>
                    </a:cubicBezTo>
                    <a:cubicBezTo>
                      <a:pt x="3185" y="15581"/>
                      <a:pt x="3185" y="15581"/>
                      <a:pt x="3185" y="15554"/>
                    </a:cubicBezTo>
                    <a:cubicBezTo>
                      <a:pt x="5193" y="14510"/>
                      <a:pt x="6424" y="12503"/>
                      <a:pt x="6424" y="10254"/>
                    </a:cubicBezTo>
                    <a:cubicBezTo>
                      <a:pt x="6424" y="8006"/>
                      <a:pt x="5193" y="5999"/>
                      <a:pt x="3185" y="4955"/>
                    </a:cubicBezTo>
                    <a:cubicBezTo>
                      <a:pt x="3185" y="3028"/>
                      <a:pt x="2008" y="1047"/>
                      <a:pt x="214" y="30"/>
                    </a:cubicBezTo>
                    <a:cubicBezTo>
                      <a:pt x="184" y="10"/>
                      <a:pt x="157" y="1"/>
                      <a:pt x="133"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91" name="Google Shape;1924;p89"/>
              <p:cNvSpPr/>
              <p:nvPr/>
            </p:nvSpPr>
            <p:spPr>
              <a:xfrm>
                <a:off x="1300050" y="2593575"/>
                <a:ext cx="160600" cy="2032875"/>
              </a:xfrm>
              <a:custGeom>
                <a:avLst/>
                <a:gdLst/>
                <a:ahLst/>
                <a:cxnLst/>
                <a:rect l="l" t="t" r="r" b="b"/>
                <a:pathLst>
                  <a:path w="6424" h="81315" extrusionOk="0">
                    <a:moveTo>
                      <a:pt x="167" y="1"/>
                    </a:moveTo>
                    <a:cubicBezTo>
                      <a:pt x="121" y="1"/>
                      <a:pt x="73" y="26"/>
                      <a:pt x="54" y="65"/>
                    </a:cubicBezTo>
                    <a:cubicBezTo>
                      <a:pt x="27" y="92"/>
                      <a:pt x="27" y="118"/>
                      <a:pt x="27" y="118"/>
                    </a:cubicBezTo>
                    <a:cubicBezTo>
                      <a:pt x="27" y="172"/>
                      <a:pt x="54" y="225"/>
                      <a:pt x="80" y="225"/>
                    </a:cubicBezTo>
                    <a:cubicBezTo>
                      <a:pt x="1820" y="1243"/>
                      <a:pt x="2971" y="3170"/>
                      <a:pt x="2944" y="5043"/>
                    </a:cubicBezTo>
                    <a:cubicBezTo>
                      <a:pt x="2944" y="5070"/>
                      <a:pt x="2971" y="5124"/>
                      <a:pt x="3025" y="5150"/>
                    </a:cubicBezTo>
                    <a:cubicBezTo>
                      <a:pt x="4952" y="6141"/>
                      <a:pt x="6183" y="8095"/>
                      <a:pt x="6183" y="10263"/>
                    </a:cubicBezTo>
                    <a:cubicBezTo>
                      <a:pt x="6183" y="12431"/>
                      <a:pt x="4952" y="14384"/>
                      <a:pt x="3025" y="15375"/>
                    </a:cubicBezTo>
                    <a:cubicBezTo>
                      <a:pt x="2971" y="15402"/>
                      <a:pt x="2944" y="15428"/>
                      <a:pt x="2944" y="15482"/>
                    </a:cubicBezTo>
                    <a:cubicBezTo>
                      <a:pt x="2998" y="17355"/>
                      <a:pt x="1847" y="19256"/>
                      <a:pt x="107" y="20273"/>
                    </a:cubicBezTo>
                    <a:cubicBezTo>
                      <a:pt x="80" y="20300"/>
                      <a:pt x="54" y="20326"/>
                      <a:pt x="27" y="20353"/>
                    </a:cubicBezTo>
                    <a:cubicBezTo>
                      <a:pt x="27" y="20407"/>
                      <a:pt x="27" y="20460"/>
                      <a:pt x="80" y="20514"/>
                    </a:cubicBezTo>
                    <a:cubicBezTo>
                      <a:pt x="1820" y="21504"/>
                      <a:pt x="2891" y="23297"/>
                      <a:pt x="2944" y="25305"/>
                    </a:cubicBezTo>
                    <a:cubicBezTo>
                      <a:pt x="2944" y="25358"/>
                      <a:pt x="2971" y="25385"/>
                      <a:pt x="3025" y="25412"/>
                    </a:cubicBezTo>
                    <a:cubicBezTo>
                      <a:pt x="4952" y="26402"/>
                      <a:pt x="6183" y="28356"/>
                      <a:pt x="6183" y="30524"/>
                    </a:cubicBezTo>
                    <a:cubicBezTo>
                      <a:pt x="6183" y="32692"/>
                      <a:pt x="4952" y="34646"/>
                      <a:pt x="3025" y="35636"/>
                    </a:cubicBezTo>
                    <a:cubicBezTo>
                      <a:pt x="2971" y="35663"/>
                      <a:pt x="2944" y="35717"/>
                      <a:pt x="2944" y="35770"/>
                    </a:cubicBezTo>
                    <a:cubicBezTo>
                      <a:pt x="3105" y="37831"/>
                      <a:pt x="1633" y="39651"/>
                      <a:pt x="107" y="40535"/>
                    </a:cubicBezTo>
                    <a:cubicBezTo>
                      <a:pt x="80" y="40561"/>
                      <a:pt x="54" y="40588"/>
                      <a:pt x="27" y="40615"/>
                    </a:cubicBezTo>
                    <a:cubicBezTo>
                      <a:pt x="27" y="40668"/>
                      <a:pt x="27" y="40749"/>
                      <a:pt x="80" y="40775"/>
                    </a:cubicBezTo>
                    <a:cubicBezTo>
                      <a:pt x="1820" y="41766"/>
                      <a:pt x="2944" y="43639"/>
                      <a:pt x="2944" y="45540"/>
                    </a:cubicBezTo>
                    <a:cubicBezTo>
                      <a:pt x="2944" y="45540"/>
                      <a:pt x="2944" y="45566"/>
                      <a:pt x="2944" y="45566"/>
                    </a:cubicBezTo>
                    <a:cubicBezTo>
                      <a:pt x="2944" y="45620"/>
                      <a:pt x="2971" y="45674"/>
                      <a:pt x="3025" y="45674"/>
                    </a:cubicBezTo>
                    <a:cubicBezTo>
                      <a:pt x="4952" y="46664"/>
                      <a:pt x="6183" y="48618"/>
                      <a:pt x="6183" y="50786"/>
                    </a:cubicBezTo>
                    <a:cubicBezTo>
                      <a:pt x="6183" y="52954"/>
                      <a:pt x="4952" y="54934"/>
                      <a:pt x="3025" y="55898"/>
                    </a:cubicBezTo>
                    <a:cubicBezTo>
                      <a:pt x="2971" y="55925"/>
                      <a:pt x="2944" y="55952"/>
                      <a:pt x="2944" y="56005"/>
                    </a:cubicBezTo>
                    <a:cubicBezTo>
                      <a:pt x="2891" y="58012"/>
                      <a:pt x="1847" y="59806"/>
                      <a:pt x="107" y="60796"/>
                    </a:cubicBezTo>
                    <a:cubicBezTo>
                      <a:pt x="80" y="60823"/>
                      <a:pt x="54" y="60850"/>
                      <a:pt x="27" y="60903"/>
                    </a:cubicBezTo>
                    <a:cubicBezTo>
                      <a:pt x="27" y="60957"/>
                      <a:pt x="27" y="61010"/>
                      <a:pt x="80" y="61037"/>
                    </a:cubicBezTo>
                    <a:cubicBezTo>
                      <a:pt x="1820" y="62054"/>
                      <a:pt x="2891" y="63847"/>
                      <a:pt x="2944" y="65828"/>
                    </a:cubicBezTo>
                    <a:cubicBezTo>
                      <a:pt x="2944" y="65882"/>
                      <a:pt x="2971" y="65935"/>
                      <a:pt x="3025" y="65962"/>
                    </a:cubicBezTo>
                    <a:cubicBezTo>
                      <a:pt x="4952" y="66925"/>
                      <a:pt x="6183" y="68879"/>
                      <a:pt x="6183" y="71047"/>
                    </a:cubicBezTo>
                    <a:cubicBezTo>
                      <a:pt x="6183" y="73242"/>
                      <a:pt x="4952" y="75196"/>
                      <a:pt x="3025" y="76160"/>
                    </a:cubicBezTo>
                    <a:cubicBezTo>
                      <a:pt x="2971" y="76186"/>
                      <a:pt x="2944" y="76240"/>
                      <a:pt x="2944" y="76267"/>
                    </a:cubicBezTo>
                    <a:cubicBezTo>
                      <a:pt x="2891" y="78274"/>
                      <a:pt x="1820" y="80067"/>
                      <a:pt x="80" y="81084"/>
                    </a:cubicBezTo>
                    <a:cubicBezTo>
                      <a:pt x="27" y="81111"/>
                      <a:pt x="0" y="81191"/>
                      <a:pt x="54" y="81245"/>
                    </a:cubicBezTo>
                    <a:cubicBezTo>
                      <a:pt x="71" y="81296"/>
                      <a:pt x="109" y="81315"/>
                      <a:pt x="149" y="81315"/>
                    </a:cubicBezTo>
                    <a:cubicBezTo>
                      <a:pt x="171" y="81315"/>
                      <a:pt x="195" y="81308"/>
                      <a:pt x="214" y="81299"/>
                    </a:cubicBezTo>
                    <a:cubicBezTo>
                      <a:pt x="2007" y="80255"/>
                      <a:pt x="3105" y="78408"/>
                      <a:pt x="3185" y="76347"/>
                    </a:cubicBezTo>
                    <a:cubicBezTo>
                      <a:pt x="5193" y="75330"/>
                      <a:pt x="6424" y="73296"/>
                      <a:pt x="6424" y="71047"/>
                    </a:cubicBezTo>
                    <a:cubicBezTo>
                      <a:pt x="6424" y="68826"/>
                      <a:pt x="5193" y="66792"/>
                      <a:pt x="3185" y="65748"/>
                    </a:cubicBezTo>
                    <a:cubicBezTo>
                      <a:pt x="3132" y="63767"/>
                      <a:pt x="2088" y="61974"/>
                      <a:pt x="402" y="60930"/>
                    </a:cubicBezTo>
                    <a:cubicBezTo>
                      <a:pt x="2088" y="59859"/>
                      <a:pt x="3132" y="58093"/>
                      <a:pt x="3185" y="56085"/>
                    </a:cubicBezTo>
                    <a:cubicBezTo>
                      <a:pt x="5193" y="55068"/>
                      <a:pt x="6424" y="53034"/>
                      <a:pt x="6424" y="50786"/>
                    </a:cubicBezTo>
                    <a:cubicBezTo>
                      <a:pt x="6424" y="48537"/>
                      <a:pt x="5193" y="46530"/>
                      <a:pt x="3185" y="45486"/>
                    </a:cubicBezTo>
                    <a:cubicBezTo>
                      <a:pt x="3185" y="43586"/>
                      <a:pt x="2088" y="41739"/>
                      <a:pt x="402" y="40668"/>
                    </a:cubicBezTo>
                    <a:cubicBezTo>
                      <a:pt x="1927" y="39705"/>
                      <a:pt x="3319" y="37885"/>
                      <a:pt x="3212" y="35824"/>
                    </a:cubicBezTo>
                    <a:cubicBezTo>
                      <a:pt x="5193" y="34780"/>
                      <a:pt x="6424" y="32772"/>
                      <a:pt x="6424" y="30524"/>
                    </a:cubicBezTo>
                    <a:cubicBezTo>
                      <a:pt x="6424" y="28276"/>
                      <a:pt x="5193" y="26268"/>
                      <a:pt x="3185" y="25225"/>
                    </a:cubicBezTo>
                    <a:cubicBezTo>
                      <a:pt x="3105" y="23244"/>
                      <a:pt x="2061" y="21451"/>
                      <a:pt x="402" y="20407"/>
                    </a:cubicBezTo>
                    <a:cubicBezTo>
                      <a:pt x="2088" y="19336"/>
                      <a:pt x="3185" y="17436"/>
                      <a:pt x="3185" y="15616"/>
                    </a:cubicBezTo>
                    <a:cubicBezTo>
                      <a:pt x="3185" y="15589"/>
                      <a:pt x="3185" y="15562"/>
                      <a:pt x="3185" y="15562"/>
                    </a:cubicBezTo>
                    <a:cubicBezTo>
                      <a:pt x="5193" y="14518"/>
                      <a:pt x="6424" y="12511"/>
                      <a:pt x="6424" y="10263"/>
                    </a:cubicBezTo>
                    <a:cubicBezTo>
                      <a:pt x="6424" y="8014"/>
                      <a:pt x="5193" y="6007"/>
                      <a:pt x="3185" y="4963"/>
                    </a:cubicBezTo>
                    <a:cubicBezTo>
                      <a:pt x="3185" y="3036"/>
                      <a:pt x="2007" y="1055"/>
                      <a:pt x="214" y="11"/>
                    </a:cubicBezTo>
                    <a:cubicBezTo>
                      <a:pt x="200" y="4"/>
                      <a:pt x="184" y="1"/>
                      <a:pt x="167"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92" name="Google Shape;1925;p89"/>
              <p:cNvSpPr/>
              <p:nvPr/>
            </p:nvSpPr>
            <p:spPr>
              <a:xfrm>
                <a:off x="1146800" y="2845375"/>
                <a:ext cx="159950" cy="2032675"/>
              </a:xfrm>
              <a:custGeom>
                <a:avLst/>
                <a:gdLst/>
                <a:ahLst/>
                <a:cxnLst/>
                <a:rect l="l" t="t" r="r" b="b"/>
                <a:pathLst>
                  <a:path w="6398" h="81307" extrusionOk="0">
                    <a:moveTo>
                      <a:pt x="120" y="1"/>
                    </a:moveTo>
                    <a:cubicBezTo>
                      <a:pt x="81" y="1"/>
                      <a:pt x="44" y="24"/>
                      <a:pt x="28" y="57"/>
                    </a:cubicBezTo>
                    <a:cubicBezTo>
                      <a:pt x="28" y="84"/>
                      <a:pt x="1" y="110"/>
                      <a:pt x="1" y="137"/>
                    </a:cubicBezTo>
                    <a:cubicBezTo>
                      <a:pt x="1" y="164"/>
                      <a:pt x="28" y="217"/>
                      <a:pt x="81" y="244"/>
                    </a:cubicBezTo>
                    <a:cubicBezTo>
                      <a:pt x="1821" y="1234"/>
                      <a:pt x="2972" y="3162"/>
                      <a:pt x="2918" y="5035"/>
                    </a:cubicBezTo>
                    <a:cubicBezTo>
                      <a:pt x="2918" y="5089"/>
                      <a:pt x="2945" y="5142"/>
                      <a:pt x="2998" y="5142"/>
                    </a:cubicBezTo>
                    <a:cubicBezTo>
                      <a:pt x="4952" y="6133"/>
                      <a:pt x="6157" y="8086"/>
                      <a:pt x="6157" y="10254"/>
                    </a:cubicBezTo>
                    <a:cubicBezTo>
                      <a:pt x="6157" y="12422"/>
                      <a:pt x="4952" y="14376"/>
                      <a:pt x="2998" y="15367"/>
                    </a:cubicBezTo>
                    <a:cubicBezTo>
                      <a:pt x="2945" y="15393"/>
                      <a:pt x="2918" y="15420"/>
                      <a:pt x="2918" y="15474"/>
                    </a:cubicBezTo>
                    <a:cubicBezTo>
                      <a:pt x="2972" y="17321"/>
                      <a:pt x="1848" y="19248"/>
                      <a:pt x="81" y="20265"/>
                    </a:cubicBezTo>
                    <a:cubicBezTo>
                      <a:pt x="54" y="20292"/>
                      <a:pt x="28" y="20318"/>
                      <a:pt x="1" y="20345"/>
                    </a:cubicBezTo>
                    <a:cubicBezTo>
                      <a:pt x="1" y="20425"/>
                      <a:pt x="28" y="20479"/>
                      <a:pt x="81" y="20506"/>
                    </a:cubicBezTo>
                    <a:cubicBezTo>
                      <a:pt x="1794" y="21496"/>
                      <a:pt x="2865" y="23289"/>
                      <a:pt x="2918" y="25297"/>
                    </a:cubicBezTo>
                    <a:cubicBezTo>
                      <a:pt x="2918" y="25350"/>
                      <a:pt x="2945" y="25404"/>
                      <a:pt x="2998" y="25404"/>
                    </a:cubicBezTo>
                    <a:cubicBezTo>
                      <a:pt x="4952" y="26394"/>
                      <a:pt x="6157" y="28348"/>
                      <a:pt x="6157" y="30516"/>
                    </a:cubicBezTo>
                    <a:cubicBezTo>
                      <a:pt x="6157" y="32684"/>
                      <a:pt x="4952" y="34665"/>
                      <a:pt x="2998" y="35628"/>
                    </a:cubicBezTo>
                    <a:cubicBezTo>
                      <a:pt x="2945" y="35655"/>
                      <a:pt x="2918" y="35709"/>
                      <a:pt x="2918" y="35762"/>
                    </a:cubicBezTo>
                    <a:cubicBezTo>
                      <a:pt x="3079" y="37823"/>
                      <a:pt x="1633" y="39643"/>
                      <a:pt x="81" y="40526"/>
                    </a:cubicBezTo>
                    <a:cubicBezTo>
                      <a:pt x="54" y="40553"/>
                      <a:pt x="28" y="40580"/>
                      <a:pt x="1" y="40633"/>
                    </a:cubicBezTo>
                    <a:cubicBezTo>
                      <a:pt x="1" y="40687"/>
                      <a:pt x="28" y="40741"/>
                      <a:pt x="81" y="40767"/>
                    </a:cubicBezTo>
                    <a:cubicBezTo>
                      <a:pt x="1821" y="41784"/>
                      <a:pt x="2918" y="43631"/>
                      <a:pt x="2918" y="45532"/>
                    </a:cubicBezTo>
                    <a:cubicBezTo>
                      <a:pt x="2918" y="45532"/>
                      <a:pt x="2918" y="45558"/>
                      <a:pt x="2918" y="45558"/>
                    </a:cubicBezTo>
                    <a:cubicBezTo>
                      <a:pt x="2918" y="45612"/>
                      <a:pt x="2945" y="45665"/>
                      <a:pt x="2998" y="45692"/>
                    </a:cubicBezTo>
                    <a:cubicBezTo>
                      <a:pt x="4952" y="46656"/>
                      <a:pt x="6157" y="48610"/>
                      <a:pt x="6157" y="50778"/>
                    </a:cubicBezTo>
                    <a:cubicBezTo>
                      <a:pt x="6157" y="52972"/>
                      <a:pt x="4952" y="54926"/>
                      <a:pt x="2998" y="55890"/>
                    </a:cubicBezTo>
                    <a:cubicBezTo>
                      <a:pt x="2945" y="55917"/>
                      <a:pt x="2918" y="55970"/>
                      <a:pt x="2918" y="55997"/>
                    </a:cubicBezTo>
                    <a:cubicBezTo>
                      <a:pt x="2891" y="58004"/>
                      <a:pt x="1821" y="59798"/>
                      <a:pt x="81" y="60815"/>
                    </a:cubicBezTo>
                    <a:cubicBezTo>
                      <a:pt x="54" y="60815"/>
                      <a:pt x="28" y="60841"/>
                      <a:pt x="1" y="60895"/>
                    </a:cubicBezTo>
                    <a:cubicBezTo>
                      <a:pt x="1" y="60949"/>
                      <a:pt x="28" y="61002"/>
                      <a:pt x="81" y="61029"/>
                    </a:cubicBezTo>
                    <a:cubicBezTo>
                      <a:pt x="1821" y="62046"/>
                      <a:pt x="2891" y="63839"/>
                      <a:pt x="2918" y="65847"/>
                    </a:cubicBezTo>
                    <a:cubicBezTo>
                      <a:pt x="2918" y="65873"/>
                      <a:pt x="2945" y="65927"/>
                      <a:pt x="2998" y="65954"/>
                    </a:cubicBezTo>
                    <a:cubicBezTo>
                      <a:pt x="4952" y="66917"/>
                      <a:pt x="6157" y="68871"/>
                      <a:pt x="6157" y="71066"/>
                    </a:cubicBezTo>
                    <a:cubicBezTo>
                      <a:pt x="6157" y="73234"/>
                      <a:pt x="4952" y="75188"/>
                      <a:pt x="2998" y="76151"/>
                    </a:cubicBezTo>
                    <a:cubicBezTo>
                      <a:pt x="2945" y="76178"/>
                      <a:pt x="2918" y="76232"/>
                      <a:pt x="2918" y="76285"/>
                    </a:cubicBezTo>
                    <a:cubicBezTo>
                      <a:pt x="2891" y="78266"/>
                      <a:pt x="1821" y="80059"/>
                      <a:pt x="81" y="81076"/>
                    </a:cubicBezTo>
                    <a:cubicBezTo>
                      <a:pt x="28" y="81103"/>
                      <a:pt x="1" y="81183"/>
                      <a:pt x="28" y="81237"/>
                    </a:cubicBezTo>
                    <a:cubicBezTo>
                      <a:pt x="44" y="81288"/>
                      <a:pt x="83" y="81306"/>
                      <a:pt x="129" y="81306"/>
                    </a:cubicBezTo>
                    <a:cubicBezTo>
                      <a:pt x="156" y="81306"/>
                      <a:pt x="185" y="81300"/>
                      <a:pt x="215" y="81290"/>
                    </a:cubicBezTo>
                    <a:cubicBezTo>
                      <a:pt x="1981" y="80247"/>
                      <a:pt x="3106" y="78400"/>
                      <a:pt x="3186" y="76366"/>
                    </a:cubicBezTo>
                    <a:cubicBezTo>
                      <a:pt x="5167" y="75322"/>
                      <a:pt x="6398" y="73288"/>
                      <a:pt x="6398" y="71066"/>
                    </a:cubicBezTo>
                    <a:cubicBezTo>
                      <a:pt x="6398" y="68818"/>
                      <a:pt x="5167" y="66783"/>
                      <a:pt x="3186" y="65766"/>
                    </a:cubicBezTo>
                    <a:cubicBezTo>
                      <a:pt x="3106" y="63759"/>
                      <a:pt x="2062" y="61992"/>
                      <a:pt x="375" y="60922"/>
                    </a:cubicBezTo>
                    <a:cubicBezTo>
                      <a:pt x="2062" y="59878"/>
                      <a:pt x="3106" y="58085"/>
                      <a:pt x="3186" y="56077"/>
                    </a:cubicBezTo>
                    <a:cubicBezTo>
                      <a:pt x="5167" y="55060"/>
                      <a:pt x="6398" y="53026"/>
                      <a:pt x="6398" y="50778"/>
                    </a:cubicBezTo>
                    <a:cubicBezTo>
                      <a:pt x="6398" y="48556"/>
                      <a:pt x="5167" y="46522"/>
                      <a:pt x="3186" y="45505"/>
                    </a:cubicBezTo>
                    <a:cubicBezTo>
                      <a:pt x="3159" y="43604"/>
                      <a:pt x="2088" y="41731"/>
                      <a:pt x="375" y="40660"/>
                    </a:cubicBezTo>
                    <a:cubicBezTo>
                      <a:pt x="1901" y="39697"/>
                      <a:pt x="3293" y="37877"/>
                      <a:pt x="3186" y="35816"/>
                    </a:cubicBezTo>
                    <a:cubicBezTo>
                      <a:pt x="5167" y="34799"/>
                      <a:pt x="6398" y="32764"/>
                      <a:pt x="6398" y="30516"/>
                    </a:cubicBezTo>
                    <a:cubicBezTo>
                      <a:pt x="6398" y="28268"/>
                      <a:pt x="5167" y="26260"/>
                      <a:pt x="3186" y="25216"/>
                    </a:cubicBezTo>
                    <a:cubicBezTo>
                      <a:pt x="3079" y="23236"/>
                      <a:pt x="2062" y="21442"/>
                      <a:pt x="375" y="20399"/>
                    </a:cubicBezTo>
                    <a:cubicBezTo>
                      <a:pt x="2088" y="19328"/>
                      <a:pt x="3186" y="17401"/>
                      <a:pt x="3186" y="15554"/>
                    </a:cubicBezTo>
                    <a:cubicBezTo>
                      <a:pt x="5167" y="14510"/>
                      <a:pt x="6398" y="12503"/>
                      <a:pt x="6398" y="10254"/>
                    </a:cubicBezTo>
                    <a:cubicBezTo>
                      <a:pt x="6398" y="8006"/>
                      <a:pt x="5167" y="5999"/>
                      <a:pt x="3186" y="4955"/>
                    </a:cubicBezTo>
                    <a:cubicBezTo>
                      <a:pt x="3186" y="3028"/>
                      <a:pt x="1981" y="1047"/>
                      <a:pt x="188" y="30"/>
                    </a:cubicBezTo>
                    <a:cubicBezTo>
                      <a:pt x="168" y="10"/>
                      <a:pt x="143" y="1"/>
                      <a:pt x="120"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93" name="Google Shape;1926;p89"/>
              <p:cNvSpPr/>
              <p:nvPr/>
            </p:nvSpPr>
            <p:spPr>
              <a:xfrm>
                <a:off x="992900" y="2593575"/>
                <a:ext cx="160625" cy="2032875"/>
              </a:xfrm>
              <a:custGeom>
                <a:avLst/>
                <a:gdLst/>
                <a:ahLst/>
                <a:cxnLst/>
                <a:rect l="l" t="t" r="r" b="b"/>
                <a:pathLst>
                  <a:path w="6425" h="81315" extrusionOk="0">
                    <a:moveTo>
                      <a:pt x="167" y="1"/>
                    </a:moveTo>
                    <a:cubicBezTo>
                      <a:pt x="120" y="1"/>
                      <a:pt x="67" y="26"/>
                      <a:pt x="27" y="65"/>
                    </a:cubicBezTo>
                    <a:cubicBezTo>
                      <a:pt x="27" y="92"/>
                      <a:pt x="27" y="118"/>
                      <a:pt x="27" y="118"/>
                    </a:cubicBezTo>
                    <a:cubicBezTo>
                      <a:pt x="27" y="172"/>
                      <a:pt x="54" y="225"/>
                      <a:pt x="81" y="225"/>
                    </a:cubicBezTo>
                    <a:cubicBezTo>
                      <a:pt x="1821" y="1243"/>
                      <a:pt x="2972" y="3170"/>
                      <a:pt x="2945" y="5043"/>
                    </a:cubicBezTo>
                    <a:cubicBezTo>
                      <a:pt x="2945" y="5070"/>
                      <a:pt x="2972" y="5124"/>
                      <a:pt x="2998" y="5150"/>
                    </a:cubicBezTo>
                    <a:cubicBezTo>
                      <a:pt x="4952" y="6141"/>
                      <a:pt x="6157" y="8095"/>
                      <a:pt x="6157" y="10263"/>
                    </a:cubicBezTo>
                    <a:cubicBezTo>
                      <a:pt x="6157" y="12431"/>
                      <a:pt x="4952" y="14384"/>
                      <a:pt x="2998" y="15375"/>
                    </a:cubicBezTo>
                    <a:cubicBezTo>
                      <a:pt x="2972" y="15402"/>
                      <a:pt x="2945" y="15428"/>
                      <a:pt x="2945" y="15482"/>
                    </a:cubicBezTo>
                    <a:cubicBezTo>
                      <a:pt x="2998" y="17329"/>
                      <a:pt x="1847" y="19256"/>
                      <a:pt x="108" y="20273"/>
                    </a:cubicBezTo>
                    <a:cubicBezTo>
                      <a:pt x="54" y="20300"/>
                      <a:pt x="27" y="20326"/>
                      <a:pt x="27" y="20353"/>
                    </a:cubicBezTo>
                    <a:cubicBezTo>
                      <a:pt x="1" y="20407"/>
                      <a:pt x="27" y="20460"/>
                      <a:pt x="81" y="20514"/>
                    </a:cubicBezTo>
                    <a:cubicBezTo>
                      <a:pt x="1794" y="21504"/>
                      <a:pt x="2865" y="23297"/>
                      <a:pt x="2945" y="25305"/>
                    </a:cubicBezTo>
                    <a:cubicBezTo>
                      <a:pt x="2945" y="25358"/>
                      <a:pt x="2972" y="25385"/>
                      <a:pt x="2998" y="25412"/>
                    </a:cubicBezTo>
                    <a:cubicBezTo>
                      <a:pt x="4952" y="26402"/>
                      <a:pt x="6157" y="28356"/>
                      <a:pt x="6157" y="30524"/>
                    </a:cubicBezTo>
                    <a:cubicBezTo>
                      <a:pt x="6157" y="32692"/>
                      <a:pt x="4952" y="34646"/>
                      <a:pt x="2998" y="35636"/>
                    </a:cubicBezTo>
                    <a:cubicBezTo>
                      <a:pt x="2972" y="35663"/>
                      <a:pt x="2945" y="35717"/>
                      <a:pt x="2945" y="35770"/>
                    </a:cubicBezTo>
                    <a:cubicBezTo>
                      <a:pt x="3105" y="37831"/>
                      <a:pt x="1633" y="39651"/>
                      <a:pt x="108" y="40535"/>
                    </a:cubicBezTo>
                    <a:cubicBezTo>
                      <a:pt x="54" y="40561"/>
                      <a:pt x="27" y="40588"/>
                      <a:pt x="27" y="40615"/>
                    </a:cubicBezTo>
                    <a:cubicBezTo>
                      <a:pt x="1" y="40668"/>
                      <a:pt x="27" y="40749"/>
                      <a:pt x="81" y="40775"/>
                    </a:cubicBezTo>
                    <a:cubicBezTo>
                      <a:pt x="1821" y="41766"/>
                      <a:pt x="2945" y="43639"/>
                      <a:pt x="2945" y="45540"/>
                    </a:cubicBezTo>
                    <a:cubicBezTo>
                      <a:pt x="2945" y="45540"/>
                      <a:pt x="2945" y="45566"/>
                      <a:pt x="2945" y="45566"/>
                    </a:cubicBezTo>
                    <a:cubicBezTo>
                      <a:pt x="2918" y="45620"/>
                      <a:pt x="2972" y="45674"/>
                      <a:pt x="2998" y="45674"/>
                    </a:cubicBezTo>
                    <a:cubicBezTo>
                      <a:pt x="4952" y="46664"/>
                      <a:pt x="6157" y="48618"/>
                      <a:pt x="6157" y="50786"/>
                    </a:cubicBezTo>
                    <a:cubicBezTo>
                      <a:pt x="6157" y="52954"/>
                      <a:pt x="4952" y="54934"/>
                      <a:pt x="2998" y="55898"/>
                    </a:cubicBezTo>
                    <a:cubicBezTo>
                      <a:pt x="2972" y="55925"/>
                      <a:pt x="2945" y="55952"/>
                      <a:pt x="2945" y="56005"/>
                    </a:cubicBezTo>
                    <a:cubicBezTo>
                      <a:pt x="2891" y="58012"/>
                      <a:pt x="1821" y="59806"/>
                      <a:pt x="108" y="60796"/>
                    </a:cubicBezTo>
                    <a:cubicBezTo>
                      <a:pt x="54" y="60823"/>
                      <a:pt x="27" y="60850"/>
                      <a:pt x="27" y="60903"/>
                    </a:cubicBezTo>
                    <a:cubicBezTo>
                      <a:pt x="1" y="60957"/>
                      <a:pt x="27" y="61010"/>
                      <a:pt x="81" y="61037"/>
                    </a:cubicBezTo>
                    <a:cubicBezTo>
                      <a:pt x="1821" y="62054"/>
                      <a:pt x="2891" y="63847"/>
                      <a:pt x="2945" y="65828"/>
                    </a:cubicBezTo>
                    <a:cubicBezTo>
                      <a:pt x="2945" y="65882"/>
                      <a:pt x="2972" y="65935"/>
                      <a:pt x="2998" y="65962"/>
                    </a:cubicBezTo>
                    <a:cubicBezTo>
                      <a:pt x="4952" y="66925"/>
                      <a:pt x="6157" y="68879"/>
                      <a:pt x="6157" y="71047"/>
                    </a:cubicBezTo>
                    <a:cubicBezTo>
                      <a:pt x="6157" y="73242"/>
                      <a:pt x="4952" y="75196"/>
                      <a:pt x="2998" y="76160"/>
                    </a:cubicBezTo>
                    <a:cubicBezTo>
                      <a:pt x="2972" y="76186"/>
                      <a:pt x="2945" y="76240"/>
                      <a:pt x="2945" y="76267"/>
                    </a:cubicBezTo>
                    <a:cubicBezTo>
                      <a:pt x="2891" y="78274"/>
                      <a:pt x="1821" y="80067"/>
                      <a:pt x="81" y="81084"/>
                    </a:cubicBezTo>
                    <a:cubicBezTo>
                      <a:pt x="27" y="81111"/>
                      <a:pt x="1" y="81191"/>
                      <a:pt x="27" y="81245"/>
                    </a:cubicBezTo>
                    <a:cubicBezTo>
                      <a:pt x="61" y="81296"/>
                      <a:pt x="106" y="81315"/>
                      <a:pt x="148" y="81315"/>
                    </a:cubicBezTo>
                    <a:cubicBezTo>
                      <a:pt x="172" y="81315"/>
                      <a:pt x="195" y="81308"/>
                      <a:pt x="215" y="81299"/>
                    </a:cubicBezTo>
                    <a:cubicBezTo>
                      <a:pt x="2008" y="80255"/>
                      <a:pt x="3105" y="78408"/>
                      <a:pt x="3186" y="76347"/>
                    </a:cubicBezTo>
                    <a:cubicBezTo>
                      <a:pt x="5193" y="75330"/>
                      <a:pt x="6424" y="73296"/>
                      <a:pt x="6424" y="71047"/>
                    </a:cubicBezTo>
                    <a:cubicBezTo>
                      <a:pt x="6424" y="68826"/>
                      <a:pt x="5193" y="66792"/>
                      <a:pt x="3186" y="65748"/>
                    </a:cubicBezTo>
                    <a:cubicBezTo>
                      <a:pt x="3105" y="63767"/>
                      <a:pt x="2088" y="61974"/>
                      <a:pt x="402" y="60930"/>
                    </a:cubicBezTo>
                    <a:cubicBezTo>
                      <a:pt x="2088" y="59859"/>
                      <a:pt x="3105" y="58093"/>
                      <a:pt x="3186" y="56085"/>
                    </a:cubicBezTo>
                    <a:cubicBezTo>
                      <a:pt x="5193" y="55068"/>
                      <a:pt x="6424" y="53034"/>
                      <a:pt x="6424" y="50786"/>
                    </a:cubicBezTo>
                    <a:cubicBezTo>
                      <a:pt x="6424" y="48537"/>
                      <a:pt x="5193" y="46530"/>
                      <a:pt x="3186" y="45486"/>
                    </a:cubicBezTo>
                    <a:cubicBezTo>
                      <a:pt x="3159" y="43586"/>
                      <a:pt x="2088" y="41739"/>
                      <a:pt x="402" y="40668"/>
                    </a:cubicBezTo>
                    <a:cubicBezTo>
                      <a:pt x="1901" y="39705"/>
                      <a:pt x="3320" y="37885"/>
                      <a:pt x="3186" y="35824"/>
                    </a:cubicBezTo>
                    <a:cubicBezTo>
                      <a:pt x="5193" y="34780"/>
                      <a:pt x="6424" y="32772"/>
                      <a:pt x="6424" y="30524"/>
                    </a:cubicBezTo>
                    <a:cubicBezTo>
                      <a:pt x="6424" y="28276"/>
                      <a:pt x="5193" y="26268"/>
                      <a:pt x="3186" y="25225"/>
                    </a:cubicBezTo>
                    <a:cubicBezTo>
                      <a:pt x="3105" y="23244"/>
                      <a:pt x="2062" y="21451"/>
                      <a:pt x="402" y="20407"/>
                    </a:cubicBezTo>
                    <a:cubicBezTo>
                      <a:pt x="2088" y="19336"/>
                      <a:pt x="3186" y="17436"/>
                      <a:pt x="3186" y="15616"/>
                    </a:cubicBezTo>
                    <a:cubicBezTo>
                      <a:pt x="3186" y="15589"/>
                      <a:pt x="3186" y="15562"/>
                      <a:pt x="3186" y="15562"/>
                    </a:cubicBezTo>
                    <a:cubicBezTo>
                      <a:pt x="5193" y="14518"/>
                      <a:pt x="6424" y="12511"/>
                      <a:pt x="6424" y="10263"/>
                    </a:cubicBezTo>
                    <a:cubicBezTo>
                      <a:pt x="6424" y="8014"/>
                      <a:pt x="5193" y="6007"/>
                      <a:pt x="3186" y="4963"/>
                    </a:cubicBezTo>
                    <a:cubicBezTo>
                      <a:pt x="3186" y="3036"/>
                      <a:pt x="2008" y="1055"/>
                      <a:pt x="215" y="11"/>
                    </a:cubicBezTo>
                    <a:cubicBezTo>
                      <a:pt x="200" y="4"/>
                      <a:pt x="184" y="1"/>
                      <a:pt x="167"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94" name="Google Shape;1927;p89"/>
              <p:cNvSpPr/>
              <p:nvPr/>
            </p:nvSpPr>
            <p:spPr>
              <a:xfrm>
                <a:off x="839675" y="2845375"/>
                <a:ext cx="159950" cy="2032675"/>
              </a:xfrm>
              <a:custGeom>
                <a:avLst/>
                <a:gdLst/>
                <a:ahLst/>
                <a:cxnLst/>
                <a:rect l="l" t="t" r="r" b="b"/>
                <a:pathLst>
                  <a:path w="6398" h="81307" extrusionOk="0">
                    <a:moveTo>
                      <a:pt x="119" y="1"/>
                    </a:moveTo>
                    <a:cubicBezTo>
                      <a:pt x="81" y="1"/>
                      <a:pt x="44" y="24"/>
                      <a:pt x="27" y="57"/>
                    </a:cubicBezTo>
                    <a:cubicBezTo>
                      <a:pt x="0" y="84"/>
                      <a:pt x="0" y="110"/>
                      <a:pt x="0" y="137"/>
                    </a:cubicBezTo>
                    <a:cubicBezTo>
                      <a:pt x="0" y="164"/>
                      <a:pt x="27" y="217"/>
                      <a:pt x="54" y="244"/>
                    </a:cubicBezTo>
                    <a:cubicBezTo>
                      <a:pt x="1794" y="1234"/>
                      <a:pt x="2971" y="3162"/>
                      <a:pt x="2918" y="5035"/>
                    </a:cubicBezTo>
                    <a:cubicBezTo>
                      <a:pt x="2918" y="5089"/>
                      <a:pt x="2945" y="5142"/>
                      <a:pt x="2998" y="5142"/>
                    </a:cubicBezTo>
                    <a:cubicBezTo>
                      <a:pt x="4925" y="6133"/>
                      <a:pt x="6156" y="8086"/>
                      <a:pt x="6156" y="10254"/>
                    </a:cubicBezTo>
                    <a:cubicBezTo>
                      <a:pt x="6156" y="12422"/>
                      <a:pt x="4925" y="14376"/>
                      <a:pt x="2998" y="15367"/>
                    </a:cubicBezTo>
                    <a:cubicBezTo>
                      <a:pt x="2945" y="15393"/>
                      <a:pt x="2918" y="15420"/>
                      <a:pt x="2918" y="15474"/>
                    </a:cubicBezTo>
                    <a:cubicBezTo>
                      <a:pt x="2971" y="17321"/>
                      <a:pt x="1847" y="19248"/>
                      <a:pt x="81" y="20265"/>
                    </a:cubicBezTo>
                    <a:cubicBezTo>
                      <a:pt x="54" y="20292"/>
                      <a:pt x="27" y="20318"/>
                      <a:pt x="0" y="20345"/>
                    </a:cubicBezTo>
                    <a:cubicBezTo>
                      <a:pt x="0" y="20425"/>
                      <a:pt x="27" y="20479"/>
                      <a:pt x="54" y="20506"/>
                    </a:cubicBezTo>
                    <a:cubicBezTo>
                      <a:pt x="1794" y="21496"/>
                      <a:pt x="2864" y="23289"/>
                      <a:pt x="2918" y="25297"/>
                    </a:cubicBezTo>
                    <a:cubicBezTo>
                      <a:pt x="2918" y="25350"/>
                      <a:pt x="2945" y="25404"/>
                      <a:pt x="2998" y="25404"/>
                    </a:cubicBezTo>
                    <a:cubicBezTo>
                      <a:pt x="4925" y="26394"/>
                      <a:pt x="6156" y="28348"/>
                      <a:pt x="6156" y="30516"/>
                    </a:cubicBezTo>
                    <a:cubicBezTo>
                      <a:pt x="6156" y="32684"/>
                      <a:pt x="4925" y="34665"/>
                      <a:pt x="2998" y="35628"/>
                    </a:cubicBezTo>
                    <a:cubicBezTo>
                      <a:pt x="2945" y="35655"/>
                      <a:pt x="2918" y="35709"/>
                      <a:pt x="2918" y="35762"/>
                    </a:cubicBezTo>
                    <a:cubicBezTo>
                      <a:pt x="3078" y="37823"/>
                      <a:pt x="1606" y="39643"/>
                      <a:pt x="81" y="40526"/>
                    </a:cubicBezTo>
                    <a:cubicBezTo>
                      <a:pt x="54" y="40553"/>
                      <a:pt x="27" y="40580"/>
                      <a:pt x="0" y="40633"/>
                    </a:cubicBezTo>
                    <a:cubicBezTo>
                      <a:pt x="0" y="40687"/>
                      <a:pt x="27" y="40741"/>
                      <a:pt x="54" y="40767"/>
                    </a:cubicBezTo>
                    <a:cubicBezTo>
                      <a:pt x="1794" y="41784"/>
                      <a:pt x="2918" y="43631"/>
                      <a:pt x="2918" y="45532"/>
                    </a:cubicBezTo>
                    <a:cubicBezTo>
                      <a:pt x="2918" y="45558"/>
                      <a:pt x="2918" y="45558"/>
                      <a:pt x="2918" y="45558"/>
                    </a:cubicBezTo>
                    <a:cubicBezTo>
                      <a:pt x="2918" y="45612"/>
                      <a:pt x="2945" y="45665"/>
                      <a:pt x="2998" y="45692"/>
                    </a:cubicBezTo>
                    <a:cubicBezTo>
                      <a:pt x="4925" y="46656"/>
                      <a:pt x="6156" y="48610"/>
                      <a:pt x="6156" y="50778"/>
                    </a:cubicBezTo>
                    <a:cubicBezTo>
                      <a:pt x="6156" y="52972"/>
                      <a:pt x="4925" y="54926"/>
                      <a:pt x="2998" y="55890"/>
                    </a:cubicBezTo>
                    <a:cubicBezTo>
                      <a:pt x="2945" y="55917"/>
                      <a:pt x="2918" y="55970"/>
                      <a:pt x="2918" y="55997"/>
                    </a:cubicBezTo>
                    <a:cubicBezTo>
                      <a:pt x="2864" y="58004"/>
                      <a:pt x="1820" y="59798"/>
                      <a:pt x="81" y="60815"/>
                    </a:cubicBezTo>
                    <a:cubicBezTo>
                      <a:pt x="54" y="60815"/>
                      <a:pt x="27" y="60841"/>
                      <a:pt x="0" y="60895"/>
                    </a:cubicBezTo>
                    <a:cubicBezTo>
                      <a:pt x="0" y="60949"/>
                      <a:pt x="27" y="61002"/>
                      <a:pt x="54" y="61029"/>
                    </a:cubicBezTo>
                    <a:cubicBezTo>
                      <a:pt x="1794" y="62046"/>
                      <a:pt x="2864" y="63839"/>
                      <a:pt x="2918" y="65847"/>
                    </a:cubicBezTo>
                    <a:cubicBezTo>
                      <a:pt x="2918" y="65873"/>
                      <a:pt x="2945" y="65927"/>
                      <a:pt x="2998" y="65954"/>
                    </a:cubicBezTo>
                    <a:cubicBezTo>
                      <a:pt x="4925" y="66917"/>
                      <a:pt x="6156" y="68871"/>
                      <a:pt x="6156" y="71066"/>
                    </a:cubicBezTo>
                    <a:cubicBezTo>
                      <a:pt x="6156" y="73234"/>
                      <a:pt x="4925" y="75188"/>
                      <a:pt x="2998" y="76151"/>
                    </a:cubicBezTo>
                    <a:cubicBezTo>
                      <a:pt x="2945" y="76178"/>
                      <a:pt x="2918" y="76232"/>
                      <a:pt x="2918" y="76285"/>
                    </a:cubicBezTo>
                    <a:cubicBezTo>
                      <a:pt x="2864" y="78266"/>
                      <a:pt x="1794" y="80059"/>
                      <a:pt x="81" y="81076"/>
                    </a:cubicBezTo>
                    <a:cubicBezTo>
                      <a:pt x="0" y="81103"/>
                      <a:pt x="0" y="81183"/>
                      <a:pt x="27" y="81237"/>
                    </a:cubicBezTo>
                    <a:cubicBezTo>
                      <a:pt x="44" y="81288"/>
                      <a:pt x="83" y="81306"/>
                      <a:pt x="122" y="81306"/>
                    </a:cubicBezTo>
                    <a:cubicBezTo>
                      <a:pt x="145" y="81306"/>
                      <a:pt x="168" y="81300"/>
                      <a:pt x="188" y="81290"/>
                    </a:cubicBezTo>
                    <a:cubicBezTo>
                      <a:pt x="1981" y="80247"/>
                      <a:pt x="3105" y="78400"/>
                      <a:pt x="3159" y="76366"/>
                    </a:cubicBezTo>
                    <a:cubicBezTo>
                      <a:pt x="5166" y="75322"/>
                      <a:pt x="6397" y="73288"/>
                      <a:pt x="6397" y="71066"/>
                    </a:cubicBezTo>
                    <a:cubicBezTo>
                      <a:pt x="6397" y="68818"/>
                      <a:pt x="5166" y="66783"/>
                      <a:pt x="3159" y="65766"/>
                    </a:cubicBezTo>
                    <a:cubicBezTo>
                      <a:pt x="3105" y="63759"/>
                      <a:pt x="2061" y="61992"/>
                      <a:pt x="375" y="60922"/>
                    </a:cubicBezTo>
                    <a:cubicBezTo>
                      <a:pt x="2061" y="59878"/>
                      <a:pt x="3105" y="58085"/>
                      <a:pt x="3159" y="56077"/>
                    </a:cubicBezTo>
                    <a:cubicBezTo>
                      <a:pt x="5166" y="55060"/>
                      <a:pt x="6397" y="53026"/>
                      <a:pt x="6397" y="50778"/>
                    </a:cubicBezTo>
                    <a:cubicBezTo>
                      <a:pt x="6397" y="48556"/>
                      <a:pt x="5166" y="46522"/>
                      <a:pt x="3159" y="45505"/>
                    </a:cubicBezTo>
                    <a:cubicBezTo>
                      <a:pt x="3159" y="43604"/>
                      <a:pt x="2061" y="41731"/>
                      <a:pt x="375" y="40660"/>
                    </a:cubicBezTo>
                    <a:cubicBezTo>
                      <a:pt x="1901" y="39697"/>
                      <a:pt x="3292" y="37877"/>
                      <a:pt x="3185" y="35816"/>
                    </a:cubicBezTo>
                    <a:cubicBezTo>
                      <a:pt x="5166" y="34799"/>
                      <a:pt x="6397" y="32764"/>
                      <a:pt x="6397" y="30516"/>
                    </a:cubicBezTo>
                    <a:cubicBezTo>
                      <a:pt x="6397" y="28268"/>
                      <a:pt x="5166" y="26260"/>
                      <a:pt x="3159" y="25216"/>
                    </a:cubicBezTo>
                    <a:cubicBezTo>
                      <a:pt x="3078" y="23236"/>
                      <a:pt x="2035" y="21442"/>
                      <a:pt x="375" y="20399"/>
                    </a:cubicBezTo>
                    <a:cubicBezTo>
                      <a:pt x="2061" y="19328"/>
                      <a:pt x="3159" y="17454"/>
                      <a:pt x="3159" y="15608"/>
                    </a:cubicBezTo>
                    <a:cubicBezTo>
                      <a:pt x="3159" y="15581"/>
                      <a:pt x="3159" y="15581"/>
                      <a:pt x="3159" y="15554"/>
                    </a:cubicBezTo>
                    <a:cubicBezTo>
                      <a:pt x="5166" y="14510"/>
                      <a:pt x="6397" y="12503"/>
                      <a:pt x="6397" y="10254"/>
                    </a:cubicBezTo>
                    <a:cubicBezTo>
                      <a:pt x="6397" y="8006"/>
                      <a:pt x="5166" y="5999"/>
                      <a:pt x="3159" y="4955"/>
                    </a:cubicBezTo>
                    <a:cubicBezTo>
                      <a:pt x="3159" y="3028"/>
                      <a:pt x="1981" y="1047"/>
                      <a:pt x="188" y="30"/>
                    </a:cubicBezTo>
                    <a:cubicBezTo>
                      <a:pt x="167" y="10"/>
                      <a:pt x="143" y="1"/>
                      <a:pt x="11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95" name="Google Shape;1928;p89"/>
              <p:cNvSpPr/>
              <p:nvPr/>
            </p:nvSpPr>
            <p:spPr>
              <a:xfrm>
                <a:off x="685775" y="2593575"/>
                <a:ext cx="159950" cy="2032875"/>
              </a:xfrm>
              <a:custGeom>
                <a:avLst/>
                <a:gdLst/>
                <a:ahLst/>
                <a:cxnLst/>
                <a:rect l="l" t="t" r="r" b="b"/>
                <a:pathLst>
                  <a:path w="6398" h="81315" extrusionOk="0">
                    <a:moveTo>
                      <a:pt x="140" y="1"/>
                    </a:moveTo>
                    <a:cubicBezTo>
                      <a:pt x="95" y="1"/>
                      <a:pt x="47" y="26"/>
                      <a:pt x="27" y="65"/>
                    </a:cubicBezTo>
                    <a:cubicBezTo>
                      <a:pt x="27" y="92"/>
                      <a:pt x="0" y="118"/>
                      <a:pt x="0" y="118"/>
                    </a:cubicBezTo>
                    <a:cubicBezTo>
                      <a:pt x="0" y="172"/>
                      <a:pt x="27" y="225"/>
                      <a:pt x="81" y="225"/>
                    </a:cubicBezTo>
                    <a:cubicBezTo>
                      <a:pt x="1820" y="1243"/>
                      <a:pt x="2944" y="3170"/>
                      <a:pt x="2918" y="5043"/>
                    </a:cubicBezTo>
                    <a:cubicBezTo>
                      <a:pt x="2918" y="5070"/>
                      <a:pt x="2944" y="5124"/>
                      <a:pt x="2998" y="5150"/>
                    </a:cubicBezTo>
                    <a:cubicBezTo>
                      <a:pt x="4952" y="6141"/>
                      <a:pt x="6156" y="8095"/>
                      <a:pt x="6156" y="10263"/>
                    </a:cubicBezTo>
                    <a:cubicBezTo>
                      <a:pt x="6156" y="12431"/>
                      <a:pt x="4952" y="14384"/>
                      <a:pt x="2998" y="15375"/>
                    </a:cubicBezTo>
                    <a:cubicBezTo>
                      <a:pt x="2944" y="15402"/>
                      <a:pt x="2918" y="15428"/>
                      <a:pt x="2918" y="15482"/>
                    </a:cubicBezTo>
                    <a:cubicBezTo>
                      <a:pt x="2998" y="17329"/>
                      <a:pt x="1847" y="19256"/>
                      <a:pt x="81" y="20273"/>
                    </a:cubicBezTo>
                    <a:cubicBezTo>
                      <a:pt x="54" y="20300"/>
                      <a:pt x="27" y="20326"/>
                      <a:pt x="27" y="20353"/>
                    </a:cubicBezTo>
                    <a:cubicBezTo>
                      <a:pt x="0" y="20407"/>
                      <a:pt x="27" y="20460"/>
                      <a:pt x="81" y="20514"/>
                    </a:cubicBezTo>
                    <a:cubicBezTo>
                      <a:pt x="1794" y="21504"/>
                      <a:pt x="2864" y="23297"/>
                      <a:pt x="2918" y="25305"/>
                    </a:cubicBezTo>
                    <a:cubicBezTo>
                      <a:pt x="2918" y="25358"/>
                      <a:pt x="2944" y="25385"/>
                      <a:pt x="2998" y="25412"/>
                    </a:cubicBezTo>
                    <a:cubicBezTo>
                      <a:pt x="4952" y="26402"/>
                      <a:pt x="6156" y="28356"/>
                      <a:pt x="6156" y="30524"/>
                    </a:cubicBezTo>
                    <a:cubicBezTo>
                      <a:pt x="6156" y="32692"/>
                      <a:pt x="4952" y="34646"/>
                      <a:pt x="2998" y="35636"/>
                    </a:cubicBezTo>
                    <a:cubicBezTo>
                      <a:pt x="2944" y="35663"/>
                      <a:pt x="2918" y="35717"/>
                      <a:pt x="2918" y="35770"/>
                    </a:cubicBezTo>
                    <a:cubicBezTo>
                      <a:pt x="3078" y="37831"/>
                      <a:pt x="1633" y="39651"/>
                      <a:pt x="81" y="40535"/>
                    </a:cubicBezTo>
                    <a:cubicBezTo>
                      <a:pt x="54" y="40561"/>
                      <a:pt x="27" y="40588"/>
                      <a:pt x="27" y="40615"/>
                    </a:cubicBezTo>
                    <a:cubicBezTo>
                      <a:pt x="0" y="40668"/>
                      <a:pt x="27" y="40749"/>
                      <a:pt x="81" y="40775"/>
                    </a:cubicBezTo>
                    <a:cubicBezTo>
                      <a:pt x="1820" y="41766"/>
                      <a:pt x="2918" y="43639"/>
                      <a:pt x="2918" y="45540"/>
                    </a:cubicBezTo>
                    <a:lnTo>
                      <a:pt x="2918" y="45566"/>
                    </a:lnTo>
                    <a:cubicBezTo>
                      <a:pt x="2918" y="45620"/>
                      <a:pt x="2944" y="45674"/>
                      <a:pt x="2998" y="45674"/>
                    </a:cubicBezTo>
                    <a:cubicBezTo>
                      <a:pt x="4952" y="46664"/>
                      <a:pt x="6156" y="48618"/>
                      <a:pt x="6156" y="50786"/>
                    </a:cubicBezTo>
                    <a:cubicBezTo>
                      <a:pt x="6156" y="52954"/>
                      <a:pt x="4952" y="54934"/>
                      <a:pt x="2998" y="55898"/>
                    </a:cubicBezTo>
                    <a:cubicBezTo>
                      <a:pt x="2944" y="55925"/>
                      <a:pt x="2918" y="55952"/>
                      <a:pt x="2918" y="56005"/>
                    </a:cubicBezTo>
                    <a:cubicBezTo>
                      <a:pt x="2891" y="58012"/>
                      <a:pt x="1820" y="59806"/>
                      <a:pt x="81" y="60796"/>
                    </a:cubicBezTo>
                    <a:cubicBezTo>
                      <a:pt x="54" y="60823"/>
                      <a:pt x="27" y="60850"/>
                      <a:pt x="27" y="60903"/>
                    </a:cubicBezTo>
                    <a:cubicBezTo>
                      <a:pt x="0" y="60957"/>
                      <a:pt x="27" y="61010"/>
                      <a:pt x="81" y="61037"/>
                    </a:cubicBezTo>
                    <a:cubicBezTo>
                      <a:pt x="1820" y="62054"/>
                      <a:pt x="2891" y="63847"/>
                      <a:pt x="2918" y="65828"/>
                    </a:cubicBezTo>
                    <a:cubicBezTo>
                      <a:pt x="2918" y="65882"/>
                      <a:pt x="2944" y="65935"/>
                      <a:pt x="2998" y="65962"/>
                    </a:cubicBezTo>
                    <a:cubicBezTo>
                      <a:pt x="4952" y="66925"/>
                      <a:pt x="6156" y="68879"/>
                      <a:pt x="6156" y="71047"/>
                    </a:cubicBezTo>
                    <a:cubicBezTo>
                      <a:pt x="6156" y="73242"/>
                      <a:pt x="4952" y="75196"/>
                      <a:pt x="2998" y="76160"/>
                    </a:cubicBezTo>
                    <a:cubicBezTo>
                      <a:pt x="2944" y="76186"/>
                      <a:pt x="2918" y="76240"/>
                      <a:pt x="2918" y="76267"/>
                    </a:cubicBezTo>
                    <a:cubicBezTo>
                      <a:pt x="2891" y="78274"/>
                      <a:pt x="1820" y="80067"/>
                      <a:pt x="81" y="81084"/>
                    </a:cubicBezTo>
                    <a:cubicBezTo>
                      <a:pt x="27" y="81111"/>
                      <a:pt x="0" y="81191"/>
                      <a:pt x="27" y="81245"/>
                    </a:cubicBezTo>
                    <a:cubicBezTo>
                      <a:pt x="61" y="81296"/>
                      <a:pt x="95" y="81315"/>
                      <a:pt x="136" y="81315"/>
                    </a:cubicBezTo>
                    <a:cubicBezTo>
                      <a:pt x="159" y="81315"/>
                      <a:pt x="185" y="81308"/>
                      <a:pt x="214" y="81299"/>
                    </a:cubicBezTo>
                    <a:cubicBezTo>
                      <a:pt x="2008" y="80255"/>
                      <a:pt x="3105" y="78408"/>
                      <a:pt x="3185" y="76347"/>
                    </a:cubicBezTo>
                    <a:cubicBezTo>
                      <a:pt x="5166" y="75330"/>
                      <a:pt x="6397" y="73296"/>
                      <a:pt x="6397" y="71047"/>
                    </a:cubicBezTo>
                    <a:cubicBezTo>
                      <a:pt x="6397" y="68826"/>
                      <a:pt x="5166" y="66792"/>
                      <a:pt x="3185" y="65748"/>
                    </a:cubicBezTo>
                    <a:cubicBezTo>
                      <a:pt x="3105" y="63767"/>
                      <a:pt x="2061" y="61974"/>
                      <a:pt x="375" y="60930"/>
                    </a:cubicBezTo>
                    <a:cubicBezTo>
                      <a:pt x="2061" y="59859"/>
                      <a:pt x="3105" y="58093"/>
                      <a:pt x="3185" y="56085"/>
                    </a:cubicBezTo>
                    <a:cubicBezTo>
                      <a:pt x="5166" y="55068"/>
                      <a:pt x="6397" y="53034"/>
                      <a:pt x="6397" y="50786"/>
                    </a:cubicBezTo>
                    <a:cubicBezTo>
                      <a:pt x="6397" y="48537"/>
                      <a:pt x="5166" y="46530"/>
                      <a:pt x="3185" y="45486"/>
                    </a:cubicBezTo>
                    <a:cubicBezTo>
                      <a:pt x="3159" y="43586"/>
                      <a:pt x="2088" y="41739"/>
                      <a:pt x="375" y="40668"/>
                    </a:cubicBezTo>
                    <a:cubicBezTo>
                      <a:pt x="1901" y="39705"/>
                      <a:pt x="3292" y="37885"/>
                      <a:pt x="3185" y="35824"/>
                    </a:cubicBezTo>
                    <a:cubicBezTo>
                      <a:pt x="5166" y="34780"/>
                      <a:pt x="6397" y="32772"/>
                      <a:pt x="6397" y="30524"/>
                    </a:cubicBezTo>
                    <a:cubicBezTo>
                      <a:pt x="6397" y="28276"/>
                      <a:pt x="5166" y="26268"/>
                      <a:pt x="3185" y="25225"/>
                    </a:cubicBezTo>
                    <a:cubicBezTo>
                      <a:pt x="3078" y="23244"/>
                      <a:pt x="2061" y="21451"/>
                      <a:pt x="375" y="20407"/>
                    </a:cubicBezTo>
                    <a:cubicBezTo>
                      <a:pt x="2088" y="19336"/>
                      <a:pt x="3185" y="17436"/>
                      <a:pt x="3185" y="15616"/>
                    </a:cubicBezTo>
                    <a:cubicBezTo>
                      <a:pt x="3185" y="15589"/>
                      <a:pt x="3185" y="15589"/>
                      <a:pt x="3185" y="15562"/>
                    </a:cubicBezTo>
                    <a:cubicBezTo>
                      <a:pt x="5166" y="14518"/>
                      <a:pt x="6397" y="12511"/>
                      <a:pt x="6397" y="10263"/>
                    </a:cubicBezTo>
                    <a:cubicBezTo>
                      <a:pt x="6397" y="8014"/>
                      <a:pt x="5166" y="6007"/>
                      <a:pt x="3185" y="4963"/>
                    </a:cubicBezTo>
                    <a:cubicBezTo>
                      <a:pt x="3185" y="3036"/>
                      <a:pt x="1981" y="1055"/>
                      <a:pt x="188" y="11"/>
                    </a:cubicBezTo>
                    <a:cubicBezTo>
                      <a:pt x="173" y="4"/>
                      <a:pt x="157" y="1"/>
                      <a:pt x="140"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96" name="Google Shape;1929;p89"/>
              <p:cNvSpPr/>
              <p:nvPr/>
            </p:nvSpPr>
            <p:spPr>
              <a:xfrm>
                <a:off x="531875" y="2845375"/>
                <a:ext cx="160600" cy="2032675"/>
              </a:xfrm>
              <a:custGeom>
                <a:avLst/>
                <a:gdLst/>
                <a:ahLst/>
                <a:cxnLst/>
                <a:rect l="l" t="t" r="r" b="b"/>
                <a:pathLst>
                  <a:path w="6424" h="81307" extrusionOk="0">
                    <a:moveTo>
                      <a:pt x="144" y="1"/>
                    </a:moveTo>
                    <a:cubicBezTo>
                      <a:pt x="103" y="1"/>
                      <a:pt x="60" y="24"/>
                      <a:pt x="27" y="57"/>
                    </a:cubicBezTo>
                    <a:cubicBezTo>
                      <a:pt x="27" y="84"/>
                      <a:pt x="27" y="110"/>
                      <a:pt x="27" y="137"/>
                    </a:cubicBezTo>
                    <a:cubicBezTo>
                      <a:pt x="27" y="164"/>
                      <a:pt x="54" y="217"/>
                      <a:pt x="80" y="244"/>
                    </a:cubicBezTo>
                    <a:cubicBezTo>
                      <a:pt x="1820" y="1234"/>
                      <a:pt x="2971" y="3162"/>
                      <a:pt x="2944" y="5035"/>
                    </a:cubicBezTo>
                    <a:cubicBezTo>
                      <a:pt x="2944" y="5089"/>
                      <a:pt x="2971" y="5142"/>
                      <a:pt x="2998" y="5142"/>
                    </a:cubicBezTo>
                    <a:cubicBezTo>
                      <a:pt x="4952" y="6133"/>
                      <a:pt x="6156" y="8086"/>
                      <a:pt x="6156" y="10254"/>
                    </a:cubicBezTo>
                    <a:cubicBezTo>
                      <a:pt x="6156" y="12422"/>
                      <a:pt x="4952" y="14376"/>
                      <a:pt x="2998" y="15367"/>
                    </a:cubicBezTo>
                    <a:cubicBezTo>
                      <a:pt x="2971" y="15393"/>
                      <a:pt x="2944" y="15447"/>
                      <a:pt x="2944" y="15474"/>
                    </a:cubicBezTo>
                    <a:cubicBezTo>
                      <a:pt x="2998" y="17321"/>
                      <a:pt x="1847" y="19248"/>
                      <a:pt x="107" y="20265"/>
                    </a:cubicBezTo>
                    <a:cubicBezTo>
                      <a:pt x="54" y="20292"/>
                      <a:pt x="27" y="20318"/>
                      <a:pt x="27" y="20345"/>
                    </a:cubicBezTo>
                    <a:cubicBezTo>
                      <a:pt x="0" y="20425"/>
                      <a:pt x="27" y="20479"/>
                      <a:pt x="80" y="20506"/>
                    </a:cubicBezTo>
                    <a:cubicBezTo>
                      <a:pt x="1793" y="21496"/>
                      <a:pt x="2864" y="23289"/>
                      <a:pt x="2944" y="25297"/>
                    </a:cubicBezTo>
                    <a:cubicBezTo>
                      <a:pt x="2944" y="25350"/>
                      <a:pt x="2971" y="25404"/>
                      <a:pt x="2998" y="25404"/>
                    </a:cubicBezTo>
                    <a:cubicBezTo>
                      <a:pt x="4952" y="26394"/>
                      <a:pt x="6156" y="28348"/>
                      <a:pt x="6156" y="30516"/>
                    </a:cubicBezTo>
                    <a:cubicBezTo>
                      <a:pt x="6156" y="32684"/>
                      <a:pt x="4952" y="34665"/>
                      <a:pt x="2998" y="35628"/>
                    </a:cubicBezTo>
                    <a:cubicBezTo>
                      <a:pt x="2971" y="35655"/>
                      <a:pt x="2944" y="35709"/>
                      <a:pt x="2944" y="35762"/>
                    </a:cubicBezTo>
                    <a:cubicBezTo>
                      <a:pt x="3105" y="37823"/>
                      <a:pt x="1633" y="39643"/>
                      <a:pt x="107" y="40526"/>
                    </a:cubicBezTo>
                    <a:cubicBezTo>
                      <a:pt x="54" y="40553"/>
                      <a:pt x="27" y="40580"/>
                      <a:pt x="27" y="40633"/>
                    </a:cubicBezTo>
                    <a:cubicBezTo>
                      <a:pt x="0" y="40687"/>
                      <a:pt x="27" y="40741"/>
                      <a:pt x="80" y="40767"/>
                    </a:cubicBezTo>
                    <a:cubicBezTo>
                      <a:pt x="1820" y="41784"/>
                      <a:pt x="2944" y="43631"/>
                      <a:pt x="2944" y="45532"/>
                    </a:cubicBezTo>
                    <a:lnTo>
                      <a:pt x="2944" y="45558"/>
                    </a:lnTo>
                    <a:cubicBezTo>
                      <a:pt x="2918" y="45612"/>
                      <a:pt x="2971" y="45665"/>
                      <a:pt x="2998" y="45692"/>
                    </a:cubicBezTo>
                    <a:cubicBezTo>
                      <a:pt x="4952" y="46656"/>
                      <a:pt x="6156" y="48610"/>
                      <a:pt x="6156" y="50778"/>
                    </a:cubicBezTo>
                    <a:cubicBezTo>
                      <a:pt x="6156" y="52972"/>
                      <a:pt x="4952" y="54926"/>
                      <a:pt x="2998" y="55890"/>
                    </a:cubicBezTo>
                    <a:cubicBezTo>
                      <a:pt x="2971" y="55917"/>
                      <a:pt x="2944" y="55970"/>
                      <a:pt x="2944" y="55997"/>
                    </a:cubicBezTo>
                    <a:cubicBezTo>
                      <a:pt x="2891" y="58004"/>
                      <a:pt x="1820" y="59798"/>
                      <a:pt x="107" y="60815"/>
                    </a:cubicBezTo>
                    <a:cubicBezTo>
                      <a:pt x="54" y="60815"/>
                      <a:pt x="27" y="60841"/>
                      <a:pt x="27" y="60895"/>
                    </a:cubicBezTo>
                    <a:cubicBezTo>
                      <a:pt x="0" y="60949"/>
                      <a:pt x="27" y="61002"/>
                      <a:pt x="80" y="61029"/>
                    </a:cubicBezTo>
                    <a:cubicBezTo>
                      <a:pt x="1820" y="62046"/>
                      <a:pt x="2891" y="63839"/>
                      <a:pt x="2944" y="65847"/>
                    </a:cubicBezTo>
                    <a:cubicBezTo>
                      <a:pt x="2944" y="65873"/>
                      <a:pt x="2971" y="65927"/>
                      <a:pt x="2998" y="65954"/>
                    </a:cubicBezTo>
                    <a:cubicBezTo>
                      <a:pt x="4952" y="66917"/>
                      <a:pt x="6156" y="68871"/>
                      <a:pt x="6156" y="71066"/>
                    </a:cubicBezTo>
                    <a:cubicBezTo>
                      <a:pt x="6156" y="73234"/>
                      <a:pt x="4952" y="75188"/>
                      <a:pt x="2998" y="76151"/>
                    </a:cubicBezTo>
                    <a:cubicBezTo>
                      <a:pt x="2971" y="76178"/>
                      <a:pt x="2944" y="76232"/>
                      <a:pt x="2944" y="76285"/>
                    </a:cubicBezTo>
                    <a:cubicBezTo>
                      <a:pt x="2891" y="78266"/>
                      <a:pt x="1820" y="80059"/>
                      <a:pt x="80" y="81076"/>
                    </a:cubicBezTo>
                    <a:cubicBezTo>
                      <a:pt x="27" y="81103"/>
                      <a:pt x="0" y="81183"/>
                      <a:pt x="54" y="81237"/>
                    </a:cubicBezTo>
                    <a:cubicBezTo>
                      <a:pt x="71" y="81288"/>
                      <a:pt x="109" y="81306"/>
                      <a:pt x="149" y="81306"/>
                    </a:cubicBezTo>
                    <a:cubicBezTo>
                      <a:pt x="171" y="81306"/>
                      <a:pt x="195" y="81300"/>
                      <a:pt x="214" y="81290"/>
                    </a:cubicBezTo>
                    <a:cubicBezTo>
                      <a:pt x="2008" y="80247"/>
                      <a:pt x="3105" y="78400"/>
                      <a:pt x="3185" y="76366"/>
                    </a:cubicBezTo>
                    <a:cubicBezTo>
                      <a:pt x="5193" y="75322"/>
                      <a:pt x="6424" y="73288"/>
                      <a:pt x="6424" y="71066"/>
                    </a:cubicBezTo>
                    <a:cubicBezTo>
                      <a:pt x="6424" y="68818"/>
                      <a:pt x="5193" y="66783"/>
                      <a:pt x="3185" y="65766"/>
                    </a:cubicBezTo>
                    <a:cubicBezTo>
                      <a:pt x="3105" y="63759"/>
                      <a:pt x="2088" y="61992"/>
                      <a:pt x="402" y="60922"/>
                    </a:cubicBezTo>
                    <a:cubicBezTo>
                      <a:pt x="2088" y="59878"/>
                      <a:pt x="3105" y="58085"/>
                      <a:pt x="3185" y="56077"/>
                    </a:cubicBezTo>
                    <a:cubicBezTo>
                      <a:pt x="5193" y="55060"/>
                      <a:pt x="6424" y="53026"/>
                      <a:pt x="6424" y="50778"/>
                    </a:cubicBezTo>
                    <a:cubicBezTo>
                      <a:pt x="6424" y="48556"/>
                      <a:pt x="5193" y="46522"/>
                      <a:pt x="3185" y="45505"/>
                    </a:cubicBezTo>
                    <a:cubicBezTo>
                      <a:pt x="3185" y="43604"/>
                      <a:pt x="2088" y="41731"/>
                      <a:pt x="402" y="40660"/>
                    </a:cubicBezTo>
                    <a:cubicBezTo>
                      <a:pt x="1900" y="39697"/>
                      <a:pt x="3319" y="37877"/>
                      <a:pt x="3185" y="35816"/>
                    </a:cubicBezTo>
                    <a:cubicBezTo>
                      <a:pt x="5193" y="34799"/>
                      <a:pt x="6424" y="32764"/>
                      <a:pt x="6424" y="30516"/>
                    </a:cubicBezTo>
                    <a:cubicBezTo>
                      <a:pt x="6424" y="28268"/>
                      <a:pt x="5193" y="26260"/>
                      <a:pt x="3185" y="25216"/>
                    </a:cubicBezTo>
                    <a:cubicBezTo>
                      <a:pt x="3105" y="23236"/>
                      <a:pt x="2061" y="21442"/>
                      <a:pt x="402" y="20399"/>
                    </a:cubicBezTo>
                    <a:cubicBezTo>
                      <a:pt x="2088" y="19328"/>
                      <a:pt x="3185" y="17454"/>
                      <a:pt x="3185" y="15608"/>
                    </a:cubicBezTo>
                    <a:cubicBezTo>
                      <a:pt x="3185" y="15581"/>
                      <a:pt x="3185" y="15581"/>
                      <a:pt x="3185" y="15554"/>
                    </a:cubicBezTo>
                    <a:cubicBezTo>
                      <a:pt x="5193" y="14510"/>
                      <a:pt x="6424" y="12503"/>
                      <a:pt x="6424" y="10254"/>
                    </a:cubicBezTo>
                    <a:cubicBezTo>
                      <a:pt x="6424" y="8006"/>
                      <a:pt x="5193" y="5999"/>
                      <a:pt x="3185" y="4955"/>
                    </a:cubicBezTo>
                    <a:cubicBezTo>
                      <a:pt x="3185" y="3028"/>
                      <a:pt x="2008" y="1047"/>
                      <a:pt x="214" y="30"/>
                    </a:cubicBezTo>
                    <a:cubicBezTo>
                      <a:pt x="194" y="10"/>
                      <a:pt x="169" y="1"/>
                      <a:pt x="144"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97" name="Google Shape;1930;p89"/>
              <p:cNvSpPr/>
              <p:nvPr/>
            </p:nvSpPr>
            <p:spPr>
              <a:xfrm>
                <a:off x="378625" y="2593575"/>
                <a:ext cx="159950" cy="2032875"/>
              </a:xfrm>
              <a:custGeom>
                <a:avLst/>
                <a:gdLst/>
                <a:ahLst/>
                <a:cxnLst/>
                <a:rect l="l" t="t" r="r" b="b"/>
                <a:pathLst>
                  <a:path w="6398" h="81315" extrusionOk="0">
                    <a:moveTo>
                      <a:pt x="141" y="1"/>
                    </a:moveTo>
                    <a:cubicBezTo>
                      <a:pt x="95" y="1"/>
                      <a:pt x="47" y="26"/>
                      <a:pt x="28" y="65"/>
                    </a:cubicBezTo>
                    <a:cubicBezTo>
                      <a:pt x="1" y="92"/>
                      <a:pt x="1" y="118"/>
                      <a:pt x="1" y="118"/>
                    </a:cubicBezTo>
                    <a:cubicBezTo>
                      <a:pt x="1" y="172"/>
                      <a:pt x="28" y="225"/>
                      <a:pt x="54" y="225"/>
                    </a:cubicBezTo>
                    <a:cubicBezTo>
                      <a:pt x="1794" y="1243"/>
                      <a:pt x="2918" y="3116"/>
                      <a:pt x="2918" y="4963"/>
                    </a:cubicBezTo>
                    <a:cubicBezTo>
                      <a:pt x="2918" y="4990"/>
                      <a:pt x="2918" y="5017"/>
                      <a:pt x="2918" y="5043"/>
                    </a:cubicBezTo>
                    <a:cubicBezTo>
                      <a:pt x="2918" y="5070"/>
                      <a:pt x="2945" y="5124"/>
                      <a:pt x="2999" y="5150"/>
                    </a:cubicBezTo>
                    <a:cubicBezTo>
                      <a:pt x="4952" y="6141"/>
                      <a:pt x="6157" y="8095"/>
                      <a:pt x="6157" y="10263"/>
                    </a:cubicBezTo>
                    <a:cubicBezTo>
                      <a:pt x="6157" y="12431"/>
                      <a:pt x="4952" y="14384"/>
                      <a:pt x="2999" y="15375"/>
                    </a:cubicBezTo>
                    <a:cubicBezTo>
                      <a:pt x="2945" y="15402"/>
                      <a:pt x="2918" y="15428"/>
                      <a:pt x="2918" y="15482"/>
                    </a:cubicBezTo>
                    <a:cubicBezTo>
                      <a:pt x="2972" y="17329"/>
                      <a:pt x="1848" y="19256"/>
                      <a:pt x="81" y="20273"/>
                    </a:cubicBezTo>
                    <a:cubicBezTo>
                      <a:pt x="54" y="20300"/>
                      <a:pt x="28" y="20326"/>
                      <a:pt x="1" y="20353"/>
                    </a:cubicBezTo>
                    <a:cubicBezTo>
                      <a:pt x="1" y="20407"/>
                      <a:pt x="28" y="20487"/>
                      <a:pt x="54" y="20514"/>
                    </a:cubicBezTo>
                    <a:cubicBezTo>
                      <a:pt x="1794" y="21504"/>
                      <a:pt x="2865" y="23297"/>
                      <a:pt x="2918" y="25305"/>
                    </a:cubicBezTo>
                    <a:cubicBezTo>
                      <a:pt x="2918" y="25358"/>
                      <a:pt x="2945" y="25412"/>
                      <a:pt x="2999" y="25412"/>
                    </a:cubicBezTo>
                    <a:cubicBezTo>
                      <a:pt x="4952" y="26402"/>
                      <a:pt x="6157" y="28356"/>
                      <a:pt x="6157" y="30524"/>
                    </a:cubicBezTo>
                    <a:cubicBezTo>
                      <a:pt x="6157" y="32692"/>
                      <a:pt x="4952" y="34646"/>
                      <a:pt x="2999" y="35636"/>
                    </a:cubicBezTo>
                    <a:cubicBezTo>
                      <a:pt x="2945" y="35663"/>
                      <a:pt x="2918" y="35717"/>
                      <a:pt x="2918" y="35770"/>
                    </a:cubicBezTo>
                    <a:cubicBezTo>
                      <a:pt x="3079" y="37831"/>
                      <a:pt x="1607" y="39651"/>
                      <a:pt x="81" y="40535"/>
                    </a:cubicBezTo>
                    <a:cubicBezTo>
                      <a:pt x="54" y="40561"/>
                      <a:pt x="28" y="40588"/>
                      <a:pt x="1" y="40615"/>
                    </a:cubicBezTo>
                    <a:cubicBezTo>
                      <a:pt x="1" y="40668"/>
                      <a:pt x="28" y="40749"/>
                      <a:pt x="54" y="40775"/>
                    </a:cubicBezTo>
                    <a:cubicBezTo>
                      <a:pt x="1794" y="41766"/>
                      <a:pt x="2918" y="43639"/>
                      <a:pt x="2918" y="45540"/>
                    </a:cubicBezTo>
                    <a:cubicBezTo>
                      <a:pt x="2918" y="45540"/>
                      <a:pt x="2918" y="45566"/>
                      <a:pt x="2918" y="45566"/>
                    </a:cubicBezTo>
                    <a:cubicBezTo>
                      <a:pt x="2918" y="45620"/>
                      <a:pt x="2945" y="45674"/>
                      <a:pt x="2999" y="45674"/>
                    </a:cubicBezTo>
                    <a:cubicBezTo>
                      <a:pt x="4952" y="46664"/>
                      <a:pt x="6157" y="48618"/>
                      <a:pt x="6157" y="50786"/>
                    </a:cubicBezTo>
                    <a:cubicBezTo>
                      <a:pt x="6157" y="52954"/>
                      <a:pt x="4952" y="54934"/>
                      <a:pt x="2999" y="55898"/>
                    </a:cubicBezTo>
                    <a:cubicBezTo>
                      <a:pt x="2945" y="55925"/>
                      <a:pt x="2918" y="55952"/>
                      <a:pt x="2918" y="56005"/>
                    </a:cubicBezTo>
                    <a:cubicBezTo>
                      <a:pt x="2865" y="58012"/>
                      <a:pt x="1821" y="59806"/>
                      <a:pt x="81" y="60796"/>
                    </a:cubicBezTo>
                    <a:cubicBezTo>
                      <a:pt x="54" y="60823"/>
                      <a:pt x="28" y="60850"/>
                      <a:pt x="1" y="60903"/>
                    </a:cubicBezTo>
                    <a:cubicBezTo>
                      <a:pt x="1" y="60957"/>
                      <a:pt x="28" y="61010"/>
                      <a:pt x="54" y="61037"/>
                    </a:cubicBezTo>
                    <a:cubicBezTo>
                      <a:pt x="1794" y="62054"/>
                      <a:pt x="2865" y="63847"/>
                      <a:pt x="2918" y="65828"/>
                    </a:cubicBezTo>
                    <a:cubicBezTo>
                      <a:pt x="2918" y="65882"/>
                      <a:pt x="2945" y="65935"/>
                      <a:pt x="2999" y="65962"/>
                    </a:cubicBezTo>
                    <a:cubicBezTo>
                      <a:pt x="4952" y="66925"/>
                      <a:pt x="6157" y="68879"/>
                      <a:pt x="6157" y="71047"/>
                    </a:cubicBezTo>
                    <a:cubicBezTo>
                      <a:pt x="6157" y="73242"/>
                      <a:pt x="4952" y="75196"/>
                      <a:pt x="2999" y="76160"/>
                    </a:cubicBezTo>
                    <a:cubicBezTo>
                      <a:pt x="2945" y="76186"/>
                      <a:pt x="2918" y="76240"/>
                      <a:pt x="2918" y="76267"/>
                    </a:cubicBezTo>
                    <a:cubicBezTo>
                      <a:pt x="2865" y="78274"/>
                      <a:pt x="1821" y="80067"/>
                      <a:pt x="81" y="81084"/>
                    </a:cubicBezTo>
                    <a:cubicBezTo>
                      <a:pt x="1" y="81111"/>
                      <a:pt x="1" y="81191"/>
                      <a:pt x="28" y="81245"/>
                    </a:cubicBezTo>
                    <a:cubicBezTo>
                      <a:pt x="45" y="81296"/>
                      <a:pt x="83" y="81315"/>
                      <a:pt x="123" y="81315"/>
                    </a:cubicBezTo>
                    <a:cubicBezTo>
                      <a:pt x="145" y="81315"/>
                      <a:pt x="169" y="81308"/>
                      <a:pt x="188" y="81299"/>
                    </a:cubicBezTo>
                    <a:cubicBezTo>
                      <a:pt x="1981" y="80255"/>
                      <a:pt x="3106" y="78408"/>
                      <a:pt x="3159" y="76347"/>
                    </a:cubicBezTo>
                    <a:cubicBezTo>
                      <a:pt x="5167" y="75330"/>
                      <a:pt x="6398" y="73296"/>
                      <a:pt x="6398" y="71047"/>
                    </a:cubicBezTo>
                    <a:cubicBezTo>
                      <a:pt x="6398" y="68826"/>
                      <a:pt x="5167" y="66792"/>
                      <a:pt x="3159" y="65748"/>
                    </a:cubicBezTo>
                    <a:cubicBezTo>
                      <a:pt x="3106" y="63767"/>
                      <a:pt x="2062" y="61974"/>
                      <a:pt x="376" y="60930"/>
                    </a:cubicBezTo>
                    <a:cubicBezTo>
                      <a:pt x="2062" y="59859"/>
                      <a:pt x="3106" y="58093"/>
                      <a:pt x="3159" y="56085"/>
                    </a:cubicBezTo>
                    <a:cubicBezTo>
                      <a:pt x="5167" y="55068"/>
                      <a:pt x="6398" y="53034"/>
                      <a:pt x="6398" y="50786"/>
                    </a:cubicBezTo>
                    <a:cubicBezTo>
                      <a:pt x="6398" y="48537"/>
                      <a:pt x="5167" y="46530"/>
                      <a:pt x="3159" y="45486"/>
                    </a:cubicBezTo>
                    <a:cubicBezTo>
                      <a:pt x="3159" y="43586"/>
                      <a:pt x="2062" y="41739"/>
                      <a:pt x="376" y="40668"/>
                    </a:cubicBezTo>
                    <a:cubicBezTo>
                      <a:pt x="1901" y="39705"/>
                      <a:pt x="3293" y="37885"/>
                      <a:pt x="3186" y="35824"/>
                    </a:cubicBezTo>
                    <a:cubicBezTo>
                      <a:pt x="5167" y="34780"/>
                      <a:pt x="6398" y="32772"/>
                      <a:pt x="6398" y="30524"/>
                    </a:cubicBezTo>
                    <a:cubicBezTo>
                      <a:pt x="6398" y="28276"/>
                      <a:pt x="5167" y="26268"/>
                      <a:pt x="3159" y="25225"/>
                    </a:cubicBezTo>
                    <a:cubicBezTo>
                      <a:pt x="3079" y="23244"/>
                      <a:pt x="2035" y="21451"/>
                      <a:pt x="376" y="20407"/>
                    </a:cubicBezTo>
                    <a:cubicBezTo>
                      <a:pt x="2062" y="19336"/>
                      <a:pt x="3186" y="17436"/>
                      <a:pt x="3186" y="15616"/>
                    </a:cubicBezTo>
                    <a:cubicBezTo>
                      <a:pt x="3186" y="15589"/>
                      <a:pt x="3186" y="15589"/>
                      <a:pt x="3186" y="15562"/>
                    </a:cubicBezTo>
                    <a:cubicBezTo>
                      <a:pt x="5167" y="14518"/>
                      <a:pt x="6398" y="12511"/>
                      <a:pt x="6398" y="10263"/>
                    </a:cubicBezTo>
                    <a:cubicBezTo>
                      <a:pt x="6398" y="8014"/>
                      <a:pt x="5167" y="6007"/>
                      <a:pt x="3186" y="4963"/>
                    </a:cubicBezTo>
                    <a:cubicBezTo>
                      <a:pt x="3186" y="3036"/>
                      <a:pt x="1981" y="1055"/>
                      <a:pt x="188" y="11"/>
                    </a:cubicBezTo>
                    <a:cubicBezTo>
                      <a:pt x="174" y="4"/>
                      <a:pt x="158" y="1"/>
                      <a:pt x="141"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98" name="Google Shape;1931;p89"/>
              <p:cNvSpPr/>
              <p:nvPr/>
            </p:nvSpPr>
            <p:spPr>
              <a:xfrm>
                <a:off x="224725" y="2845375"/>
                <a:ext cx="159950" cy="2032675"/>
              </a:xfrm>
              <a:custGeom>
                <a:avLst/>
                <a:gdLst/>
                <a:ahLst/>
                <a:cxnLst/>
                <a:rect l="l" t="t" r="r" b="b"/>
                <a:pathLst>
                  <a:path w="6398" h="81307" extrusionOk="0">
                    <a:moveTo>
                      <a:pt x="126" y="1"/>
                    </a:moveTo>
                    <a:cubicBezTo>
                      <a:pt x="81" y="1"/>
                      <a:pt x="44" y="24"/>
                      <a:pt x="27" y="57"/>
                    </a:cubicBezTo>
                    <a:cubicBezTo>
                      <a:pt x="27" y="84"/>
                      <a:pt x="1" y="110"/>
                      <a:pt x="1" y="137"/>
                    </a:cubicBezTo>
                    <a:cubicBezTo>
                      <a:pt x="1" y="164"/>
                      <a:pt x="27" y="217"/>
                      <a:pt x="81" y="244"/>
                    </a:cubicBezTo>
                    <a:cubicBezTo>
                      <a:pt x="1821" y="1234"/>
                      <a:pt x="2972" y="3162"/>
                      <a:pt x="2918" y="5035"/>
                    </a:cubicBezTo>
                    <a:cubicBezTo>
                      <a:pt x="2945" y="5089"/>
                      <a:pt x="2945" y="5142"/>
                      <a:pt x="2998" y="5142"/>
                    </a:cubicBezTo>
                    <a:cubicBezTo>
                      <a:pt x="4952" y="6133"/>
                      <a:pt x="6157" y="8086"/>
                      <a:pt x="6157" y="10254"/>
                    </a:cubicBezTo>
                    <a:cubicBezTo>
                      <a:pt x="6157" y="12422"/>
                      <a:pt x="4952" y="14376"/>
                      <a:pt x="2998" y="15367"/>
                    </a:cubicBezTo>
                    <a:cubicBezTo>
                      <a:pt x="2945" y="15393"/>
                      <a:pt x="2918" y="15447"/>
                      <a:pt x="2918" y="15474"/>
                    </a:cubicBezTo>
                    <a:cubicBezTo>
                      <a:pt x="2972" y="17321"/>
                      <a:pt x="1848" y="19248"/>
                      <a:pt x="108" y="20265"/>
                    </a:cubicBezTo>
                    <a:cubicBezTo>
                      <a:pt x="54" y="20292"/>
                      <a:pt x="27" y="20318"/>
                      <a:pt x="27" y="20345"/>
                    </a:cubicBezTo>
                    <a:cubicBezTo>
                      <a:pt x="1" y="20425"/>
                      <a:pt x="27" y="20479"/>
                      <a:pt x="81" y="20506"/>
                    </a:cubicBezTo>
                    <a:cubicBezTo>
                      <a:pt x="1794" y="21496"/>
                      <a:pt x="2865" y="23289"/>
                      <a:pt x="2918" y="25297"/>
                    </a:cubicBezTo>
                    <a:cubicBezTo>
                      <a:pt x="2945" y="25350"/>
                      <a:pt x="2972" y="25404"/>
                      <a:pt x="2998" y="25404"/>
                    </a:cubicBezTo>
                    <a:cubicBezTo>
                      <a:pt x="4952" y="26394"/>
                      <a:pt x="6157" y="28348"/>
                      <a:pt x="6157" y="30516"/>
                    </a:cubicBezTo>
                    <a:cubicBezTo>
                      <a:pt x="6157" y="32684"/>
                      <a:pt x="4952" y="34665"/>
                      <a:pt x="2998" y="35628"/>
                    </a:cubicBezTo>
                    <a:cubicBezTo>
                      <a:pt x="2945" y="35655"/>
                      <a:pt x="2918" y="35709"/>
                      <a:pt x="2918" y="35762"/>
                    </a:cubicBezTo>
                    <a:cubicBezTo>
                      <a:pt x="3106" y="37823"/>
                      <a:pt x="1633" y="39643"/>
                      <a:pt x="108" y="40526"/>
                    </a:cubicBezTo>
                    <a:cubicBezTo>
                      <a:pt x="54" y="40553"/>
                      <a:pt x="27" y="40580"/>
                      <a:pt x="27" y="40633"/>
                    </a:cubicBezTo>
                    <a:cubicBezTo>
                      <a:pt x="1" y="40687"/>
                      <a:pt x="27" y="40741"/>
                      <a:pt x="81" y="40767"/>
                    </a:cubicBezTo>
                    <a:cubicBezTo>
                      <a:pt x="1821" y="41784"/>
                      <a:pt x="2918" y="43631"/>
                      <a:pt x="2918" y="45532"/>
                    </a:cubicBezTo>
                    <a:cubicBezTo>
                      <a:pt x="2918" y="45558"/>
                      <a:pt x="2918" y="45558"/>
                      <a:pt x="2918" y="45558"/>
                    </a:cubicBezTo>
                    <a:cubicBezTo>
                      <a:pt x="2918" y="45612"/>
                      <a:pt x="2945" y="45665"/>
                      <a:pt x="2998" y="45692"/>
                    </a:cubicBezTo>
                    <a:cubicBezTo>
                      <a:pt x="4952" y="46656"/>
                      <a:pt x="6157" y="48610"/>
                      <a:pt x="6157" y="50778"/>
                    </a:cubicBezTo>
                    <a:cubicBezTo>
                      <a:pt x="6157" y="52972"/>
                      <a:pt x="4952" y="54926"/>
                      <a:pt x="2998" y="55890"/>
                    </a:cubicBezTo>
                    <a:cubicBezTo>
                      <a:pt x="2945" y="55917"/>
                      <a:pt x="2918" y="55970"/>
                      <a:pt x="2918" y="55997"/>
                    </a:cubicBezTo>
                    <a:cubicBezTo>
                      <a:pt x="2891" y="58004"/>
                      <a:pt x="1821" y="59798"/>
                      <a:pt x="108" y="60815"/>
                    </a:cubicBezTo>
                    <a:cubicBezTo>
                      <a:pt x="54" y="60815"/>
                      <a:pt x="27" y="60841"/>
                      <a:pt x="27" y="60895"/>
                    </a:cubicBezTo>
                    <a:cubicBezTo>
                      <a:pt x="1" y="60949"/>
                      <a:pt x="27" y="61002"/>
                      <a:pt x="81" y="61029"/>
                    </a:cubicBezTo>
                    <a:cubicBezTo>
                      <a:pt x="1821" y="62046"/>
                      <a:pt x="2891" y="63839"/>
                      <a:pt x="2918" y="65847"/>
                    </a:cubicBezTo>
                    <a:cubicBezTo>
                      <a:pt x="2918" y="65873"/>
                      <a:pt x="2945" y="65927"/>
                      <a:pt x="2998" y="65954"/>
                    </a:cubicBezTo>
                    <a:cubicBezTo>
                      <a:pt x="4952" y="66917"/>
                      <a:pt x="6157" y="68871"/>
                      <a:pt x="6157" y="71066"/>
                    </a:cubicBezTo>
                    <a:cubicBezTo>
                      <a:pt x="6157" y="73234"/>
                      <a:pt x="4952" y="75188"/>
                      <a:pt x="2998" y="76151"/>
                    </a:cubicBezTo>
                    <a:cubicBezTo>
                      <a:pt x="2945" y="76178"/>
                      <a:pt x="2918" y="76232"/>
                      <a:pt x="2918" y="76285"/>
                    </a:cubicBezTo>
                    <a:cubicBezTo>
                      <a:pt x="2891" y="78266"/>
                      <a:pt x="1821" y="80059"/>
                      <a:pt x="81" y="81076"/>
                    </a:cubicBezTo>
                    <a:cubicBezTo>
                      <a:pt x="27" y="81103"/>
                      <a:pt x="1" y="81183"/>
                      <a:pt x="27" y="81237"/>
                    </a:cubicBezTo>
                    <a:cubicBezTo>
                      <a:pt x="61" y="81288"/>
                      <a:pt x="95" y="81306"/>
                      <a:pt x="136" y="81306"/>
                    </a:cubicBezTo>
                    <a:cubicBezTo>
                      <a:pt x="160" y="81306"/>
                      <a:pt x="185" y="81300"/>
                      <a:pt x="215" y="81290"/>
                    </a:cubicBezTo>
                    <a:cubicBezTo>
                      <a:pt x="2008" y="80247"/>
                      <a:pt x="3106" y="78400"/>
                      <a:pt x="3186" y="76366"/>
                    </a:cubicBezTo>
                    <a:cubicBezTo>
                      <a:pt x="5166" y="75322"/>
                      <a:pt x="6398" y="73288"/>
                      <a:pt x="6398" y="71066"/>
                    </a:cubicBezTo>
                    <a:cubicBezTo>
                      <a:pt x="6398" y="68818"/>
                      <a:pt x="5166" y="66783"/>
                      <a:pt x="3186" y="65766"/>
                    </a:cubicBezTo>
                    <a:cubicBezTo>
                      <a:pt x="3106" y="63759"/>
                      <a:pt x="2062" y="61992"/>
                      <a:pt x="375" y="60922"/>
                    </a:cubicBezTo>
                    <a:cubicBezTo>
                      <a:pt x="2062" y="59878"/>
                      <a:pt x="3106" y="58085"/>
                      <a:pt x="3186" y="56077"/>
                    </a:cubicBezTo>
                    <a:cubicBezTo>
                      <a:pt x="5166" y="55060"/>
                      <a:pt x="6398" y="53026"/>
                      <a:pt x="6398" y="50778"/>
                    </a:cubicBezTo>
                    <a:cubicBezTo>
                      <a:pt x="6398" y="48556"/>
                      <a:pt x="5166" y="46522"/>
                      <a:pt x="3186" y="45505"/>
                    </a:cubicBezTo>
                    <a:cubicBezTo>
                      <a:pt x="3159" y="43604"/>
                      <a:pt x="2088" y="41731"/>
                      <a:pt x="375" y="40660"/>
                    </a:cubicBezTo>
                    <a:cubicBezTo>
                      <a:pt x="1901" y="39697"/>
                      <a:pt x="3293" y="37877"/>
                      <a:pt x="3186" y="35816"/>
                    </a:cubicBezTo>
                    <a:cubicBezTo>
                      <a:pt x="5166" y="34799"/>
                      <a:pt x="6398" y="32764"/>
                      <a:pt x="6398" y="30516"/>
                    </a:cubicBezTo>
                    <a:cubicBezTo>
                      <a:pt x="6398" y="28268"/>
                      <a:pt x="5166" y="26260"/>
                      <a:pt x="3186" y="25216"/>
                    </a:cubicBezTo>
                    <a:cubicBezTo>
                      <a:pt x="3079" y="23236"/>
                      <a:pt x="2062" y="21442"/>
                      <a:pt x="375" y="20399"/>
                    </a:cubicBezTo>
                    <a:cubicBezTo>
                      <a:pt x="2088" y="19328"/>
                      <a:pt x="3186" y="17454"/>
                      <a:pt x="3186" y="15608"/>
                    </a:cubicBezTo>
                    <a:cubicBezTo>
                      <a:pt x="3186" y="15581"/>
                      <a:pt x="3186" y="15581"/>
                      <a:pt x="3186" y="15554"/>
                    </a:cubicBezTo>
                    <a:cubicBezTo>
                      <a:pt x="5166" y="14510"/>
                      <a:pt x="6398" y="12503"/>
                      <a:pt x="6398" y="10254"/>
                    </a:cubicBezTo>
                    <a:cubicBezTo>
                      <a:pt x="6398" y="8006"/>
                      <a:pt x="5166" y="5999"/>
                      <a:pt x="3186" y="4955"/>
                    </a:cubicBezTo>
                    <a:cubicBezTo>
                      <a:pt x="3186" y="3028"/>
                      <a:pt x="1981" y="1047"/>
                      <a:pt x="215" y="30"/>
                    </a:cubicBezTo>
                    <a:cubicBezTo>
                      <a:pt x="184" y="10"/>
                      <a:pt x="153" y="1"/>
                      <a:pt x="126" y="1"/>
                    </a:cubicBezTo>
                    <a:close/>
                  </a:path>
                </a:pathLst>
              </a:custGeom>
              <a:solidFill>
                <a:schemeClr val="dk2"/>
              </a:solidFill>
              <a:ln>
                <a:noFill/>
              </a:ln>
            </p:spPr>
            <p:txBody>
              <a:bodyPr spcFirstLastPara="1" wrap="square" lIns="91425" tIns="91425" rIns="91425" bIns="91425" anchor="ctr" anchorCtr="0">
                <a:noAutofit/>
              </a:bodyPr>
              <a:lstStyle/>
              <a:p>
                <a:endParaRPr/>
              </a:p>
            </p:txBody>
          </p:sp>
        </p:grpSp>
      </p:grpSp>
      <p:sp>
        <p:nvSpPr>
          <p:cNvPr id="65" name="Google Shape;1753;p78"/>
          <p:cNvSpPr/>
          <p:nvPr/>
        </p:nvSpPr>
        <p:spPr>
          <a:xfrm rot="-5400000" flipH="1">
            <a:off x="6650135" y="-918080"/>
            <a:ext cx="4913539" cy="3022943"/>
          </a:xfrm>
          <a:custGeom>
            <a:avLst/>
            <a:gdLst/>
            <a:ahLst/>
            <a:cxnLst/>
            <a:rect l="l" t="t" r="r" b="b"/>
            <a:pathLst>
              <a:path w="59643" h="36694" extrusionOk="0">
                <a:moveTo>
                  <a:pt x="6271" y="15779"/>
                </a:moveTo>
                <a:cubicBezTo>
                  <a:pt x="9374" y="14178"/>
                  <a:pt x="17513" y="18347"/>
                  <a:pt x="23150" y="11676"/>
                </a:cubicBezTo>
                <a:cubicBezTo>
                  <a:pt x="28787" y="5004"/>
                  <a:pt x="30455" y="1"/>
                  <a:pt x="37327" y="2302"/>
                </a:cubicBezTo>
                <a:cubicBezTo>
                  <a:pt x="44198" y="4571"/>
                  <a:pt x="43064" y="13410"/>
                  <a:pt x="47601" y="15779"/>
                </a:cubicBezTo>
                <a:cubicBezTo>
                  <a:pt x="52104" y="18147"/>
                  <a:pt x="59643" y="31690"/>
                  <a:pt x="43364" y="34192"/>
                </a:cubicBezTo>
                <a:cubicBezTo>
                  <a:pt x="27120" y="36694"/>
                  <a:pt x="10441" y="33158"/>
                  <a:pt x="5204" y="27520"/>
                </a:cubicBezTo>
                <a:cubicBezTo>
                  <a:pt x="0" y="21883"/>
                  <a:pt x="3136" y="17380"/>
                  <a:pt x="6271" y="15779"/>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 name="Rectangle 2"/>
          <p:cNvSpPr/>
          <p:nvPr/>
        </p:nvSpPr>
        <p:spPr>
          <a:xfrm>
            <a:off x="283068" y="406244"/>
            <a:ext cx="5708491" cy="3647152"/>
          </a:xfrm>
          <a:prstGeom prst="rect">
            <a:avLst/>
          </a:prstGeom>
        </p:spPr>
        <p:txBody>
          <a:bodyPr wrap="square">
            <a:spAutoFit/>
          </a:bodyPr>
          <a:lstStyle/>
          <a:p>
            <a:pPr algn="just">
              <a:lnSpc>
                <a:spcPct val="150000"/>
              </a:lnSpc>
            </a:pPr>
            <a:r>
              <a:rPr lang="en-US" sz="2200" b="1" dirty="0">
                <a:latin typeface="Times New Roman" panose="02020603050405020304" pitchFamily="18" charset="0"/>
                <a:cs typeface="Times New Roman" panose="02020603050405020304" pitchFamily="18" charset="0"/>
              </a:rPr>
              <a:t>1.</a:t>
            </a:r>
            <a:r>
              <a:rPr lang="vi-VN" sz="2200" b="1" dirty="0">
                <a:latin typeface="Times New Roman" panose="02020603050405020304" pitchFamily="18" charset="0"/>
                <a:cs typeface="Times New Roman" panose="02020603050405020304" pitchFamily="18" charset="0"/>
              </a:rPr>
              <a:t> Chuẩn bị (ví dụ với vấn đề 2)</a:t>
            </a:r>
          </a:p>
          <a:p>
            <a:pPr algn="just">
              <a:lnSpc>
                <a:spcPct val="150000"/>
              </a:lnSpc>
            </a:pPr>
            <a:endParaRPr lang="en-US" sz="2200" b="1" dirty="0">
              <a:latin typeface="Times New Roman" panose="02020603050405020304" pitchFamily="18" charset="0"/>
              <a:cs typeface="Times New Roman" panose="02020603050405020304" pitchFamily="18" charset="0"/>
            </a:endParaRPr>
          </a:p>
          <a:p>
            <a:pPr algn="just">
              <a:lnSpc>
                <a:spcPct val="150000"/>
              </a:lnSpc>
            </a:pPr>
            <a:r>
              <a:rPr lang="vi-VN" sz="2200" b="1" dirty="0">
                <a:latin typeface="Times New Roman" panose="02020603050405020304" pitchFamily="18" charset="0"/>
                <a:cs typeface="Times New Roman" panose="02020603050405020304" pitchFamily="18" charset="0"/>
              </a:rPr>
              <a:t>- Xác định vấn đề thảo luận</a:t>
            </a:r>
            <a:r>
              <a:rPr lang="vi-VN" sz="2200" dirty="0">
                <a:latin typeface="Times New Roman" panose="02020603050405020304" pitchFamily="18" charset="0"/>
                <a:cs typeface="Times New Roman" panose="02020603050405020304" pitchFamily="18" charset="0"/>
              </a:rPr>
              <a:t>: Vai trò của tình cảm quê hương đối với mỗi người; đối tượng tham gia thảo luận: các bạn trong nhóm/ lớp.</a:t>
            </a:r>
          </a:p>
          <a:p>
            <a:pPr algn="just">
              <a:lnSpc>
                <a:spcPct val="150000"/>
              </a:lnSpc>
            </a:pPr>
            <a:r>
              <a:rPr lang="vi-VN" sz="2200" b="1" dirty="0">
                <a:latin typeface="Times New Roman" panose="02020603050405020304" pitchFamily="18" charset="0"/>
                <a:cs typeface="Times New Roman" panose="02020603050405020304" pitchFamily="18" charset="0"/>
              </a:rPr>
              <a:t>- Chuẩn bị các phương tiện </a:t>
            </a:r>
            <a:r>
              <a:rPr lang="vi-VN" sz="2200" dirty="0">
                <a:latin typeface="Times New Roman" panose="02020603050405020304" pitchFamily="18" charset="0"/>
                <a:cs typeface="Times New Roman" panose="02020603050405020304" pitchFamily="18" charset="0"/>
              </a:rPr>
              <a:t>như tranh, ảnh, video,…và máy chiếu, màn hình (nếu có).</a:t>
            </a:r>
          </a:p>
        </p:txBody>
      </p:sp>
      <p:pic>
        <p:nvPicPr>
          <p:cNvPr id="60" name="Picture 59"/>
          <p:cNvPicPr>
            <a:picLocks noChangeAspect="1"/>
          </p:cNvPicPr>
          <p:nvPr/>
        </p:nvPicPr>
        <p:blipFill>
          <a:blip r:embed="rId3"/>
          <a:stretch>
            <a:fillRect/>
          </a:stretch>
        </p:blipFill>
        <p:spPr>
          <a:xfrm>
            <a:off x="6681905" y="2612864"/>
            <a:ext cx="2238081" cy="2318147"/>
          </a:xfrm>
          <a:prstGeom prst="rect">
            <a:avLst/>
          </a:prstGeom>
        </p:spPr>
      </p:pic>
      <p:pic>
        <p:nvPicPr>
          <p:cNvPr id="64" name="Picture 63"/>
          <p:cNvPicPr>
            <a:picLocks noChangeAspect="1"/>
          </p:cNvPicPr>
          <p:nvPr/>
        </p:nvPicPr>
        <p:blipFill>
          <a:blip r:embed="rId4"/>
          <a:stretch>
            <a:fillRect/>
          </a:stretch>
        </p:blipFill>
        <p:spPr>
          <a:xfrm>
            <a:off x="6252735" y="247377"/>
            <a:ext cx="2179775" cy="2318147"/>
          </a:xfrm>
          <a:prstGeom prst="rect">
            <a:avLst/>
          </a:prstGeom>
        </p:spPr>
      </p:pic>
    </p:spTree>
    <p:extLst>
      <p:ext uri="{BB962C8B-B14F-4D97-AF65-F5344CB8AC3E}">
        <p14:creationId xmlns:p14="http://schemas.microsoft.com/office/powerpoint/2010/main" val="264937587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64"/>
                                        </p:tgtEl>
                                        <p:attrNameLst>
                                          <p:attrName>style.visibility</p:attrName>
                                        </p:attrNameLst>
                                      </p:cBhvr>
                                      <p:to>
                                        <p:strVal val="visible"/>
                                      </p:to>
                                    </p:set>
                                    <p:animEffect transition="in" filter="fade">
                                      <p:cBhvr>
                                        <p:cTn id="17" dur="1000"/>
                                        <p:tgtEl>
                                          <p:spTgt spid="64"/>
                                        </p:tgtEl>
                                      </p:cBhvr>
                                    </p:animEffect>
                                    <p:anim calcmode="lin" valueType="num">
                                      <p:cBhvr>
                                        <p:cTn id="18" dur="1000" fill="hold"/>
                                        <p:tgtEl>
                                          <p:spTgt spid="64"/>
                                        </p:tgtEl>
                                        <p:attrNameLst>
                                          <p:attrName>ppt_x</p:attrName>
                                        </p:attrNameLst>
                                      </p:cBhvr>
                                      <p:tavLst>
                                        <p:tav tm="0">
                                          <p:val>
                                            <p:strVal val="#ppt_x"/>
                                          </p:val>
                                        </p:tav>
                                        <p:tav tm="100000">
                                          <p:val>
                                            <p:strVal val="#ppt_x"/>
                                          </p:val>
                                        </p:tav>
                                      </p:tavLst>
                                    </p:anim>
                                    <p:anim calcmode="lin" valueType="num">
                                      <p:cBhvr>
                                        <p:cTn id="19" dur="1000" fill="hold"/>
                                        <p:tgtEl>
                                          <p:spTgt spid="64"/>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fade">
                                      <p:cBhvr>
                                        <p:cTn id="22" dur="1000"/>
                                        <p:tgtEl>
                                          <p:spTgt spid="60"/>
                                        </p:tgtEl>
                                      </p:cBhvr>
                                    </p:animEffect>
                                    <p:anim calcmode="lin" valueType="num">
                                      <p:cBhvr>
                                        <p:cTn id="23" dur="1000" fill="hold"/>
                                        <p:tgtEl>
                                          <p:spTgt spid="60"/>
                                        </p:tgtEl>
                                        <p:attrNameLst>
                                          <p:attrName>ppt_x</p:attrName>
                                        </p:attrNameLst>
                                      </p:cBhvr>
                                      <p:tavLst>
                                        <p:tav tm="0">
                                          <p:val>
                                            <p:strVal val="#ppt_x"/>
                                          </p:val>
                                        </p:tav>
                                        <p:tav tm="100000">
                                          <p:val>
                                            <p:strVal val="#ppt_x"/>
                                          </p:val>
                                        </p:tav>
                                      </p:tavLst>
                                    </p:anim>
                                    <p:anim calcmode="lin" valueType="num">
                                      <p:cBhvr>
                                        <p:cTn id="24"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circle(in)">
                                      <p:cBhvr>
                                        <p:cTn id="29"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Elegant Education Pack for Students by Slidesgo">
  <a:themeElements>
    <a:clrScheme name="Simple Light">
      <a:dk1>
        <a:srgbClr val="FFFFFF"/>
      </a:dk1>
      <a:lt1>
        <a:srgbClr val="EDECDF"/>
      </a:lt1>
      <a:dk2>
        <a:srgbClr val="C8A591"/>
      </a:dk2>
      <a:lt2>
        <a:srgbClr val="FFFFFF"/>
      </a:lt2>
      <a:accent1>
        <a:srgbClr val="A0A299"/>
      </a:accent1>
      <a:accent2>
        <a:srgbClr val="40474B"/>
      </a:accent2>
      <a:accent3>
        <a:srgbClr val="C8A591"/>
      </a:accent3>
      <a:accent4>
        <a:srgbClr val="EDECDF"/>
      </a:accent4>
      <a:accent5>
        <a:srgbClr val="A0A299"/>
      </a:accent5>
      <a:accent6>
        <a:srgbClr val="FFFFFF"/>
      </a:accent6>
      <a:hlink>
        <a:srgbClr val="40474B"/>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Elegant Education Pack for Students by Slidesgo">
  <a:themeElements>
    <a:clrScheme name="Simple Light">
      <a:dk1>
        <a:srgbClr val="FFFFFF"/>
      </a:dk1>
      <a:lt1>
        <a:srgbClr val="EDECDF"/>
      </a:lt1>
      <a:dk2>
        <a:srgbClr val="C8A591"/>
      </a:dk2>
      <a:lt2>
        <a:srgbClr val="FFFFFF"/>
      </a:lt2>
      <a:accent1>
        <a:srgbClr val="A0A299"/>
      </a:accent1>
      <a:accent2>
        <a:srgbClr val="40474B"/>
      </a:accent2>
      <a:accent3>
        <a:srgbClr val="C8A591"/>
      </a:accent3>
      <a:accent4>
        <a:srgbClr val="EDECDF"/>
      </a:accent4>
      <a:accent5>
        <a:srgbClr val="A0A299"/>
      </a:accent5>
      <a:accent6>
        <a:srgbClr val="FFFFFF"/>
      </a:accent6>
      <a:hlink>
        <a:srgbClr val="40474B"/>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Elegant Education Pack for Students by Slidesgo">
  <a:themeElements>
    <a:clrScheme name="Simple Light">
      <a:dk1>
        <a:srgbClr val="FFFFFF"/>
      </a:dk1>
      <a:lt1>
        <a:srgbClr val="EDECDF"/>
      </a:lt1>
      <a:dk2>
        <a:srgbClr val="C8A591"/>
      </a:dk2>
      <a:lt2>
        <a:srgbClr val="FFFFFF"/>
      </a:lt2>
      <a:accent1>
        <a:srgbClr val="A0A299"/>
      </a:accent1>
      <a:accent2>
        <a:srgbClr val="40474B"/>
      </a:accent2>
      <a:accent3>
        <a:srgbClr val="C8A591"/>
      </a:accent3>
      <a:accent4>
        <a:srgbClr val="EDECDF"/>
      </a:accent4>
      <a:accent5>
        <a:srgbClr val="A0A299"/>
      </a:accent5>
      <a:accent6>
        <a:srgbClr val="FFFFFF"/>
      </a:accent6>
      <a:hlink>
        <a:srgbClr val="40474B"/>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1395</TotalTime>
  <Words>2754</Words>
  <Application>Microsoft Office PowerPoint</Application>
  <PresentationFormat>On-screen Show (16:9)</PresentationFormat>
  <Paragraphs>144</Paragraphs>
  <Slides>23</Slides>
  <Notes>20</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23</vt:i4>
      </vt:variant>
    </vt:vector>
  </HeadingPairs>
  <TitlesOfParts>
    <vt:vector size="31" baseType="lpstr">
      <vt:lpstr>Times New Roman</vt:lpstr>
      <vt:lpstr>Arial</vt:lpstr>
      <vt:lpstr>Roboto Condensed Light</vt:lpstr>
      <vt:lpstr>Hammersmith One</vt:lpstr>
      <vt:lpstr>Manjari</vt:lpstr>
      <vt:lpstr>Elegant Education Pack for Students by Slidesgo</vt:lpstr>
      <vt:lpstr>1_Elegant Education Pack for Students by Slidesgo</vt:lpstr>
      <vt:lpstr>2_Elegant Education Pack for Students by Slidesgo</vt:lpstr>
      <vt:lpstr>PowerPoint Presentation</vt:lpstr>
      <vt:lpstr>PowerPoint Presentation</vt:lpstr>
      <vt:lpstr>PowerPoint Presentation</vt:lpstr>
      <vt:lpstr>PowerPoint Presentation</vt:lpstr>
      <vt:lpstr>PowerPoint Presentation</vt:lpstr>
      <vt:lpstr>II.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RUBRIC ĐÁNH GIÁ</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Elegant Education  Pack for Students</dc:title>
  <dc:creator>Admin</dc:creator>
  <cp:lastModifiedBy>Nguyễn Khánh Huy</cp:lastModifiedBy>
  <cp:revision>114</cp:revision>
  <dcterms:modified xsi:type="dcterms:W3CDTF">2023-10-11T07:27:08Z</dcterms:modified>
</cp:coreProperties>
</file>